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D823E7-B77D-9F40-940B-31348F367503}" type="doc">
      <dgm:prSet loTypeId="urn:microsoft.com/office/officeart/2009/layout/CirclePictureHierarchy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C6A00C-7E08-C749-9E3C-0F7FDAD5A73E}">
      <dgm:prSet phldrT="[Text]" custT="1"/>
      <dgm:spPr/>
      <dgm:t>
        <a:bodyPr/>
        <a:lstStyle/>
        <a:p>
          <a:r>
            <a:rPr lang="ru-RU" sz="2400" dirty="0" smtClean="0"/>
            <a:t>Психолог</a:t>
          </a:r>
          <a:endParaRPr lang="en-US" sz="2400" dirty="0"/>
        </a:p>
      </dgm:t>
    </dgm:pt>
    <dgm:pt modelId="{9C83B020-5C19-CB49-8D80-5C6E62D30586}" type="parTrans" cxnId="{2370747F-45FB-FD4B-BD1B-60DC91526296}">
      <dgm:prSet/>
      <dgm:spPr/>
      <dgm:t>
        <a:bodyPr/>
        <a:lstStyle/>
        <a:p>
          <a:endParaRPr lang="en-US"/>
        </a:p>
      </dgm:t>
    </dgm:pt>
    <dgm:pt modelId="{4DF37A06-6449-6947-BF77-64BDA9A9BF9E}" type="sibTrans" cxnId="{2370747F-45FB-FD4B-BD1B-60DC91526296}">
      <dgm:prSet/>
      <dgm:spPr/>
      <dgm:t>
        <a:bodyPr/>
        <a:lstStyle/>
        <a:p>
          <a:endParaRPr lang="en-US"/>
        </a:p>
      </dgm:t>
    </dgm:pt>
    <dgm:pt modelId="{A7784A46-AA68-E448-ABE7-BDE1105DBF4D}">
      <dgm:prSet phldrT="[Text]" custT="1"/>
      <dgm:spPr/>
      <dgm:t>
        <a:bodyPr/>
        <a:lstStyle/>
        <a:p>
          <a:r>
            <a:rPr lang="en-US" sz="2400" dirty="0" err="1" smtClean="0"/>
            <a:t>М</a:t>
          </a:r>
          <a:r>
            <a:rPr lang="ru-RU" sz="2400" dirty="0" err="1" smtClean="0"/>
            <a:t>едицинский</a:t>
          </a:r>
          <a:endParaRPr lang="ru-RU" sz="2400" dirty="0" smtClean="0"/>
        </a:p>
        <a:p>
          <a:r>
            <a:rPr lang="ru-RU" sz="2400" dirty="0" smtClean="0"/>
            <a:t>психолог</a:t>
          </a:r>
          <a:endParaRPr lang="en-US" sz="2400" dirty="0"/>
        </a:p>
      </dgm:t>
    </dgm:pt>
    <dgm:pt modelId="{DC2ABEE2-D1AF-F94E-A7B1-A4D14F9052A1}" type="parTrans" cxnId="{4ED5BFB6-2EAB-B844-90CD-CAA4E7642B84}">
      <dgm:prSet/>
      <dgm:spPr/>
      <dgm:t>
        <a:bodyPr/>
        <a:lstStyle/>
        <a:p>
          <a:endParaRPr lang="en-US"/>
        </a:p>
      </dgm:t>
    </dgm:pt>
    <dgm:pt modelId="{A019708F-4066-4A4B-9E78-C311DD9176C3}" type="sibTrans" cxnId="{4ED5BFB6-2EAB-B844-90CD-CAA4E7642B84}">
      <dgm:prSet/>
      <dgm:spPr/>
      <dgm:t>
        <a:bodyPr/>
        <a:lstStyle/>
        <a:p>
          <a:endParaRPr lang="en-US"/>
        </a:p>
      </dgm:t>
    </dgm:pt>
    <dgm:pt modelId="{553D38C7-DCCE-8845-826B-C31CECEA9E1F}">
      <dgm:prSet phldrT="[Text]" custT="1"/>
      <dgm:spPr/>
      <dgm:t>
        <a:bodyPr/>
        <a:lstStyle/>
        <a:p>
          <a:r>
            <a:rPr lang="en-US" sz="2400" dirty="0" err="1" smtClean="0"/>
            <a:t>С</a:t>
          </a:r>
          <a:r>
            <a:rPr lang="ru-RU" sz="2400" dirty="0" smtClean="0"/>
            <a:t> пациентами</a:t>
          </a:r>
          <a:endParaRPr lang="en-US" sz="2400" dirty="0"/>
        </a:p>
      </dgm:t>
    </dgm:pt>
    <dgm:pt modelId="{C8FBAC54-02B9-1D4A-8410-B9F099F18B37}" type="parTrans" cxnId="{1B80F8BF-44FE-A140-9DD6-7935C6D71B55}">
      <dgm:prSet/>
      <dgm:spPr/>
      <dgm:t>
        <a:bodyPr/>
        <a:lstStyle/>
        <a:p>
          <a:endParaRPr lang="en-US"/>
        </a:p>
      </dgm:t>
    </dgm:pt>
    <dgm:pt modelId="{44B96394-F276-2340-BE95-12600EC77ABA}" type="sibTrans" cxnId="{1B80F8BF-44FE-A140-9DD6-7935C6D71B55}">
      <dgm:prSet/>
      <dgm:spPr/>
      <dgm:t>
        <a:bodyPr/>
        <a:lstStyle/>
        <a:p>
          <a:endParaRPr lang="en-US"/>
        </a:p>
      </dgm:t>
    </dgm:pt>
    <dgm:pt modelId="{C9BCD84D-E1DC-6A48-8504-51D8AFB01273}">
      <dgm:prSet phldrT="[Text]" custT="1"/>
      <dgm:spPr/>
      <dgm:t>
        <a:bodyPr/>
        <a:lstStyle/>
        <a:p>
          <a:r>
            <a:rPr lang="en-US" sz="2000" dirty="0" err="1" smtClean="0"/>
            <a:t>С</a:t>
          </a:r>
          <a:r>
            <a:rPr lang="ru-RU" sz="2000" dirty="0" smtClean="0"/>
            <a:t> родственниками больных</a:t>
          </a:r>
          <a:endParaRPr lang="en-US" sz="2000" dirty="0"/>
        </a:p>
      </dgm:t>
    </dgm:pt>
    <dgm:pt modelId="{F48FCB90-011E-2546-988A-1BC12A01CA47}" type="parTrans" cxnId="{09E5834E-BA39-614B-B72F-E6C232AE9B72}">
      <dgm:prSet/>
      <dgm:spPr/>
      <dgm:t>
        <a:bodyPr/>
        <a:lstStyle/>
        <a:p>
          <a:endParaRPr lang="en-US"/>
        </a:p>
      </dgm:t>
    </dgm:pt>
    <dgm:pt modelId="{559FDCE1-C4DE-744D-9A3B-99E7D415A0A9}" type="sibTrans" cxnId="{09E5834E-BA39-614B-B72F-E6C232AE9B72}">
      <dgm:prSet/>
      <dgm:spPr/>
      <dgm:t>
        <a:bodyPr/>
        <a:lstStyle/>
        <a:p>
          <a:endParaRPr lang="en-US"/>
        </a:p>
      </dgm:t>
    </dgm:pt>
    <dgm:pt modelId="{E4E440A3-3A69-504D-9DB9-58E440FA7998}">
      <dgm:prSet phldrT="[Text]" custT="1"/>
      <dgm:spPr/>
      <dgm:t>
        <a:bodyPr/>
        <a:lstStyle/>
        <a:p>
          <a:r>
            <a:rPr lang="ru-RU" sz="2400" dirty="0" smtClean="0"/>
            <a:t>Организационный психолог</a:t>
          </a:r>
          <a:endParaRPr lang="en-US" sz="2400" dirty="0"/>
        </a:p>
      </dgm:t>
    </dgm:pt>
    <dgm:pt modelId="{7A6848E9-077C-424B-8034-8F64476E73B7}" type="parTrans" cxnId="{04EBE3F3-828F-544C-A8CC-130311CCB4D3}">
      <dgm:prSet/>
      <dgm:spPr/>
      <dgm:t>
        <a:bodyPr/>
        <a:lstStyle/>
        <a:p>
          <a:endParaRPr lang="en-US"/>
        </a:p>
      </dgm:t>
    </dgm:pt>
    <dgm:pt modelId="{5E006779-02D3-1B49-9FA4-B47ACAE00D4A}" type="sibTrans" cxnId="{04EBE3F3-828F-544C-A8CC-130311CCB4D3}">
      <dgm:prSet/>
      <dgm:spPr/>
      <dgm:t>
        <a:bodyPr/>
        <a:lstStyle/>
        <a:p>
          <a:endParaRPr lang="en-US"/>
        </a:p>
      </dgm:t>
    </dgm:pt>
    <dgm:pt modelId="{11F514D6-6AAE-4F47-A21B-BE63AADAEDFF}">
      <dgm:prSet phldrT="[Text]" custT="1"/>
      <dgm:spPr/>
      <dgm:t>
        <a:bodyPr/>
        <a:lstStyle/>
        <a:p>
          <a:r>
            <a:rPr lang="en-US" sz="2000" dirty="0" err="1" smtClean="0"/>
            <a:t>С</a:t>
          </a:r>
          <a:r>
            <a:rPr lang="ru-RU" sz="2000" dirty="0" smtClean="0"/>
            <a:t> медицинским персоналом</a:t>
          </a:r>
        </a:p>
        <a:p>
          <a:r>
            <a:rPr lang="ru-RU" sz="2000" dirty="0" smtClean="0"/>
            <a:t>Руководством</a:t>
          </a:r>
          <a:endParaRPr lang="en-US" sz="2000" dirty="0"/>
        </a:p>
      </dgm:t>
    </dgm:pt>
    <dgm:pt modelId="{C468B6BC-9586-4D44-B261-7B4289AF62A2}" type="parTrans" cxnId="{7EE3883F-6B21-EA47-8E2E-15C8897F0DCB}">
      <dgm:prSet/>
      <dgm:spPr/>
      <dgm:t>
        <a:bodyPr/>
        <a:lstStyle/>
        <a:p>
          <a:endParaRPr lang="en-US"/>
        </a:p>
      </dgm:t>
    </dgm:pt>
    <dgm:pt modelId="{73086482-8344-FF49-9FDF-4AF4919DC337}" type="sibTrans" cxnId="{7EE3883F-6B21-EA47-8E2E-15C8897F0DCB}">
      <dgm:prSet/>
      <dgm:spPr/>
      <dgm:t>
        <a:bodyPr/>
        <a:lstStyle/>
        <a:p>
          <a:endParaRPr lang="en-US"/>
        </a:p>
      </dgm:t>
    </dgm:pt>
    <dgm:pt modelId="{5D89D2A4-532C-5643-9922-EF5AB7BD28F9}" type="pres">
      <dgm:prSet presAssocID="{20D823E7-B77D-9F40-940B-31348F36750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D9375E-112D-3945-97B1-10CFC29C320E}" type="pres">
      <dgm:prSet presAssocID="{FCC6A00C-7E08-C749-9E3C-0F7FDAD5A73E}" presName="hierRoot1" presStyleCnt="0"/>
      <dgm:spPr/>
    </dgm:pt>
    <dgm:pt modelId="{60D80934-A957-A34A-9A19-741280B66880}" type="pres">
      <dgm:prSet presAssocID="{FCC6A00C-7E08-C749-9E3C-0F7FDAD5A73E}" presName="composite" presStyleCnt="0"/>
      <dgm:spPr/>
    </dgm:pt>
    <dgm:pt modelId="{86D57A97-7DDE-3048-BEBE-685928E33458}" type="pres">
      <dgm:prSet presAssocID="{FCC6A00C-7E08-C749-9E3C-0F7FDAD5A73E}" presName="image" presStyleLbl="node0" presStyleIdx="0" presStyleCnt="1" custLinFactNeighborX="-7117" custLinFactNeighborY="-7545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DEE3C558-BBB6-2345-AFB0-1DCE736C7D4C}" type="pres">
      <dgm:prSet presAssocID="{FCC6A00C-7E08-C749-9E3C-0F7FDAD5A73E}" presName="text" presStyleLbl="revTx" presStyleIdx="0" presStyleCnt="6" custLinFactNeighborX="10439" custLinFactNeighborY="-80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33677F-C808-344E-A826-4F347FEA5603}" type="pres">
      <dgm:prSet presAssocID="{FCC6A00C-7E08-C749-9E3C-0F7FDAD5A73E}" presName="hierChild2" presStyleCnt="0"/>
      <dgm:spPr/>
    </dgm:pt>
    <dgm:pt modelId="{C9B357C2-58C4-FE4E-97CB-B04411544DEB}" type="pres">
      <dgm:prSet presAssocID="{DC2ABEE2-D1AF-F94E-A7B1-A4D14F9052A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E2C625F-ED1F-B549-8992-9811C5058B80}" type="pres">
      <dgm:prSet presAssocID="{A7784A46-AA68-E448-ABE7-BDE1105DBF4D}" presName="hierRoot2" presStyleCnt="0"/>
      <dgm:spPr/>
    </dgm:pt>
    <dgm:pt modelId="{DD76171D-5257-3B43-A081-ACDF8771147A}" type="pres">
      <dgm:prSet presAssocID="{A7784A46-AA68-E448-ABE7-BDE1105DBF4D}" presName="composite2" presStyleCnt="0"/>
      <dgm:spPr/>
    </dgm:pt>
    <dgm:pt modelId="{D038D921-A567-8E45-B511-902CD895A2E0}" type="pres">
      <dgm:prSet presAssocID="{A7784A46-AA68-E448-ABE7-BDE1105DBF4D}" presName="image2" presStyleLbl="node2" presStyleIdx="0" presStyleCnt="2" custLinFactNeighborX="52670" custLinFactNeighborY="-49829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078CEB6-1889-FA41-BEC9-7DACE07DE2EE}" type="pres">
      <dgm:prSet presAssocID="{A7784A46-AA68-E448-ABE7-BDE1105DBF4D}" presName="text2" presStyleLbl="revTx" presStyleIdx="1" presStyleCnt="6" custScaleX="133452" custLinFactX="-67823" custLinFactNeighborX="-100000" custLinFactNeighborY="-65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7B8FF8-12D5-4E4F-90B4-34C7C5A756F9}" type="pres">
      <dgm:prSet presAssocID="{A7784A46-AA68-E448-ABE7-BDE1105DBF4D}" presName="hierChild3" presStyleCnt="0"/>
      <dgm:spPr/>
    </dgm:pt>
    <dgm:pt modelId="{0592B9EE-B0FC-054B-BCE9-62C0BE53A4FC}" type="pres">
      <dgm:prSet presAssocID="{C8FBAC54-02B9-1D4A-8410-B9F099F18B37}" presName="Name17" presStyleLbl="parChTrans1D3" presStyleIdx="0" presStyleCnt="3"/>
      <dgm:spPr/>
      <dgm:t>
        <a:bodyPr/>
        <a:lstStyle/>
        <a:p>
          <a:endParaRPr lang="en-US"/>
        </a:p>
      </dgm:t>
    </dgm:pt>
    <dgm:pt modelId="{727A8D65-BAE3-3A4A-A23E-97AABB149EF9}" type="pres">
      <dgm:prSet presAssocID="{553D38C7-DCCE-8845-826B-C31CECEA9E1F}" presName="hierRoot3" presStyleCnt="0"/>
      <dgm:spPr/>
    </dgm:pt>
    <dgm:pt modelId="{F3591520-5703-6E46-8E67-1AC81FEB27B9}" type="pres">
      <dgm:prSet presAssocID="{553D38C7-DCCE-8845-826B-C31CECEA9E1F}" presName="composite3" presStyleCnt="0"/>
      <dgm:spPr/>
    </dgm:pt>
    <dgm:pt modelId="{B404C0DA-EF9A-EB4E-B2CE-49E97F53CDB6}" type="pres">
      <dgm:prSet presAssocID="{553D38C7-DCCE-8845-826B-C31CECEA9E1F}" presName="image3" presStyleLbl="node3" presStyleIdx="0" presStyleCnt="3" custLinFactNeighborX="74021" custLinFactNeighborY="-3701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A67AB43C-1E32-D240-876E-EB15EAD05A2C}" type="pres">
      <dgm:prSet presAssocID="{553D38C7-DCCE-8845-826B-C31CECEA9E1F}" presName="text3" presStyleLbl="revTx" presStyleIdx="2" presStyleCnt="6" custScaleX="120166" custScaleY="108833" custLinFactNeighborX="-66667" custLinFactNeighborY="938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9726E1-5D8F-F14B-BB9B-02D84192477D}" type="pres">
      <dgm:prSet presAssocID="{553D38C7-DCCE-8845-826B-C31CECEA9E1F}" presName="hierChild4" presStyleCnt="0"/>
      <dgm:spPr/>
    </dgm:pt>
    <dgm:pt modelId="{2E82B683-28CA-504E-95C7-F5D18BCEBCF4}" type="pres">
      <dgm:prSet presAssocID="{F48FCB90-011E-2546-988A-1BC12A01CA47}" presName="Name17" presStyleLbl="parChTrans1D3" presStyleIdx="1" presStyleCnt="3"/>
      <dgm:spPr/>
      <dgm:t>
        <a:bodyPr/>
        <a:lstStyle/>
        <a:p>
          <a:endParaRPr lang="en-US"/>
        </a:p>
      </dgm:t>
    </dgm:pt>
    <dgm:pt modelId="{7BC5D720-1C19-A244-8425-2C733E7F83FE}" type="pres">
      <dgm:prSet presAssocID="{C9BCD84D-E1DC-6A48-8504-51D8AFB01273}" presName="hierRoot3" presStyleCnt="0"/>
      <dgm:spPr/>
    </dgm:pt>
    <dgm:pt modelId="{3C1B1F4C-EBB5-2B41-A0BE-7083D845E285}" type="pres">
      <dgm:prSet presAssocID="{C9BCD84D-E1DC-6A48-8504-51D8AFB01273}" presName="composite3" presStyleCnt="0"/>
      <dgm:spPr/>
    </dgm:pt>
    <dgm:pt modelId="{62C62706-1EAC-AE46-A3E9-669CBA232CEF}" type="pres">
      <dgm:prSet presAssocID="{C9BCD84D-E1DC-6A48-8504-51D8AFB01273}" presName="image3" presStyleLbl="node3" presStyleIdx="1" presStyleCnt="3" custLinFactNeighborX="44128" custLinFactNeighborY="19932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86780163-BDFD-8840-AB18-CBB77BE5D348}" type="pres">
      <dgm:prSet presAssocID="{C9BCD84D-E1DC-6A48-8504-51D8AFB01273}" presName="text3" presStyleLbl="revTx" presStyleIdx="3" presStyleCnt="6" custLinFactNeighborX="-74970" custLinFactNeighborY="983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7BF5DE-B1FC-A749-8167-E9F17776469A}" type="pres">
      <dgm:prSet presAssocID="{C9BCD84D-E1DC-6A48-8504-51D8AFB01273}" presName="hierChild4" presStyleCnt="0"/>
      <dgm:spPr/>
    </dgm:pt>
    <dgm:pt modelId="{C46B0348-EB9D-354A-85D1-D1238735E649}" type="pres">
      <dgm:prSet presAssocID="{7A6848E9-077C-424B-8034-8F64476E73B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4DAF823-2D02-C34E-A353-7C8E927531DA}" type="pres">
      <dgm:prSet presAssocID="{E4E440A3-3A69-504D-9DB9-58E440FA7998}" presName="hierRoot2" presStyleCnt="0"/>
      <dgm:spPr/>
    </dgm:pt>
    <dgm:pt modelId="{AC39BA2C-059B-F843-989D-9FA3E235B930}" type="pres">
      <dgm:prSet presAssocID="{E4E440A3-3A69-504D-9DB9-58E440FA7998}" presName="composite2" presStyleCnt="0"/>
      <dgm:spPr/>
    </dgm:pt>
    <dgm:pt modelId="{FDE2DCE8-9DDF-B441-8594-BEBB002B2549}" type="pres">
      <dgm:prSet presAssocID="{E4E440A3-3A69-504D-9DB9-58E440FA7998}" presName="image2" presStyleLbl="node2" presStyleIdx="1" presStyleCnt="2" custScaleY="109396" custLinFactNeighborX="-34164" custLinFactNeighborY="-54730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90208722-A158-1F4B-A7ED-243ACD257567}" type="pres">
      <dgm:prSet presAssocID="{E4E440A3-3A69-504D-9DB9-58E440FA7998}" presName="text2" presStyleLbl="revTx" presStyleIdx="4" presStyleCnt="6" custLinFactNeighborX="0" custLinFactNeighborY="-56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E912DF-F530-5645-944F-E5778EF6FBF3}" type="pres">
      <dgm:prSet presAssocID="{E4E440A3-3A69-504D-9DB9-58E440FA7998}" presName="hierChild3" presStyleCnt="0"/>
      <dgm:spPr/>
    </dgm:pt>
    <dgm:pt modelId="{E3EA6749-8B32-1C41-A81A-ABBAF7906FC7}" type="pres">
      <dgm:prSet presAssocID="{C468B6BC-9586-4D44-B261-7B4289AF62A2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38AC5AC-B805-454D-942D-078178CF30EB}" type="pres">
      <dgm:prSet presAssocID="{11F514D6-6AAE-4F47-A21B-BE63AADAEDFF}" presName="hierRoot3" presStyleCnt="0"/>
      <dgm:spPr/>
    </dgm:pt>
    <dgm:pt modelId="{F7669599-1FFA-BE40-B4F2-886A402FF969}" type="pres">
      <dgm:prSet presAssocID="{11F514D6-6AAE-4F47-A21B-BE63AADAEDFF}" presName="composite3" presStyleCnt="0"/>
      <dgm:spPr/>
    </dgm:pt>
    <dgm:pt modelId="{2AD5C63D-153D-C34F-B54E-7DF59831BAC9}" type="pres">
      <dgm:prSet presAssocID="{11F514D6-6AAE-4F47-A21B-BE63AADAEDFF}" presName="image3" presStyleLbl="node3" presStyleIdx="2" presStyleCnt="3" custLinFactNeighborX="-32740" custLinFactNeighborY="5695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6CDE6214-AA6D-F240-AB52-5240D5385A8C}" type="pres">
      <dgm:prSet presAssocID="{11F514D6-6AAE-4F47-A21B-BE63AADAEDFF}" presName="text3" presStyleLbl="revTx" presStyleIdx="5" presStyleCnt="6" custScaleX="112659" custScaleY="2141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E5259-23C4-AB48-854E-BEC0A9F74F30}" type="pres">
      <dgm:prSet presAssocID="{11F514D6-6AAE-4F47-A21B-BE63AADAEDFF}" presName="hierChild4" presStyleCnt="0"/>
      <dgm:spPr/>
    </dgm:pt>
  </dgm:ptLst>
  <dgm:cxnLst>
    <dgm:cxn modelId="{04EBE3F3-828F-544C-A8CC-130311CCB4D3}" srcId="{FCC6A00C-7E08-C749-9E3C-0F7FDAD5A73E}" destId="{E4E440A3-3A69-504D-9DB9-58E440FA7998}" srcOrd="1" destOrd="0" parTransId="{7A6848E9-077C-424B-8034-8F64476E73B7}" sibTransId="{5E006779-02D3-1B49-9FA4-B47ACAE00D4A}"/>
    <dgm:cxn modelId="{7E632FB6-4BD5-4448-BAB4-C07674C739A0}" type="presOf" srcId="{20D823E7-B77D-9F40-940B-31348F367503}" destId="{5D89D2A4-532C-5643-9922-EF5AB7BD28F9}" srcOrd="0" destOrd="0" presId="urn:microsoft.com/office/officeart/2009/layout/CirclePictureHierarchy"/>
    <dgm:cxn modelId="{1049F075-2443-D54C-A534-7AB9478D663F}" type="presOf" srcId="{C8FBAC54-02B9-1D4A-8410-B9F099F18B37}" destId="{0592B9EE-B0FC-054B-BCE9-62C0BE53A4FC}" srcOrd="0" destOrd="0" presId="urn:microsoft.com/office/officeart/2009/layout/CirclePictureHierarchy"/>
    <dgm:cxn modelId="{1B80F8BF-44FE-A140-9DD6-7935C6D71B55}" srcId="{A7784A46-AA68-E448-ABE7-BDE1105DBF4D}" destId="{553D38C7-DCCE-8845-826B-C31CECEA9E1F}" srcOrd="0" destOrd="0" parTransId="{C8FBAC54-02B9-1D4A-8410-B9F099F18B37}" sibTransId="{44B96394-F276-2340-BE95-12600EC77ABA}"/>
    <dgm:cxn modelId="{2370747F-45FB-FD4B-BD1B-60DC91526296}" srcId="{20D823E7-B77D-9F40-940B-31348F367503}" destId="{FCC6A00C-7E08-C749-9E3C-0F7FDAD5A73E}" srcOrd="0" destOrd="0" parTransId="{9C83B020-5C19-CB49-8D80-5C6E62D30586}" sibTransId="{4DF37A06-6449-6947-BF77-64BDA9A9BF9E}"/>
    <dgm:cxn modelId="{6D996B07-F8E7-204C-8464-FE2A77CF3067}" type="presOf" srcId="{C9BCD84D-E1DC-6A48-8504-51D8AFB01273}" destId="{86780163-BDFD-8840-AB18-CBB77BE5D348}" srcOrd="0" destOrd="0" presId="urn:microsoft.com/office/officeart/2009/layout/CirclePictureHierarchy"/>
    <dgm:cxn modelId="{2AEC0BAF-227B-D847-BE1B-D82150F11C05}" type="presOf" srcId="{F48FCB90-011E-2546-988A-1BC12A01CA47}" destId="{2E82B683-28CA-504E-95C7-F5D18BCEBCF4}" srcOrd="0" destOrd="0" presId="urn:microsoft.com/office/officeart/2009/layout/CirclePictureHierarchy"/>
    <dgm:cxn modelId="{0038EAA6-B56A-194D-807A-92A439DFE96A}" type="presOf" srcId="{FCC6A00C-7E08-C749-9E3C-0F7FDAD5A73E}" destId="{DEE3C558-BBB6-2345-AFB0-1DCE736C7D4C}" srcOrd="0" destOrd="0" presId="urn:microsoft.com/office/officeart/2009/layout/CirclePictureHierarchy"/>
    <dgm:cxn modelId="{2D5B3342-2D66-9444-8C5F-541B4F5A3961}" type="presOf" srcId="{7A6848E9-077C-424B-8034-8F64476E73B7}" destId="{C46B0348-EB9D-354A-85D1-D1238735E649}" srcOrd="0" destOrd="0" presId="urn:microsoft.com/office/officeart/2009/layout/CirclePictureHierarchy"/>
    <dgm:cxn modelId="{09E5834E-BA39-614B-B72F-E6C232AE9B72}" srcId="{A7784A46-AA68-E448-ABE7-BDE1105DBF4D}" destId="{C9BCD84D-E1DC-6A48-8504-51D8AFB01273}" srcOrd="1" destOrd="0" parTransId="{F48FCB90-011E-2546-988A-1BC12A01CA47}" sibTransId="{559FDCE1-C4DE-744D-9A3B-99E7D415A0A9}"/>
    <dgm:cxn modelId="{6D6215FD-3CD7-D94B-988E-924D47847E9A}" type="presOf" srcId="{A7784A46-AA68-E448-ABE7-BDE1105DBF4D}" destId="{8078CEB6-1889-FA41-BEC9-7DACE07DE2EE}" srcOrd="0" destOrd="0" presId="urn:microsoft.com/office/officeart/2009/layout/CirclePictureHierarchy"/>
    <dgm:cxn modelId="{5ADBDDCE-E885-A447-BADE-82660E89C038}" type="presOf" srcId="{E4E440A3-3A69-504D-9DB9-58E440FA7998}" destId="{90208722-A158-1F4B-A7ED-243ACD257567}" srcOrd="0" destOrd="0" presId="urn:microsoft.com/office/officeart/2009/layout/CirclePictureHierarchy"/>
    <dgm:cxn modelId="{4197EDFB-1637-DB42-97DB-468969F616A4}" type="presOf" srcId="{11F514D6-6AAE-4F47-A21B-BE63AADAEDFF}" destId="{6CDE6214-AA6D-F240-AB52-5240D5385A8C}" srcOrd="0" destOrd="0" presId="urn:microsoft.com/office/officeart/2009/layout/CirclePictureHierarchy"/>
    <dgm:cxn modelId="{616291AA-9173-9A41-8126-750EE18A446C}" type="presOf" srcId="{C468B6BC-9586-4D44-B261-7B4289AF62A2}" destId="{E3EA6749-8B32-1C41-A81A-ABBAF7906FC7}" srcOrd="0" destOrd="0" presId="urn:microsoft.com/office/officeart/2009/layout/CirclePictureHierarchy"/>
    <dgm:cxn modelId="{7EE3883F-6B21-EA47-8E2E-15C8897F0DCB}" srcId="{E4E440A3-3A69-504D-9DB9-58E440FA7998}" destId="{11F514D6-6AAE-4F47-A21B-BE63AADAEDFF}" srcOrd="0" destOrd="0" parTransId="{C468B6BC-9586-4D44-B261-7B4289AF62A2}" sibTransId="{73086482-8344-FF49-9FDF-4AF4919DC337}"/>
    <dgm:cxn modelId="{4ED5BFB6-2EAB-B844-90CD-CAA4E7642B84}" srcId="{FCC6A00C-7E08-C749-9E3C-0F7FDAD5A73E}" destId="{A7784A46-AA68-E448-ABE7-BDE1105DBF4D}" srcOrd="0" destOrd="0" parTransId="{DC2ABEE2-D1AF-F94E-A7B1-A4D14F9052A1}" sibTransId="{A019708F-4066-4A4B-9E78-C311DD9176C3}"/>
    <dgm:cxn modelId="{FE7A190D-1AB4-DF4F-A5F9-77D33AEA7638}" type="presOf" srcId="{553D38C7-DCCE-8845-826B-C31CECEA9E1F}" destId="{A67AB43C-1E32-D240-876E-EB15EAD05A2C}" srcOrd="0" destOrd="0" presId="urn:microsoft.com/office/officeart/2009/layout/CirclePictureHierarchy"/>
    <dgm:cxn modelId="{448EE26F-D572-5642-89D7-B1269F025B77}" type="presOf" srcId="{DC2ABEE2-D1AF-F94E-A7B1-A4D14F9052A1}" destId="{C9B357C2-58C4-FE4E-97CB-B04411544DEB}" srcOrd="0" destOrd="0" presId="urn:microsoft.com/office/officeart/2009/layout/CirclePictureHierarchy"/>
    <dgm:cxn modelId="{5505E754-B36E-6044-8B94-0B253EE1C1EA}" type="presParOf" srcId="{5D89D2A4-532C-5643-9922-EF5AB7BD28F9}" destId="{EDD9375E-112D-3945-97B1-10CFC29C320E}" srcOrd="0" destOrd="0" presId="urn:microsoft.com/office/officeart/2009/layout/CirclePictureHierarchy"/>
    <dgm:cxn modelId="{8B2ACDEB-CD30-ED44-A545-AECE50EB9CDE}" type="presParOf" srcId="{EDD9375E-112D-3945-97B1-10CFC29C320E}" destId="{60D80934-A957-A34A-9A19-741280B66880}" srcOrd="0" destOrd="0" presId="urn:microsoft.com/office/officeart/2009/layout/CirclePictureHierarchy"/>
    <dgm:cxn modelId="{31F35CA3-370A-0B4A-95F8-539930D6CBF9}" type="presParOf" srcId="{60D80934-A957-A34A-9A19-741280B66880}" destId="{86D57A97-7DDE-3048-BEBE-685928E33458}" srcOrd="0" destOrd="0" presId="urn:microsoft.com/office/officeart/2009/layout/CirclePictureHierarchy"/>
    <dgm:cxn modelId="{AC360D15-FF6A-624C-83D0-A1F2CE08BC4B}" type="presParOf" srcId="{60D80934-A957-A34A-9A19-741280B66880}" destId="{DEE3C558-BBB6-2345-AFB0-1DCE736C7D4C}" srcOrd="1" destOrd="0" presId="urn:microsoft.com/office/officeart/2009/layout/CirclePictureHierarchy"/>
    <dgm:cxn modelId="{219CAE50-AD28-4F49-9E04-BD53D2206FBD}" type="presParOf" srcId="{EDD9375E-112D-3945-97B1-10CFC29C320E}" destId="{1E33677F-C808-344E-A826-4F347FEA5603}" srcOrd="1" destOrd="0" presId="urn:microsoft.com/office/officeart/2009/layout/CirclePictureHierarchy"/>
    <dgm:cxn modelId="{3B17C96F-122E-A94E-B2DA-980E3A24B8D9}" type="presParOf" srcId="{1E33677F-C808-344E-A826-4F347FEA5603}" destId="{C9B357C2-58C4-FE4E-97CB-B04411544DEB}" srcOrd="0" destOrd="0" presId="urn:microsoft.com/office/officeart/2009/layout/CirclePictureHierarchy"/>
    <dgm:cxn modelId="{801E6C31-8355-6049-8EDD-2A0DE1471B03}" type="presParOf" srcId="{1E33677F-C808-344E-A826-4F347FEA5603}" destId="{0E2C625F-ED1F-B549-8992-9811C5058B80}" srcOrd="1" destOrd="0" presId="urn:microsoft.com/office/officeart/2009/layout/CirclePictureHierarchy"/>
    <dgm:cxn modelId="{ED3EB0E0-5520-9343-A406-154FEA53E698}" type="presParOf" srcId="{0E2C625F-ED1F-B549-8992-9811C5058B80}" destId="{DD76171D-5257-3B43-A081-ACDF8771147A}" srcOrd="0" destOrd="0" presId="urn:microsoft.com/office/officeart/2009/layout/CirclePictureHierarchy"/>
    <dgm:cxn modelId="{4B174833-9253-E94D-A770-BCC1AB4A87E0}" type="presParOf" srcId="{DD76171D-5257-3B43-A081-ACDF8771147A}" destId="{D038D921-A567-8E45-B511-902CD895A2E0}" srcOrd="0" destOrd="0" presId="urn:microsoft.com/office/officeart/2009/layout/CirclePictureHierarchy"/>
    <dgm:cxn modelId="{94CF23D3-E52A-E648-BBF2-D212CD041F7B}" type="presParOf" srcId="{DD76171D-5257-3B43-A081-ACDF8771147A}" destId="{8078CEB6-1889-FA41-BEC9-7DACE07DE2EE}" srcOrd="1" destOrd="0" presId="urn:microsoft.com/office/officeart/2009/layout/CirclePictureHierarchy"/>
    <dgm:cxn modelId="{08623598-CB8B-1841-9A84-82E821715DC9}" type="presParOf" srcId="{0E2C625F-ED1F-B549-8992-9811C5058B80}" destId="{177B8FF8-12D5-4E4F-90B4-34C7C5A756F9}" srcOrd="1" destOrd="0" presId="urn:microsoft.com/office/officeart/2009/layout/CirclePictureHierarchy"/>
    <dgm:cxn modelId="{CFCC7F6B-0C8B-A645-B53F-3BFEA09B0A4A}" type="presParOf" srcId="{177B8FF8-12D5-4E4F-90B4-34C7C5A756F9}" destId="{0592B9EE-B0FC-054B-BCE9-62C0BE53A4FC}" srcOrd="0" destOrd="0" presId="urn:microsoft.com/office/officeart/2009/layout/CirclePictureHierarchy"/>
    <dgm:cxn modelId="{BB617D9B-C07C-5342-B0A0-34838CE4252B}" type="presParOf" srcId="{177B8FF8-12D5-4E4F-90B4-34C7C5A756F9}" destId="{727A8D65-BAE3-3A4A-A23E-97AABB149EF9}" srcOrd="1" destOrd="0" presId="urn:microsoft.com/office/officeart/2009/layout/CirclePictureHierarchy"/>
    <dgm:cxn modelId="{9003B99D-BFC7-C343-BE60-92044EAD9CC0}" type="presParOf" srcId="{727A8D65-BAE3-3A4A-A23E-97AABB149EF9}" destId="{F3591520-5703-6E46-8E67-1AC81FEB27B9}" srcOrd="0" destOrd="0" presId="urn:microsoft.com/office/officeart/2009/layout/CirclePictureHierarchy"/>
    <dgm:cxn modelId="{FA60D728-F06B-EF49-8BD5-161327E00CE2}" type="presParOf" srcId="{F3591520-5703-6E46-8E67-1AC81FEB27B9}" destId="{B404C0DA-EF9A-EB4E-B2CE-49E97F53CDB6}" srcOrd="0" destOrd="0" presId="urn:microsoft.com/office/officeart/2009/layout/CirclePictureHierarchy"/>
    <dgm:cxn modelId="{E05B20FC-98B3-EF4F-A0F9-4EDA3EDE38C3}" type="presParOf" srcId="{F3591520-5703-6E46-8E67-1AC81FEB27B9}" destId="{A67AB43C-1E32-D240-876E-EB15EAD05A2C}" srcOrd="1" destOrd="0" presId="urn:microsoft.com/office/officeart/2009/layout/CirclePictureHierarchy"/>
    <dgm:cxn modelId="{12D9B433-1E77-544B-87F3-D8CB81B432DD}" type="presParOf" srcId="{727A8D65-BAE3-3A4A-A23E-97AABB149EF9}" destId="{DE9726E1-5D8F-F14B-BB9B-02D84192477D}" srcOrd="1" destOrd="0" presId="urn:microsoft.com/office/officeart/2009/layout/CirclePictureHierarchy"/>
    <dgm:cxn modelId="{CC1C301F-F9A7-CB44-99E6-DA001552F8FD}" type="presParOf" srcId="{177B8FF8-12D5-4E4F-90B4-34C7C5A756F9}" destId="{2E82B683-28CA-504E-95C7-F5D18BCEBCF4}" srcOrd="2" destOrd="0" presId="urn:microsoft.com/office/officeart/2009/layout/CirclePictureHierarchy"/>
    <dgm:cxn modelId="{652E80E1-9770-BC4F-9BC0-81E94511162C}" type="presParOf" srcId="{177B8FF8-12D5-4E4F-90B4-34C7C5A756F9}" destId="{7BC5D720-1C19-A244-8425-2C733E7F83FE}" srcOrd="3" destOrd="0" presId="urn:microsoft.com/office/officeart/2009/layout/CirclePictureHierarchy"/>
    <dgm:cxn modelId="{DB75829D-7D10-9F4C-A2EE-2EC24988B8D5}" type="presParOf" srcId="{7BC5D720-1C19-A244-8425-2C733E7F83FE}" destId="{3C1B1F4C-EBB5-2B41-A0BE-7083D845E285}" srcOrd="0" destOrd="0" presId="urn:microsoft.com/office/officeart/2009/layout/CirclePictureHierarchy"/>
    <dgm:cxn modelId="{517F8CA9-4FC8-124A-B861-10143538E903}" type="presParOf" srcId="{3C1B1F4C-EBB5-2B41-A0BE-7083D845E285}" destId="{62C62706-1EAC-AE46-A3E9-669CBA232CEF}" srcOrd="0" destOrd="0" presId="urn:microsoft.com/office/officeart/2009/layout/CirclePictureHierarchy"/>
    <dgm:cxn modelId="{FA11B1CA-7679-0842-B3CB-ECAEF07D8B77}" type="presParOf" srcId="{3C1B1F4C-EBB5-2B41-A0BE-7083D845E285}" destId="{86780163-BDFD-8840-AB18-CBB77BE5D348}" srcOrd="1" destOrd="0" presId="urn:microsoft.com/office/officeart/2009/layout/CirclePictureHierarchy"/>
    <dgm:cxn modelId="{9B13A0E6-37D9-4C4A-BB19-954524043F94}" type="presParOf" srcId="{7BC5D720-1C19-A244-8425-2C733E7F83FE}" destId="{EA7BF5DE-B1FC-A749-8167-E9F17776469A}" srcOrd="1" destOrd="0" presId="urn:microsoft.com/office/officeart/2009/layout/CirclePictureHierarchy"/>
    <dgm:cxn modelId="{D7CFF103-05E2-FC4E-9EDF-138A91047DB8}" type="presParOf" srcId="{1E33677F-C808-344E-A826-4F347FEA5603}" destId="{C46B0348-EB9D-354A-85D1-D1238735E649}" srcOrd="2" destOrd="0" presId="urn:microsoft.com/office/officeart/2009/layout/CirclePictureHierarchy"/>
    <dgm:cxn modelId="{0D40EB66-49B0-714D-8EB3-368E8C988C5D}" type="presParOf" srcId="{1E33677F-C808-344E-A826-4F347FEA5603}" destId="{E4DAF823-2D02-C34E-A353-7C8E927531DA}" srcOrd="3" destOrd="0" presId="urn:microsoft.com/office/officeart/2009/layout/CirclePictureHierarchy"/>
    <dgm:cxn modelId="{DCFDA79E-544A-7A41-9890-7A78B6D1465F}" type="presParOf" srcId="{E4DAF823-2D02-C34E-A353-7C8E927531DA}" destId="{AC39BA2C-059B-F843-989D-9FA3E235B930}" srcOrd="0" destOrd="0" presId="urn:microsoft.com/office/officeart/2009/layout/CirclePictureHierarchy"/>
    <dgm:cxn modelId="{C25AE9D6-758A-D24F-9585-2D98F94CACF8}" type="presParOf" srcId="{AC39BA2C-059B-F843-989D-9FA3E235B930}" destId="{FDE2DCE8-9DDF-B441-8594-BEBB002B2549}" srcOrd="0" destOrd="0" presId="urn:microsoft.com/office/officeart/2009/layout/CirclePictureHierarchy"/>
    <dgm:cxn modelId="{C33B851A-B61C-564C-93AE-987B75BCE668}" type="presParOf" srcId="{AC39BA2C-059B-F843-989D-9FA3E235B930}" destId="{90208722-A158-1F4B-A7ED-243ACD257567}" srcOrd="1" destOrd="0" presId="urn:microsoft.com/office/officeart/2009/layout/CirclePictureHierarchy"/>
    <dgm:cxn modelId="{9EC3EA32-20D0-E543-A398-D1EA2B222E06}" type="presParOf" srcId="{E4DAF823-2D02-C34E-A353-7C8E927531DA}" destId="{53E912DF-F530-5645-944F-E5778EF6FBF3}" srcOrd="1" destOrd="0" presId="urn:microsoft.com/office/officeart/2009/layout/CirclePictureHierarchy"/>
    <dgm:cxn modelId="{D64FA3C7-4F3D-9A4A-BD9C-EDCA8F4EF367}" type="presParOf" srcId="{53E912DF-F530-5645-944F-E5778EF6FBF3}" destId="{E3EA6749-8B32-1C41-A81A-ABBAF7906FC7}" srcOrd="0" destOrd="0" presId="urn:microsoft.com/office/officeart/2009/layout/CirclePictureHierarchy"/>
    <dgm:cxn modelId="{5CD58074-2F6B-B54E-8251-F3C82A1619BB}" type="presParOf" srcId="{53E912DF-F530-5645-944F-E5778EF6FBF3}" destId="{C38AC5AC-B805-454D-942D-078178CF30EB}" srcOrd="1" destOrd="0" presId="urn:microsoft.com/office/officeart/2009/layout/CirclePictureHierarchy"/>
    <dgm:cxn modelId="{0B978056-E14A-044C-B302-0BF52B0C382F}" type="presParOf" srcId="{C38AC5AC-B805-454D-942D-078178CF30EB}" destId="{F7669599-1FFA-BE40-B4F2-886A402FF969}" srcOrd="0" destOrd="0" presId="urn:microsoft.com/office/officeart/2009/layout/CirclePictureHierarchy"/>
    <dgm:cxn modelId="{5A3AFE30-79B3-F545-A1EF-A76DE17991AD}" type="presParOf" srcId="{F7669599-1FFA-BE40-B4F2-886A402FF969}" destId="{2AD5C63D-153D-C34F-B54E-7DF59831BAC9}" srcOrd="0" destOrd="0" presId="urn:microsoft.com/office/officeart/2009/layout/CirclePictureHierarchy"/>
    <dgm:cxn modelId="{A01740C4-514D-B04A-92E6-AB4884F10C59}" type="presParOf" srcId="{F7669599-1FFA-BE40-B4F2-886A402FF969}" destId="{6CDE6214-AA6D-F240-AB52-5240D5385A8C}" srcOrd="1" destOrd="0" presId="urn:microsoft.com/office/officeart/2009/layout/CirclePictureHierarchy"/>
    <dgm:cxn modelId="{3223DE71-9A6D-8542-9047-43167BE4A3B7}" type="presParOf" srcId="{C38AC5AC-B805-454D-942D-078178CF30EB}" destId="{A52E5259-23C4-AB48-854E-BEC0A9F74F30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A6749-8B32-1C41-A81A-ABBAF7906FC7}">
      <dsp:nvSpPr>
        <dsp:cNvPr id="0" name=""/>
        <dsp:cNvSpPr/>
      </dsp:nvSpPr>
      <dsp:spPr>
        <a:xfrm>
          <a:off x="6174301" y="2473117"/>
          <a:ext cx="91440" cy="1589760"/>
        </a:xfrm>
        <a:custGeom>
          <a:avLst/>
          <a:gdLst/>
          <a:ahLst/>
          <a:cxnLst/>
          <a:rect l="0" t="0" r="0" b="0"/>
          <a:pathLst>
            <a:path>
              <a:moveTo>
                <a:pt x="81175" y="0"/>
              </a:moveTo>
              <a:lnTo>
                <a:pt x="81175" y="1423050"/>
              </a:lnTo>
              <a:lnTo>
                <a:pt x="45720" y="1423050"/>
              </a:lnTo>
              <a:lnTo>
                <a:pt x="45720" y="15897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6B0348-EB9D-354A-85D1-D1238735E649}">
      <dsp:nvSpPr>
        <dsp:cNvPr id="0" name=""/>
        <dsp:cNvSpPr/>
      </dsp:nvSpPr>
      <dsp:spPr>
        <a:xfrm>
          <a:off x="4210903" y="1066938"/>
          <a:ext cx="2044574" cy="238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81"/>
              </a:lnTo>
              <a:lnTo>
                <a:pt x="2044574" y="72281"/>
              </a:lnTo>
              <a:lnTo>
                <a:pt x="2044574" y="2389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2B683-28CA-504E-95C7-F5D18BCEBCF4}">
      <dsp:nvSpPr>
        <dsp:cNvPr id="0" name=""/>
        <dsp:cNvSpPr/>
      </dsp:nvSpPr>
      <dsp:spPr>
        <a:xfrm>
          <a:off x="2515645" y="2427826"/>
          <a:ext cx="1590429" cy="1080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683"/>
              </a:lnTo>
              <a:lnTo>
                <a:pt x="1590429" y="913683"/>
              </a:lnTo>
              <a:lnTo>
                <a:pt x="1590429" y="108039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2B9EE-B0FC-054B-BCE9-62C0BE53A4FC}">
      <dsp:nvSpPr>
        <dsp:cNvPr id="0" name=""/>
        <dsp:cNvSpPr/>
      </dsp:nvSpPr>
      <dsp:spPr>
        <a:xfrm>
          <a:off x="1329564" y="2427826"/>
          <a:ext cx="1186081" cy="519913"/>
        </a:xfrm>
        <a:custGeom>
          <a:avLst/>
          <a:gdLst/>
          <a:ahLst/>
          <a:cxnLst/>
          <a:rect l="0" t="0" r="0" b="0"/>
          <a:pathLst>
            <a:path>
              <a:moveTo>
                <a:pt x="1186081" y="0"/>
              </a:moveTo>
              <a:lnTo>
                <a:pt x="1186081" y="353204"/>
              </a:lnTo>
              <a:lnTo>
                <a:pt x="0" y="353204"/>
              </a:lnTo>
              <a:lnTo>
                <a:pt x="0" y="51991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357C2-58C4-FE4E-97CB-B04411544DEB}">
      <dsp:nvSpPr>
        <dsp:cNvPr id="0" name=""/>
        <dsp:cNvSpPr/>
      </dsp:nvSpPr>
      <dsp:spPr>
        <a:xfrm>
          <a:off x="2515645" y="1066938"/>
          <a:ext cx="1695258" cy="293948"/>
        </a:xfrm>
        <a:custGeom>
          <a:avLst/>
          <a:gdLst/>
          <a:ahLst/>
          <a:cxnLst/>
          <a:rect l="0" t="0" r="0" b="0"/>
          <a:pathLst>
            <a:path>
              <a:moveTo>
                <a:pt x="1695258" y="0"/>
              </a:moveTo>
              <a:lnTo>
                <a:pt x="1695258" y="127239"/>
              </a:lnTo>
              <a:lnTo>
                <a:pt x="0" y="127239"/>
              </a:lnTo>
              <a:lnTo>
                <a:pt x="0" y="29394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57A97-7DDE-3048-BEBE-685928E33458}">
      <dsp:nvSpPr>
        <dsp:cNvPr id="0" name=""/>
        <dsp:cNvSpPr/>
      </dsp:nvSpPr>
      <dsp:spPr>
        <a:xfrm>
          <a:off x="3677434" y="0"/>
          <a:ext cx="1066938" cy="106693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E3C558-BBB6-2345-AFB0-1DCE736C7D4C}">
      <dsp:nvSpPr>
        <dsp:cNvPr id="0" name=""/>
        <dsp:cNvSpPr/>
      </dsp:nvSpPr>
      <dsp:spPr>
        <a:xfrm>
          <a:off x="4987373" y="0"/>
          <a:ext cx="1600408" cy="1066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Психолог</a:t>
          </a:r>
          <a:endParaRPr lang="en-US" sz="2400" kern="1200" dirty="0"/>
        </a:p>
      </dsp:txBody>
      <dsp:txXfrm>
        <a:off x="4987373" y="0"/>
        <a:ext cx="1600408" cy="1066938"/>
      </dsp:txXfrm>
    </dsp:sp>
    <dsp:sp modelId="{D038D921-A567-8E45-B511-902CD895A2E0}">
      <dsp:nvSpPr>
        <dsp:cNvPr id="0" name=""/>
        <dsp:cNvSpPr/>
      </dsp:nvSpPr>
      <dsp:spPr>
        <a:xfrm>
          <a:off x="1982175" y="1360887"/>
          <a:ext cx="1066938" cy="106693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78CEB6-1889-FA41-BEC9-7DACE07DE2EE}">
      <dsp:nvSpPr>
        <dsp:cNvPr id="0" name=""/>
        <dsp:cNvSpPr/>
      </dsp:nvSpPr>
      <dsp:spPr>
        <a:xfrm>
          <a:off x="0" y="1191126"/>
          <a:ext cx="2135776" cy="1066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М</a:t>
          </a:r>
          <a:r>
            <a:rPr lang="ru-RU" sz="2400" kern="1200" dirty="0" err="1" smtClean="0"/>
            <a:t>едицинский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психолог</a:t>
          </a:r>
          <a:endParaRPr lang="en-US" sz="2400" kern="1200" dirty="0"/>
        </a:p>
      </dsp:txBody>
      <dsp:txXfrm>
        <a:off x="0" y="1191126"/>
        <a:ext cx="2135776" cy="1066938"/>
      </dsp:txXfrm>
    </dsp:sp>
    <dsp:sp modelId="{B404C0DA-EF9A-EB4E-B2CE-49E97F53CDB6}">
      <dsp:nvSpPr>
        <dsp:cNvPr id="0" name=""/>
        <dsp:cNvSpPr/>
      </dsp:nvSpPr>
      <dsp:spPr>
        <a:xfrm>
          <a:off x="796094" y="2947739"/>
          <a:ext cx="1066938" cy="1066938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7AB43C-1E32-D240-876E-EB15EAD05A2C}">
      <dsp:nvSpPr>
        <dsp:cNvPr id="0" name=""/>
        <dsp:cNvSpPr/>
      </dsp:nvSpPr>
      <dsp:spPr>
        <a:xfrm>
          <a:off x="0" y="4294093"/>
          <a:ext cx="1923146" cy="1161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С</a:t>
          </a:r>
          <a:r>
            <a:rPr lang="ru-RU" sz="2400" kern="1200" dirty="0" smtClean="0"/>
            <a:t> пациентами</a:t>
          </a:r>
          <a:endParaRPr lang="en-US" sz="2400" kern="1200" dirty="0"/>
        </a:p>
      </dsp:txBody>
      <dsp:txXfrm>
        <a:off x="0" y="4294093"/>
        <a:ext cx="1923146" cy="1161181"/>
      </dsp:txXfrm>
    </dsp:sp>
    <dsp:sp modelId="{62C62706-1EAC-AE46-A3E9-669CBA232CEF}">
      <dsp:nvSpPr>
        <dsp:cNvPr id="0" name=""/>
        <dsp:cNvSpPr/>
      </dsp:nvSpPr>
      <dsp:spPr>
        <a:xfrm>
          <a:off x="3572605" y="3508218"/>
          <a:ext cx="1066938" cy="1066938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780163-BDFD-8840-AB18-CBB77BE5D348}">
      <dsp:nvSpPr>
        <dsp:cNvPr id="0" name=""/>
        <dsp:cNvSpPr/>
      </dsp:nvSpPr>
      <dsp:spPr>
        <a:xfrm>
          <a:off x="2968899" y="4342543"/>
          <a:ext cx="1600408" cy="1066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С</a:t>
          </a:r>
          <a:r>
            <a:rPr lang="ru-RU" sz="2000" kern="1200" dirty="0" smtClean="0"/>
            <a:t> родственниками больных</a:t>
          </a:r>
          <a:endParaRPr lang="en-US" sz="2000" kern="1200" dirty="0"/>
        </a:p>
      </dsp:txBody>
      <dsp:txXfrm>
        <a:off x="2968899" y="4342543"/>
        <a:ext cx="1600408" cy="1066938"/>
      </dsp:txXfrm>
    </dsp:sp>
    <dsp:sp modelId="{FDE2DCE8-9DDF-B441-8594-BEBB002B2549}">
      <dsp:nvSpPr>
        <dsp:cNvPr id="0" name=""/>
        <dsp:cNvSpPr/>
      </dsp:nvSpPr>
      <dsp:spPr>
        <a:xfrm>
          <a:off x="5722008" y="1305929"/>
          <a:ext cx="1066938" cy="1167188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208722-A158-1F4B-A7ED-243ACD257567}">
      <dsp:nvSpPr>
        <dsp:cNvPr id="0" name=""/>
        <dsp:cNvSpPr/>
      </dsp:nvSpPr>
      <dsp:spPr>
        <a:xfrm>
          <a:off x="7153455" y="1329722"/>
          <a:ext cx="1600408" cy="1066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Организационный психолог</a:t>
          </a:r>
          <a:endParaRPr lang="en-US" sz="2400" kern="1200" dirty="0"/>
        </a:p>
      </dsp:txBody>
      <dsp:txXfrm>
        <a:off x="7153455" y="1329722"/>
        <a:ext cx="1600408" cy="1066938"/>
      </dsp:txXfrm>
    </dsp:sp>
    <dsp:sp modelId="{2AD5C63D-153D-C34F-B54E-7DF59831BAC9}">
      <dsp:nvSpPr>
        <dsp:cNvPr id="0" name=""/>
        <dsp:cNvSpPr/>
      </dsp:nvSpPr>
      <dsp:spPr>
        <a:xfrm>
          <a:off x="5686552" y="4062877"/>
          <a:ext cx="1066938" cy="1066938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DE6214-AA6D-F240-AB52-5240D5385A8C}">
      <dsp:nvSpPr>
        <dsp:cNvPr id="0" name=""/>
        <dsp:cNvSpPr/>
      </dsp:nvSpPr>
      <dsp:spPr>
        <a:xfrm>
          <a:off x="7001509" y="3390471"/>
          <a:ext cx="1803003" cy="2284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С</a:t>
          </a:r>
          <a:r>
            <a:rPr lang="ru-RU" sz="2000" kern="1200" dirty="0" smtClean="0"/>
            <a:t> медицинским персоналом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Руководством</a:t>
          </a:r>
          <a:endParaRPr lang="en-US" sz="2000" kern="1200" dirty="0"/>
        </a:p>
      </dsp:txBody>
      <dsp:txXfrm>
        <a:off x="7001509" y="3390471"/>
        <a:ext cx="1803003" cy="2284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EA6A9-FE5A-534D-8CF3-F771ADBB6FA8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2951-0C9A-F240-81F8-A75D0A756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4D5C2-B02A-DE4F-9956-B4EC70ECA3B1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44F69-9ACE-D849-AAB4-2C8A76DE7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2565E-6165-1E4F-9C7D-600C46521C95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3AF1-1282-8142-BC1F-E371EAF48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DBC17-F146-A041-A84E-83AC01F86DC4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12776-D1A9-9B4C-949C-B83A76E32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A5207-4DF2-844F-A0E2-DB7FFFE5E30E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FCC3B-92BC-674D-AEEA-16BBDBB62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0FFC-4AE7-AE45-B3FE-F8ABB72C40FE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68FF-15B3-7747-ACE9-72CD901DB4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1BCF-C195-3B45-BC22-9C1AADDF98AD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3069A-7FA6-7546-A6F0-569C53597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D7E9-A2FF-5942-83A5-F5976C063D63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9AA2-52D5-C845-8D43-D34D53212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F7539-D5B5-F840-B162-6894368A4162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2D63-0BAF-A64F-8E8F-017F7CF93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3C85B-6F1F-B04D-98EC-76D040701F0F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ED2B-34FE-384A-B424-181005F55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FE45-5362-C54B-8A7C-01DBC81970D7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2315-5B43-4F40-AC20-77379C362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81412F13-6B42-394A-9AC4-9050E77905EC}" type="datetime1">
              <a:rPr lang="ru-RU"/>
              <a:pPr>
                <a:defRPr/>
              </a:pPr>
              <a:t>6/14/12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93568F2-105C-3342-921A-B728B5837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РОЛЬ И МЕСТО ПСИХОЛОГИИ В РАЗВИТИИ УНИВЕРСИТЕТСКОЙ КЛИНИКИ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38836"/>
            <a:ext cx="6400800" cy="1752600"/>
          </a:xfrm>
        </p:spPr>
        <p:txBody>
          <a:bodyPr/>
          <a:lstStyle/>
          <a:p>
            <a:r>
              <a:rPr lang="ru-RU" dirty="0" smtClean="0"/>
              <a:t>М.АСИМОВ</a:t>
            </a:r>
          </a:p>
          <a:p>
            <a:r>
              <a:rPr lang="ru-RU" dirty="0" smtClean="0"/>
              <a:t>ЦКН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60458"/>
              </p:ext>
            </p:extLst>
          </p:nvPr>
        </p:nvGraphicFramePr>
        <p:xfrm>
          <a:off x="156777" y="391998"/>
          <a:ext cx="8810849" cy="6162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1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Р</a:t>
            </a:r>
            <a:r>
              <a:rPr lang="ru-RU" dirty="0" err="1" smtClean="0"/>
              <a:t>абота</a:t>
            </a:r>
            <a:r>
              <a:rPr lang="ru-RU" dirty="0" smtClean="0"/>
              <a:t> с пациентами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8869"/>
            <a:ext cx="8229600" cy="430729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Психологическая </a:t>
            </a:r>
            <a:r>
              <a:rPr lang="ru-RU" dirty="0" smtClean="0"/>
              <a:t>диагностика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Психокоррекция</a:t>
            </a:r>
            <a:r>
              <a:rPr lang="ru-RU" dirty="0" smtClean="0"/>
              <a:t> </a:t>
            </a:r>
            <a:r>
              <a:rPr lang="ru-RU" dirty="0" smtClean="0"/>
              <a:t>и психотерапия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7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/>
              <a:t>О</a:t>
            </a:r>
            <a:r>
              <a:rPr lang="ru-RU" sz="3600" dirty="0" err="1" smtClean="0"/>
              <a:t>пределение</a:t>
            </a:r>
            <a:r>
              <a:rPr lang="ru-RU" sz="3600" dirty="0" smtClean="0"/>
              <a:t> индивидиальной картины болезни;</a:t>
            </a:r>
          </a:p>
          <a:p>
            <a:pPr marL="0" indent="0">
              <a:buNone/>
            </a:pPr>
            <a:endParaRPr lang="ru-RU" sz="3600" dirty="0" smtClean="0"/>
          </a:p>
          <a:p>
            <a:r>
              <a:rPr lang="en-US" sz="3600" dirty="0" err="1" smtClean="0"/>
              <a:t>С</a:t>
            </a:r>
            <a:r>
              <a:rPr lang="ru-RU" sz="3600" dirty="0" err="1" smtClean="0"/>
              <a:t>оздание</a:t>
            </a:r>
            <a:r>
              <a:rPr lang="ru-RU" sz="3600" dirty="0" smtClean="0"/>
              <a:t> дифференцированного алгоритма поэтапной тактики оказания медицинской помощи в зависимости от </a:t>
            </a:r>
            <a:r>
              <a:rPr lang="ru-RU" sz="3600" dirty="0"/>
              <a:t>индивидиальной картины </a:t>
            </a:r>
            <a:r>
              <a:rPr lang="ru-RU" sz="3600" dirty="0" smtClean="0"/>
              <a:t>болезни.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93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организационного психолога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4549"/>
            <a:ext cx="8229600" cy="4291614"/>
          </a:xfrm>
        </p:spPr>
        <p:txBody>
          <a:bodyPr/>
          <a:lstStyle/>
          <a:p>
            <a:r>
              <a:rPr lang="ru-RU" dirty="0" smtClean="0"/>
              <a:t>Работа в медицинской команде </a:t>
            </a:r>
            <a:r>
              <a:rPr lang="en-US" dirty="0" smtClean="0"/>
              <a:t>–</a:t>
            </a:r>
            <a:r>
              <a:rPr lang="ru-RU" dirty="0" smtClean="0"/>
              <a:t> эффективное взаимодействие</a:t>
            </a:r>
          </a:p>
          <a:p>
            <a:r>
              <a:rPr lang="ru-RU" dirty="0" smtClean="0"/>
              <a:t>Лидерство в медицинской среде</a:t>
            </a:r>
          </a:p>
          <a:p>
            <a:r>
              <a:rPr lang="ru-RU" dirty="0" smtClean="0"/>
              <a:t>Конфликты в медицинской среде</a:t>
            </a:r>
          </a:p>
          <a:p>
            <a:r>
              <a:rPr lang="en-US" dirty="0" err="1" smtClean="0"/>
              <a:t>П</a:t>
            </a:r>
            <a:r>
              <a:rPr lang="ru-RU" dirty="0" err="1" smtClean="0"/>
              <a:t>одбор</a:t>
            </a:r>
            <a:r>
              <a:rPr lang="ru-RU" dirty="0" smtClean="0"/>
              <a:t> персонала</a:t>
            </a:r>
          </a:p>
          <a:p>
            <a:r>
              <a:rPr lang="en-US" dirty="0" err="1" smtClean="0"/>
              <a:t>М</a:t>
            </a:r>
            <a:r>
              <a:rPr lang="ru-RU" dirty="0" err="1" smtClean="0"/>
              <a:t>отивация</a:t>
            </a:r>
            <a:r>
              <a:rPr lang="ru-RU" dirty="0" smtClean="0"/>
              <a:t> </a:t>
            </a:r>
            <a:r>
              <a:rPr lang="ru-RU" dirty="0" smtClean="0"/>
              <a:t>персонала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2207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Специалист по коммуникативным навыкам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6547"/>
            <a:ext cx="8229600" cy="3899616"/>
          </a:xfrm>
        </p:spPr>
        <p:txBody>
          <a:bodyPr/>
          <a:lstStyle/>
          <a:p>
            <a:r>
              <a:rPr lang="en-US" sz="4400" dirty="0" err="1" smtClean="0"/>
              <a:t>К</a:t>
            </a:r>
            <a:r>
              <a:rPr lang="ru-RU" sz="4400" dirty="0" err="1" smtClean="0"/>
              <a:t>оммуникативные</a:t>
            </a:r>
            <a:r>
              <a:rPr lang="ru-RU" sz="4400" dirty="0" smtClean="0"/>
              <a:t> </a:t>
            </a:r>
            <a:r>
              <a:rPr lang="ru-RU" sz="4400" dirty="0" smtClean="0"/>
              <a:t>навыки врача</a:t>
            </a:r>
          </a:p>
          <a:p>
            <a:r>
              <a:rPr lang="en-US" sz="4400" dirty="0" err="1" smtClean="0"/>
              <a:t>К</a:t>
            </a:r>
            <a:r>
              <a:rPr lang="ru-RU" sz="4400" dirty="0" err="1" smtClean="0"/>
              <a:t>оммуникативные</a:t>
            </a:r>
            <a:r>
              <a:rPr lang="ru-RU" sz="4400" dirty="0" smtClean="0"/>
              <a:t> навыки медицинской сестры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29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7907"/>
            <a:ext cx="8229600" cy="386825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Асимов Акад и инновац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Асимов Акад и инновац1.thmx</Template>
  <TotalTime>110</TotalTime>
  <Words>89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Асимов Акад и инновац1</vt:lpstr>
      <vt:lpstr>РОЛЬ И МЕСТО ПСИХОЛОГИИ В РАЗВИТИИ УНИВЕРСИТЕТСКОЙ КЛИНИКИ</vt:lpstr>
      <vt:lpstr>PowerPoint Presentation</vt:lpstr>
      <vt:lpstr>Работа с пациентами</vt:lpstr>
      <vt:lpstr>PowerPoint Presentation</vt:lpstr>
      <vt:lpstr>Работа организационного психолога</vt:lpstr>
      <vt:lpstr>Специалист по коммуникативным навыкам</vt:lpstr>
      <vt:lpstr>PowerPoint Presentation</vt:lpstr>
    </vt:vector>
  </TitlesOfParts>
  <Company>Individual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МЕСТО ПСИХОЛГИИ В РАЗВИТИИ УНИВЕРСИТЕТСКОЙ КЛИНИКИ</dc:title>
  <dc:creator>MA</dc:creator>
  <cp:lastModifiedBy>MA</cp:lastModifiedBy>
  <cp:revision>12</cp:revision>
  <dcterms:created xsi:type="dcterms:W3CDTF">2012-06-07T07:50:02Z</dcterms:created>
  <dcterms:modified xsi:type="dcterms:W3CDTF">2012-06-14T01:43:24Z</dcterms:modified>
</cp:coreProperties>
</file>