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800" r:id="rId2"/>
    <p:sldId id="875" r:id="rId3"/>
    <p:sldId id="899" r:id="rId4"/>
    <p:sldId id="880" r:id="rId5"/>
    <p:sldId id="882" r:id="rId6"/>
    <p:sldId id="883" r:id="rId7"/>
    <p:sldId id="884" r:id="rId8"/>
    <p:sldId id="885" r:id="rId9"/>
    <p:sldId id="886" r:id="rId10"/>
    <p:sldId id="881" r:id="rId11"/>
    <p:sldId id="889" r:id="rId12"/>
    <p:sldId id="890" r:id="rId13"/>
    <p:sldId id="891" r:id="rId14"/>
    <p:sldId id="893" r:id="rId15"/>
    <p:sldId id="895" r:id="rId16"/>
    <p:sldId id="894" r:id="rId17"/>
    <p:sldId id="896" r:id="rId18"/>
    <p:sldId id="897" r:id="rId19"/>
    <p:sldId id="900" r:id="rId20"/>
    <p:sldId id="879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5000"/>
      </a:lnSpc>
      <a:spcBef>
        <a:spcPct val="30000"/>
      </a:spcBef>
      <a:spcAft>
        <a:spcPct val="0"/>
      </a:spcAft>
      <a:buChar char="•"/>
      <a:defRPr sz="23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30000"/>
      </a:spcBef>
      <a:spcAft>
        <a:spcPct val="0"/>
      </a:spcAft>
      <a:buChar char="•"/>
      <a:defRPr sz="23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30000"/>
      </a:spcBef>
      <a:spcAft>
        <a:spcPct val="0"/>
      </a:spcAft>
      <a:buChar char="•"/>
      <a:defRPr sz="23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30000"/>
      </a:spcBef>
      <a:spcAft>
        <a:spcPct val="0"/>
      </a:spcAft>
      <a:buChar char="•"/>
      <a:defRPr sz="23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30000"/>
      </a:spcBef>
      <a:spcAft>
        <a:spcPct val="0"/>
      </a:spcAft>
      <a:buChar char="•"/>
      <a:defRPr sz="23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414"/>
    <a:srgbClr val="FFCC66"/>
    <a:srgbClr val="75A7C5"/>
    <a:srgbClr val="375D7D"/>
    <a:srgbClr val="FF9E0F"/>
    <a:srgbClr val="0F1F2C"/>
    <a:srgbClr val="2D5377"/>
    <a:srgbClr val="F74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94" autoAdjust="0"/>
    <p:restoredTop sz="94728" autoAdjust="0"/>
  </p:normalViewPr>
  <p:slideViewPr>
    <p:cSldViewPr>
      <p:cViewPr varScale="1">
        <p:scale>
          <a:sx n="54" d="100"/>
          <a:sy n="54" d="100"/>
        </p:scale>
        <p:origin x="-792" y="-72"/>
      </p:cViewPr>
      <p:guideLst>
        <p:guide orient="horz" pos="1117"/>
        <p:guide orient="horz" pos="663"/>
        <p:guide orient="horz" pos="1797"/>
        <p:guide pos="249"/>
        <p:guide pos="431"/>
        <p:guide pos="2971"/>
        <p:guide pos="31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E7A76D-DD3E-4347-9CD8-C5E93DD9C75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4274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A5CE-4A05-4146-9013-8A5E03945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D163C-6852-4AD5-8E86-139AB8AC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9732-6DEB-4E96-837E-CC4B25C5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72EC-92D2-4B79-90F7-410DD3423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77E1-F03B-4AEF-9109-2F8153265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2BEF-0B5B-43F3-8CC3-58FD76A7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C9D2-B1EA-4D2B-8831-321964A9D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3C8D-16D6-4D41-9D2C-C3EB3E7F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10A5-4DCB-4275-9DE5-EE5EDA7B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CCA52-564C-42A2-9B37-C157C13DF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AFF6-CD86-41D5-B821-E98A037B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0EA2B4-4FAE-40EB-BD2B-A56EA9DE3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 rot="5400000" flipV="1">
            <a:off x="2927350" y="646113"/>
            <a:ext cx="3289300" cy="9144000"/>
          </a:xfrm>
          <a:prstGeom prst="rect">
            <a:avLst/>
          </a:prstGeom>
          <a:gradFill rotWithShape="1">
            <a:gsLst>
              <a:gs pos="0">
                <a:srgbClr val="375D7D">
                  <a:gamma/>
                  <a:shade val="76078"/>
                  <a:invGamma/>
                </a:srgbClr>
              </a:gs>
              <a:gs pos="100000">
                <a:srgbClr val="375D7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0" y="3573463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pic>
        <p:nvPicPr>
          <p:cNvPr id="64516" name="Picture 4" descr="HERBAI copy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94949"/>
              </a:clrFrom>
              <a:clrTo>
                <a:srgbClr val="49494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4825" y="2597150"/>
            <a:ext cx="3055938" cy="3640138"/>
          </a:xfrm>
          <a:prstGeom prst="rect">
            <a:avLst/>
          </a:prstGeom>
          <a:noFill/>
        </p:spPr>
      </p:pic>
      <p:pic>
        <p:nvPicPr>
          <p:cNvPr id="64517" name="Picture 5" descr="HERBAI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55E7E"/>
              </a:clrFrom>
              <a:clrTo>
                <a:srgbClr val="355E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4825" y="2597150"/>
            <a:ext cx="3055938" cy="3641725"/>
          </a:xfrm>
          <a:prstGeom prst="rect">
            <a:avLst/>
          </a:prstGeom>
          <a:noFill/>
        </p:spPr>
      </p:pic>
      <p:pic>
        <p:nvPicPr>
          <p:cNvPr id="64518" name="Picture 6" descr="HERBAI copy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55E7E"/>
              </a:clrFrom>
              <a:clrTo>
                <a:srgbClr val="355E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3238" y="2597150"/>
            <a:ext cx="3055937" cy="3640138"/>
          </a:xfrm>
          <a:prstGeom prst="rect">
            <a:avLst/>
          </a:prstGeom>
          <a:noFill/>
        </p:spPr>
      </p:pic>
      <p:pic>
        <p:nvPicPr>
          <p:cNvPr id="64519" name="Picture 7" descr="HERBAI copy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55E7E"/>
              </a:clrFrom>
              <a:clrTo>
                <a:srgbClr val="355E7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4825" y="2597150"/>
            <a:ext cx="3055938" cy="3640138"/>
          </a:xfrm>
          <a:prstGeom prst="rect">
            <a:avLst/>
          </a:prstGeom>
          <a:noFill/>
        </p:spPr>
      </p:pic>
      <p:sp>
        <p:nvSpPr>
          <p:cNvPr id="64520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n-US" sz="4700" b="0">
                <a:solidFill>
                  <a:srgbClr val="FFCC66"/>
                </a:solidFill>
              </a:rPr>
              <a:t>ЛИТОВСКИЙ УНИВЕРСИТЕТ НАУК ЗДОРОВЬЯ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77314" y="1124744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/>
              <a:t>83</a:t>
            </a:r>
            <a:r>
              <a:rPr lang="ru-RU" sz="2000" dirty="0">
                <a:solidFill>
                  <a:srgbClr val="FFC000"/>
                </a:solidFill>
              </a:rPr>
              <a:t>. Профильная клиника – подразделение факультета в Университетской больнице </a:t>
            </a:r>
            <a:r>
              <a:rPr lang="ru-RU" sz="2000" dirty="0"/>
              <a:t>или другой больнице, осуществляющей функции клинической базы Университета, осуществляющее </a:t>
            </a:r>
            <a:r>
              <a:rPr lang="ru-RU" sz="2000" dirty="0">
                <a:solidFill>
                  <a:srgbClr val="FFC000"/>
                </a:solidFill>
              </a:rPr>
              <a:t>образовательные программы </a:t>
            </a:r>
            <a:r>
              <a:rPr lang="ru-RU" sz="2000" dirty="0"/>
              <a:t>и проводящее </a:t>
            </a:r>
            <a:r>
              <a:rPr lang="ru-RU" sz="2000" dirty="0">
                <a:solidFill>
                  <a:srgbClr val="FFC000"/>
                </a:solidFill>
              </a:rPr>
              <a:t>научные исследования</a:t>
            </a:r>
            <a:r>
              <a:rPr lang="ru-RU" sz="2000" dirty="0"/>
              <a:t>, а также участвующее во время оказания услуг </a:t>
            </a:r>
            <a:r>
              <a:rPr lang="ru-RU" sz="2000" dirty="0" smtClean="0">
                <a:solidFill>
                  <a:srgbClr val="FFC000"/>
                </a:solidFill>
              </a:rPr>
              <a:t>здравоохранения</a:t>
            </a:r>
            <a:r>
              <a:rPr lang="ru-RU" sz="2000" dirty="0" smtClean="0"/>
              <a:t>.</a:t>
            </a:r>
            <a:endParaRPr lang="lt-LT" sz="2000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r>
              <a:rPr lang="ru-RU" sz="2400" dirty="0"/>
              <a:t>, Устав ЛУНЗ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6693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66556" y="1866103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srgbClr val="FFC000"/>
                </a:solidFill>
              </a:rPr>
              <a:t>Учредителями и дольщиками Каунасских клиник являются министерство здравоохранения Литовской Республики и Литовский университет наук здоровья.</a:t>
            </a:r>
            <a:endParaRPr lang="lt-LT" sz="2800" dirty="0">
              <a:solidFill>
                <a:srgbClr val="FFC000"/>
              </a:solidFill>
            </a:endParaRPr>
          </a:p>
          <a:p>
            <a:endParaRPr lang="lt-LT" sz="2800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Устав больницы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3540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66556" y="1866103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ru-RU" sz="2000" dirty="0" smtClean="0"/>
              <a:t>................... в </a:t>
            </a:r>
            <a:r>
              <a:rPr lang="ru-RU" sz="2000" dirty="0"/>
              <a:t>котором в соответствии с европейскими стандартами оказываются услуги </a:t>
            </a:r>
            <a:r>
              <a:rPr lang="ru-RU" sz="2000" dirty="0">
                <a:solidFill>
                  <a:srgbClr val="FFC000"/>
                </a:solidFill>
              </a:rPr>
              <a:t>здравоохранения </a:t>
            </a:r>
            <a:r>
              <a:rPr lang="ru-RU" sz="2000" dirty="0" smtClean="0"/>
              <a:t>всех </a:t>
            </a:r>
            <a:r>
              <a:rPr lang="ru-RU" sz="2000" dirty="0"/>
              <a:t>уровней, </a:t>
            </a:r>
            <a:r>
              <a:rPr lang="ru-RU" sz="2000" dirty="0">
                <a:solidFill>
                  <a:srgbClr val="FFC000"/>
                </a:solidFill>
              </a:rPr>
              <a:t>проводятся занятия Литовского университета наук здоровья трех ступеней, научные исследования, совершенствуются </a:t>
            </a:r>
            <a:r>
              <a:rPr lang="ru-RU" sz="2000" dirty="0" smtClean="0">
                <a:solidFill>
                  <a:srgbClr val="FFC000"/>
                </a:solidFill>
              </a:rPr>
              <a:t>специалисты</a:t>
            </a:r>
            <a:r>
              <a:rPr lang="ru-RU" sz="2000" dirty="0" smtClean="0"/>
              <a:t>. </a:t>
            </a:r>
            <a:endParaRPr lang="lt-LT" sz="2000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Устав больницы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09486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66556" y="1866103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rgbClr val="FFC000"/>
                </a:solidFill>
              </a:rPr>
              <a:t>Руководители</a:t>
            </a:r>
            <a:r>
              <a:rPr lang="ru-RU" sz="2000" dirty="0"/>
              <a:t> подразделений и филиалов Каунасских клиник </a:t>
            </a:r>
            <a:r>
              <a:rPr lang="ru-RU" sz="2000" dirty="0" smtClean="0"/>
              <a:t>и </a:t>
            </a:r>
            <a:r>
              <a:rPr lang="ru-RU" sz="2000" dirty="0" smtClean="0">
                <a:solidFill>
                  <a:srgbClr val="FFC000"/>
                </a:solidFill>
              </a:rPr>
              <a:t>врачи </a:t>
            </a:r>
            <a:r>
              <a:rPr lang="ru-RU" sz="2000" dirty="0" smtClean="0"/>
              <a:t>принимаются </a:t>
            </a:r>
            <a:r>
              <a:rPr lang="ru-RU" sz="2000" dirty="0">
                <a:solidFill>
                  <a:srgbClr val="FFC000"/>
                </a:solidFill>
              </a:rPr>
              <a:t>на работу в порядке открытого конкурса на пятилетний срок</a:t>
            </a:r>
            <a:r>
              <a:rPr lang="ru-RU" sz="2000" dirty="0" smtClean="0"/>
              <a:t>.</a:t>
            </a:r>
          </a:p>
          <a:p>
            <a:pPr lvl="0">
              <a:lnSpc>
                <a:spcPct val="150000"/>
              </a:lnSpc>
            </a:pPr>
            <a:endParaRPr lang="lt-LT" sz="2000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Устав больницы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8814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Устав больницы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113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912" y="1668318"/>
            <a:ext cx="5742384" cy="310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Устав Болъницы ЛУНЗ удтве</a:t>
            </a:r>
            <a:r>
              <a:rPr lang="ru-RU" sz="3200" dirty="0"/>
              <a:t>р</a:t>
            </a:r>
            <a:r>
              <a:rPr lang="ru-RU" sz="3200" dirty="0" smtClean="0"/>
              <a:t>ждается</a:t>
            </a:r>
            <a:r>
              <a:rPr lang="lt-LT" sz="3200" dirty="0" smtClean="0"/>
              <a:t>: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3200" dirty="0"/>
              <a:t>-</a:t>
            </a:r>
            <a:r>
              <a:rPr lang="ru-RU" sz="3200" dirty="0" smtClean="0"/>
              <a:t> </a:t>
            </a:r>
            <a:r>
              <a:rPr lang="ru-RU" sz="2800" dirty="0" smtClean="0"/>
              <a:t>Министром </a:t>
            </a:r>
            <a:r>
              <a:rPr lang="ru-RU" sz="2800" dirty="0"/>
              <a:t>здравоохранения </a:t>
            </a:r>
            <a:endParaRPr lang="lt-LT" sz="2800" dirty="0"/>
          </a:p>
          <a:p>
            <a:pPr>
              <a:buNone/>
            </a:pPr>
            <a:r>
              <a:rPr lang="ru-RU" sz="2800" dirty="0"/>
              <a:t>Литовской </a:t>
            </a:r>
            <a:r>
              <a:rPr lang="ru-RU" sz="2800" dirty="0" smtClean="0"/>
              <a:t>Республики </a:t>
            </a:r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2800" dirty="0" smtClean="0"/>
              <a:t>- Ректором ЛУНЗ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4209505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113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2686"/>
              </p:ext>
            </p:extLst>
          </p:nvPr>
        </p:nvGraphicFramePr>
        <p:xfrm>
          <a:off x="44242" y="620688"/>
          <a:ext cx="9063567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hart" r:id="rId3" imgW="5783645" imgH="2666944" progId="Excel.Chart.8">
                  <p:embed/>
                </p:oleObj>
              </mc:Choice>
              <mc:Fallback>
                <p:oleObj name="Chart" r:id="rId3" imgW="5783645" imgH="26669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2" y="620688"/>
                        <a:ext cx="9063567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8212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113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632" y="833448"/>
            <a:ext cx="8964488" cy="308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Биомедицинские исследования </a:t>
            </a:r>
            <a:r>
              <a:rPr lang="lt-LT" dirty="0" smtClean="0">
                <a:solidFill>
                  <a:srgbClr val="FFC000"/>
                </a:solidFill>
              </a:rPr>
              <a:t>(clinical trials):</a:t>
            </a:r>
            <a:endParaRPr lang="lt-LT" dirty="0">
              <a:solidFill>
                <a:srgbClr val="FFC000"/>
              </a:solidFill>
            </a:endParaRPr>
          </a:p>
          <a:p>
            <a:r>
              <a:rPr lang="lt-LT" dirty="0" smtClean="0"/>
              <a:t>2011</a:t>
            </a:r>
            <a:r>
              <a:rPr lang="ru-RU" dirty="0" smtClean="0"/>
              <a:t> – 79</a:t>
            </a:r>
            <a:endParaRPr lang="lt-LT" dirty="0"/>
          </a:p>
          <a:p>
            <a:r>
              <a:rPr lang="lt-LT" dirty="0" smtClean="0"/>
              <a:t>2010 </a:t>
            </a:r>
            <a:r>
              <a:rPr lang="ru-RU" dirty="0" smtClean="0"/>
              <a:t>- </a:t>
            </a:r>
            <a:r>
              <a:rPr lang="lt-LT" dirty="0" smtClean="0"/>
              <a:t>114</a:t>
            </a:r>
            <a:endParaRPr lang="lt-LT" dirty="0"/>
          </a:p>
          <a:p>
            <a:r>
              <a:rPr lang="lt-LT" dirty="0"/>
              <a:t>2009 </a:t>
            </a:r>
            <a:r>
              <a:rPr lang="ru-RU" dirty="0" smtClean="0"/>
              <a:t>- </a:t>
            </a:r>
            <a:r>
              <a:rPr lang="lt-LT" dirty="0" smtClean="0"/>
              <a:t>92</a:t>
            </a:r>
            <a:endParaRPr lang="lt-LT" dirty="0"/>
          </a:p>
          <a:p>
            <a:r>
              <a:rPr lang="lt-LT" dirty="0"/>
              <a:t>2008 </a:t>
            </a:r>
            <a:r>
              <a:rPr lang="ru-RU" dirty="0" smtClean="0"/>
              <a:t>- </a:t>
            </a:r>
            <a:r>
              <a:rPr lang="lt-LT" dirty="0" smtClean="0"/>
              <a:t>77 </a:t>
            </a:r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lt-LT" dirty="0"/>
              <a:t> </a:t>
            </a:r>
            <a:r>
              <a:rPr lang="ru-RU" dirty="0" smtClean="0">
                <a:solidFill>
                  <a:srgbClr val="FFC000"/>
                </a:solidFill>
              </a:rPr>
              <a:t>Руководителъ БИ – толъко со степенъю д.мед.наук.</a:t>
            </a:r>
            <a:endParaRPr lang="lt-L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27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113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632" y="833448"/>
            <a:ext cx="8964488" cy="308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Научная продукция Болъницы</a:t>
            </a:r>
            <a:r>
              <a:rPr lang="lt-LT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2003-</a:t>
            </a:r>
            <a:r>
              <a:rPr lang="lt-LT" dirty="0" smtClean="0">
                <a:solidFill>
                  <a:srgbClr val="FFC000"/>
                </a:solidFill>
              </a:rPr>
              <a:t>2011:</a:t>
            </a:r>
          </a:p>
          <a:p>
            <a:pPr>
              <a:buNone/>
            </a:pPr>
            <a:r>
              <a:rPr lang="ru-RU" dirty="0" smtClean="0"/>
              <a:t>– 154 статъи </a:t>
            </a:r>
            <a:r>
              <a:rPr lang="lt-LT" dirty="0" smtClean="0"/>
              <a:t>ISI WOS,</a:t>
            </a:r>
            <a:endParaRPr lang="lt-LT" dirty="0"/>
          </a:p>
          <a:p>
            <a:pPr marL="342900" indent="-342900">
              <a:buFontTx/>
              <a:buChar char="-"/>
            </a:pPr>
            <a:r>
              <a:rPr lang="lt-LT" dirty="0" smtClean="0"/>
              <a:t>13 </a:t>
            </a:r>
            <a:r>
              <a:rPr lang="ru-RU" dirty="0" smtClean="0"/>
              <a:t>диссертаций др.мед.наук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2 диссертации хабил.др.мед.наук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5 монографий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24 учебники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28 учебных книг</a:t>
            </a:r>
          </a:p>
        </p:txBody>
      </p:sp>
    </p:spTree>
    <p:extLst>
      <p:ext uri="{BB962C8B-B14F-4D97-AF65-F5344CB8AC3E}">
        <p14:creationId xmlns:p14="http://schemas.microsoft.com/office/powerpoint/2010/main" val="350532885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endParaRPr lang="en-US" sz="24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113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632" y="833448"/>
            <a:ext cx="896448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Каждый год – 50 докторантов, 90 проц. </a:t>
            </a:r>
            <a:r>
              <a:rPr lang="ru-RU" dirty="0"/>
              <a:t>с</a:t>
            </a:r>
            <a:r>
              <a:rPr lang="ru-RU" dirty="0" smtClean="0"/>
              <a:t>вои исследования делают в Болнице ЛУНЗ.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lt-LT" dirty="0" smtClean="0"/>
              <a:t>„</a:t>
            </a:r>
            <a:r>
              <a:rPr lang="ru-RU" dirty="0" smtClean="0"/>
              <a:t>Генетические исследования для индивидуалъного лечения антикоагулянтами и антиагрегантами</a:t>
            </a:r>
            <a:r>
              <a:rPr lang="lt-LT" dirty="0" smtClean="0"/>
              <a:t>“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lt-LT" dirty="0" smtClean="0"/>
              <a:t>„</a:t>
            </a:r>
            <a:r>
              <a:rPr lang="ru-RU" dirty="0" smtClean="0"/>
              <a:t>Клиническая ценностъ неинвазивных УЗИ для измерения интраартериалъного давления</a:t>
            </a:r>
            <a:r>
              <a:rPr lang="lt-LT" dirty="0" smtClean="0"/>
              <a:t> “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Генетические, иммунологичесские и др. исследования разных заболеваний – вовлечение университета, болъницы и НИИ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3449319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113" y="3548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kliniku-statyba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" y="204787"/>
            <a:ext cx="9144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8650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2038350"/>
          </a:xfrm>
          <a:prstGeom prst="rect">
            <a:avLst/>
          </a:prstGeom>
          <a:gradFill rotWithShape="1">
            <a:gsLst>
              <a:gs pos="0">
                <a:srgbClr val="243D52"/>
              </a:gs>
              <a:gs pos="100000">
                <a:srgbClr val="375D7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640055" name="AutoShape 55"/>
          <p:cNvSpPr>
            <a:spLocks noChangeArrowheads="1"/>
          </p:cNvSpPr>
          <p:nvPr/>
        </p:nvSpPr>
        <p:spPr bwMode="auto">
          <a:xfrm>
            <a:off x="4757738" y="2420938"/>
            <a:ext cx="3854450" cy="4752975"/>
          </a:xfrm>
          <a:prstGeom prst="roundRect">
            <a:avLst>
              <a:gd name="adj" fmla="val 5157"/>
            </a:avLst>
          </a:prstGeom>
          <a:gradFill rotWithShape="1">
            <a:gsLst>
              <a:gs pos="0">
                <a:srgbClr val="0F1F2C"/>
              </a:gs>
              <a:gs pos="100000">
                <a:srgbClr val="2D5377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t-LT"/>
          </a:p>
        </p:txBody>
      </p:sp>
      <p:sp>
        <p:nvSpPr>
          <p:cNvPr id="14950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243D5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lt-LT"/>
          </a:p>
        </p:txBody>
      </p:sp>
      <p:grpSp>
        <p:nvGrpSpPr>
          <p:cNvPr id="149509" name="Group 6"/>
          <p:cNvGrpSpPr>
            <a:grpSpLocks/>
          </p:cNvGrpSpPr>
          <p:nvPr/>
        </p:nvGrpSpPr>
        <p:grpSpPr bwMode="auto">
          <a:xfrm>
            <a:off x="1700213" y="1081088"/>
            <a:ext cx="5743575" cy="796925"/>
            <a:chOff x="884" y="210"/>
            <a:chExt cx="3899" cy="542"/>
          </a:xfrm>
        </p:grpSpPr>
        <p:sp>
          <p:nvSpPr>
            <p:cNvPr id="149510" name="Freeform 7"/>
            <p:cNvSpPr>
              <a:spLocks noEditPoints="1"/>
            </p:cNvSpPr>
            <p:nvPr/>
          </p:nvSpPr>
          <p:spPr bwMode="auto">
            <a:xfrm>
              <a:off x="1534" y="248"/>
              <a:ext cx="3249" cy="442"/>
            </a:xfrm>
            <a:custGeom>
              <a:avLst/>
              <a:gdLst>
                <a:gd name="T0" fmla="*/ 10 w 16245"/>
                <a:gd name="T1" fmla="*/ 42 h 1767"/>
                <a:gd name="T2" fmla="*/ 35 w 16245"/>
                <a:gd name="T3" fmla="*/ 3 h 1767"/>
                <a:gd name="T4" fmla="*/ 76 w 16245"/>
                <a:gd name="T5" fmla="*/ 1 h 1767"/>
                <a:gd name="T6" fmla="*/ 65 w 16245"/>
                <a:gd name="T7" fmla="*/ 37 h 1767"/>
                <a:gd name="T8" fmla="*/ 92 w 16245"/>
                <a:gd name="T9" fmla="*/ 2 h 1767"/>
                <a:gd name="T10" fmla="*/ 90 w 16245"/>
                <a:gd name="T11" fmla="*/ 37 h 1767"/>
                <a:gd name="T12" fmla="*/ 142 w 16245"/>
                <a:gd name="T13" fmla="*/ 43 h 1767"/>
                <a:gd name="T14" fmla="*/ 139 w 16245"/>
                <a:gd name="T15" fmla="*/ 41 h 1767"/>
                <a:gd name="T16" fmla="*/ 157 w 16245"/>
                <a:gd name="T17" fmla="*/ 42 h 1767"/>
                <a:gd name="T18" fmla="*/ 173 w 16245"/>
                <a:gd name="T19" fmla="*/ 0 h 1767"/>
                <a:gd name="T20" fmla="*/ 224 w 16245"/>
                <a:gd name="T21" fmla="*/ 4 h 1767"/>
                <a:gd name="T22" fmla="*/ 245 w 16245"/>
                <a:gd name="T23" fmla="*/ 4 h 1767"/>
                <a:gd name="T24" fmla="*/ 245 w 16245"/>
                <a:gd name="T25" fmla="*/ 40 h 1767"/>
                <a:gd name="T26" fmla="*/ 281 w 16245"/>
                <a:gd name="T27" fmla="*/ 38 h 1767"/>
                <a:gd name="T28" fmla="*/ 323 w 16245"/>
                <a:gd name="T29" fmla="*/ 1 h 1767"/>
                <a:gd name="T30" fmla="*/ 299 w 16245"/>
                <a:gd name="T31" fmla="*/ 42 h 1767"/>
                <a:gd name="T32" fmla="*/ 368 w 16245"/>
                <a:gd name="T33" fmla="*/ 2 h 1767"/>
                <a:gd name="T34" fmla="*/ 345 w 16245"/>
                <a:gd name="T35" fmla="*/ 2 h 1767"/>
                <a:gd name="T36" fmla="*/ 411 w 16245"/>
                <a:gd name="T37" fmla="*/ 2 h 1767"/>
                <a:gd name="T38" fmla="*/ 433 w 16245"/>
                <a:gd name="T39" fmla="*/ 8 h 1767"/>
                <a:gd name="T40" fmla="*/ 435 w 16245"/>
                <a:gd name="T41" fmla="*/ 41 h 1767"/>
                <a:gd name="T42" fmla="*/ 473 w 16245"/>
                <a:gd name="T43" fmla="*/ 4 h 1767"/>
                <a:gd name="T44" fmla="*/ 497 w 16245"/>
                <a:gd name="T45" fmla="*/ 43 h 1767"/>
                <a:gd name="T46" fmla="*/ 493 w 16245"/>
                <a:gd name="T47" fmla="*/ 19 h 1767"/>
                <a:gd name="T48" fmla="*/ 483 w 16245"/>
                <a:gd name="T49" fmla="*/ 13 h 1767"/>
                <a:gd name="T50" fmla="*/ 541 w 16245"/>
                <a:gd name="T51" fmla="*/ 42 h 1767"/>
                <a:gd name="T52" fmla="*/ 525 w 16245"/>
                <a:gd name="T53" fmla="*/ 6 h 1767"/>
                <a:gd name="T54" fmla="*/ 561 w 16245"/>
                <a:gd name="T55" fmla="*/ 5 h 1767"/>
                <a:gd name="T56" fmla="*/ 578 w 16245"/>
                <a:gd name="T57" fmla="*/ 15 h 1767"/>
                <a:gd name="T58" fmla="*/ 582 w 16245"/>
                <a:gd name="T59" fmla="*/ 42 h 1767"/>
                <a:gd name="T60" fmla="*/ 600 w 16245"/>
                <a:gd name="T61" fmla="*/ 40 h 1767"/>
                <a:gd name="T62" fmla="*/ 637 w 16245"/>
                <a:gd name="T63" fmla="*/ 41 h 1767"/>
                <a:gd name="T64" fmla="*/ 627 w 16245"/>
                <a:gd name="T65" fmla="*/ 7 h 1767"/>
                <a:gd name="T66" fmla="*/ 31 w 16245"/>
                <a:gd name="T67" fmla="*/ 101 h 1767"/>
                <a:gd name="T68" fmla="*/ 20 w 16245"/>
                <a:gd name="T69" fmla="*/ 108 h 1767"/>
                <a:gd name="T70" fmla="*/ 64 w 16245"/>
                <a:gd name="T71" fmla="*/ 89 h 1767"/>
                <a:gd name="T72" fmla="*/ 49 w 16245"/>
                <a:gd name="T73" fmla="*/ 69 h 1767"/>
                <a:gd name="T74" fmla="*/ 104 w 16245"/>
                <a:gd name="T75" fmla="*/ 77 h 1767"/>
                <a:gd name="T76" fmla="*/ 108 w 16245"/>
                <a:gd name="T77" fmla="*/ 109 h 1767"/>
                <a:gd name="T78" fmla="*/ 149 w 16245"/>
                <a:gd name="T79" fmla="*/ 107 h 1767"/>
                <a:gd name="T80" fmla="*/ 162 w 16245"/>
                <a:gd name="T81" fmla="*/ 91 h 1767"/>
                <a:gd name="T82" fmla="*/ 149 w 16245"/>
                <a:gd name="T83" fmla="*/ 68 h 1767"/>
                <a:gd name="T84" fmla="*/ 203 w 16245"/>
                <a:gd name="T85" fmla="*/ 110 h 1767"/>
                <a:gd name="T86" fmla="*/ 228 w 16245"/>
                <a:gd name="T87" fmla="*/ 68 h 1767"/>
                <a:gd name="T88" fmla="*/ 239 w 16245"/>
                <a:gd name="T89" fmla="*/ 108 h 1767"/>
                <a:gd name="T90" fmla="*/ 263 w 16245"/>
                <a:gd name="T91" fmla="*/ 107 h 1767"/>
                <a:gd name="T92" fmla="*/ 315 w 16245"/>
                <a:gd name="T93" fmla="*/ 69 h 1767"/>
                <a:gd name="T94" fmla="*/ 294 w 16245"/>
                <a:gd name="T95" fmla="*/ 107 h 1767"/>
                <a:gd name="T96" fmla="*/ 325 w 16245"/>
                <a:gd name="T97" fmla="*/ 109 h 1767"/>
                <a:gd name="T98" fmla="*/ 368 w 16245"/>
                <a:gd name="T99" fmla="*/ 68 h 1767"/>
                <a:gd name="T100" fmla="*/ 417 w 16245"/>
                <a:gd name="T101" fmla="*/ 109 h 1767"/>
                <a:gd name="T102" fmla="*/ 419 w 16245"/>
                <a:gd name="T103" fmla="*/ 69 h 1767"/>
                <a:gd name="T104" fmla="*/ 438 w 16245"/>
                <a:gd name="T105" fmla="*/ 71 h 1767"/>
                <a:gd name="T106" fmla="*/ 468 w 16245"/>
                <a:gd name="T107" fmla="*/ 110 h 1767"/>
                <a:gd name="T108" fmla="*/ 482 w 16245"/>
                <a:gd name="T109" fmla="*/ 87 h 1767"/>
                <a:gd name="T110" fmla="*/ 467 w 16245"/>
                <a:gd name="T111" fmla="*/ 69 h 1767"/>
                <a:gd name="T112" fmla="*/ 528 w 16245"/>
                <a:gd name="T113" fmla="*/ 72 h 1767"/>
                <a:gd name="T114" fmla="*/ 576 w 16245"/>
                <a:gd name="T115" fmla="*/ 109 h 1767"/>
                <a:gd name="T116" fmla="*/ 577 w 16245"/>
                <a:gd name="T117" fmla="*/ 69 h 1767"/>
                <a:gd name="T118" fmla="*/ 611 w 16245"/>
                <a:gd name="T119" fmla="*/ 105 h 1767"/>
                <a:gd name="T120" fmla="*/ 599 w 16245"/>
                <a:gd name="T121" fmla="*/ 86 h 1767"/>
                <a:gd name="T122" fmla="*/ 643 w 16245"/>
                <a:gd name="T123" fmla="*/ 108 h 1767"/>
                <a:gd name="T124" fmla="*/ 633 w 16245"/>
                <a:gd name="T125" fmla="*/ 86 h 17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45"/>
                <a:gd name="T190" fmla="*/ 0 h 1767"/>
                <a:gd name="T191" fmla="*/ 16245 w 16245"/>
                <a:gd name="T192" fmla="*/ 1767 h 17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45" h="1767">
                  <a:moveTo>
                    <a:pt x="250" y="268"/>
                  </a:moveTo>
                  <a:lnTo>
                    <a:pt x="250" y="248"/>
                  </a:lnTo>
                  <a:lnTo>
                    <a:pt x="250" y="230"/>
                  </a:lnTo>
                  <a:lnTo>
                    <a:pt x="250" y="213"/>
                  </a:lnTo>
                  <a:lnTo>
                    <a:pt x="250" y="198"/>
                  </a:lnTo>
                  <a:lnTo>
                    <a:pt x="250" y="184"/>
                  </a:lnTo>
                  <a:lnTo>
                    <a:pt x="250" y="171"/>
                  </a:lnTo>
                  <a:lnTo>
                    <a:pt x="250" y="160"/>
                  </a:lnTo>
                  <a:lnTo>
                    <a:pt x="250" y="150"/>
                  </a:lnTo>
                  <a:lnTo>
                    <a:pt x="250" y="140"/>
                  </a:lnTo>
                  <a:lnTo>
                    <a:pt x="250" y="132"/>
                  </a:lnTo>
                  <a:lnTo>
                    <a:pt x="250" y="124"/>
                  </a:lnTo>
                  <a:lnTo>
                    <a:pt x="251" y="117"/>
                  </a:lnTo>
                  <a:lnTo>
                    <a:pt x="251" y="105"/>
                  </a:lnTo>
                  <a:lnTo>
                    <a:pt x="251" y="95"/>
                  </a:lnTo>
                  <a:lnTo>
                    <a:pt x="251" y="86"/>
                  </a:lnTo>
                  <a:lnTo>
                    <a:pt x="252" y="77"/>
                  </a:lnTo>
                  <a:lnTo>
                    <a:pt x="253" y="63"/>
                  </a:lnTo>
                  <a:lnTo>
                    <a:pt x="257" y="52"/>
                  </a:lnTo>
                  <a:lnTo>
                    <a:pt x="260" y="47"/>
                  </a:lnTo>
                  <a:lnTo>
                    <a:pt x="262" y="42"/>
                  </a:lnTo>
                  <a:lnTo>
                    <a:pt x="266" y="39"/>
                  </a:lnTo>
                  <a:lnTo>
                    <a:pt x="270" y="35"/>
                  </a:lnTo>
                  <a:lnTo>
                    <a:pt x="275" y="33"/>
                  </a:lnTo>
                  <a:lnTo>
                    <a:pt x="281" y="30"/>
                  </a:lnTo>
                  <a:lnTo>
                    <a:pt x="287" y="29"/>
                  </a:lnTo>
                  <a:lnTo>
                    <a:pt x="294" y="27"/>
                  </a:lnTo>
                  <a:lnTo>
                    <a:pt x="304" y="26"/>
                  </a:lnTo>
                  <a:lnTo>
                    <a:pt x="314" y="25"/>
                  </a:lnTo>
                  <a:lnTo>
                    <a:pt x="324" y="25"/>
                  </a:lnTo>
                  <a:lnTo>
                    <a:pt x="331" y="25"/>
                  </a:lnTo>
                  <a:lnTo>
                    <a:pt x="334" y="24"/>
                  </a:lnTo>
                  <a:lnTo>
                    <a:pt x="337" y="23"/>
                  </a:lnTo>
                  <a:lnTo>
                    <a:pt x="339" y="22"/>
                  </a:lnTo>
                  <a:lnTo>
                    <a:pt x="339" y="19"/>
                  </a:lnTo>
                  <a:lnTo>
                    <a:pt x="338" y="16"/>
                  </a:lnTo>
                  <a:lnTo>
                    <a:pt x="336" y="14"/>
                  </a:lnTo>
                  <a:lnTo>
                    <a:pt x="331" y="13"/>
                  </a:lnTo>
                  <a:lnTo>
                    <a:pt x="322" y="12"/>
                  </a:lnTo>
                  <a:lnTo>
                    <a:pt x="311" y="12"/>
                  </a:lnTo>
                  <a:lnTo>
                    <a:pt x="298" y="13"/>
                  </a:lnTo>
                  <a:lnTo>
                    <a:pt x="283" y="13"/>
                  </a:lnTo>
                  <a:lnTo>
                    <a:pt x="268" y="13"/>
                  </a:lnTo>
                  <a:lnTo>
                    <a:pt x="252" y="14"/>
                  </a:lnTo>
                  <a:lnTo>
                    <a:pt x="238" y="14"/>
                  </a:lnTo>
                  <a:lnTo>
                    <a:pt x="226" y="14"/>
                  </a:lnTo>
                  <a:lnTo>
                    <a:pt x="215" y="15"/>
                  </a:lnTo>
                  <a:lnTo>
                    <a:pt x="207" y="15"/>
                  </a:lnTo>
                  <a:lnTo>
                    <a:pt x="203" y="15"/>
                  </a:lnTo>
                  <a:lnTo>
                    <a:pt x="198" y="15"/>
                  </a:lnTo>
                  <a:lnTo>
                    <a:pt x="188" y="15"/>
                  </a:lnTo>
                  <a:lnTo>
                    <a:pt x="175" y="14"/>
                  </a:lnTo>
                  <a:lnTo>
                    <a:pt x="158" y="14"/>
                  </a:lnTo>
                  <a:lnTo>
                    <a:pt x="149" y="13"/>
                  </a:lnTo>
                  <a:lnTo>
                    <a:pt x="139" y="13"/>
                  </a:lnTo>
                  <a:lnTo>
                    <a:pt x="130" y="13"/>
                  </a:lnTo>
                  <a:lnTo>
                    <a:pt x="119" y="13"/>
                  </a:lnTo>
                  <a:lnTo>
                    <a:pt x="109" y="13"/>
                  </a:lnTo>
                  <a:lnTo>
                    <a:pt x="99" y="12"/>
                  </a:lnTo>
                  <a:lnTo>
                    <a:pt x="89" y="12"/>
                  </a:lnTo>
                  <a:lnTo>
                    <a:pt x="80" y="12"/>
                  </a:lnTo>
                  <a:lnTo>
                    <a:pt x="71" y="13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5" y="23"/>
                  </a:lnTo>
                  <a:lnTo>
                    <a:pt x="67" y="24"/>
                  </a:lnTo>
                  <a:lnTo>
                    <a:pt x="71" y="25"/>
                  </a:lnTo>
                  <a:lnTo>
                    <a:pt x="76" y="25"/>
                  </a:lnTo>
                  <a:lnTo>
                    <a:pt x="82" y="25"/>
                  </a:lnTo>
                  <a:lnTo>
                    <a:pt x="90" y="25"/>
                  </a:lnTo>
                  <a:lnTo>
                    <a:pt x="96" y="26"/>
                  </a:lnTo>
                  <a:lnTo>
                    <a:pt x="102" y="26"/>
                  </a:lnTo>
                  <a:lnTo>
                    <a:pt x="109" y="27"/>
                  </a:lnTo>
                  <a:lnTo>
                    <a:pt x="116" y="29"/>
                  </a:lnTo>
                  <a:lnTo>
                    <a:pt x="124" y="31"/>
                  </a:lnTo>
                  <a:lnTo>
                    <a:pt x="131" y="34"/>
                  </a:lnTo>
                  <a:lnTo>
                    <a:pt x="136" y="36"/>
                  </a:lnTo>
                  <a:lnTo>
                    <a:pt x="141" y="40"/>
                  </a:lnTo>
                  <a:lnTo>
                    <a:pt x="145" y="43"/>
                  </a:lnTo>
                  <a:lnTo>
                    <a:pt x="147" y="48"/>
                  </a:lnTo>
                  <a:lnTo>
                    <a:pt x="150" y="53"/>
                  </a:lnTo>
                  <a:lnTo>
                    <a:pt x="153" y="64"/>
                  </a:lnTo>
                  <a:lnTo>
                    <a:pt x="155" y="77"/>
                  </a:lnTo>
                  <a:lnTo>
                    <a:pt x="156" y="86"/>
                  </a:lnTo>
                  <a:lnTo>
                    <a:pt x="156" y="95"/>
                  </a:lnTo>
                  <a:lnTo>
                    <a:pt x="157" y="105"/>
                  </a:lnTo>
                  <a:lnTo>
                    <a:pt x="157" y="117"/>
                  </a:lnTo>
                  <a:lnTo>
                    <a:pt x="157" y="124"/>
                  </a:lnTo>
                  <a:lnTo>
                    <a:pt x="157" y="132"/>
                  </a:lnTo>
                  <a:lnTo>
                    <a:pt x="157" y="140"/>
                  </a:lnTo>
                  <a:lnTo>
                    <a:pt x="157" y="150"/>
                  </a:lnTo>
                  <a:lnTo>
                    <a:pt x="157" y="160"/>
                  </a:lnTo>
                  <a:lnTo>
                    <a:pt x="157" y="171"/>
                  </a:lnTo>
                  <a:lnTo>
                    <a:pt x="157" y="184"/>
                  </a:lnTo>
                  <a:lnTo>
                    <a:pt x="157" y="198"/>
                  </a:lnTo>
                  <a:lnTo>
                    <a:pt x="157" y="213"/>
                  </a:lnTo>
                  <a:lnTo>
                    <a:pt x="157" y="230"/>
                  </a:lnTo>
                  <a:lnTo>
                    <a:pt x="157" y="248"/>
                  </a:lnTo>
                  <a:lnTo>
                    <a:pt x="157" y="268"/>
                  </a:lnTo>
                  <a:lnTo>
                    <a:pt x="157" y="423"/>
                  </a:lnTo>
                  <a:lnTo>
                    <a:pt x="157" y="443"/>
                  </a:lnTo>
                  <a:lnTo>
                    <a:pt x="157" y="464"/>
                  </a:lnTo>
                  <a:lnTo>
                    <a:pt x="157" y="483"/>
                  </a:lnTo>
                  <a:lnTo>
                    <a:pt x="157" y="501"/>
                  </a:lnTo>
                  <a:lnTo>
                    <a:pt x="157" y="519"/>
                  </a:lnTo>
                  <a:lnTo>
                    <a:pt x="157" y="536"/>
                  </a:lnTo>
                  <a:lnTo>
                    <a:pt x="156" y="552"/>
                  </a:lnTo>
                  <a:lnTo>
                    <a:pt x="156" y="566"/>
                  </a:lnTo>
                  <a:lnTo>
                    <a:pt x="155" y="580"/>
                  </a:lnTo>
                  <a:lnTo>
                    <a:pt x="155" y="593"/>
                  </a:lnTo>
                  <a:lnTo>
                    <a:pt x="153" y="604"/>
                  </a:lnTo>
                  <a:lnTo>
                    <a:pt x="152" y="614"/>
                  </a:lnTo>
                  <a:lnTo>
                    <a:pt x="150" y="626"/>
                  </a:lnTo>
                  <a:lnTo>
                    <a:pt x="147" y="637"/>
                  </a:lnTo>
                  <a:lnTo>
                    <a:pt x="142" y="646"/>
                  </a:lnTo>
                  <a:lnTo>
                    <a:pt x="137" y="654"/>
                  </a:lnTo>
                  <a:lnTo>
                    <a:pt x="134" y="657"/>
                  </a:lnTo>
                  <a:lnTo>
                    <a:pt x="130" y="659"/>
                  </a:lnTo>
                  <a:lnTo>
                    <a:pt x="125" y="661"/>
                  </a:lnTo>
                  <a:lnTo>
                    <a:pt x="120" y="662"/>
                  </a:lnTo>
                  <a:lnTo>
                    <a:pt x="112" y="663"/>
                  </a:lnTo>
                  <a:lnTo>
                    <a:pt x="104" y="665"/>
                  </a:lnTo>
                  <a:lnTo>
                    <a:pt x="95" y="665"/>
                  </a:lnTo>
                  <a:lnTo>
                    <a:pt x="87" y="666"/>
                  </a:lnTo>
                  <a:lnTo>
                    <a:pt x="84" y="666"/>
                  </a:lnTo>
                  <a:lnTo>
                    <a:pt x="80" y="667"/>
                  </a:lnTo>
                  <a:lnTo>
                    <a:pt x="79" y="669"/>
                  </a:lnTo>
                  <a:lnTo>
                    <a:pt x="79" y="671"/>
                  </a:lnTo>
                  <a:lnTo>
                    <a:pt x="79" y="673"/>
                  </a:lnTo>
                  <a:lnTo>
                    <a:pt x="80" y="674"/>
                  </a:lnTo>
                  <a:lnTo>
                    <a:pt x="81" y="675"/>
                  </a:lnTo>
                  <a:lnTo>
                    <a:pt x="82" y="676"/>
                  </a:lnTo>
                  <a:lnTo>
                    <a:pt x="89" y="678"/>
                  </a:lnTo>
                  <a:lnTo>
                    <a:pt x="96" y="678"/>
                  </a:lnTo>
                  <a:lnTo>
                    <a:pt x="110" y="678"/>
                  </a:lnTo>
                  <a:lnTo>
                    <a:pt x="125" y="677"/>
                  </a:lnTo>
                  <a:lnTo>
                    <a:pt x="142" y="677"/>
                  </a:lnTo>
                  <a:lnTo>
                    <a:pt x="158" y="676"/>
                  </a:lnTo>
                  <a:lnTo>
                    <a:pt x="175" y="676"/>
                  </a:lnTo>
                  <a:lnTo>
                    <a:pt x="187" y="676"/>
                  </a:lnTo>
                  <a:lnTo>
                    <a:pt x="198" y="675"/>
                  </a:lnTo>
                  <a:lnTo>
                    <a:pt x="203" y="675"/>
                  </a:lnTo>
                  <a:lnTo>
                    <a:pt x="216" y="675"/>
                  </a:lnTo>
                  <a:lnTo>
                    <a:pt x="228" y="675"/>
                  </a:lnTo>
                  <a:lnTo>
                    <a:pt x="241" y="676"/>
                  </a:lnTo>
                  <a:lnTo>
                    <a:pt x="255" y="676"/>
                  </a:lnTo>
                  <a:lnTo>
                    <a:pt x="268" y="676"/>
                  </a:lnTo>
                  <a:lnTo>
                    <a:pt x="283" y="677"/>
                  </a:lnTo>
                  <a:lnTo>
                    <a:pt x="299" y="677"/>
                  </a:lnTo>
                  <a:lnTo>
                    <a:pt x="316" y="678"/>
                  </a:lnTo>
                  <a:lnTo>
                    <a:pt x="333" y="678"/>
                  </a:lnTo>
                  <a:lnTo>
                    <a:pt x="353" y="679"/>
                  </a:lnTo>
                  <a:lnTo>
                    <a:pt x="373" y="679"/>
                  </a:lnTo>
                  <a:lnTo>
                    <a:pt x="394" y="680"/>
                  </a:lnTo>
                  <a:lnTo>
                    <a:pt x="418" y="680"/>
                  </a:lnTo>
                  <a:lnTo>
                    <a:pt x="443" y="680"/>
                  </a:lnTo>
                  <a:lnTo>
                    <a:pt x="469" y="681"/>
                  </a:lnTo>
                  <a:lnTo>
                    <a:pt x="498" y="681"/>
                  </a:lnTo>
                  <a:lnTo>
                    <a:pt x="518" y="680"/>
                  </a:lnTo>
                  <a:lnTo>
                    <a:pt x="533" y="680"/>
                  </a:lnTo>
                  <a:lnTo>
                    <a:pt x="544" y="678"/>
                  </a:lnTo>
                  <a:lnTo>
                    <a:pt x="551" y="676"/>
                  </a:lnTo>
                  <a:lnTo>
                    <a:pt x="558" y="673"/>
                  </a:lnTo>
                  <a:lnTo>
                    <a:pt x="561" y="669"/>
                  </a:lnTo>
                  <a:lnTo>
                    <a:pt x="564" y="664"/>
                  </a:lnTo>
                  <a:lnTo>
                    <a:pt x="568" y="657"/>
                  </a:lnTo>
                  <a:lnTo>
                    <a:pt x="570" y="646"/>
                  </a:lnTo>
                  <a:lnTo>
                    <a:pt x="574" y="634"/>
                  </a:lnTo>
                  <a:lnTo>
                    <a:pt x="576" y="620"/>
                  </a:lnTo>
                  <a:lnTo>
                    <a:pt x="579" y="607"/>
                  </a:lnTo>
                  <a:lnTo>
                    <a:pt x="581" y="594"/>
                  </a:lnTo>
                  <a:lnTo>
                    <a:pt x="583" y="583"/>
                  </a:lnTo>
                  <a:lnTo>
                    <a:pt x="584" y="574"/>
                  </a:lnTo>
                  <a:lnTo>
                    <a:pt x="584" y="569"/>
                  </a:lnTo>
                  <a:lnTo>
                    <a:pt x="584" y="563"/>
                  </a:lnTo>
                  <a:lnTo>
                    <a:pt x="583" y="558"/>
                  </a:lnTo>
                  <a:lnTo>
                    <a:pt x="580" y="556"/>
                  </a:lnTo>
                  <a:lnTo>
                    <a:pt x="578" y="556"/>
                  </a:lnTo>
                  <a:lnTo>
                    <a:pt x="573" y="556"/>
                  </a:lnTo>
                  <a:lnTo>
                    <a:pt x="570" y="559"/>
                  </a:lnTo>
                  <a:lnTo>
                    <a:pt x="569" y="562"/>
                  </a:lnTo>
                  <a:lnTo>
                    <a:pt x="568" y="567"/>
                  </a:lnTo>
                  <a:lnTo>
                    <a:pt x="565" y="576"/>
                  </a:lnTo>
                  <a:lnTo>
                    <a:pt x="561" y="585"/>
                  </a:lnTo>
                  <a:lnTo>
                    <a:pt x="556" y="594"/>
                  </a:lnTo>
                  <a:lnTo>
                    <a:pt x="551" y="604"/>
                  </a:lnTo>
                  <a:lnTo>
                    <a:pt x="545" y="612"/>
                  </a:lnTo>
                  <a:lnTo>
                    <a:pt x="539" y="620"/>
                  </a:lnTo>
                  <a:lnTo>
                    <a:pt x="531" y="626"/>
                  </a:lnTo>
                  <a:lnTo>
                    <a:pt x="524" y="631"/>
                  </a:lnTo>
                  <a:lnTo>
                    <a:pt x="515" y="635"/>
                  </a:lnTo>
                  <a:lnTo>
                    <a:pt x="505" y="638"/>
                  </a:lnTo>
                  <a:lnTo>
                    <a:pt x="495" y="641"/>
                  </a:lnTo>
                  <a:lnTo>
                    <a:pt x="484" y="643"/>
                  </a:lnTo>
                  <a:lnTo>
                    <a:pt x="473" y="644"/>
                  </a:lnTo>
                  <a:lnTo>
                    <a:pt x="460" y="645"/>
                  </a:lnTo>
                  <a:lnTo>
                    <a:pt x="448" y="646"/>
                  </a:lnTo>
                  <a:lnTo>
                    <a:pt x="434" y="646"/>
                  </a:lnTo>
                  <a:lnTo>
                    <a:pt x="420" y="646"/>
                  </a:lnTo>
                  <a:lnTo>
                    <a:pt x="405" y="646"/>
                  </a:lnTo>
                  <a:lnTo>
                    <a:pt x="386" y="646"/>
                  </a:lnTo>
                  <a:lnTo>
                    <a:pt x="368" y="646"/>
                  </a:lnTo>
                  <a:lnTo>
                    <a:pt x="352" y="645"/>
                  </a:lnTo>
                  <a:lnTo>
                    <a:pt x="337" y="644"/>
                  </a:lnTo>
                  <a:lnTo>
                    <a:pt x="326" y="643"/>
                  </a:lnTo>
                  <a:lnTo>
                    <a:pt x="314" y="641"/>
                  </a:lnTo>
                  <a:lnTo>
                    <a:pt x="304" y="640"/>
                  </a:lnTo>
                  <a:lnTo>
                    <a:pt x="297" y="637"/>
                  </a:lnTo>
                  <a:lnTo>
                    <a:pt x="289" y="635"/>
                  </a:lnTo>
                  <a:lnTo>
                    <a:pt x="283" y="632"/>
                  </a:lnTo>
                  <a:lnTo>
                    <a:pt x="278" y="629"/>
                  </a:lnTo>
                  <a:lnTo>
                    <a:pt x="275" y="626"/>
                  </a:lnTo>
                  <a:lnTo>
                    <a:pt x="270" y="621"/>
                  </a:lnTo>
                  <a:lnTo>
                    <a:pt x="266" y="615"/>
                  </a:lnTo>
                  <a:lnTo>
                    <a:pt x="262" y="606"/>
                  </a:lnTo>
                  <a:lnTo>
                    <a:pt x="258" y="595"/>
                  </a:lnTo>
                  <a:lnTo>
                    <a:pt x="257" y="583"/>
                  </a:lnTo>
                  <a:lnTo>
                    <a:pt x="255" y="568"/>
                  </a:lnTo>
                  <a:lnTo>
                    <a:pt x="253" y="550"/>
                  </a:lnTo>
                  <a:lnTo>
                    <a:pt x="252" y="531"/>
                  </a:lnTo>
                  <a:lnTo>
                    <a:pt x="251" y="508"/>
                  </a:lnTo>
                  <a:lnTo>
                    <a:pt x="251" y="483"/>
                  </a:lnTo>
                  <a:lnTo>
                    <a:pt x="250" y="455"/>
                  </a:lnTo>
                  <a:lnTo>
                    <a:pt x="250" y="424"/>
                  </a:lnTo>
                  <a:lnTo>
                    <a:pt x="250" y="268"/>
                  </a:lnTo>
                  <a:close/>
                  <a:moveTo>
                    <a:pt x="976" y="268"/>
                  </a:moveTo>
                  <a:lnTo>
                    <a:pt x="976" y="248"/>
                  </a:lnTo>
                  <a:lnTo>
                    <a:pt x="976" y="230"/>
                  </a:lnTo>
                  <a:lnTo>
                    <a:pt x="976" y="213"/>
                  </a:lnTo>
                  <a:lnTo>
                    <a:pt x="976" y="198"/>
                  </a:lnTo>
                  <a:lnTo>
                    <a:pt x="976" y="184"/>
                  </a:lnTo>
                  <a:lnTo>
                    <a:pt x="976" y="171"/>
                  </a:lnTo>
                  <a:lnTo>
                    <a:pt x="976" y="160"/>
                  </a:lnTo>
                  <a:lnTo>
                    <a:pt x="976" y="150"/>
                  </a:lnTo>
                  <a:lnTo>
                    <a:pt x="976" y="140"/>
                  </a:lnTo>
                  <a:lnTo>
                    <a:pt x="976" y="132"/>
                  </a:lnTo>
                  <a:lnTo>
                    <a:pt x="976" y="124"/>
                  </a:lnTo>
                  <a:lnTo>
                    <a:pt x="976" y="117"/>
                  </a:lnTo>
                  <a:lnTo>
                    <a:pt x="976" y="105"/>
                  </a:lnTo>
                  <a:lnTo>
                    <a:pt x="977" y="95"/>
                  </a:lnTo>
                  <a:lnTo>
                    <a:pt x="977" y="86"/>
                  </a:lnTo>
                  <a:lnTo>
                    <a:pt x="978" y="77"/>
                  </a:lnTo>
                  <a:lnTo>
                    <a:pt x="978" y="67"/>
                  </a:lnTo>
                  <a:lnTo>
                    <a:pt x="981" y="57"/>
                  </a:lnTo>
                  <a:lnTo>
                    <a:pt x="983" y="49"/>
                  </a:lnTo>
                  <a:lnTo>
                    <a:pt x="988" y="42"/>
                  </a:lnTo>
                  <a:lnTo>
                    <a:pt x="993" y="37"/>
                  </a:lnTo>
                  <a:lnTo>
                    <a:pt x="999" y="33"/>
                  </a:lnTo>
                  <a:lnTo>
                    <a:pt x="1008" y="29"/>
                  </a:lnTo>
                  <a:lnTo>
                    <a:pt x="1018" y="27"/>
                  </a:lnTo>
                  <a:lnTo>
                    <a:pt x="1027" y="26"/>
                  </a:lnTo>
                  <a:lnTo>
                    <a:pt x="1034" y="25"/>
                  </a:lnTo>
                  <a:lnTo>
                    <a:pt x="1040" y="25"/>
                  </a:lnTo>
                  <a:lnTo>
                    <a:pt x="1045" y="25"/>
                  </a:lnTo>
                  <a:lnTo>
                    <a:pt x="1049" y="24"/>
                  </a:lnTo>
                  <a:lnTo>
                    <a:pt x="1052" y="23"/>
                  </a:lnTo>
                  <a:lnTo>
                    <a:pt x="1054" y="22"/>
                  </a:lnTo>
                  <a:lnTo>
                    <a:pt x="1054" y="19"/>
                  </a:lnTo>
                  <a:lnTo>
                    <a:pt x="1053" y="16"/>
                  </a:lnTo>
                  <a:lnTo>
                    <a:pt x="1050" y="14"/>
                  </a:lnTo>
                  <a:lnTo>
                    <a:pt x="1044" y="13"/>
                  </a:lnTo>
                  <a:lnTo>
                    <a:pt x="1037" y="12"/>
                  </a:lnTo>
                  <a:lnTo>
                    <a:pt x="1023" y="12"/>
                  </a:lnTo>
                  <a:lnTo>
                    <a:pt x="1007" y="13"/>
                  </a:lnTo>
                  <a:lnTo>
                    <a:pt x="989" y="13"/>
                  </a:lnTo>
                  <a:lnTo>
                    <a:pt x="973" y="14"/>
                  </a:lnTo>
                  <a:lnTo>
                    <a:pt x="957" y="14"/>
                  </a:lnTo>
                  <a:lnTo>
                    <a:pt x="943" y="15"/>
                  </a:lnTo>
                  <a:lnTo>
                    <a:pt x="934" y="15"/>
                  </a:lnTo>
                  <a:lnTo>
                    <a:pt x="929" y="15"/>
                  </a:lnTo>
                  <a:lnTo>
                    <a:pt x="924" y="15"/>
                  </a:lnTo>
                  <a:lnTo>
                    <a:pt x="914" y="15"/>
                  </a:lnTo>
                  <a:lnTo>
                    <a:pt x="901" y="14"/>
                  </a:lnTo>
                  <a:lnTo>
                    <a:pt x="886" y="14"/>
                  </a:lnTo>
                  <a:lnTo>
                    <a:pt x="868" y="13"/>
                  </a:lnTo>
                  <a:lnTo>
                    <a:pt x="850" y="13"/>
                  </a:lnTo>
                  <a:lnTo>
                    <a:pt x="833" y="12"/>
                  </a:lnTo>
                  <a:lnTo>
                    <a:pt x="818" y="12"/>
                  </a:lnTo>
                  <a:lnTo>
                    <a:pt x="811" y="13"/>
                  </a:lnTo>
                  <a:lnTo>
                    <a:pt x="805" y="14"/>
                  </a:lnTo>
                  <a:lnTo>
                    <a:pt x="802" y="16"/>
                  </a:lnTo>
                  <a:lnTo>
                    <a:pt x="801" y="19"/>
                  </a:lnTo>
                  <a:lnTo>
                    <a:pt x="801" y="22"/>
                  </a:lnTo>
                  <a:lnTo>
                    <a:pt x="803" y="23"/>
                  </a:lnTo>
                  <a:lnTo>
                    <a:pt x="806" y="24"/>
                  </a:lnTo>
                  <a:lnTo>
                    <a:pt x="810" y="25"/>
                  </a:lnTo>
                  <a:lnTo>
                    <a:pt x="816" y="25"/>
                  </a:lnTo>
                  <a:lnTo>
                    <a:pt x="825" y="25"/>
                  </a:lnTo>
                  <a:lnTo>
                    <a:pt x="835" y="27"/>
                  </a:lnTo>
                  <a:lnTo>
                    <a:pt x="843" y="28"/>
                  </a:lnTo>
                  <a:lnTo>
                    <a:pt x="852" y="30"/>
                  </a:lnTo>
                  <a:lnTo>
                    <a:pt x="860" y="33"/>
                  </a:lnTo>
                  <a:lnTo>
                    <a:pt x="866" y="38"/>
                  </a:lnTo>
                  <a:lnTo>
                    <a:pt x="871" y="43"/>
                  </a:lnTo>
                  <a:lnTo>
                    <a:pt x="875" y="50"/>
                  </a:lnTo>
                  <a:lnTo>
                    <a:pt x="877" y="58"/>
                  </a:lnTo>
                  <a:lnTo>
                    <a:pt x="880" y="67"/>
                  </a:lnTo>
                  <a:lnTo>
                    <a:pt x="881" y="77"/>
                  </a:lnTo>
                  <a:lnTo>
                    <a:pt x="882" y="86"/>
                  </a:lnTo>
                  <a:lnTo>
                    <a:pt x="882" y="95"/>
                  </a:lnTo>
                  <a:lnTo>
                    <a:pt x="882" y="105"/>
                  </a:lnTo>
                  <a:lnTo>
                    <a:pt x="883" y="117"/>
                  </a:lnTo>
                  <a:lnTo>
                    <a:pt x="883" y="124"/>
                  </a:lnTo>
                  <a:lnTo>
                    <a:pt x="883" y="132"/>
                  </a:lnTo>
                  <a:lnTo>
                    <a:pt x="883" y="140"/>
                  </a:lnTo>
                  <a:lnTo>
                    <a:pt x="883" y="150"/>
                  </a:lnTo>
                  <a:lnTo>
                    <a:pt x="883" y="160"/>
                  </a:lnTo>
                  <a:lnTo>
                    <a:pt x="883" y="171"/>
                  </a:lnTo>
                  <a:lnTo>
                    <a:pt x="883" y="184"/>
                  </a:lnTo>
                  <a:lnTo>
                    <a:pt x="883" y="198"/>
                  </a:lnTo>
                  <a:lnTo>
                    <a:pt x="883" y="213"/>
                  </a:lnTo>
                  <a:lnTo>
                    <a:pt x="883" y="230"/>
                  </a:lnTo>
                  <a:lnTo>
                    <a:pt x="883" y="248"/>
                  </a:lnTo>
                  <a:lnTo>
                    <a:pt x="883" y="268"/>
                  </a:lnTo>
                  <a:lnTo>
                    <a:pt x="883" y="423"/>
                  </a:lnTo>
                  <a:lnTo>
                    <a:pt x="883" y="443"/>
                  </a:lnTo>
                  <a:lnTo>
                    <a:pt x="883" y="464"/>
                  </a:lnTo>
                  <a:lnTo>
                    <a:pt x="883" y="483"/>
                  </a:lnTo>
                  <a:lnTo>
                    <a:pt x="883" y="502"/>
                  </a:lnTo>
                  <a:lnTo>
                    <a:pt x="883" y="519"/>
                  </a:lnTo>
                  <a:lnTo>
                    <a:pt x="882" y="536"/>
                  </a:lnTo>
                  <a:lnTo>
                    <a:pt x="882" y="552"/>
                  </a:lnTo>
                  <a:lnTo>
                    <a:pt x="882" y="566"/>
                  </a:lnTo>
                  <a:lnTo>
                    <a:pt x="881" y="580"/>
                  </a:lnTo>
                  <a:lnTo>
                    <a:pt x="880" y="593"/>
                  </a:lnTo>
                  <a:lnTo>
                    <a:pt x="878" y="604"/>
                  </a:lnTo>
                  <a:lnTo>
                    <a:pt x="877" y="614"/>
                  </a:lnTo>
                  <a:lnTo>
                    <a:pt x="876" y="626"/>
                  </a:lnTo>
                  <a:lnTo>
                    <a:pt x="872" y="637"/>
                  </a:lnTo>
                  <a:lnTo>
                    <a:pt x="868" y="646"/>
                  </a:lnTo>
                  <a:lnTo>
                    <a:pt x="863" y="654"/>
                  </a:lnTo>
                  <a:lnTo>
                    <a:pt x="860" y="657"/>
                  </a:lnTo>
                  <a:lnTo>
                    <a:pt x="856" y="659"/>
                  </a:lnTo>
                  <a:lnTo>
                    <a:pt x="851" y="661"/>
                  </a:lnTo>
                  <a:lnTo>
                    <a:pt x="846" y="662"/>
                  </a:lnTo>
                  <a:lnTo>
                    <a:pt x="838" y="663"/>
                  </a:lnTo>
                  <a:lnTo>
                    <a:pt x="830" y="665"/>
                  </a:lnTo>
                  <a:lnTo>
                    <a:pt x="821" y="665"/>
                  </a:lnTo>
                  <a:lnTo>
                    <a:pt x="813" y="666"/>
                  </a:lnTo>
                  <a:lnTo>
                    <a:pt x="808" y="666"/>
                  </a:lnTo>
                  <a:lnTo>
                    <a:pt x="806" y="667"/>
                  </a:lnTo>
                  <a:lnTo>
                    <a:pt x="805" y="669"/>
                  </a:lnTo>
                  <a:lnTo>
                    <a:pt x="803" y="671"/>
                  </a:lnTo>
                  <a:lnTo>
                    <a:pt x="805" y="673"/>
                  </a:lnTo>
                  <a:lnTo>
                    <a:pt x="805" y="674"/>
                  </a:lnTo>
                  <a:lnTo>
                    <a:pt x="806" y="675"/>
                  </a:lnTo>
                  <a:lnTo>
                    <a:pt x="808" y="676"/>
                  </a:lnTo>
                  <a:lnTo>
                    <a:pt x="813" y="678"/>
                  </a:lnTo>
                  <a:lnTo>
                    <a:pt x="822" y="678"/>
                  </a:lnTo>
                  <a:lnTo>
                    <a:pt x="836" y="678"/>
                  </a:lnTo>
                  <a:lnTo>
                    <a:pt x="852" y="677"/>
                  </a:lnTo>
                  <a:lnTo>
                    <a:pt x="868" y="677"/>
                  </a:lnTo>
                  <a:lnTo>
                    <a:pt x="886" y="677"/>
                  </a:lnTo>
                  <a:lnTo>
                    <a:pt x="902" y="676"/>
                  </a:lnTo>
                  <a:lnTo>
                    <a:pt x="914" y="676"/>
                  </a:lnTo>
                  <a:lnTo>
                    <a:pt x="924" y="675"/>
                  </a:lnTo>
                  <a:lnTo>
                    <a:pt x="929" y="675"/>
                  </a:lnTo>
                  <a:lnTo>
                    <a:pt x="934" y="675"/>
                  </a:lnTo>
                  <a:lnTo>
                    <a:pt x="944" y="676"/>
                  </a:lnTo>
                  <a:lnTo>
                    <a:pt x="958" y="676"/>
                  </a:lnTo>
                  <a:lnTo>
                    <a:pt x="977" y="677"/>
                  </a:lnTo>
                  <a:lnTo>
                    <a:pt x="986" y="677"/>
                  </a:lnTo>
                  <a:lnTo>
                    <a:pt x="997" y="677"/>
                  </a:lnTo>
                  <a:lnTo>
                    <a:pt x="1007" y="677"/>
                  </a:lnTo>
                  <a:lnTo>
                    <a:pt x="1018" y="677"/>
                  </a:lnTo>
                  <a:lnTo>
                    <a:pt x="1030" y="678"/>
                  </a:lnTo>
                  <a:lnTo>
                    <a:pt x="1042" y="678"/>
                  </a:lnTo>
                  <a:lnTo>
                    <a:pt x="1053" y="678"/>
                  </a:lnTo>
                  <a:lnTo>
                    <a:pt x="1064" y="678"/>
                  </a:lnTo>
                  <a:lnTo>
                    <a:pt x="1072" y="677"/>
                  </a:lnTo>
                  <a:lnTo>
                    <a:pt x="1078" y="676"/>
                  </a:lnTo>
                  <a:lnTo>
                    <a:pt x="1080" y="674"/>
                  </a:lnTo>
                  <a:lnTo>
                    <a:pt x="1082" y="671"/>
                  </a:lnTo>
                  <a:lnTo>
                    <a:pt x="1082" y="669"/>
                  </a:lnTo>
                  <a:lnTo>
                    <a:pt x="1080" y="667"/>
                  </a:lnTo>
                  <a:lnTo>
                    <a:pt x="1077" y="666"/>
                  </a:lnTo>
                  <a:lnTo>
                    <a:pt x="1073" y="666"/>
                  </a:lnTo>
                  <a:lnTo>
                    <a:pt x="1067" y="665"/>
                  </a:lnTo>
                  <a:lnTo>
                    <a:pt x="1059" y="665"/>
                  </a:lnTo>
                  <a:lnTo>
                    <a:pt x="1050" y="665"/>
                  </a:lnTo>
                  <a:lnTo>
                    <a:pt x="1040" y="664"/>
                  </a:lnTo>
                  <a:lnTo>
                    <a:pt x="1032" y="663"/>
                  </a:lnTo>
                  <a:lnTo>
                    <a:pt x="1024" y="662"/>
                  </a:lnTo>
                  <a:lnTo>
                    <a:pt x="1016" y="661"/>
                  </a:lnTo>
                  <a:lnTo>
                    <a:pt x="1009" y="659"/>
                  </a:lnTo>
                  <a:lnTo>
                    <a:pt x="1003" y="657"/>
                  </a:lnTo>
                  <a:lnTo>
                    <a:pt x="998" y="654"/>
                  </a:lnTo>
                  <a:lnTo>
                    <a:pt x="994" y="650"/>
                  </a:lnTo>
                  <a:lnTo>
                    <a:pt x="991" y="646"/>
                  </a:lnTo>
                  <a:lnTo>
                    <a:pt x="988" y="642"/>
                  </a:lnTo>
                  <a:lnTo>
                    <a:pt x="986" y="637"/>
                  </a:lnTo>
                  <a:lnTo>
                    <a:pt x="983" y="626"/>
                  </a:lnTo>
                  <a:lnTo>
                    <a:pt x="981" y="614"/>
                  </a:lnTo>
                  <a:lnTo>
                    <a:pt x="979" y="604"/>
                  </a:lnTo>
                  <a:lnTo>
                    <a:pt x="978" y="593"/>
                  </a:lnTo>
                  <a:lnTo>
                    <a:pt x="978" y="580"/>
                  </a:lnTo>
                  <a:lnTo>
                    <a:pt x="977" y="566"/>
                  </a:lnTo>
                  <a:lnTo>
                    <a:pt x="977" y="552"/>
                  </a:lnTo>
                  <a:lnTo>
                    <a:pt x="976" y="536"/>
                  </a:lnTo>
                  <a:lnTo>
                    <a:pt x="976" y="519"/>
                  </a:lnTo>
                  <a:lnTo>
                    <a:pt x="976" y="502"/>
                  </a:lnTo>
                  <a:lnTo>
                    <a:pt x="976" y="483"/>
                  </a:lnTo>
                  <a:lnTo>
                    <a:pt x="976" y="464"/>
                  </a:lnTo>
                  <a:lnTo>
                    <a:pt x="976" y="443"/>
                  </a:lnTo>
                  <a:lnTo>
                    <a:pt x="976" y="423"/>
                  </a:lnTo>
                  <a:lnTo>
                    <a:pt x="976" y="268"/>
                  </a:lnTo>
                  <a:close/>
                  <a:moveTo>
                    <a:pt x="1609" y="50"/>
                  </a:moveTo>
                  <a:lnTo>
                    <a:pt x="1748" y="52"/>
                  </a:lnTo>
                  <a:lnTo>
                    <a:pt x="1767" y="53"/>
                  </a:lnTo>
                  <a:lnTo>
                    <a:pt x="1784" y="53"/>
                  </a:lnTo>
                  <a:lnTo>
                    <a:pt x="1799" y="55"/>
                  </a:lnTo>
                  <a:lnTo>
                    <a:pt x="1814" y="57"/>
                  </a:lnTo>
                  <a:lnTo>
                    <a:pt x="1825" y="59"/>
                  </a:lnTo>
                  <a:lnTo>
                    <a:pt x="1836" y="61"/>
                  </a:lnTo>
                  <a:lnTo>
                    <a:pt x="1846" y="64"/>
                  </a:lnTo>
                  <a:lnTo>
                    <a:pt x="1854" y="67"/>
                  </a:lnTo>
                  <a:lnTo>
                    <a:pt x="1861" y="70"/>
                  </a:lnTo>
                  <a:lnTo>
                    <a:pt x="1866" y="74"/>
                  </a:lnTo>
                  <a:lnTo>
                    <a:pt x="1871" y="78"/>
                  </a:lnTo>
                  <a:lnTo>
                    <a:pt x="1875" y="82"/>
                  </a:lnTo>
                  <a:lnTo>
                    <a:pt x="1879" y="86"/>
                  </a:lnTo>
                  <a:lnTo>
                    <a:pt x="1881" y="91"/>
                  </a:lnTo>
                  <a:lnTo>
                    <a:pt x="1883" y="96"/>
                  </a:lnTo>
                  <a:lnTo>
                    <a:pt x="1884" y="100"/>
                  </a:lnTo>
                  <a:lnTo>
                    <a:pt x="1884" y="110"/>
                  </a:lnTo>
                  <a:lnTo>
                    <a:pt x="1885" y="118"/>
                  </a:lnTo>
                  <a:lnTo>
                    <a:pt x="1888" y="122"/>
                  </a:lnTo>
                  <a:lnTo>
                    <a:pt x="1890" y="124"/>
                  </a:lnTo>
                  <a:lnTo>
                    <a:pt x="1894" y="125"/>
                  </a:lnTo>
                  <a:lnTo>
                    <a:pt x="1896" y="124"/>
                  </a:lnTo>
                  <a:lnTo>
                    <a:pt x="1899" y="122"/>
                  </a:lnTo>
                  <a:lnTo>
                    <a:pt x="1900" y="119"/>
                  </a:lnTo>
                  <a:lnTo>
                    <a:pt x="1901" y="114"/>
                  </a:lnTo>
                  <a:lnTo>
                    <a:pt x="1901" y="108"/>
                  </a:lnTo>
                  <a:lnTo>
                    <a:pt x="1901" y="98"/>
                  </a:lnTo>
                  <a:lnTo>
                    <a:pt x="1902" y="86"/>
                  </a:lnTo>
                  <a:lnTo>
                    <a:pt x="1902" y="71"/>
                  </a:lnTo>
                  <a:lnTo>
                    <a:pt x="1902" y="56"/>
                  </a:lnTo>
                  <a:lnTo>
                    <a:pt x="1904" y="42"/>
                  </a:lnTo>
                  <a:lnTo>
                    <a:pt x="1904" y="28"/>
                  </a:lnTo>
                  <a:lnTo>
                    <a:pt x="1904" y="17"/>
                  </a:lnTo>
                  <a:lnTo>
                    <a:pt x="1904" y="13"/>
                  </a:lnTo>
                  <a:lnTo>
                    <a:pt x="1904" y="9"/>
                  </a:lnTo>
                  <a:lnTo>
                    <a:pt x="1901" y="7"/>
                  </a:lnTo>
                  <a:lnTo>
                    <a:pt x="1899" y="6"/>
                  </a:lnTo>
                  <a:lnTo>
                    <a:pt x="1894" y="7"/>
                  </a:lnTo>
                  <a:lnTo>
                    <a:pt x="1888" y="8"/>
                  </a:lnTo>
                  <a:lnTo>
                    <a:pt x="1879" y="9"/>
                  </a:lnTo>
                  <a:lnTo>
                    <a:pt x="1868" y="11"/>
                  </a:lnTo>
                  <a:lnTo>
                    <a:pt x="1853" y="12"/>
                  </a:lnTo>
                  <a:lnTo>
                    <a:pt x="1835" y="14"/>
                  </a:lnTo>
                  <a:lnTo>
                    <a:pt x="1825" y="14"/>
                  </a:lnTo>
                  <a:lnTo>
                    <a:pt x="1814" y="15"/>
                  </a:lnTo>
                  <a:lnTo>
                    <a:pt x="1803" y="15"/>
                  </a:lnTo>
                  <a:lnTo>
                    <a:pt x="1790" y="15"/>
                  </a:lnTo>
                  <a:lnTo>
                    <a:pt x="1379" y="15"/>
                  </a:lnTo>
                  <a:lnTo>
                    <a:pt x="1370" y="15"/>
                  </a:lnTo>
                  <a:lnTo>
                    <a:pt x="1357" y="14"/>
                  </a:lnTo>
                  <a:lnTo>
                    <a:pt x="1341" y="14"/>
                  </a:lnTo>
                  <a:lnTo>
                    <a:pt x="1325" y="13"/>
                  </a:lnTo>
                  <a:lnTo>
                    <a:pt x="1307" y="12"/>
                  </a:lnTo>
                  <a:lnTo>
                    <a:pt x="1291" y="11"/>
                  </a:lnTo>
                  <a:lnTo>
                    <a:pt x="1277" y="9"/>
                  </a:lnTo>
                  <a:lnTo>
                    <a:pt x="1268" y="7"/>
                  </a:lnTo>
                  <a:lnTo>
                    <a:pt x="1259" y="5"/>
                  </a:lnTo>
                  <a:lnTo>
                    <a:pt x="1253" y="2"/>
                  </a:lnTo>
                  <a:lnTo>
                    <a:pt x="1248" y="1"/>
                  </a:lnTo>
                  <a:lnTo>
                    <a:pt x="1243" y="0"/>
                  </a:lnTo>
                  <a:lnTo>
                    <a:pt x="1240" y="1"/>
                  </a:lnTo>
                  <a:lnTo>
                    <a:pt x="1239" y="3"/>
                  </a:lnTo>
                  <a:lnTo>
                    <a:pt x="1236" y="6"/>
                  </a:lnTo>
                  <a:lnTo>
                    <a:pt x="1235" y="10"/>
                  </a:lnTo>
                  <a:lnTo>
                    <a:pt x="1233" y="14"/>
                  </a:lnTo>
                  <a:lnTo>
                    <a:pt x="1231" y="17"/>
                  </a:lnTo>
                  <a:lnTo>
                    <a:pt x="1230" y="21"/>
                  </a:lnTo>
                  <a:lnTo>
                    <a:pt x="1229" y="28"/>
                  </a:lnTo>
                  <a:lnTo>
                    <a:pt x="1225" y="38"/>
                  </a:lnTo>
                  <a:lnTo>
                    <a:pt x="1223" y="49"/>
                  </a:lnTo>
                  <a:lnTo>
                    <a:pt x="1219" y="62"/>
                  </a:lnTo>
                  <a:lnTo>
                    <a:pt x="1215" y="74"/>
                  </a:lnTo>
                  <a:lnTo>
                    <a:pt x="1213" y="86"/>
                  </a:lnTo>
                  <a:lnTo>
                    <a:pt x="1210" y="96"/>
                  </a:lnTo>
                  <a:lnTo>
                    <a:pt x="1209" y="104"/>
                  </a:lnTo>
                  <a:lnTo>
                    <a:pt x="1208" y="108"/>
                  </a:lnTo>
                  <a:lnTo>
                    <a:pt x="1208" y="112"/>
                  </a:lnTo>
                  <a:lnTo>
                    <a:pt x="1209" y="114"/>
                  </a:lnTo>
                  <a:lnTo>
                    <a:pt x="1211" y="116"/>
                  </a:lnTo>
                  <a:lnTo>
                    <a:pt x="1213" y="116"/>
                  </a:lnTo>
                  <a:lnTo>
                    <a:pt x="1216" y="116"/>
                  </a:lnTo>
                  <a:lnTo>
                    <a:pt x="1219" y="114"/>
                  </a:lnTo>
                  <a:lnTo>
                    <a:pt x="1221" y="112"/>
                  </a:lnTo>
                  <a:lnTo>
                    <a:pt x="1224" y="107"/>
                  </a:lnTo>
                  <a:lnTo>
                    <a:pt x="1226" y="103"/>
                  </a:lnTo>
                  <a:lnTo>
                    <a:pt x="1230" y="97"/>
                  </a:lnTo>
                  <a:lnTo>
                    <a:pt x="1235" y="90"/>
                  </a:lnTo>
                  <a:lnTo>
                    <a:pt x="1243" y="80"/>
                  </a:lnTo>
                  <a:lnTo>
                    <a:pt x="1248" y="75"/>
                  </a:lnTo>
                  <a:lnTo>
                    <a:pt x="1253" y="71"/>
                  </a:lnTo>
                  <a:lnTo>
                    <a:pt x="1259" y="67"/>
                  </a:lnTo>
                  <a:lnTo>
                    <a:pt x="1265" y="64"/>
                  </a:lnTo>
                  <a:lnTo>
                    <a:pt x="1271" y="61"/>
                  </a:lnTo>
                  <a:lnTo>
                    <a:pt x="1280" y="58"/>
                  </a:lnTo>
                  <a:lnTo>
                    <a:pt x="1289" y="56"/>
                  </a:lnTo>
                  <a:lnTo>
                    <a:pt x="1300" y="55"/>
                  </a:lnTo>
                  <a:lnTo>
                    <a:pt x="1311" y="54"/>
                  </a:lnTo>
                  <a:lnTo>
                    <a:pt x="1324" y="53"/>
                  </a:lnTo>
                  <a:lnTo>
                    <a:pt x="1339" y="52"/>
                  </a:lnTo>
                  <a:lnTo>
                    <a:pt x="1355" y="52"/>
                  </a:lnTo>
                  <a:lnTo>
                    <a:pt x="1517" y="50"/>
                  </a:lnTo>
                  <a:lnTo>
                    <a:pt x="1517" y="423"/>
                  </a:lnTo>
                  <a:lnTo>
                    <a:pt x="1517" y="443"/>
                  </a:lnTo>
                  <a:lnTo>
                    <a:pt x="1517" y="464"/>
                  </a:lnTo>
                  <a:lnTo>
                    <a:pt x="1517" y="483"/>
                  </a:lnTo>
                  <a:lnTo>
                    <a:pt x="1517" y="502"/>
                  </a:lnTo>
                  <a:lnTo>
                    <a:pt x="1517" y="519"/>
                  </a:lnTo>
                  <a:lnTo>
                    <a:pt x="1517" y="536"/>
                  </a:lnTo>
                  <a:lnTo>
                    <a:pt x="1516" y="552"/>
                  </a:lnTo>
                  <a:lnTo>
                    <a:pt x="1516" y="566"/>
                  </a:lnTo>
                  <a:lnTo>
                    <a:pt x="1516" y="580"/>
                  </a:lnTo>
                  <a:lnTo>
                    <a:pt x="1515" y="593"/>
                  </a:lnTo>
                  <a:lnTo>
                    <a:pt x="1513" y="604"/>
                  </a:lnTo>
                  <a:lnTo>
                    <a:pt x="1512" y="614"/>
                  </a:lnTo>
                  <a:lnTo>
                    <a:pt x="1510" y="626"/>
                  </a:lnTo>
                  <a:lnTo>
                    <a:pt x="1507" y="637"/>
                  </a:lnTo>
                  <a:lnTo>
                    <a:pt x="1502" y="646"/>
                  </a:lnTo>
                  <a:lnTo>
                    <a:pt x="1497" y="654"/>
                  </a:lnTo>
                  <a:lnTo>
                    <a:pt x="1493" y="657"/>
                  </a:lnTo>
                  <a:lnTo>
                    <a:pt x="1490" y="659"/>
                  </a:lnTo>
                  <a:lnTo>
                    <a:pt x="1486" y="661"/>
                  </a:lnTo>
                  <a:lnTo>
                    <a:pt x="1480" y="662"/>
                  </a:lnTo>
                  <a:lnTo>
                    <a:pt x="1472" y="663"/>
                  </a:lnTo>
                  <a:lnTo>
                    <a:pt x="1463" y="665"/>
                  </a:lnTo>
                  <a:lnTo>
                    <a:pt x="1455" y="665"/>
                  </a:lnTo>
                  <a:lnTo>
                    <a:pt x="1447" y="666"/>
                  </a:lnTo>
                  <a:lnTo>
                    <a:pt x="1443" y="666"/>
                  </a:lnTo>
                  <a:lnTo>
                    <a:pt x="1441" y="667"/>
                  </a:lnTo>
                  <a:lnTo>
                    <a:pt x="1438" y="669"/>
                  </a:lnTo>
                  <a:lnTo>
                    <a:pt x="1438" y="671"/>
                  </a:lnTo>
                  <a:lnTo>
                    <a:pt x="1438" y="673"/>
                  </a:lnTo>
                  <a:lnTo>
                    <a:pt x="1440" y="674"/>
                  </a:lnTo>
                  <a:lnTo>
                    <a:pt x="1441" y="675"/>
                  </a:lnTo>
                  <a:lnTo>
                    <a:pt x="1442" y="676"/>
                  </a:lnTo>
                  <a:lnTo>
                    <a:pt x="1448" y="678"/>
                  </a:lnTo>
                  <a:lnTo>
                    <a:pt x="1456" y="678"/>
                  </a:lnTo>
                  <a:lnTo>
                    <a:pt x="1470" y="678"/>
                  </a:lnTo>
                  <a:lnTo>
                    <a:pt x="1486" y="677"/>
                  </a:lnTo>
                  <a:lnTo>
                    <a:pt x="1503" y="677"/>
                  </a:lnTo>
                  <a:lnTo>
                    <a:pt x="1520" y="677"/>
                  </a:lnTo>
                  <a:lnTo>
                    <a:pt x="1536" y="676"/>
                  </a:lnTo>
                  <a:lnTo>
                    <a:pt x="1549" y="676"/>
                  </a:lnTo>
                  <a:lnTo>
                    <a:pt x="1558" y="675"/>
                  </a:lnTo>
                  <a:lnTo>
                    <a:pt x="1563" y="675"/>
                  </a:lnTo>
                  <a:lnTo>
                    <a:pt x="1568" y="675"/>
                  </a:lnTo>
                  <a:lnTo>
                    <a:pt x="1578" y="676"/>
                  </a:lnTo>
                  <a:lnTo>
                    <a:pt x="1593" y="676"/>
                  </a:lnTo>
                  <a:lnTo>
                    <a:pt x="1611" y="677"/>
                  </a:lnTo>
                  <a:lnTo>
                    <a:pt x="1621" y="677"/>
                  </a:lnTo>
                  <a:lnTo>
                    <a:pt x="1631" y="677"/>
                  </a:lnTo>
                  <a:lnTo>
                    <a:pt x="1642" y="677"/>
                  </a:lnTo>
                  <a:lnTo>
                    <a:pt x="1653" y="677"/>
                  </a:lnTo>
                  <a:lnTo>
                    <a:pt x="1664" y="678"/>
                  </a:lnTo>
                  <a:lnTo>
                    <a:pt x="1675" y="678"/>
                  </a:lnTo>
                  <a:lnTo>
                    <a:pt x="1688" y="678"/>
                  </a:lnTo>
                  <a:lnTo>
                    <a:pt x="1699" y="678"/>
                  </a:lnTo>
                  <a:lnTo>
                    <a:pt x="1707" y="677"/>
                  </a:lnTo>
                  <a:lnTo>
                    <a:pt x="1712" y="676"/>
                  </a:lnTo>
                  <a:lnTo>
                    <a:pt x="1715" y="674"/>
                  </a:lnTo>
                  <a:lnTo>
                    <a:pt x="1717" y="671"/>
                  </a:lnTo>
                  <a:lnTo>
                    <a:pt x="1715" y="669"/>
                  </a:lnTo>
                  <a:lnTo>
                    <a:pt x="1714" y="667"/>
                  </a:lnTo>
                  <a:lnTo>
                    <a:pt x="1712" y="666"/>
                  </a:lnTo>
                  <a:lnTo>
                    <a:pt x="1708" y="666"/>
                  </a:lnTo>
                  <a:lnTo>
                    <a:pt x="1702" y="665"/>
                  </a:lnTo>
                  <a:lnTo>
                    <a:pt x="1694" y="665"/>
                  </a:lnTo>
                  <a:lnTo>
                    <a:pt x="1685" y="665"/>
                  </a:lnTo>
                  <a:lnTo>
                    <a:pt x="1675" y="664"/>
                  </a:lnTo>
                  <a:lnTo>
                    <a:pt x="1667" y="663"/>
                  </a:lnTo>
                  <a:lnTo>
                    <a:pt x="1658" y="662"/>
                  </a:lnTo>
                  <a:lnTo>
                    <a:pt x="1650" y="661"/>
                  </a:lnTo>
                  <a:lnTo>
                    <a:pt x="1644" y="659"/>
                  </a:lnTo>
                  <a:lnTo>
                    <a:pt x="1638" y="657"/>
                  </a:lnTo>
                  <a:lnTo>
                    <a:pt x="1633" y="654"/>
                  </a:lnTo>
                  <a:lnTo>
                    <a:pt x="1629" y="650"/>
                  </a:lnTo>
                  <a:lnTo>
                    <a:pt x="1626" y="646"/>
                  </a:lnTo>
                  <a:lnTo>
                    <a:pt x="1623" y="642"/>
                  </a:lnTo>
                  <a:lnTo>
                    <a:pt x="1621" y="637"/>
                  </a:lnTo>
                  <a:lnTo>
                    <a:pt x="1617" y="626"/>
                  </a:lnTo>
                  <a:lnTo>
                    <a:pt x="1616" y="614"/>
                  </a:lnTo>
                  <a:lnTo>
                    <a:pt x="1614" y="604"/>
                  </a:lnTo>
                  <a:lnTo>
                    <a:pt x="1613" y="593"/>
                  </a:lnTo>
                  <a:lnTo>
                    <a:pt x="1612" y="580"/>
                  </a:lnTo>
                  <a:lnTo>
                    <a:pt x="1612" y="566"/>
                  </a:lnTo>
                  <a:lnTo>
                    <a:pt x="1611" y="552"/>
                  </a:lnTo>
                  <a:lnTo>
                    <a:pt x="1611" y="536"/>
                  </a:lnTo>
                  <a:lnTo>
                    <a:pt x="1611" y="519"/>
                  </a:lnTo>
                  <a:lnTo>
                    <a:pt x="1609" y="502"/>
                  </a:lnTo>
                  <a:lnTo>
                    <a:pt x="1609" y="483"/>
                  </a:lnTo>
                  <a:lnTo>
                    <a:pt x="1609" y="464"/>
                  </a:lnTo>
                  <a:lnTo>
                    <a:pt x="1609" y="443"/>
                  </a:lnTo>
                  <a:lnTo>
                    <a:pt x="1609" y="423"/>
                  </a:lnTo>
                  <a:lnTo>
                    <a:pt x="1609" y="50"/>
                  </a:lnTo>
                  <a:close/>
                  <a:moveTo>
                    <a:pt x="2808" y="268"/>
                  </a:moveTo>
                  <a:lnTo>
                    <a:pt x="2808" y="248"/>
                  </a:lnTo>
                  <a:lnTo>
                    <a:pt x="2808" y="230"/>
                  </a:lnTo>
                  <a:lnTo>
                    <a:pt x="2808" y="213"/>
                  </a:lnTo>
                  <a:lnTo>
                    <a:pt x="2808" y="198"/>
                  </a:lnTo>
                  <a:lnTo>
                    <a:pt x="2808" y="184"/>
                  </a:lnTo>
                  <a:lnTo>
                    <a:pt x="2808" y="171"/>
                  </a:lnTo>
                  <a:lnTo>
                    <a:pt x="2808" y="160"/>
                  </a:lnTo>
                  <a:lnTo>
                    <a:pt x="2808" y="150"/>
                  </a:lnTo>
                  <a:lnTo>
                    <a:pt x="2808" y="140"/>
                  </a:lnTo>
                  <a:lnTo>
                    <a:pt x="2808" y="132"/>
                  </a:lnTo>
                  <a:lnTo>
                    <a:pt x="2808" y="124"/>
                  </a:lnTo>
                  <a:lnTo>
                    <a:pt x="2808" y="117"/>
                  </a:lnTo>
                  <a:lnTo>
                    <a:pt x="2808" y="105"/>
                  </a:lnTo>
                  <a:lnTo>
                    <a:pt x="2809" y="95"/>
                  </a:lnTo>
                  <a:lnTo>
                    <a:pt x="2809" y="86"/>
                  </a:lnTo>
                  <a:lnTo>
                    <a:pt x="2809" y="77"/>
                  </a:lnTo>
                  <a:lnTo>
                    <a:pt x="2811" y="67"/>
                  </a:lnTo>
                  <a:lnTo>
                    <a:pt x="2813" y="57"/>
                  </a:lnTo>
                  <a:lnTo>
                    <a:pt x="2816" y="49"/>
                  </a:lnTo>
                  <a:lnTo>
                    <a:pt x="2819" y="42"/>
                  </a:lnTo>
                  <a:lnTo>
                    <a:pt x="2826" y="37"/>
                  </a:lnTo>
                  <a:lnTo>
                    <a:pt x="2832" y="33"/>
                  </a:lnTo>
                  <a:lnTo>
                    <a:pt x="2841" y="29"/>
                  </a:lnTo>
                  <a:lnTo>
                    <a:pt x="2851" y="27"/>
                  </a:lnTo>
                  <a:lnTo>
                    <a:pt x="2859" y="26"/>
                  </a:lnTo>
                  <a:lnTo>
                    <a:pt x="2867" y="25"/>
                  </a:lnTo>
                  <a:lnTo>
                    <a:pt x="2872" y="25"/>
                  </a:lnTo>
                  <a:lnTo>
                    <a:pt x="2878" y="25"/>
                  </a:lnTo>
                  <a:lnTo>
                    <a:pt x="2882" y="24"/>
                  </a:lnTo>
                  <a:lnTo>
                    <a:pt x="2884" y="23"/>
                  </a:lnTo>
                  <a:lnTo>
                    <a:pt x="2886" y="22"/>
                  </a:lnTo>
                  <a:lnTo>
                    <a:pt x="2887" y="19"/>
                  </a:lnTo>
                  <a:lnTo>
                    <a:pt x="2886" y="16"/>
                  </a:lnTo>
                  <a:lnTo>
                    <a:pt x="2883" y="14"/>
                  </a:lnTo>
                  <a:lnTo>
                    <a:pt x="2877" y="13"/>
                  </a:lnTo>
                  <a:lnTo>
                    <a:pt x="2869" y="12"/>
                  </a:lnTo>
                  <a:lnTo>
                    <a:pt x="2856" y="12"/>
                  </a:lnTo>
                  <a:lnTo>
                    <a:pt x="2839" y="13"/>
                  </a:lnTo>
                  <a:lnTo>
                    <a:pt x="2822" y="13"/>
                  </a:lnTo>
                  <a:lnTo>
                    <a:pt x="2806" y="14"/>
                  </a:lnTo>
                  <a:lnTo>
                    <a:pt x="2789" y="14"/>
                  </a:lnTo>
                  <a:lnTo>
                    <a:pt x="2776" y="15"/>
                  </a:lnTo>
                  <a:lnTo>
                    <a:pt x="2767" y="15"/>
                  </a:lnTo>
                  <a:lnTo>
                    <a:pt x="2762" y="15"/>
                  </a:lnTo>
                  <a:lnTo>
                    <a:pt x="2757" y="15"/>
                  </a:lnTo>
                  <a:lnTo>
                    <a:pt x="2747" y="15"/>
                  </a:lnTo>
                  <a:lnTo>
                    <a:pt x="2733" y="14"/>
                  </a:lnTo>
                  <a:lnTo>
                    <a:pt x="2716" y="14"/>
                  </a:lnTo>
                  <a:lnTo>
                    <a:pt x="2707" y="13"/>
                  </a:lnTo>
                  <a:lnTo>
                    <a:pt x="2697" y="13"/>
                  </a:lnTo>
                  <a:lnTo>
                    <a:pt x="2687" y="13"/>
                  </a:lnTo>
                  <a:lnTo>
                    <a:pt x="2677" y="13"/>
                  </a:lnTo>
                  <a:lnTo>
                    <a:pt x="2667" y="13"/>
                  </a:lnTo>
                  <a:lnTo>
                    <a:pt x="2657" y="12"/>
                  </a:lnTo>
                  <a:lnTo>
                    <a:pt x="2647" y="12"/>
                  </a:lnTo>
                  <a:lnTo>
                    <a:pt x="2637" y="12"/>
                  </a:lnTo>
                  <a:lnTo>
                    <a:pt x="2630" y="13"/>
                  </a:lnTo>
                  <a:lnTo>
                    <a:pt x="2624" y="14"/>
                  </a:lnTo>
                  <a:lnTo>
                    <a:pt x="2621" y="16"/>
                  </a:lnTo>
                  <a:lnTo>
                    <a:pt x="2620" y="19"/>
                  </a:lnTo>
                  <a:lnTo>
                    <a:pt x="2621" y="22"/>
                  </a:lnTo>
                  <a:lnTo>
                    <a:pt x="2622" y="23"/>
                  </a:lnTo>
                  <a:lnTo>
                    <a:pt x="2626" y="24"/>
                  </a:lnTo>
                  <a:lnTo>
                    <a:pt x="2629" y="25"/>
                  </a:lnTo>
                  <a:lnTo>
                    <a:pt x="2635" y="25"/>
                  </a:lnTo>
                  <a:lnTo>
                    <a:pt x="2641" y="25"/>
                  </a:lnTo>
                  <a:lnTo>
                    <a:pt x="2647" y="25"/>
                  </a:lnTo>
                  <a:lnTo>
                    <a:pt x="2655" y="26"/>
                  </a:lnTo>
                  <a:lnTo>
                    <a:pt x="2661" y="26"/>
                  </a:lnTo>
                  <a:lnTo>
                    <a:pt x="2666" y="27"/>
                  </a:lnTo>
                  <a:lnTo>
                    <a:pt x="2675" y="29"/>
                  </a:lnTo>
                  <a:lnTo>
                    <a:pt x="2682" y="31"/>
                  </a:lnTo>
                  <a:lnTo>
                    <a:pt x="2688" y="34"/>
                  </a:lnTo>
                  <a:lnTo>
                    <a:pt x="2693" y="36"/>
                  </a:lnTo>
                  <a:lnTo>
                    <a:pt x="2698" y="40"/>
                  </a:lnTo>
                  <a:lnTo>
                    <a:pt x="2702" y="43"/>
                  </a:lnTo>
                  <a:lnTo>
                    <a:pt x="2706" y="48"/>
                  </a:lnTo>
                  <a:lnTo>
                    <a:pt x="2708" y="53"/>
                  </a:lnTo>
                  <a:lnTo>
                    <a:pt x="2711" y="64"/>
                  </a:lnTo>
                  <a:lnTo>
                    <a:pt x="2713" y="77"/>
                  </a:lnTo>
                  <a:lnTo>
                    <a:pt x="2713" y="86"/>
                  </a:lnTo>
                  <a:lnTo>
                    <a:pt x="2715" y="95"/>
                  </a:lnTo>
                  <a:lnTo>
                    <a:pt x="2715" y="105"/>
                  </a:lnTo>
                  <a:lnTo>
                    <a:pt x="2715" y="117"/>
                  </a:lnTo>
                  <a:lnTo>
                    <a:pt x="2715" y="124"/>
                  </a:lnTo>
                  <a:lnTo>
                    <a:pt x="2715" y="132"/>
                  </a:lnTo>
                  <a:lnTo>
                    <a:pt x="2715" y="140"/>
                  </a:lnTo>
                  <a:lnTo>
                    <a:pt x="2715" y="150"/>
                  </a:lnTo>
                  <a:lnTo>
                    <a:pt x="2716" y="160"/>
                  </a:lnTo>
                  <a:lnTo>
                    <a:pt x="2716" y="171"/>
                  </a:lnTo>
                  <a:lnTo>
                    <a:pt x="2716" y="184"/>
                  </a:lnTo>
                  <a:lnTo>
                    <a:pt x="2716" y="198"/>
                  </a:lnTo>
                  <a:lnTo>
                    <a:pt x="2716" y="213"/>
                  </a:lnTo>
                  <a:lnTo>
                    <a:pt x="2716" y="230"/>
                  </a:lnTo>
                  <a:lnTo>
                    <a:pt x="2716" y="248"/>
                  </a:lnTo>
                  <a:lnTo>
                    <a:pt x="2716" y="268"/>
                  </a:lnTo>
                  <a:lnTo>
                    <a:pt x="2716" y="286"/>
                  </a:lnTo>
                  <a:lnTo>
                    <a:pt x="2715" y="289"/>
                  </a:lnTo>
                  <a:lnTo>
                    <a:pt x="2713" y="290"/>
                  </a:lnTo>
                  <a:lnTo>
                    <a:pt x="2711" y="291"/>
                  </a:lnTo>
                  <a:lnTo>
                    <a:pt x="2708" y="291"/>
                  </a:lnTo>
                  <a:lnTo>
                    <a:pt x="2243" y="291"/>
                  </a:lnTo>
                  <a:lnTo>
                    <a:pt x="2241" y="291"/>
                  </a:lnTo>
                  <a:lnTo>
                    <a:pt x="2238" y="290"/>
                  </a:lnTo>
                  <a:lnTo>
                    <a:pt x="2237" y="289"/>
                  </a:lnTo>
                  <a:lnTo>
                    <a:pt x="2237" y="286"/>
                  </a:lnTo>
                  <a:lnTo>
                    <a:pt x="2237" y="268"/>
                  </a:lnTo>
                  <a:lnTo>
                    <a:pt x="2237" y="248"/>
                  </a:lnTo>
                  <a:lnTo>
                    <a:pt x="2237" y="230"/>
                  </a:lnTo>
                  <a:lnTo>
                    <a:pt x="2237" y="213"/>
                  </a:lnTo>
                  <a:lnTo>
                    <a:pt x="2237" y="198"/>
                  </a:lnTo>
                  <a:lnTo>
                    <a:pt x="2237" y="184"/>
                  </a:lnTo>
                  <a:lnTo>
                    <a:pt x="2237" y="171"/>
                  </a:lnTo>
                  <a:lnTo>
                    <a:pt x="2237" y="160"/>
                  </a:lnTo>
                  <a:lnTo>
                    <a:pt x="2237" y="150"/>
                  </a:lnTo>
                  <a:lnTo>
                    <a:pt x="2237" y="140"/>
                  </a:lnTo>
                  <a:lnTo>
                    <a:pt x="2237" y="132"/>
                  </a:lnTo>
                  <a:lnTo>
                    <a:pt x="2237" y="124"/>
                  </a:lnTo>
                  <a:lnTo>
                    <a:pt x="2237" y="117"/>
                  </a:lnTo>
                  <a:lnTo>
                    <a:pt x="2237" y="105"/>
                  </a:lnTo>
                  <a:lnTo>
                    <a:pt x="2238" y="95"/>
                  </a:lnTo>
                  <a:lnTo>
                    <a:pt x="2238" y="86"/>
                  </a:lnTo>
                  <a:lnTo>
                    <a:pt x="2238" y="77"/>
                  </a:lnTo>
                  <a:lnTo>
                    <a:pt x="2239" y="67"/>
                  </a:lnTo>
                  <a:lnTo>
                    <a:pt x="2242" y="57"/>
                  </a:lnTo>
                  <a:lnTo>
                    <a:pt x="2244" y="49"/>
                  </a:lnTo>
                  <a:lnTo>
                    <a:pt x="2249" y="42"/>
                  </a:lnTo>
                  <a:lnTo>
                    <a:pt x="2254" y="37"/>
                  </a:lnTo>
                  <a:lnTo>
                    <a:pt x="2261" y="33"/>
                  </a:lnTo>
                  <a:lnTo>
                    <a:pt x="2269" y="29"/>
                  </a:lnTo>
                  <a:lnTo>
                    <a:pt x="2279" y="27"/>
                  </a:lnTo>
                  <a:lnTo>
                    <a:pt x="2288" y="26"/>
                  </a:lnTo>
                  <a:lnTo>
                    <a:pt x="2295" y="25"/>
                  </a:lnTo>
                  <a:lnTo>
                    <a:pt x="2302" y="25"/>
                  </a:lnTo>
                  <a:lnTo>
                    <a:pt x="2307" y="25"/>
                  </a:lnTo>
                  <a:lnTo>
                    <a:pt x="2310" y="24"/>
                  </a:lnTo>
                  <a:lnTo>
                    <a:pt x="2313" y="23"/>
                  </a:lnTo>
                  <a:lnTo>
                    <a:pt x="2315" y="22"/>
                  </a:lnTo>
                  <a:lnTo>
                    <a:pt x="2315" y="19"/>
                  </a:lnTo>
                  <a:lnTo>
                    <a:pt x="2314" y="16"/>
                  </a:lnTo>
                  <a:lnTo>
                    <a:pt x="2312" y="14"/>
                  </a:lnTo>
                  <a:lnTo>
                    <a:pt x="2305" y="13"/>
                  </a:lnTo>
                  <a:lnTo>
                    <a:pt x="2298" y="12"/>
                  </a:lnTo>
                  <a:lnTo>
                    <a:pt x="2284" y="12"/>
                  </a:lnTo>
                  <a:lnTo>
                    <a:pt x="2268" y="13"/>
                  </a:lnTo>
                  <a:lnTo>
                    <a:pt x="2251" y="13"/>
                  </a:lnTo>
                  <a:lnTo>
                    <a:pt x="2234" y="14"/>
                  </a:lnTo>
                  <a:lnTo>
                    <a:pt x="2218" y="14"/>
                  </a:lnTo>
                  <a:lnTo>
                    <a:pt x="2204" y="15"/>
                  </a:lnTo>
                  <a:lnTo>
                    <a:pt x="2196" y="15"/>
                  </a:lnTo>
                  <a:lnTo>
                    <a:pt x="2191" y="15"/>
                  </a:lnTo>
                  <a:lnTo>
                    <a:pt x="2186" y="15"/>
                  </a:lnTo>
                  <a:lnTo>
                    <a:pt x="2176" y="15"/>
                  </a:lnTo>
                  <a:lnTo>
                    <a:pt x="2162" y="14"/>
                  </a:lnTo>
                  <a:lnTo>
                    <a:pt x="2145" y="14"/>
                  </a:lnTo>
                  <a:lnTo>
                    <a:pt x="2136" y="13"/>
                  </a:lnTo>
                  <a:lnTo>
                    <a:pt x="2126" y="13"/>
                  </a:lnTo>
                  <a:lnTo>
                    <a:pt x="2116" y="13"/>
                  </a:lnTo>
                  <a:lnTo>
                    <a:pt x="2106" y="13"/>
                  </a:lnTo>
                  <a:lnTo>
                    <a:pt x="2096" y="13"/>
                  </a:lnTo>
                  <a:lnTo>
                    <a:pt x="2086" y="12"/>
                  </a:lnTo>
                  <a:lnTo>
                    <a:pt x="2076" y="12"/>
                  </a:lnTo>
                  <a:lnTo>
                    <a:pt x="2066" y="12"/>
                  </a:lnTo>
                  <a:lnTo>
                    <a:pt x="2058" y="13"/>
                  </a:lnTo>
                  <a:lnTo>
                    <a:pt x="2053" y="14"/>
                  </a:lnTo>
                  <a:lnTo>
                    <a:pt x="2050" y="16"/>
                  </a:lnTo>
                  <a:lnTo>
                    <a:pt x="2048" y="19"/>
                  </a:lnTo>
                  <a:lnTo>
                    <a:pt x="2050" y="22"/>
                  </a:lnTo>
                  <a:lnTo>
                    <a:pt x="2051" y="23"/>
                  </a:lnTo>
                  <a:lnTo>
                    <a:pt x="2055" y="24"/>
                  </a:lnTo>
                  <a:lnTo>
                    <a:pt x="2057" y="25"/>
                  </a:lnTo>
                  <a:lnTo>
                    <a:pt x="2063" y="25"/>
                  </a:lnTo>
                  <a:lnTo>
                    <a:pt x="2070" y="25"/>
                  </a:lnTo>
                  <a:lnTo>
                    <a:pt x="2077" y="25"/>
                  </a:lnTo>
                  <a:lnTo>
                    <a:pt x="2083" y="26"/>
                  </a:lnTo>
                  <a:lnTo>
                    <a:pt x="2090" y="26"/>
                  </a:lnTo>
                  <a:lnTo>
                    <a:pt x="2095" y="27"/>
                  </a:lnTo>
                  <a:lnTo>
                    <a:pt x="2103" y="29"/>
                  </a:lnTo>
                  <a:lnTo>
                    <a:pt x="2111" y="31"/>
                  </a:lnTo>
                  <a:lnTo>
                    <a:pt x="2117" y="34"/>
                  </a:lnTo>
                  <a:lnTo>
                    <a:pt x="2122" y="36"/>
                  </a:lnTo>
                  <a:lnTo>
                    <a:pt x="2127" y="40"/>
                  </a:lnTo>
                  <a:lnTo>
                    <a:pt x="2131" y="43"/>
                  </a:lnTo>
                  <a:lnTo>
                    <a:pt x="2135" y="48"/>
                  </a:lnTo>
                  <a:lnTo>
                    <a:pt x="2137" y="53"/>
                  </a:lnTo>
                  <a:lnTo>
                    <a:pt x="2141" y="64"/>
                  </a:lnTo>
                  <a:lnTo>
                    <a:pt x="2142" y="77"/>
                  </a:lnTo>
                  <a:lnTo>
                    <a:pt x="2142" y="86"/>
                  </a:lnTo>
                  <a:lnTo>
                    <a:pt x="2143" y="95"/>
                  </a:lnTo>
                  <a:lnTo>
                    <a:pt x="2143" y="105"/>
                  </a:lnTo>
                  <a:lnTo>
                    <a:pt x="2143" y="117"/>
                  </a:lnTo>
                  <a:lnTo>
                    <a:pt x="2143" y="124"/>
                  </a:lnTo>
                  <a:lnTo>
                    <a:pt x="2145" y="132"/>
                  </a:lnTo>
                  <a:lnTo>
                    <a:pt x="2145" y="140"/>
                  </a:lnTo>
                  <a:lnTo>
                    <a:pt x="2145" y="150"/>
                  </a:lnTo>
                  <a:lnTo>
                    <a:pt x="2145" y="160"/>
                  </a:lnTo>
                  <a:lnTo>
                    <a:pt x="2145" y="171"/>
                  </a:lnTo>
                  <a:lnTo>
                    <a:pt x="2145" y="184"/>
                  </a:lnTo>
                  <a:lnTo>
                    <a:pt x="2145" y="198"/>
                  </a:lnTo>
                  <a:lnTo>
                    <a:pt x="2145" y="213"/>
                  </a:lnTo>
                  <a:lnTo>
                    <a:pt x="2145" y="230"/>
                  </a:lnTo>
                  <a:lnTo>
                    <a:pt x="2145" y="248"/>
                  </a:lnTo>
                  <a:lnTo>
                    <a:pt x="2145" y="268"/>
                  </a:lnTo>
                  <a:lnTo>
                    <a:pt x="2145" y="423"/>
                  </a:lnTo>
                  <a:lnTo>
                    <a:pt x="2145" y="443"/>
                  </a:lnTo>
                  <a:lnTo>
                    <a:pt x="2145" y="464"/>
                  </a:lnTo>
                  <a:lnTo>
                    <a:pt x="2145" y="483"/>
                  </a:lnTo>
                  <a:lnTo>
                    <a:pt x="2145" y="502"/>
                  </a:lnTo>
                  <a:lnTo>
                    <a:pt x="2143" y="519"/>
                  </a:lnTo>
                  <a:lnTo>
                    <a:pt x="2143" y="536"/>
                  </a:lnTo>
                  <a:lnTo>
                    <a:pt x="2143" y="552"/>
                  </a:lnTo>
                  <a:lnTo>
                    <a:pt x="2142" y="566"/>
                  </a:lnTo>
                  <a:lnTo>
                    <a:pt x="2142" y="580"/>
                  </a:lnTo>
                  <a:lnTo>
                    <a:pt x="2141" y="593"/>
                  </a:lnTo>
                  <a:lnTo>
                    <a:pt x="2140" y="604"/>
                  </a:lnTo>
                  <a:lnTo>
                    <a:pt x="2138" y="614"/>
                  </a:lnTo>
                  <a:lnTo>
                    <a:pt x="2137" y="626"/>
                  </a:lnTo>
                  <a:lnTo>
                    <a:pt x="2133" y="637"/>
                  </a:lnTo>
                  <a:lnTo>
                    <a:pt x="2130" y="646"/>
                  </a:lnTo>
                  <a:lnTo>
                    <a:pt x="2123" y="654"/>
                  </a:lnTo>
                  <a:lnTo>
                    <a:pt x="2121" y="657"/>
                  </a:lnTo>
                  <a:lnTo>
                    <a:pt x="2117" y="659"/>
                  </a:lnTo>
                  <a:lnTo>
                    <a:pt x="2112" y="661"/>
                  </a:lnTo>
                  <a:lnTo>
                    <a:pt x="2107" y="662"/>
                  </a:lnTo>
                  <a:lnTo>
                    <a:pt x="2098" y="663"/>
                  </a:lnTo>
                  <a:lnTo>
                    <a:pt x="2091" y="665"/>
                  </a:lnTo>
                  <a:lnTo>
                    <a:pt x="2082" y="665"/>
                  </a:lnTo>
                  <a:lnTo>
                    <a:pt x="2073" y="666"/>
                  </a:lnTo>
                  <a:lnTo>
                    <a:pt x="2070" y="666"/>
                  </a:lnTo>
                  <a:lnTo>
                    <a:pt x="2067" y="667"/>
                  </a:lnTo>
                  <a:lnTo>
                    <a:pt x="2066" y="669"/>
                  </a:lnTo>
                  <a:lnTo>
                    <a:pt x="2065" y="671"/>
                  </a:lnTo>
                  <a:lnTo>
                    <a:pt x="2066" y="673"/>
                  </a:lnTo>
                  <a:lnTo>
                    <a:pt x="2066" y="674"/>
                  </a:lnTo>
                  <a:lnTo>
                    <a:pt x="2067" y="675"/>
                  </a:lnTo>
                  <a:lnTo>
                    <a:pt x="2070" y="676"/>
                  </a:lnTo>
                  <a:lnTo>
                    <a:pt x="2075" y="678"/>
                  </a:lnTo>
                  <a:lnTo>
                    <a:pt x="2082" y="678"/>
                  </a:lnTo>
                  <a:lnTo>
                    <a:pt x="2097" y="678"/>
                  </a:lnTo>
                  <a:lnTo>
                    <a:pt x="2113" y="677"/>
                  </a:lnTo>
                  <a:lnTo>
                    <a:pt x="2130" y="677"/>
                  </a:lnTo>
                  <a:lnTo>
                    <a:pt x="2147" y="677"/>
                  </a:lnTo>
                  <a:lnTo>
                    <a:pt x="2162" y="676"/>
                  </a:lnTo>
                  <a:lnTo>
                    <a:pt x="2176" y="676"/>
                  </a:lnTo>
                  <a:lnTo>
                    <a:pt x="2186" y="675"/>
                  </a:lnTo>
                  <a:lnTo>
                    <a:pt x="2191" y="675"/>
                  </a:lnTo>
                  <a:lnTo>
                    <a:pt x="2196" y="675"/>
                  </a:lnTo>
                  <a:lnTo>
                    <a:pt x="2206" y="676"/>
                  </a:lnTo>
                  <a:lnTo>
                    <a:pt x="2219" y="676"/>
                  </a:lnTo>
                  <a:lnTo>
                    <a:pt x="2237" y="677"/>
                  </a:lnTo>
                  <a:lnTo>
                    <a:pt x="2247" y="677"/>
                  </a:lnTo>
                  <a:lnTo>
                    <a:pt x="2258" y="677"/>
                  </a:lnTo>
                  <a:lnTo>
                    <a:pt x="2268" y="677"/>
                  </a:lnTo>
                  <a:lnTo>
                    <a:pt x="2279" y="677"/>
                  </a:lnTo>
                  <a:lnTo>
                    <a:pt x="2292" y="678"/>
                  </a:lnTo>
                  <a:lnTo>
                    <a:pt x="2303" y="678"/>
                  </a:lnTo>
                  <a:lnTo>
                    <a:pt x="2314" y="678"/>
                  </a:lnTo>
                  <a:lnTo>
                    <a:pt x="2325" y="678"/>
                  </a:lnTo>
                  <a:lnTo>
                    <a:pt x="2333" y="677"/>
                  </a:lnTo>
                  <a:lnTo>
                    <a:pt x="2339" y="676"/>
                  </a:lnTo>
                  <a:lnTo>
                    <a:pt x="2342" y="674"/>
                  </a:lnTo>
                  <a:lnTo>
                    <a:pt x="2343" y="671"/>
                  </a:lnTo>
                  <a:lnTo>
                    <a:pt x="2343" y="669"/>
                  </a:lnTo>
                  <a:lnTo>
                    <a:pt x="2342" y="667"/>
                  </a:lnTo>
                  <a:lnTo>
                    <a:pt x="2338" y="666"/>
                  </a:lnTo>
                  <a:lnTo>
                    <a:pt x="2334" y="666"/>
                  </a:lnTo>
                  <a:lnTo>
                    <a:pt x="2328" y="665"/>
                  </a:lnTo>
                  <a:lnTo>
                    <a:pt x="2320" y="665"/>
                  </a:lnTo>
                  <a:lnTo>
                    <a:pt x="2312" y="665"/>
                  </a:lnTo>
                  <a:lnTo>
                    <a:pt x="2302" y="664"/>
                  </a:lnTo>
                  <a:lnTo>
                    <a:pt x="2293" y="663"/>
                  </a:lnTo>
                  <a:lnTo>
                    <a:pt x="2284" y="662"/>
                  </a:lnTo>
                  <a:lnTo>
                    <a:pt x="2277" y="661"/>
                  </a:lnTo>
                  <a:lnTo>
                    <a:pt x="2271" y="659"/>
                  </a:lnTo>
                  <a:lnTo>
                    <a:pt x="2264" y="657"/>
                  </a:lnTo>
                  <a:lnTo>
                    <a:pt x="2259" y="654"/>
                  </a:lnTo>
                  <a:lnTo>
                    <a:pt x="2256" y="650"/>
                  </a:lnTo>
                  <a:lnTo>
                    <a:pt x="2252" y="646"/>
                  </a:lnTo>
                  <a:lnTo>
                    <a:pt x="2249" y="642"/>
                  </a:lnTo>
                  <a:lnTo>
                    <a:pt x="2247" y="637"/>
                  </a:lnTo>
                  <a:lnTo>
                    <a:pt x="2244" y="626"/>
                  </a:lnTo>
                  <a:lnTo>
                    <a:pt x="2242" y="614"/>
                  </a:lnTo>
                  <a:lnTo>
                    <a:pt x="2241" y="604"/>
                  </a:lnTo>
                  <a:lnTo>
                    <a:pt x="2239" y="593"/>
                  </a:lnTo>
                  <a:lnTo>
                    <a:pt x="2239" y="580"/>
                  </a:lnTo>
                  <a:lnTo>
                    <a:pt x="2238" y="566"/>
                  </a:lnTo>
                  <a:lnTo>
                    <a:pt x="2238" y="552"/>
                  </a:lnTo>
                  <a:lnTo>
                    <a:pt x="2237" y="536"/>
                  </a:lnTo>
                  <a:lnTo>
                    <a:pt x="2237" y="519"/>
                  </a:lnTo>
                  <a:lnTo>
                    <a:pt x="2237" y="502"/>
                  </a:lnTo>
                  <a:lnTo>
                    <a:pt x="2237" y="483"/>
                  </a:lnTo>
                  <a:lnTo>
                    <a:pt x="2237" y="464"/>
                  </a:lnTo>
                  <a:lnTo>
                    <a:pt x="2237" y="443"/>
                  </a:lnTo>
                  <a:lnTo>
                    <a:pt x="2237" y="423"/>
                  </a:lnTo>
                  <a:lnTo>
                    <a:pt x="2237" y="330"/>
                  </a:lnTo>
                  <a:lnTo>
                    <a:pt x="2237" y="327"/>
                  </a:lnTo>
                  <a:lnTo>
                    <a:pt x="2238" y="326"/>
                  </a:lnTo>
                  <a:lnTo>
                    <a:pt x="2241" y="325"/>
                  </a:lnTo>
                  <a:lnTo>
                    <a:pt x="2243" y="325"/>
                  </a:lnTo>
                  <a:lnTo>
                    <a:pt x="2708" y="325"/>
                  </a:lnTo>
                  <a:lnTo>
                    <a:pt x="2711" y="325"/>
                  </a:lnTo>
                  <a:lnTo>
                    <a:pt x="2713" y="326"/>
                  </a:lnTo>
                  <a:lnTo>
                    <a:pt x="2715" y="328"/>
                  </a:lnTo>
                  <a:lnTo>
                    <a:pt x="2716" y="330"/>
                  </a:lnTo>
                  <a:lnTo>
                    <a:pt x="2716" y="423"/>
                  </a:lnTo>
                  <a:lnTo>
                    <a:pt x="2716" y="443"/>
                  </a:lnTo>
                  <a:lnTo>
                    <a:pt x="2716" y="464"/>
                  </a:lnTo>
                  <a:lnTo>
                    <a:pt x="2716" y="483"/>
                  </a:lnTo>
                  <a:lnTo>
                    <a:pt x="2715" y="502"/>
                  </a:lnTo>
                  <a:lnTo>
                    <a:pt x="2715" y="519"/>
                  </a:lnTo>
                  <a:lnTo>
                    <a:pt x="2715" y="536"/>
                  </a:lnTo>
                  <a:lnTo>
                    <a:pt x="2715" y="552"/>
                  </a:lnTo>
                  <a:lnTo>
                    <a:pt x="2713" y="566"/>
                  </a:lnTo>
                  <a:lnTo>
                    <a:pt x="2713" y="580"/>
                  </a:lnTo>
                  <a:lnTo>
                    <a:pt x="2712" y="593"/>
                  </a:lnTo>
                  <a:lnTo>
                    <a:pt x="2711" y="604"/>
                  </a:lnTo>
                  <a:lnTo>
                    <a:pt x="2710" y="614"/>
                  </a:lnTo>
                  <a:lnTo>
                    <a:pt x="2707" y="626"/>
                  </a:lnTo>
                  <a:lnTo>
                    <a:pt x="2705" y="637"/>
                  </a:lnTo>
                  <a:lnTo>
                    <a:pt x="2701" y="646"/>
                  </a:lnTo>
                  <a:lnTo>
                    <a:pt x="2695" y="654"/>
                  </a:lnTo>
                  <a:lnTo>
                    <a:pt x="2692" y="657"/>
                  </a:lnTo>
                  <a:lnTo>
                    <a:pt x="2688" y="659"/>
                  </a:lnTo>
                  <a:lnTo>
                    <a:pt x="2683" y="661"/>
                  </a:lnTo>
                  <a:lnTo>
                    <a:pt x="2678" y="662"/>
                  </a:lnTo>
                  <a:lnTo>
                    <a:pt x="2670" y="663"/>
                  </a:lnTo>
                  <a:lnTo>
                    <a:pt x="2661" y="665"/>
                  </a:lnTo>
                  <a:lnTo>
                    <a:pt x="2653" y="665"/>
                  </a:lnTo>
                  <a:lnTo>
                    <a:pt x="2645" y="666"/>
                  </a:lnTo>
                  <a:lnTo>
                    <a:pt x="2641" y="666"/>
                  </a:lnTo>
                  <a:lnTo>
                    <a:pt x="2639" y="667"/>
                  </a:lnTo>
                  <a:lnTo>
                    <a:pt x="2637" y="669"/>
                  </a:lnTo>
                  <a:lnTo>
                    <a:pt x="2636" y="671"/>
                  </a:lnTo>
                  <a:lnTo>
                    <a:pt x="2636" y="673"/>
                  </a:lnTo>
                  <a:lnTo>
                    <a:pt x="2637" y="674"/>
                  </a:lnTo>
                  <a:lnTo>
                    <a:pt x="2639" y="675"/>
                  </a:lnTo>
                  <a:lnTo>
                    <a:pt x="2641" y="676"/>
                  </a:lnTo>
                  <a:lnTo>
                    <a:pt x="2646" y="678"/>
                  </a:lnTo>
                  <a:lnTo>
                    <a:pt x="2653" y="678"/>
                  </a:lnTo>
                  <a:lnTo>
                    <a:pt x="2667" y="678"/>
                  </a:lnTo>
                  <a:lnTo>
                    <a:pt x="2683" y="677"/>
                  </a:lnTo>
                  <a:lnTo>
                    <a:pt x="2701" y="677"/>
                  </a:lnTo>
                  <a:lnTo>
                    <a:pt x="2718" y="677"/>
                  </a:lnTo>
                  <a:lnTo>
                    <a:pt x="2733" y="676"/>
                  </a:lnTo>
                  <a:lnTo>
                    <a:pt x="2747" y="676"/>
                  </a:lnTo>
                  <a:lnTo>
                    <a:pt x="2757" y="675"/>
                  </a:lnTo>
                  <a:lnTo>
                    <a:pt x="2762" y="675"/>
                  </a:lnTo>
                  <a:lnTo>
                    <a:pt x="2767" y="675"/>
                  </a:lnTo>
                  <a:lnTo>
                    <a:pt x="2777" y="676"/>
                  </a:lnTo>
                  <a:lnTo>
                    <a:pt x="2791" y="676"/>
                  </a:lnTo>
                  <a:lnTo>
                    <a:pt x="2808" y="677"/>
                  </a:lnTo>
                  <a:lnTo>
                    <a:pt x="2818" y="677"/>
                  </a:lnTo>
                  <a:lnTo>
                    <a:pt x="2829" y="677"/>
                  </a:lnTo>
                  <a:lnTo>
                    <a:pt x="2839" y="677"/>
                  </a:lnTo>
                  <a:lnTo>
                    <a:pt x="2851" y="677"/>
                  </a:lnTo>
                  <a:lnTo>
                    <a:pt x="2862" y="678"/>
                  </a:lnTo>
                  <a:lnTo>
                    <a:pt x="2874" y="678"/>
                  </a:lnTo>
                  <a:lnTo>
                    <a:pt x="2886" y="678"/>
                  </a:lnTo>
                  <a:lnTo>
                    <a:pt x="2897" y="678"/>
                  </a:lnTo>
                  <a:lnTo>
                    <a:pt x="2904" y="677"/>
                  </a:lnTo>
                  <a:lnTo>
                    <a:pt x="2910" y="676"/>
                  </a:lnTo>
                  <a:lnTo>
                    <a:pt x="2913" y="674"/>
                  </a:lnTo>
                  <a:lnTo>
                    <a:pt x="2914" y="671"/>
                  </a:lnTo>
                  <a:lnTo>
                    <a:pt x="2914" y="669"/>
                  </a:lnTo>
                  <a:lnTo>
                    <a:pt x="2913" y="667"/>
                  </a:lnTo>
                  <a:lnTo>
                    <a:pt x="2909" y="666"/>
                  </a:lnTo>
                  <a:lnTo>
                    <a:pt x="2905" y="666"/>
                  </a:lnTo>
                  <a:lnTo>
                    <a:pt x="2899" y="665"/>
                  </a:lnTo>
                  <a:lnTo>
                    <a:pt x="2892" y="665"/>
                  </a:lnTo>
                  <a:lnTo>
                    <a:pt x="2883" y="665"/>
                  </a:lnTo>
                  <a:lnTo>
                    <a:pt x="2873" y="664"/>
                  </a:lnTo>
                  <a:lnTo>
                    <a:pt x="2864" y="663"/>
                  </a:lnTo>
                  <a:lnTo>
                    <a:pt x="2856" y="662"/>
                  </a:lnTo>
                  <a:lnTo>
                    <a:pt x="2848" y="661"/>
                  </a:lnTo>
                  <a:lnTo>
                    <a:pt x="2842" y="659"/>
                  </a:lnTo>
                  <a:lnTo>
                    <a:pt x="2836" y="657"/>
                  </a:lnTo>
                  <a:lnTo>
                    <a:pt x="2831" y="654"/>
                  </a:lnTo>
                  <a:lnTo>
                    <a:pt x="2827" y="650"/>
                  </a:lnTo>
                  <a:lnTo>
                    <a:pt x="2823" y="646"/>
                  </a:lnTo>
                  <a:lnTo>
                    <a:pt x="2821" y="642"/>
                  </a:lnTo>
                  <a:lnTo>
                    <a:pt x="2818" y="637"/>
                  </a:lnTo>
                  <a:lnTo>
                    <a:pt x="2816" y="626"/>
                  </a:lnTo>
                  <a:lnTo>
                    <a:pt x="2813" y="614"/>
                  </a:lnTo>
                  <a:lnTo>
                    <a:pt x="2812" y="604"/>
                  </a:lnTo>
                  <a:lnTo>
                    <a:pt x="2811" y="593"/>
                  </a:lnTo>
                  <a:lnTo>
                    <a:pt x="2809" y="580"/>
                  </a:lnTo>
                  <a:lnTo>
                    <a:pt x="2809" y="566"/>
                  </a:lnTo>
                  <a:lnTo>
                    <a:pt x="2809" y="552"/>
                  </a:lnTo>
                  <a:lnTo>
                    <a:pt x="2808" y="536"/>
                  </a:lnTo>
                  <a:lnTo>
                    <a:pt x="2808" y="519"/>
                  </a:lnTo>
                  <a:lnTo>
                    <a:pt x="2808" y="502"/>
                  </a:lnTo>
                  <a:lnTo>
                    <a:pt x="2808" y="483"/>
                  </a:lnTo>
                  <a:lnTo>
                    <a:pt x="2808" y="464"/>
                  </a:lnTo>
                  <a:lnTo>
                    <a:pt x="2808" y="443"/>
                  </a:lnTo>
                  <a:lnTo>
                    <a:pt x="2808" y="423"/>
                  </a:lnTo>
                  <a:lnTo>
                    <a:pt x="2808" y="268"/>
                  </a:lnTo>
                  <a:close/>
                  <a:moveTo>
                    <a:pt x="3166" y="396"/>
                  </a:moveTo>
                  <a:lnTo>
                    <a:pt x="3167" y="419"/>
                  </a:lnTo>
                  <a:lnTo>
                    <a:pt x="3169" y="441"/>
                  </a:lnTo>
                  <a:lnTo>
                    <a:pt x="3170" y="462"/>
                  </a:lnTo>
                  <a:lnTo>
                    <a:pt x="3174" y="481"/>
                  </a:lnTo>
                  <a:lnTo>
                    <a:pt x="3177" y="498"/>
                  </a:lnTo>
                  <a:lnTo>
                    <a:pt x="3182" y="515"/>
                  </a:lnTo>
                  <a:lnTo>
                    <a:pt x="3187" y="530"/>
                  </a:lnTo>
                  <a:lnTo>
                    <a:pt x="3194" y="545"/>
                  </a:lnTo>
                  <a:lnTo>
                    <a:pt x="3201" y="558"/>
                  </a:lnTo>
                  <a:lnTo>
                    <a:pt x="3209" y="570"/>
                  </a:lnTo>
                  <a:lnTo>
                    <a:pt x="3216" y="582"/>
                  </a:lnTo>
                  <a:lnTo>
                    <a:pt x="3225" y="592"/>
                  </a:lnTo>
                  <a:lnTo>
                    <a:pt x="3234" y="602"/>
                  </a:lnTo>
                  <a:lnTo>
                    <a:pt x="3242" y="611"/>
                  </a:lnTo>
                  <a:lnTo>
                    <a:pt x="3252" y="620"/>
                  </a:lnTo>
                  <a:lnTo>
                    <a:pt x="3262" y="628"/>
                  </a:lnTo>
                  <a:lnTo>
                    <a:pt x="3277" y="638"/>
                  </a:lnTo>
                  <a:lnTo>
                    <a:pt x="3292" y="647"/>
                  </a:lnTo>
                  <a:lnTo>
                    <a:pt x="3308" y="655"/>
                  </a:lnTo>
                  <a:lnTo>
                    <a:pt x="3325" y="662"/>
                  </a:lnTo>
                  <a:lnTo>
                    <a:pt x="3342" y="668"/>
                  </a:lnTo>
                  <a:lnTo>
                    <a:pt x="3358" y="673"/>
                  </a:lnTo>
                  <a:lnTo>
                    <a:pt x="3375" y="678"/>
                  </a:lnTo>
                  <a:lnTo>
                    <a:pt x="3391" y="681"/>
                  </a:lnTo>
                  <a:lnTo>
                    <a:pt x="3406" y="684"/>
                  </a:lnTo>
                  <a:lnTo>
                    <a:pt x="3421" y="686"/>
                  </a:lnTo>
                  <a:lnTo>
                    <a:pt x="3434" y="688"/>
                  </a:lnTo>
                  <a:lnTo>
                    <a:pt x="3448" y="689"/>
                  </a:lnTo>
                  <a:lnTo>
                    <a:pt x="3461" y="690"/>
                  </a:lnTo>
                  <a:lnTo>
                    <a:pt x="3471" y="690"/>
                  </a:lnTo>
                  <a:lnTo>
                    <a:pt x="3481" y="690"/>
                  </a:lnTo>
                  <a:lnTo>
                    <a:pt x="3488" y="690"/>
                  </a:lnTo>
                  <a:lnTo>
                    <a:pt x="3504" y="690"/>
                  </a:lnTo>
                  <a:lnTo>
                    <a:pt x="3522" y="689"/>
                  </a:lnTo>
                  <a:lnTo>
                    <a:pt x="3539" y="688"/>
                  </a:lnTo>
                  <a:lnTo>
                    <a:pt x="3558" y="686"/>
                  </a:lnTo>
                  <a:lnTo>
                    <a:pt x="3577" y="683"/>
                  </a:lnTo>
                  <a:lnTo>
                    <a:pt x="3597" y="679"/>
                  </a:lnTo>
                  <a:lnTo>
                    <a:pt x="3615" y="674"/>
                  </a:lnTo>
                  <a:lnTo>
                    <a:pt x="3635" y="667"/>
                  </a:lnTo>
                  <a:lnTo>
                    <a:pt x="3655" y="659"/>
                  </a:lnTo>
                  <a:lnTo>
                    <a:pt x="3675" y="649"/>
                  </a:lnTo>
                  <a:lnTo>
                    <a:pt x="3695" y="638"/>
                  </a:lnTo>
                  <a:lnTo>
                    <a:pt x="3715" y="625"/>
                  </a:lnTo>
                  <a:lnTo>
                    <a:pt x="3730" y="613"/>
                  </a:lnTo>
                  <a:lnTo>
                    <a:pt x="3744" y="600"/>
                  </a:lnTo>
                  <a:lnTo>
                    <a:pt x="3756" y="586"/>
                  </a:lnTo>
                  <a:lnTo>
                    <a:pt x="3768" y="571"/>
                  </a:lnTo>
                  <a:lnTo>
                    <a:pt x="3776" y="555"/>
                  </a:lnTo>
                  <a:lnTo>
                    <a:pt x="3785" y="539"/>
                  </a:lnTo>
                  <a:lnTo>
                    <a:pt x="3792" y="523"/>
                  </a:lnTo>
                  <a:lnTo>
                    <a:pt x="3797" y="506"/>
                  </a:lnTo>
                  <a:lnTo>
                    <a:pt x="3802" y="488"/>
                  </a:lnTo>
                  <a:lnTo>
                    <a:pt x="3806" y="470"/>
                  </a:lnTo>
                  <a:lnTo>
                    <a:pt x="3810" y="453"/>
                  </a:lnTo>
                  <a:lnTo>
                    <a:pt x="3812" y="434"/>
                  </a:lnTo>
                  <a:lnTo>
                    <a:pt x="3814" y="416"/>
                  </a:lnTo>
                  <a:lnTo>
                    <a:pt x="3815" y="398"/>
                  </a:lnTo>
                  <a:lnTo>
                    <a:pt x="3815" y="380"/>
                  </a:lnTo>
                  <a:lnTo>
                    <a:pt x="3816" y="362"/>
                  </a:lnTo>
                  <a:lnTo>
                    <a:pt x="3816" y="268"/>
                  </a:lnTo>
                  <a:lnTo>
                    <a:pt x="3816" y="248"/>
                  </a:lnTo>
                  <a:lnTo>
                    <a:pt x="3816" y="230"/>
                  </a:lnTo>
                  <a:lnTo>
                    <a:pt x="3816" y="213"/>
                  </a:lnTo>
                  <a:lnTo>
                    <a:pt x="3816" y="198"/>
                  </a:lnTo>
                  <a:lnTo>
                    <a:pt x="3816" y="184"/>
                  </a:lnTo>
                  <a:lnTo>
                    <a:pt x="3816" y="171"/>
                  </a:lnTo>
                  <a:lnTo>
                    <a:pt x="3816" y="160"/>
                  </a:lnTo>
                  <a:lnTo>
                    <a:pt x="3816" y="150"/>
                  </a:lnTo>
                  <a:lnTo>
                    <a:pt x="3816" y="140"/>
                  </a:lnTo>
                  <a:lnTo>
                    <a:pt x="3816" y="132"/>
                  </a:lnTo>
                  <a:lnTo>
                    <a:pt x="3816" y="124"/>
                  </a:lnTo>
                  <a:lnTo>
                    <a:pt x="3816" y="117"/>
                  </a:lnTo>
                  <a:lnTo>
                    <a:pt x="3816" y="105"/>
                  </a:lnTo>
                  <a:lnTo>
                    <a:pt x="3816" y="95"/>
                  </a:lnTo>
                  <a:lnTo>
                    <a:pt x="3817" y="86"/>
                  </a:lnTo>
                  <a:lnTo>
                    <a:pt x="3817" y="77"/>
                  </a:lnTo>
                  <a:lnTo>
                    <a:pt x="3819" y="67"/>
                  </a:lnTo>
                  <a:lnTo>
                    <a:pt x="3821" y="57"/>
                  </a:lnTo>
                  <a:lnTo>
                    <a:pt x="3824" y="49"/>
                  </a:lnTo>
                  <a:lnTo>
                    <a:pt x="3827" y="43"/>
                  </a:lnTo>
                  <a:lnTo>
                    <a:pt x="3834" y="37"/>
                  </a:lnTo>
                  <a:lnTo>
                    <a:pt x="3840" y="33"/>
                  </a:lnTo>
                  <a:lnTo>
                    <a:pt x="3849" y="30"/>
                  </a:lnTo>
                  <a:lnTo>
                    <a:pt x="3859" y="27"/>
                  </a:lnTo>
                  <a:lnTo>
                    <a:pt x="3867" y="26"/>
                  </a:lnTo>
                  <a:lnTo>
                    <a:pt x="3874" y="25"/>
                  </a:lnTo>
                  <a:lnTo>
                    <a:pt x="3880" y="25"/>
                  </a:lnTo>
                  <a:lnTo>
                    <a:pt x="3886" y="25"/>
                  </a:lnTo>
                  <a:lnTo>
                    <a:pt x="3890" y="24"/>
                  </a:lnTo>
                  <a:lnTo>
                    <a:pt x="3892" y="23"/>
                  </a:lnTo>
                  <a:lnTo>
                    <a:pt x="3894" y="22"/>
                  </a:lnTo>
                  <a:lnTo>
                    <a:pt x="3895" y="19"/>
                  </a:lnTo>
                  <a:lnTo>
                    <a:pt x="3894" y="16"/>
                  </a:lnTo>
                  <a:lnTo>
                    <a:pt x="3891" y="14"/>
                  </a:lnTo>
                  <a:lnTo>
                    <a:pt x="3885" y="13"/>
                  </a:lnTo>
                  <a:lnTo>
                    <a:pt x="3877" y="12"/>
                  </a:lnTo>
                  <a:lnTo>
                    <a:pt x="3864" y="12"/>
                  </a:lnTo>
                  <a:lnTo>
                    <a:pt x="3850" y="13"/>
                  </a:lnTo>
                  <a:lnTo>
                    <a:pt x="3835" y="13"/>
                  </a:lnTo>
                  <a:lnTo>
                    <a:pt x="3821" y="14"/>
                  </a:lnTo>
                  <a:lnTo>
                    <a:pt x="3809" y="14"/>
                  </a:lnTo>
                  <a:lnTo>
                    <a:pt x="3797" y="15"/>
                  </a:lnTo>
                  <a:lnTo>
                    <a:pt x="3790" y="15"/>
                  </a:lnTo>
                  <a:lnTo>
                    <a:pt x="3785" y="15"/>
                  </a:lnTo>
                  <a:lnTo>
                    <a:pt x="3780" y="15"/>
                  </a:lnTo>
                  <a:lnTo>
                    <a:pt x="3771" y="15"/>
                  </a:lnTo>
                  <a:lnTo>
                    <a:pt x="3759" y="14"/>
                  </a:lnTo>
                  <a:lnTo>
                    <a:pt x="3743" y="14"/>
                  </a:lnTo>
                  <a:lnTo>
                    <a:pt x="3725" y="13"/>
                  </a:lnTo>
                  <a:lnTo>
                    <a:pt x="3706" y="13"/>
                  </a:lnTo>
                  <a:lnTo>
                    <a:pt x="3696" y="13"/>
                  </a:lnTo>
                  <a:lnTo>
                    <a:pt x="3688" y="12"/>
                  </a:lnTo>
                  <a:lnTo>
                    <a:pt x="3678" y="12"/>
                  </a:lnTo>
                  <a:lnTo>
                    <a:pt x="3669" y="12"/>
                  </a:lnTo>
                  <a:lnTo>
                    <a:pt x="3660" y="13"/>
                  </a:lnTo>
                  <a:lnTo>
                    <a:pt x="3655" y="14"/>
                  </a:lnTo>
                  <a:lnTo>
                    <a:pt x="3651" y="16"/>
                  </a:lnTo>
                  <a:lnTo>
                    <a:pt x="3650" y="19"/>
                  </a:lnTo>
                  <a:lnTo>
                    <a:pt x="3651" y="22"/>
                  </a:lnTo>
                  <a:lnTo>
                    <a:pt x="3654" y="23"/>
                  </a:lnTo>
                  <a:lnTo>
                    <a:pt x="3656" y="24"/>
                  </a:lnTo>
                  <a:lnTo>
                    <a:pt x="3660" y="25"/>
                  </a:lnTo>
                  <a:lnTo>
                    <a:pt x="3665" y="25"/>
                  </a:lnTo>
                  <a:lnTo>
                    <a:pt x="3671" y="25"/>
                  </a:lnTo>
                  <a:lnTo>
                    <a:pt x="3679" y="25"/>
                  </a:lnTo>
                  <a:lnTo>
                    <a:pt x="3685" y="26"/>
                  </a:lnTo>
                  <a:lnTo>
                    <a:pt x="3691" y="26"/>
                  </a:lnTo>
                  <a:lnTo>
                    <a:pt x="3696" y="27"/>
                  </a:lnTo>
                  <a:lnTo>
                    <a:pt x="3705" y="29"/>
                  </a:lnTo>
                  <a:lnTo>
                    <a:pt x="3713" y="31"/>
                  </a:lnTo>
                  <a:lnTo>
                    <a:pt x="3719" y="34"/>
                  </a:lnTo>
                  <a:lnTo>
                    <a:pt x="3725" y="36"/>
                  </a:lnTo>
                  <a:lnTo>
                    <a:pt x="3729" y="40"/>
                  </a:lnTo>
                  <a:lnTo>
                    <a:pt x="3734" y="43"/>
                  </a:lnTo>
                  <a:lnTo>
                    <a:pt x="3736" y="48"/>
                  </a:lnTo>
                  <a:lnTo>
                    <a:pt x="3739" y="53"/>
                  </a:lnTo>
                  <a:lnTo>
                    <a:pt x="3743" y="64"/>
                  </a:lnTo>
                  <a:lnTo>
                    <a:pt x="3744" y="77"/>
                  </a:lnTo>
                  <a:lnTo>
                    <a:pt x="3745" y="86"/>
                  </a:lnTo>
                  <a:lnTo>
                    <a:pt x="3745" y="95"/>
                  </a:lnTo>
                  <a:lnTo>
                    <a:pt x="3746" y="105"/>
                  </a:lnTo>
                  <a:lnTo>
                    <a:pt x="3746" y="117"/>
                  </a:lnTo>
                  <a:lnTo>
                    <a:pt x="3746" y="124"/>
                  </a:lnTo>
                  <a:lnTo>
                    <a:pt x="3746" y="132"/>
                  </a:lnTo>
                  <a:lnTo>
                    <a:pt x="3746" y="140"/>
                  </a:lnTo>
                  <a:lnTo>
                    <a:pt x="3746" y="150"/>
                  </a:lnTo>
                  <a:lnTo>
                    <a:pt x="3746" y="160"/>
                  </a:lnTo>
                  <a:lnTo>
                    <a:pt x="3746" y="171"/>
                  </a:lnTo>
                  <a:lnTo>
                    <a:pt x="3746" y="184"/>
                  </a:lnTo>
                  <a:lnTo>
                    <a:pt x="3746" y="198"/>
                  </a:lnTo>
                  <a:lnTo>
                    <a:pt x="3746" y="213"/>
                  </a:lnTo>
                  <a:lnTo>
                    <a:pt x="3746" y="230"/>
                  </a:lnTo>
                  <a:lnTo>
                    <a:pt x="3746" y="248"/>
                  </a:lnTo>
                  <a:lnTo>
                    <a:pt x="3746" y="268"/>
                  </a:lnTo>
                  <a:lnTo>
                    <a:pt x="3746" y="378"/>
                  </a:lnTo>
                  <a:lnTo>
                    <a:pt x="3746" y="400"/>
                  </a:lnTo>
                  <a:lnTo>
                    <a:pt x="3745" y="422"/>
                  </a:lnTo>
                  <a:lnTo>
                    <a:pt x="3744" y="443"/>
                  </a:lnTo>
                  <a:lnTo>
                    <a:pt x="3741" y="463"/>
                  </a:lnTo>
                  <a:lnTo>
                    <a:pt x="3738" y="482"/>
                  </a:lnTo>
                  <a:lnTo>
                    <a:pt x="3734" y="501"/>
                  </a:lnTo>
                  <a:lnTo>
                    <a:pt x="3728" y="518"/>
                  </a:lnTo>
                  <a:lnTo>
                    <a:pt x="3721" y="535"/>
                  </a:lnTo>
                  <a:lnTo>
                    <a:pt x="3714" y="551"/>
                  </a:lnTo>
                  <a:lnTo>
                    <a:pt x="3705" y="566"/>
                  </a:lnTo>
                  <a:lnTo>
                    <a:pt x="3694" y="580"/>
                  </a:lnTo>
                  <a:lnTo>
                    <a:pt x="3683" y="593"/>
                  </a:lnTo>
                  <a:lnTo>
                    <a:pt x="3673" y="603"/>
                  </a:lnTo>
                  <a:lnTo>
                    <a:pt x="3660" y="611"/>
                  </a:lnTo>
                  <a:lnTo>
                    <a:pt x="3649" y="619"/>
                  </a:lnTo>
                  <a:lnTo>
                    <a:pt x="3635" y="627"/>
                  </a:lnTo>
                  <a:lnTo>
                    <a:pt x="3622" y="633"/>
                  </a:lnTo>
                  <a:lnTo>
                    <a:pt x="3607" y="639"/>
                  </a:lnTo>
                  <a:lnTo>
                    <a:pt x="3592" y="644"/>
                  </a:lnTo>
                  <a:lnTo>
                    <a:pt x="3575" y="649"/>
                  </a:lnTo>
                  <a:lnTo>
                    <a:pt x="3560" y="652"/>
                  </a:lnTo>
                  <a:lnTo>
                    <a:pt x="3543" y="655"/>
                  </a:lnTo>
                  <a:lnTo>
                    <a:pt x="3527" y="656"/>
                  </a:lnTo>
                  <a:lnTo>
                    <a:pt x="3511" y="657"/>
                  </a:lnTo>
                  <a:lnTo>
                    <a:pt x="3494" y="657"/>
                  </a:lnTo>
                  <a:lnTo>
                    <a:pt x="3479" y="656"/>
                  </a:lnTo>
                  <a:lnTo>
                    <a:pt x="3466" y="655"/>
                  </a:lnTo>
                  <a:lnTo>
                    <a:pt x="3452" y="653"/>
                  </a:lnTo>
                  <a:lnTo>
                    <a:pt x="3438" y="651"/>
                  </a:lnTo>
                  <a:lnTo>
                    <a:pt x="3424" y="648"/>
                  </a:lnTo>
                  <a:lnTo>
                    <a:pt x="3411" y="644"/>
                  </a:lnTo>
                  <a:lnTo>
                    <a:pt x="3397" y="639"/>
                  </a:lnTo>
                  <a:lnTo>
                    <a:pt x="3385" y="633"/>
                  </a:lnTo>
                  <a:lnTo>
                    <a:pt x="3371" y="626"/>
                  </a:lnTo>
                  <a:lnTo>
                    <a:pt x="3357" y="618"/>
                  </a:lnTo>
                  <a:lnTo>
                    <a:pt x="3345" y="608"/>
                  </a:lnTo>
                  <a:lnTo>
                    <a:pt x="3336" y="601"/>
                  </a:lnTo>
                  <a:lnTo>
                    <a:pt x="3327" y="594"/>
                  </a:lnTo>
                  <a:lnTo>
                    <a:pt x="3320" y="586"/>
                  </a:lnTo>
                  <a:lnTo>
                    <a:pt x="3312" y="577"/>
                  </a:lnTo>
                  <a:lnTo>
                    <a:pt x="3305" y="568"/>
                  </a:lnTo>
                  <a:lnTo>
                    <a:pt x="3297" y="557"/>
                  </a:lnTo>
                  <a:lnTo>
                    <a:pt x="3291" y="546"/>
                  </a:lnTo>
                  <a:lnTo>
                    <a:pt x="3286" y="534"/>
                  </a:lnTo>
                  <a:lnTo>
                    <a:pt x="3280" y="520"/>
                  </a:lnTo>
                  <a:lnTo>
                    <a:pt x="3276" y="506"/>
                  </a:lnTo>
                  <a:lnTo>
                    <a:pt x="3271" y="490"/>
                  </a:lnTo>
                  <a:lnTo>
                    <a:pt x="3269" y="473"/>
                  </a:lnTo>
                  <a:lnTo>
                    <a:pt x="3266" y="455"/>
                  </a:lnTo>
                  <a:lnTo>
                    <a:pt x="3264" y="435"/>
                  </a:lnTo>
                  <a:lnTo>
                    <a:pt x="3262" y="414"/>
                  </a:lnTo>
                  <a:lnTo>
                    <a:pt x="3262" y="391"/>
                  </a:lnTo>
                  <a:lnTo>
                    <a:pt x="3262" y="268"/>
                  </a:lnTo>
                  <a:lnTo>
                    <a:pt x="3262" y="248"/>
                  </a:lnTo>
                  <a:lnTo>
                    <a:pt x="3262" y="230"/>
                  </a:lnTo>
                  <a:lnTo>
                    <a:pt x="3262" y="213"/>
                  </a:lnTo>
                  <a:lnTo>
                    <a:pt x="3262" y="198"/>
                  </a:lnTo>
                  <a:lnTo>
                    <a:pt x="3262" y="184"/>
                  </a:lnTo>
                  <a:lnTo>
                    <a:pt x="3262" y="171"/>
                  </a:lnTo>
                  <a:lnTo>
                    <a:pt x="3262" y="160"/>
                  </a:lnTo>
                  <a:lnTo>
                    <a:pt x="3262" y="150"/>
                  </a:lnTo>
                  <a:lnTo>
                    <a:pt x="3262" y="140"/>
                  </a:lnTo>
                  <a:lnTo>
                    <a:pt x="3262" y="132"/>
                  </a:lnTo>
                  <a:lnTo>
                    <a:pt x="3262" y="124"/>
                  </a:lnTo>
                  <a:lnTo>
                    <a:pt x="3262" y="117"/>
                  </a:lnTo>
                  <a:lnTo>
                    <a:pt x="3262" y="105"/>
                  </a:lnTo>
                  <a:lnTo>
                    <a:pt x="3264" y="95"/>
                  </a:lnTo>
                  <a:lnTo>
                    <a:pt x="3264" y="86"/>
                  </a:lnTo>
                  <a:lnTo>
                    <a:pt x="3265" y="77"/>
                  </a:lnTo>
                  <a:lnTo>
                    <a:pt x="3265" y="67"/>
                  </a:lnTo>
                  <a:lnTo>
                    <a:pt x="3267" y="57"/>
                  </a:lnTo>
                  <a:lnTo>
                    <a:pt x="3270" y="49"/>
                  </a:lnTo>
                  <a:lnTo>
                    <a:pt x="3275" y="42"/>
                  </a:lnTo>
                  <a:lnTo>
                    <a:pt x="3280" y="37"/>
                  </a:lnTo>
                  <a:lnTo>
                    <a:pt x="3286" y="32"/>
                  </a:lnTo>
                  <a:lnTo>
                    <a:pt x="3295" y="29"/>
                  </a:lnTo>
                  <a:lnTo>
                    <a:pt x="3305" y="27"/>
                  </a:lnTo>
                  <a:lnTo>
                    <a:pt x="3313" y="26"/>
                  </a:lnTo>
                  <a:lnTo>
                    <a:pt x="3321" y="25"/>
                  </a:lnTo>
                  <a:lnTo>
                    <a:pt x="3327" y="25"/>
                  </a:lnTo>
                  <a:lnTo>
                    <a:pt x="3332" y="25"/>
                  </a:lnTo>
                  <a:lnTo>
                    <a:pt x="3336" y="24"/>
                  </a:lnTo>
                  <a:lnTo>
                    <a:pt x="3338" y="23"/>
                  </a:lnTo>
                  <a:lnTo>
                    <a:pt x="3341" y="22"/>
                  </a:lnTo>
                  <a:lnTo>
                    <a:pt x="3341" y="19"/>
                  </a:lnTo>
                  <a:lnTo>
                    <a:pt x="3340" y="16"/>
                  </a:lnTo>
                  <a:lnTo>
                    <a:pt x="3337" y="14"/>
                  </a:lnTo>
                  <a:lnTo>
                    <a:pt x="3331" y="13"/>
                  </a:lnTo>
                  <a:lnTo>
                    <a:pt x="3323" y="12"/>
                  </a:lnTo>
                  <a:lnTo>
                    <a:pt x="3310" y="12"/>
                  </a:lnTo>
                  <a:lnTo>
                    <a:pt x="3293" y="13"/>
                  </a:lnTo>
                  <a:lnTo>
                    <a:pt x="3277" y="13"/>
                  </a:lnTo>
                  <a:lnTo>
                    <a:pt x="3261" y="14"/>
                  </a:lnTo>
                  <a:lnTo>
                    <a:pt x="3245" y="14"/>
                  </a:lnTo>
                  <a:lnTo>
                    <a:pt x="3231" y="15"/>
                  </a:lnTo>
                  <a:lnTo>
                    <a:pt x="3221" y="15"/>
                  </a:lnTo>
                  <a:lnTo>
                    <a:pt x="3215" y="15"/>
                  </a:lnTo>
                  <a:lnTo>
                    <a:pt x="3209" y="15"/>
                  </a:lnTo>
                  <a:lnTo>
                    <a:pt x="3197" y="15"/>
                  </a:lnTo>
                  <a:lnTo>
                    <a:pt x="3184" y="14"/>
                  </a:lnTo>
                  <a:lnTo>
                    <a:pt x="3166" y="14"/>
                  </a:lnTo>
                  <a:lnTo>
                    <a:pt x="3157" y="13"/>
                  </a:lnTo>
                  <a:lnTo>
                    <a:pt x="3147" y="13"/>
                  </a:lnTo>
                  <a:lnTo>
                    <a:pt x="3138" y="13"/>
                  </a:lnTo>
                  <a:lnTo>
                    <a:pt x="3128" y="13"/>
                  </a:lnTo>
                  <a:lnTo>
                    <a:pt x="3118" y="13"/>
                  </a:lnTo>
                  <a:lnTo>
                    <a:pt x="3108" y="12"/>
                  </a:lnTo>
                  <a:lnTo>
                    <a:pt x="3098" y="12"/>
                  </a:lnTo>
                  <a:lnTo>
                    <a:pt x="3089" y="12"/>
                  </a:lnTo>
                  <a:lnTo>
                    <a:pt x="3080" y="13"/>
                  </a:lnTo>
                  <a:lnTo>
                    <a:pt x="3075" y="14"/>
                  </a:lnTo>
                  <a:lnTo>
                    <a:pt x="3071" y="16"/>
                  </a:lnTo>
                  <a:lnTo>
                    <a:pt x="3071" y="19"/>
                  </a:lnTo>
                  <a:lnTo>
                    <a:pt x="3071" y="22"/>
                  </a:lnTo>
                  <a:lnTo>
                    <a:pt x="3074" y="23"/>
                  </a:lnTo>
                  <a:lnTo>
                    <a:pt x="3076" y="24"/>
                  </a:lnTo>
                  <a:lnTo>
                    <a:pt x="3080" y="25"/>
                  </a:lnTo>
                  <a:lnTo>
                    <a:pt x="3085" y="25"/>
                  </a:lnTo>
                  <a:lnTo>
                    <a:pt x="3091" y="25"/>
                  </a:lnTo>
                  <a:lnTo>
                    <a:pt x="3099" y="25"/>
                  </a:lnTo>
                  <a:lnTo>
                    <a:pt x="3105" y="26"/>
                  </a:lnTo>
                  <a:lnTo>
                    <a:pt x="3111" y="26"/>
                  </a:lnTo>
                  <a:lnTo>
                    <a:pt x="3118" y="27"/>
                  </a:lnTo>
                  <a:lnTo>
                    <a:pt x="3125" y="29"/>
                  </a:lnTo>
                  <a:lnTo>
                    <a:pt x="3133" y="31"/>
                  </a:lnTo>
                  <a:lnTo>
                    <a:pt x="3139" y="34"/>
                  </a:lnTo>
                  <a:lnTo>
                    <a:pt x="3145" y="36"/>
                  </a:lnTo>
                  <a:lnTo>
                    <a:pt x="3149" y="40"/>
                  </a:lnTo>
                  <a:lnTo>
                    <a:pt x="3154" y="43"/>
                  </a:lnTo>
                  <a:lnTo>
                    <a:pt x="3156" y="48"/>
                  </a:lnTo>
                  <a:lnTo>
                    <a:pt x="3159" y="53"/>
                  </a:lnTo>
                  <a:lnTo>
                    <a:pt x="3162" y="64"/>
                  </a:lnTo>
                  <a:lnTo>
                    <a:pt x="3164" y="77"/>
                  </a:lnTo>
                  <a:lnTo>
                    <a:pt x="3165" y="86"/>
                  </a:lnTo>
                  <a:lnTo>
                    <a:pt x="3165" y="95"/>
                  </a:lnTo>
                  <a:lnTo>
                    <a:pt x="3166" y="105"/>
                  </a:lnTo>
                  <a:lnTo>
                    <a:pt x="3166" y="117"/>
                  </a:lnTo>
                  <a:lnTo>
                    <a:pt x="3166" y="124"/>
                  </a:lnTo>
                  <a:lnTo>
                    <a:pt x="3166" y="132"/>
                  </a:lnTo>
                  <a:lnTo>
                    <a:pt x="3166" y="140"/>
                  </a:lnTo>
                  <a:lnTo>
                    <a:pt x="3166" y="150"/>
                  </a:lnTo>
                  <a:lnTo>
                    <a:pt x="3166" y="160"/>
                  </a:lnTo>
                  <a:lnTo>
                    <a:pt x="3166" y="171"/>
                  </a:lnTo>
                  <a:lnTo>
                    <a:pt x="3166" y="184"/>
                  </a:lnTo>
                  <a:lnTo>
                    <a:pt x="3166" y="198"/>
                  </a:lnTo>
                  <a:lnTo>
                    <a:pt x="3166" y="213"/>
                  </a:lnTo>
                  <a:lnTo>
                    <a:pt x="3166" y="230"/>
                  </a:lnTo>
                  <a:lnTo>
                    <a:pt x="3166" y="248"/>
                  </a:lnTo>
                  <a:lnTo>
                    <a:pt x="3166" y="268"/>
                  </a:lnTo>
                  <a:lnTo>
                    <a:pt x="3166" y="396"/>
                  </a:lnTo>
                  <a:close/>
                  <a:moveTo>
                    <a:pt x="4062" y="581"/>
                  </a:moveTo>
                  <a:lnTo>
                    <a:pt x="4057" y="592"/>
                  </a:lnTo>
                  <a:lnTo>
                    <a:pt x="4052" y="602"/>
                  </a:lnTo>
                  <a:lnTo>
                    <a:pt x="4047" y="612"/>
                  </a:lnTo>
                  <a:lnTo>
                    <a:pt x="4041" y="621"/>
                  </a:lnTo>
                  <a:lnTo>
                    <a:pt x="4034" y="629"/>
                  </a:lnTo>
                  <a:lnTo>
                    <a:pt x="4028" y="637"/>
                  </a:lnTo>
                  <a:lnTo>
                    <a:pt x="4020" y="644"/>
                  </a:lnTo>
                  <a:lnTo>
                    <a:pt x="4012" y="650"/>
                  </a:lnTo>
                  <a:lnTo>
                    <a:pt x="4003" y="655"/>
                  </a:lnTo>
                  <a:lnTo>
                    <a:pt x="3993" y="659"/>
                  </a:lnTo>
                  <a:lnTo>
                    <a:pt x="3982" y="662"/>
                  </a:lnTo>
                  <a:lnTo>
                    <a:pt x="3970" y="664"/>
                  </a:lnTo>
                  <a:lnTo>
                    <a:pt x="3962" y="664"/>
                  </a:lnTo>
                  <a:lnTo>
                    <a:pt x="3953" y="665"/>
                  </a:lnTo>
                  <a:lnTo>
                    <a:pt x="3945" y="665"/>
                  </a:lnTo>
                  <a:lnTo>
                    <a:pt x="3938" y="666"/>
                  </a:lnTo>
                  <a:lnTo>
                    <a:pt x="3935" y="666"/>
                  </a:lnTo>
                  <a:lnTo>
                    <a:pt x="3931" y="667"/>
                  </a:lnTo>
                  <a:lnTo>
                    <a:pt x="3928" y="669"/>
                  </a:lnTo>
                  <a:lnTo>
                    <a:pt x="3928" y="671"/>
                  </a:lnTo>
                  <a:lnTo>
                    <a:pt x="3928" y="673"/>
                  </a:lnTo>
                  <a:lnTo>
                    <a:pt x="3930" y="674"/>
                  </a:lnTo>
                  <a:lnTo>
                    <a:pt x="3931" y="675"/>
                  </a:lnTo>
                  <a:lnTo>
                    <a:pt x="3933" y="676"/>
                  </a:lnTo>
                  <a:lnTo>
                    <a:pt x="3940" y="678"/>
                  </a:lnTo>
                  <a:lnTo>
                    <a:pt x="3950" y="678"/>
                  </a:lnTo>
                  <a:lnTo>
                    <a:pt x="3958" y="678"/>
                  </a:lnTo>
                  <a:lnTo>
                    <a:pt x="3968" y="678"/>
                  </a:lnTo>
                  <a:lnTo>
                    <a:pt x="3978" y="678"/>
                  </a:lnTo>
                  <a:lnTo>
                    <a:pt x="3988" y="677"/>
                  </a:lnTo>
                  <a:lnTo>
                    <a:pt x="4008" y="677"/>
                  </a:lnTo>
                  <a:lnTo>
                    <a:pt x="4026" y="677"/>
                  </a:lnTo>
                  <a:lnTo>
                    <a:pt x="4042" y="676"/>
                  </a:lnTo>
                  <a:lnTo>
                    <a:pt x="4056" y="676"/>
                  </a:lnTo>
                  <a:lnTo>
                    <a:pt x="4067" y="675"/>
                  </a:lnTo>
                  <a:lnTo>
                    <a:pt x="4073" y="675"/>
                  </a:lnTo>
                  <a:lnTo>
                    <a:pt x="4079" y="675"/>
                  </a:lnTo>
                  <a:lnTo>
                    <a:pt x="4088" y="676"/>
                  </a:lnTo>
                  <a:lnTo>
                    <a:pt x="4099" y="676"/>
                  </a:lnTo>
                  <a:lnTo>
                    <a:pt x="4111" y="677"/>
                  </a:lnTo>
                  <a:lnTo>
                    <a:pt x="4123" y="677"/>
                  </a:lnTo>
                  <a:lnTo>
                    <a:pt x="4136" y="677"/>
                  </a:lnTo>
                  <a:lnTo>
                    <a:pt x="4148" y="678"/>
                  </a:lnTo>
                  <a:lnTo>
                    <a:pt x="4159" y="678"/>
                  </a:lnTo>
                  <a:lnTo>
                    <a:pt x="4165" y="678"/>
                  </a:lnTo>
                  <a:lnTo>
                    <a:pt x="4170" y="676"/>
                  </a:lnTo>
                  <a:lnTo>
                    <a:pt x="4173" y="675"/>
                  </a:lnTo>
                  <a:lnTo>
                    <a:pt x="4174" y="674"/>
                  </a:lnTo>
                  <a:lnTo>
                    <a:pt x="4175" y="673"/>
                  </a:lnTo>
                  <a:lnTo>
                    <a:pt x="4175" y="671"/>
                  </a:lnTo>
                  <a:lnTo>
                    <a:pt x="4174" y="669"/>
                  </a:lnTo>
                  <a:lnTo>
                    <a:pt x="4173" y="667"/>
                  </a:lnTo>
                  <a:lnTo>
                    <a:pt x="4169" y="666"/>
                  </a:lnTo>
                  <a:lnTo>
                    <a:pt x="4164" y="666"/>
                  </a:lnTo>
                  <a:lnTo>
                    <a:pt x="4153" y="666"/>
                  </a:lnTo>
                  <a:lnTo>
                    <a:pt x="4144" y="665"/>
                  </a:lnTo>
                  <a:lnTo>
                    <a:pt x="4134" y="663"/>
                  </a:lnTo>
                  <a:lnTo>
                    <a:pt x="4126" y="659"/>
                  </a:lnTo>
                  <a:lnTo>
                    <a:pt x="4118" y="654"/>
                  </a:lnTo>
                  <a:lnTo>
                    <a:pt x="4116" y="651"/>
                  </a:lnTo>
                  <a:lnTo>
                    <a:pt x="4113" y="648"/>
                  </a:lnTo>
                  <a:lnTo>
                    <a:pt x="4112" y="644"/>
                  </a:lnTo>
                  <a:lnTo>
                    <a:pt x="4112" y="640"/>
                  </a:lnTo>
                  <a:lnTo>
                    <a:pt x="4113" y="627"/>
                  </a:lnTo>
                  <a:lnTo>
                    <a:pt x="4116" y="613"/>
                  </a:lnTo>
                  <a:lnTo>
                    <a:pt x="4118" y="605"/>
                  </a:lnTo>
                  <a:lnTo>
                    <a:pt x="4121" y="597"/>
                  </a:lnTo>
                  <a:lnTo>
                    <a:pt x="4123" y="589"/>
                  </a:lnTo>
                  <a:lnTo>
                    <a:pt x="4127" y="581"/>
                  </a:lnTo>
                  <a:lnTo>
                    <a:pt x="4193" y="425"/>
                  </a:lnTo>
                  <a:lnTo>
                    <a:pt x="4195" y="422"/>
                  </a:lnTo>
                  <a:lnTo>
                    <a:pt x="4197" y="420"/>
                  </a:lnTo>
                  <a:lnTo>
                    <a:pt x="4200" y="419"/>
                  </a:lnTo>
                  <a:lnTo>
                    <a:pt x="4204" y="418"/>
                  </a:lnTo>
                  <a:lnTo>
                    <a:pt x="4440" y="418"/>
                  </a:lnTo>
                  <a:lnTo>
                    <a:pt x="4444" y="419"/>
                  </a:lnTo>
                  <a:lnTo>
                    <a:pt x="4446" y="420"/>
                  </a:lnTo>
                  <a:lnTo>
                    <a:pt x="4449" y="421"/>
                  </a:lnTo>
                  <a:lnTo>
                    <a:pt x="4450" y="423"/>
                  </a:lnTo>
                  <a:lnTo>
                    <a:pt x="4552" y="640"/>
                  </a:lnTo>
                  <a:lnTo>
                    <a:pt x="4553" y="645"/>
                  </a:lnTo>
                  <a:lnTo>
                    <a:pt x="4555" y="650"/>
                  </a:lnTo>
                  <a:lnTo>
                    <a:pt x="4555" y="653"/>
                  </a:lnTo>
                  <a:lnTo>
                    <a:pt x="4553" y="657"/>
                  </a:lnTo>
                  <a:lnTo>
                    <a:pt x="4552" y="659"/>
                  </a:lnTo>
                  <a:lnTo>
                    <a:pt x="4551" y="661"/>
                  </a:lnTo>
                  <a:lnTo>
                    <a:pt x="4548" y="663"/>
                  </a:lnTo>
                  <a:lnTo>
                    <a:pt x="4546" y="664"/>
                  </a:lnTo>
                  <a:lnTo>
                    <a:pt x="4542" y="665"/>
                  </a:lnTo>
                  <a:lnTo>
                    <a:pt x="4540" y="666"/>
                  </a:lnTo>
                  <a:lnTo>
                    <a:pt x="4538" y="668"/>
                  </a:lnTo>
                  <a:lnTo>
                    <a:pt x="4538" y="670"/>
                  </a:lnTo>
                  <a:lnTo>
                    <a:pt x="4538" y="672"/>
                  </a:lnTo>
                  <a:lnTo>
                    <a:pt x="4540" y="673"/>
                  </a:lnTo>
                  <a:lnTo>
                    <a:pt x="4542" y="674"/>
                  </a:lnTo>
                  <a:lnTo>
                    <a:pt x="4546" y="675"/>
                  </a:lnTo>
                  <a:lnTo>
                    <a:pt x="4557" y="676"/>
                  </a:lnTo>
                  <a:lnTo>
                    <a:pt x="4571" y="676"/>
                  </a:lnTo>
                  <a:lnTo>
                    <a:pt x="4585" y="676"/>
                  </a:lnTo>
                  <a:lnTo>
                    <a:pt x="4600" y="677"/>
                  </a:lnTo>
                  <a:lnTo>
                    <a:pt x="4613" y="677"/>
                  </a:lnTo>
                  <a:lnTo>
                    <a:pt x="4627" y="677"/>
                  </a:lnTo>
                  <a:lnTo>
                    <a:pt x="4641" y="677"/>
                  </a:lnTo>
                  <a:lnTo>
                    <a:pt x="4654" y="678"/>
                  </a:lnTo>
                  <a:lnTo>
                    <a:pt x="4667" y="678"/>
                  </a:lnTo>
                  <a:lnTo>
                    <a:pt x="4679" y="678"/>
                  </a:lnTo>
                  <a:lnTo>
                    <a:pt x="4691" y="678"/>
                  </a:lnTo>
                  <a:lnTo>
                    <a:pt x="4702" y="678"/>
                  </a:lnTo>
                  <a:lnTo>
                    <a:pt x="4711" y="678"/>
                  </a:lnTo>
                  <a:lnTo>
                    <a:pt x="4721" y="678"/>
                  </a:lnTo>
                  <a:lnTo>
                    <a:pt x="4734" y="678"/>
                  </a:lnTo>
                  <a:lnTo>
                    <a:pt x="4743" y="678"/>
                  </a:lnTo>
                  <a:lnTo>
                    <a:pt x="4752" y="678"/>
                  </a:lnTo>
                  <a:lnTo>
                    <a:pt x="4759" y="676"/>
                  </a:lnTo>
                  <a:lnTo>
                    <a:pt x="4762" y="675"/>
                  </a:lnTo>
                  <a:lnTo>
                    <a:pt x="4763" y="674"/>
                  </a:lnTo>
                  <a:lnTo>
                    <a:pt x="4764" y="673"/>
                  </a:lnTo>
                  <a:lnTo>
                    <a:pt x="4766" y="671"/>
                  </a:lnTo>
                  <a:lnTo>
                    <a:pt x="4764" y="668"/>
                  </a:lnTo>
                  <a:lnTo>
                    <a:pt x="4762" y="667"/>
                  </a:lnTo>
                  <a:lnTo>
                    <a:pt x="4759" y="666"/>
                  </a:lnTo>
                  <a:lnTo>
                    <a:pt x="4754" y="666"/>
                  </a:lnTo>
                  <a:lnTo>
                    <a:pt x="4746" y="665"/>
                  </a:lnTo>
                  <a:lnTo>
                    <a:pt x="4734" y="665"/>
                  </a:lnTo>
                  <a:lnTo>
                    <a:pt x="4723" y="663"/>
                  </a:lnTo>
                  <a:lnTo>
                    <a:pt x="4711" y="660"/>
                  </a:lnTo>
                  <a:lnTo>
                    <a:pt x="4702" y="658"/>
                  </a:lnTo>
                  <a:lnTo>
                    <a:pt x="4692" y="654"/>
                  </a:lnTo>
                  <a:lnTo>
                    <a:pt x="4681" y="648"/>
                  </a:lnTo>
                  <a:lnTo>
                    <a:pt x="4669" y="639"/>
                  </a:lnTo>
                  <a:lnTo>
                    <a:pt x="4657" y="627"/>
                  </a:lnTo>
                  <a:lnTo>
                    <a:pt x="4644" y="610"/>
                  </a:lnTo>
                  <a:lnTo>
                    <a:pt x="4637" y="600"/>
                  </a:lnTo>
                  <a:lnTo>
                    <a:pt x="4631" y="589"/>
                  </a:lnTo>
                  <a:lnTo>
                    <a:pt x="4623" y="577"/>
                  </a:lnTo>
                  <a:lnTo>
                    <a:pt x="4616" y="563"/>
                  </a:lnTo>
                  <a:lnTo>
                    <a:pt x="4610" y="549"/>
                  </a:lnTo>
                  <a:lnTo>
                    <a:pt x="4602" y="535"/>
                  </a:lnTo>
                  <a:lnTo>
                    <a:pt x="4595" y="519"/>
                  </a:lnTo>
                  <a:lnTo>
                    <a:pt x="4586" y="503"/>
                  </a:lnTo>
                  <a:lnTo>
                    <a:pt x="4578" y="485"/>
                  </a:lnTo>
                  <a:lnTo>
                    <a:pt x="4568" y="467"/>
                  </a:lnTo>
                  <a:lnTo>
                    <a:pt x="4560" y="448"/>
                  </a:lnTo>
                  <a:lnTo>
                    <a:pt x="4550" y="428"/>
                  </a:lnTo>
                  <a:lnTo>
                    <a:pt x="4540" y="408"/>
                  </a:lnTo>
                  <a:lnTo>
                    <a:pt x="4530" y="387"/>
                  </a:lnTo>
                  <a:lnTo>
                    <a:pt x="4520" y="366"/>
                  </a:lnTo>
                  <a:lnTo>
                    <a:pt x="4510" y="345"/>
                  </a:lnTo>
                  <a:lnTo>
                    <a:pt x="4500" y="323"/>
                  </a:lnTo>
                  <a:lnTo>
                    <a:pt x="4490" y="302"/>
                  </a:lnTo>
                  <a:lnTo>
                    <a:pt x="4479" y="281"/>
                  </a:lnTo>
                  <a:lnTo>
                    <a:pt x="4469" y="259"/>
                  </a:lnTo>
                  <a:lnTo>
                    <a:pt x="4459" y="239"/>
                  </a:lnTo>
                  <a:lnTo>
                    <a:pt x="4449" y="218"/>
                  </a:lnTo>
                  <a:lnTo>
                    <a:pt x="4440" y="198"/>
                  </a:lnTo>
                  <a:lnTo>
                    <a:pt x="4430" y="179"/>
                  </a:lnTo>
                  <a:lnTo>
                    <a:pt x="4421" y="160"/>
                  </a:lnTo>
                  <a:lnTo>
                    <a:pt x="4414" y="143"/>
                  </a:lnTo>
                  <a:lnTo>
                    <a:pt x="4405" y="126"/>
                  </a:lnTo>
                  <a:lnTo>
                    <a:pt x="4397" y="110"/>
                  </a:lnTo>
                  <a:lnTo>
                    <a:pt x="4390" y="95"/>
                  </a:lnTo>
                  <a:lnTo>
                    <a:pt x="4384" y="82"/>
                  </a:lnTo>
                  <a:lnTo>
                    <a:pt x="4378" y="69"/>
                  </a:lnTo>
                  <a:lnTo>
                    <a:pt x="4373" y="59"/>
                  </a:lnTo>
                  <a:lnTo>
                    <a:pt x="4365" y="42"/>
                  </a:lnTo>
                  <a:lnTo>
                    <a:pt x="4360" y="32"/>
                  </a:lnTo>
                  <a:lnTo>
                    <a:pt x="4354" y="20"/>
                  </a:lnTo>
                  <a:lnTo>
                    <a:pt x="4349" y="11"/>
                  </a:lnTo>
                  <a:lnTo>
                    <a:pt x="4345" y="6"/>
                  </a:lnTo>
                  <a:lnTo>
                    <a:pt x="4341" y="2"/>
                  </a:lnTo>
                  <a:lnTo>
                    <a:pt x="4339" y="0"/>
                  </a:lnTo>
                  <a:lnTo>
                    <a:pt x="4336" y="0"/>
                  </a:lnTo>
                  <a:lnTo>
                    <a:pt x="4333" y="1"/>
                  </a:lnTo>
                  <a:lnTo>
                    <a:pt x="4330" y="3"/>
                  </a:lnTo>
                  <a:lnTo>
                    <a:pt x="4326" y="6"/>
                  </a:lnTo>
                  <a:lnTo>
                    <a:pt x="4323" y="12"/>
                  </a:lnTo>
                  <a:lnTo>
                    <a:pt x="4318" y="22"/>
                  </a:lnTo>
                  <a:lnTo>
                    <a:pt x="4311" y="34"/>
                  </a:lnTo>
                  <a:lnTo>
                    <a:pt x="4062" y="581"/>
                  </a:lnTo>
                  <a:close/>
                  <a:moveTo>
                    <a:pt x="4217" y="387"/>
                  </a:moveTo>
                  <a:lnTo>
                    <a:pt x="4214" y="386"/>
                  </a:lnTo>
                  <a:lnTo>
                    <a:pt x="4213" y="385"/>
                  </a:lnTo>
                  <a:lnTo>
                    <a:pt x="4212" y="383"/>
                  </a:lnTo>
                  <a:lnTo>
                    <a:pt x="4213" y="380"/>
                  </a:lnTo>
                  <a:lnTo>
                    <a:pt x="4309" y="143"/>
                  </a:lnTo>
                  <a:lnTo>
                    <a:pt x="4311" y="138"/>
                  </a:lnTo>
                  <a:lnTo>
                    <a:pt x="4314" y="135"/>
                  </a:lnTo>
                  <a:lnTo>
                    <a:pt x="4315" y="133"/>
                  </a:lnTo>
                  <a:lnTo>
                    <a:pt x="4318" y="133"/>
                  </a:lnTo>
                  <a:lnTo>
                    <a:pt x="4320" y="133"/>
                  </a:lnTo>
                  <a:lnTo>
                    <a:pt x="4321" y="135"/>
                  </a:lnTo>
                  <a:lnTo>
                    <a:pt x="4324" y="138"/>
                  </a:lnTo>
                  <a:lnTo>
                    <a:pt x="4326" y="143"/>
                  </a:lnTo>
                  <a:lnTo>
                    <a:pt x="4430" y="380"/>
                  </a:lnTo>
                  <a:lnTo>
                    <a:pt x="4431" y="383"/>
                  </a:lnTo>
                  <a:lnTo>
                    <a:pt x="4431" y="385"/>
                  </a:lnTo>
                  <a:lnTo>
                    <a:pt x="4429" y="386"/>
                  </a:lnTo>
                  <a:lnTo>
                    <a:pt x="4426" y="387"/>
                  </a:lnTo>
                  <a:lnTo>
                    <a:pt x="4217" y="387"/>
                  </a:lnTo>
                  <a:close/>
                  <a:moveTo>
                    <a:pt x="5003" y="136"/>
                  </a:moveTo>
                  <a:lnTo>
                    <a:pt x="5010" y="143"/>
                  </a:lnTo>
                  <a:lnTo>
                    <a:pt x="5019" y="152"/>
                  </a:lnTo>
                  <a:lnTo>
                    <a:pt x="5030" y="162"/>
                  </a:lnTo>
                  <a:lnTo>
                    <a:pt x="5044" y="174"/>
                  </a:lnTo>
                  <a:lnTo>
                    <a:pt x="5059" y="187"/>
                  </a:lnTo>
                  <a:lnTo>
                    <a:pt x="5075" y="201"/>
                  </a:lnTo>
                  <a:lnTo>
                    <a:pt x="5092" y="217"/>
                  </a:lnTo>
                  <a:lnTo>
                    <a:pt x="5111" y="233"/>
                  </a:lnTo>
                  <a:lnTo>
                    <a:pt x="5131" y="251"/>
                  </a:lnTo>
                  <a:lnTo>
                    <a:pt x="5151" y="269"/>
                  </a:lnTo>
                  <a:lnTo>
                    <a:pt x="5172" y="288"/>
                  </a:lnTo>
                  <a:lnTo>
                    <a:pt x="5195" y="308"/>
                  </a:lnTo>
                  <a:lnTo>
                    <a:pt x="5218" y="328"/>
                  </a:lnTo>
                  <a:lnTo>
                    <a:pt x="5241" y="348"/>
                  </a:lnTo>
                  <a:lnTo>
                    <a:pt x="5265" y="368"/>
                  </a:lnTo>
                  <a:lnTo>
                    <a:pt x="5288" y="389"/>
                  </a:lnTo>
                  <a:lnTo>
                    <a:pt x="5307" y="404"/>
                  </a:lnTo>
                  <a:lnTo>
                    <a:pt x="5324" y="420"/>
                  </a:lnTo>
                  <a:lnTo>
                    <a:pt x="5343" y="436"/>
                  </a:lnTo>
                  <a:lnTo>
                    <a:pt x="5362" y="452"/>
                  </a:lnTo>
                  <a:lnTo>
                    <a:pt x="5381" y="468"/>
                  </a:lnTo>
                  <a:lnTo>
                    <a:pt x="5399" y="483"/>
                  </a:lnTo>
                  <a:lnTo>
                    <a:pt x="5418" y="499"/>
                  </a:lnTo>
                  <a:lnTo>
                    <a:pt x="5437" y="514"/>
                  </a:lnTo>
                  <a:lnTo>
                    <a:pt x="5454" y="529"/>
                  </a:lnTo>
                  <a:lnTo>
                    <a:pt x="5472" y="543"/>
                  </a:lnTo>
                  <a:lnTo>
                    <a:pt x="5488" y="556"/>
                  </a:lnTo>
                  <a:lnTo>
                    <a:pt x="5503" y="569"/>
                  </a:lnTo>
                  <a:lnTo>
                    <a:pt x="5518" y="581"/>
                  </a:lnTo>
                  <a:lnTo>
                    <a:pt x="5530" y="591"/>
                  </a:lnTo>
                  <a:lnTo>
                    <a:pt x="5541" y="601"/>
                  </a:lnTo>
                  <a:lnTo>
                    <a:pt x="5553" y="609"/>
                  </a:lnTo>
                  <a:lnTo>
                    <a:pt x="5568" y="622"/>
                  </a:lnTo>
                  <a:lnTo>
                    <a:pt x="5575" y="628"/>
                  </a:lnTo>
                  <a:lnTo>
                    <a:pt x="5589" y="639"/>
                  </a:lnTo>
                  <a:lnTo>
                    <a:pt x="5601" y="648"/>
                  </a:lnTo>
                  <a:lnTo>
                    <a:pt x="5611" y="656"/>
                  </a:lnTo>
                  <a:lnTo>
                    <a:pt x="5620" y="663"/>
                  </a:lnTo>
                  <a:lnTo>
                    <a:pt x="5634" y="673"/>
                  </a:lnTo>
                  <a:lnTo>
                    <a:pt x="5644" y="680"/>
                  </a:lnTo>
                  <a:lnTo>
                    <a:pt x="5651" y="683"/>
                  </a:lnTo>
                  <a:lnTo>
                    <a:pt x="5656" y="684"/>
                  </a:lnTo>
                  <a:lnTo>
                    <a:pt x="5659" y="684"/>
                  </a:lnTo>
                  <a:lnTo>
                    <a:pt x="5660" y="682"/>
                  </a:lnTo>
                  <a:lnTo>
                    <a:pt x="5662" y="680"/>
                  </a:lnTo>
                  <a:lnTo>
                    <a:pt x="5664" y="675"/>
                  </a:lnTo>
                  <a:lnTo>
                    <a:pt x="5665" y="667"/>
                  </a:lnTo>
                  <a:lnTo>
                    <a:pt x="5665" y="656"/>
                  </a:lnTo>
                  <a:lnTo>
                    <a:pt x="5665" y="649"/>
                  </a:lnTo>
                  <a:lnTo>
                    <a:pt x="5665" y="641"/>
                  </a:lnTo>
                  <a:lnTo>
                    <a:pt x="5665" y="632"/>
                  </a:lnTo>
                  <a:lnTo>
                    <a:pt x="5665" y="622"/>
                  </a:lnTo>
                  <a:lnTo>
                    <a:pt x="5667" y="106"/>
                  </a:lnTo>
                  <a:lnTo>
                    <a:pt x="5667" y="93"/>
                  </a:lnTo>
                  <a:lnTo>
                    <a:pt x="5669" y="82"/>
                  </a:lnTo>
                  <a:lnTo>
                    <a:pt x="5669" y="72"/>
                  </a:lnTo>
                  <a:lnTo>
                    <a:pt x="5670" y="63"/>
                  </a:lnTo>
                  <a:lnTo>
                    <a:pt x="5672" y="56"/>
                  </a:lnTo>
                  <a:lnTo>
                    <a:pt x="5675" y="49"/>
                  </a:lnTo>
                  <a:lnTo>
                    <a:pt x="5677" y="43"/>
                  </a:lnTo>
                  <a:lnTo>
                    <a:pt x="5682" y="39"/>
                  </a:lnTo>
                  <a:lnTo>
                    <a:pt x="5686" y="35"/>
                  </a:lnTo>
                  <a:lnTo>
                    <a:pt x="5692" y="32"/>
                  </a:lnTo>
                  <a:lnTo>
                    <a:pt x="5700" y="29"/>
                  </a:lnTo>
                  <a:lnTo>
                    <a:pt x="5709" y="27"/>
                  </a:lnTo>
                  <a:lnTo>
                    <a:pt x="5717" y="26"/>
                  </a:lnTo>
                  <a:lnTo>
                    <a:pt x="5725" y="25"/>
                  </a:lnTo>
                  <a:lnTo>
                    <a:pt x="5730" y="25"/>
                  </a:lnTo>
                  <a:lnTo>
                    <a:pt x="5735" y="25"/>
                  </a:lnTo>
                  <a:lnTo>
                    <a:pt x="5740" y="24"/>
                  </a:lnTo>
                  <a:lnTo>
                    <a:pt x="5744" y="23"/>
                  </a:lnTo>
                  <a:lnTo>
                    <a:pt x="5746" y="21"/>
                  </a:lnTo>
                  <a:lnTo>
                    <a:pt x="5747" y="19"/>
                  </a:lnTo>
                  <a:lnTo>
                    <a:pt x="5746" y="17"/>
                  </a:lnTo>
                  <a:lnTo>
                    <a:pt x="5746" y="15"/>
                  </a:lnTo>
                  <a:lnTo>
                    <a:pt x="5744" y="14"/>
                  </a:lnTo>
                  <a:lnTo>
                    <a:pt x="5741" y="13"/>
                  </a:lnTo>
                  <a:lnTo>
                    <a:pt x="5735" y="13"/>
                  </a:lnTo>
                  <a:lnTo>
                    <a:pt x="5727" y="12"/>
                  </a:lnTo>
                  <a:lnTo>
                    <a:pt x="5716" y="12"/>
                  </a:lnTo>
                  <a:lnTo>
                    <a:pt x="5705" y="13"/>
                  </a:lnTo>
                  <a:lnTo>
                    <a:pt x="5695" y="13"/>
                  </a:lnTo>
                  <a:lnTo>
                    <a:pt x="5685" y="13"/>
                  </a:lnTo>
                  <a:lnTo>
                    <a:pt x="5667" y="14"/>
                  </a:lnTo>
                  <a:lnTo>
                    <a:pt x="5654" y="14"/>
                  </a:lnTo>
                  <a:lnTo>
                    <a:pt x="5641" y="15"/>
                  </a:lnTo>
                  <a:lnTo>
                    <a:pt x="5634" y="15"/>
                  </a:lnTo>
                  <a:lnTo>
                    <a:pt x="5625" y="15"/>
                  </a:lnTo>
                  <a:lnTo>
                    <a:pt x="5610" y="14"/>
                  </a:lnTo>
                  <a:lnTo>
                    <a:pt x="5600" y="14"/>
                  </a:lnTo>
                  <a:lnTo>
                    <a:pt x="5590" y="14"/>
                  </a:lnTo>
                  <a:lnTo>
                    <a:pt x="5580" y="13"/>
                  </a:lnTo>
                  <a:lnTo>
                    <a:pt x="5569" y="13"/>
                  </a:lnTo>
                  <a:lnTo>
                    <a:pt x="5556" y="13"/>
                  </a:lnTo>
                  <a:lnTo>
                    <a:pt x="5544" y="13"/>
                  </a:lnTo>
                  <a:lnTo>
                    <a:pt x="5531" y="12"/>
                  </a:lnTo>
                  <a:lnTo>
                    <a:pt x="5519" y="12"/>
                  </a:lnTo>
                  <a:lnTo>
                    <a:pt x="5510" y="13"/>
                  </a:lnTo>
                  <a:lnTo>
                    <a:pt x="5504" y="13"/>
                  </a:lnTo>
                  <a:lnTo>
                    <a:pt x="5502" y="14"/>
                  </a:lnTo>
                  <a:lnTo>
                    <a:pt x="5499" y="15"/>
                  </a:lnTo>
                  <a:lnTo>
                    <a:pt x="5498" y="17"/>
                  </a:lnTo>
                  <a:lnTo>
                    <a:pt x="5498" y="19"/>
                  </a:lnTo>
                  <a:lnTo>
                    <a:pt x="5498" y="21"/>
                  </a:lnTo>
                  <a:lnTo>
                    <a:pt x="5499" y="23"/>
                  </a:lnTo>
                  <a:lnTo>
                    <a:pt x="5502" y="24"/>
                  </a:lnTo>
                  <a:lnTo>
                    <a:pt x="5507" y="25"/>
                  </a:lnTo>
                  <a:lnTo>
                    <a:pt x="5512" y="25"/>
                  </a:lnTo>
                  <a:lnTo>
                    <a:pt x="5520" y="25"/>
                  </a:lnTo>
                  <a:lnTo>
                    <a:pt x="5529" y="26"/>
                  </a:lnTo>
                  <a:lnTo>
                    <a:pt x="5539" y="26"/>
                  </a:lnTo>
                  <a:lnTo>
                    <a:pt x="5550" y="28"/>
                  </a:lnTo>
                  <a:lnTo>
                    <a:pt x="5560" y="29"/>
                  </a:lnTo>
                  <a:lnTo>
                    <a:pt x="5568" y="31"/>
                  </a:lnTo>
                  <a:lnTo>
                    <a:pt x="5575" y="34"/>
                  </a:lnTo>
                  <a:lnTo>
                    <a:pt x="5581" y="37"/>
                  </a:lnTo>
                  <a:lnTo>
                    <a:pt x="5586" y="41"/>
                  </a:lnTo>
                  <a:lnTo>
                    <a:pt x="5590" y="46"/>
                  </a:lnTo>
                  <a:lnTo>
                    <a:pt x="5594" y="52"/>
                  </a:lnTo>
                  <a:lnTo>
                    <a:pt x="5596" y="59"/>
                  </a:lnTo>
                  <a:lnTo>
                    <a:pt x="5599" y="67"/>
                  </a:lnTo>
                  <a:lnTo>
                    <a:pt x="5600" y="76"/>
                  </a:lnTo>
                  <a:lnTo>
                    <a:pt x="5601" y="87"/>
                  </a:lnTo>
                  <a:lnTo>
                    <a:pt x="5603" y="99"/>
                  </a:lnTo>
                  <a:lnTo>
                    <a:pt x="5603" y="113"/>
                  </a:lnTo>
                  <a:lnTo>
                    <a:pt x="5615" y="560"/>
                  </a:lnTo>
                  <a:lnTo>
                    <a:pt x="5608" y="554"/>
                  </a:lnTo>
                  <a:lnTo>
                    <a:pt x="5598" y="546"/>
                  </a:lnTo>
                  <a:lnTo>
                    <a:pt x="5588" y="536"/>
                  </a:lnTo>
                  <a:lnTo>
                    <a:pt x="5574" y="525"/>
                  </a:lnTo>
                  <a:lnTo>
                    <a:pt x="5560" y="512"/>
                  </a:lnTo>
                  <a:lnTo>
                    <a:pt x="5545" y="499"/>
                  </a:lnTo>
                  <a:lnTo>
                    <a:pt x="5529" y="485"/>
                  </a:lnTo>
                  <a:lnTo>
                    <a:pt x="5510" y="469"/>
                  </a:lnTo>
                  <a:lnTo>
                    <a:pt x="5493" y="453"/>
                  </a:lnTo>
                  <a:lnTo>
                    <a:pt x="5473" y="436"/>
                  </a:lnTo>
                  <a:lnTo>
                    <a:pt x="5454" y="419"/>
                  </a:lnTo>
                  <a:lnTo>
                    <a:pt x="5434" y="401"/>
                  </a:lnTo>
                  <a:lnTo>
                    <a:pt x="5413" y="383"/>
                  </a:lnTo>
                  <a:lnTo>
                    <a:pt x="5393" y="366"/>
                  </a:lnTo>
                  <a:lnTo>
                    <a:pt x="5372" y="348"/>
                  </a:lnTo>
                  <a:lnTo>
                    <a:pt x="5352" y="330"/>
                  </a:lnTo>
                  <a:lnTo>
                    <a:pt x="5326" y="308"/>
                  </a:lnTo>
                  <a:lnTo>
                    <a:pt x="5301" y="287"/>
                  </a:lnTo>
                  <a:lnTo>
                    <a:pt x="5276" y="266"/>
                  </a:lnTo>
                  <a:lnTo>
                    <a:pt x="5252" y="244"/>
                  </a:lnTo>
                  <a:lnTo>
                    <a:pt x="5227" y="224"/>
                  </a:lnTo>
                  <a:lnTo>
                    <a:pt x="5205" y="204"/>
                  </a:lnTo>
                  <a:lnTo>
                    <a:pt x="5182" y="184"/>
                  </a:lnTo>
                  <a:lnTo>
                    <a:pt x="5160" y="165"/>
                  </a:lnTo>
                  <a:lnTo>
                    <a:pt x="5140" y="147"/>
                  </a:lnTo>
                  <a:lnTo>
                    <a:pt x="5120" y="130"/>
                  </a:lnTo>
                  <a:lnTo>
                    <a:pt x="5101" y="114"/>
                  </a:lnTo>
                  <a:lnTo>
                    <a:pt x="5084" y="99"/>
                  </a:lnTo>
                  <a:lnTo>
                    <a:pt x="5067" y="85"/>
                  </a:lnTo>
                  <a:lnTo>
                    <a:pt x="5052" y="73"/>
                  </a:lnTo>
                  <a:lnTo>
                    <a:pt x="5040" y="61"/>
                  </a:lnTo>
                  <a:lnTo>
                    <a:pt x="5029" y="51"/>
                  </a:lnTo>
                  <a:lnTo>
                    <a:pt x="5011" y="36"/>
                  </a:lnTo>
                  <a:lnTo>
                    <a:pt x="5003" y="28"/>
                  </a:lnTo>
                  <a:lnTo>
                    <a:pt x="4996" y="23"/>
                  </a:lnTo>
                  <a:lnTo>
                    <a:pt x="4989" y="17"/>
                  </a:lnTo>
                  <a:lnTo>
                    <a:pt x="4983" y="11"/>
                  </a:lnTo>
                  <a:lnTo>
                    <a:pt x="4975" y="5"/>
                  </a:lnTo>
                  <a:lnTo>
                    <a:pt x="4969" y="1"/>
                  </a:lnTo>
                  <a:lnTo>
                    <a:pt x="4964" y="0"/>
                  </a:lnTo>
                  <a:lnTo>
                    <a:pt x="4961" y="0"/>
                  </a:lnTo>
                  <a:lnTo>
                    <a:pt x="4960" y="1"/>
                  </a:lnTo>
                  <a:lnTo>
                    <a:pt x="4958" y="2"/>
                  </a:lnTo>
                  <a:lnTo>
                    <a:pt x="4956" y="4"/>
                  </a:lnTo>
                  <a:lnTo>
                    <a:pt x="4954" y="9"/>
                  </a:lnTo>
                  <a:lnTo>
                    <a:pt x="4953" y="17"/>
                  </a:lnTo>
                  <a:lnTo>
                    <a:pt x="4951" y="29"/>
                  </a:lnTo>
                  <a:lnTo>
                    <a:pt x="4951" y="44"/>
                  </a:lnTo>
                  <a:lnTo>
                    <a:pt x="4950" y="548"/>
                  </a:lnTo>
                  <a:lnTo>
                    <a:pt x="4950" y="567"/>
                  </a:lnTo>
                  <a:lnTo>
                    <a:pt x="4950" y="584"/>
                  </a:lnTo>
                  <a:lnTo>
                    <a:pt x="4949" y="599"/>
                  </a:lnTo>
                  <a:lnTo>
                    <a:pt x="4948" y="612"/>
                  </a:lnTo>
                  <a:lnTo>
                    <a:pt x="4946" y="623"/>
                  </a:lnTo>
                  <a:lnTo>
                    <a:pt x="4944" y="632"/>
                  </a:lnTo>
                  <a:lnTo>
                    <a:pt x="4941" y="640"/>
                  </a:lnTo>
                  <a:lnTo>
                    <a:pt x="4938" y="646"/>
                  </a:lnTo>
                  <a:lnTo>
                    <a:pt x="4934" y="651"/>
                  </a:lnTo>
                  <a:lnTo>
                    <a:pt x="4929" y="656"/>
                  </a:lnTo>
                  <a:lnTo>
                    <a:pt x="4924" y="658"/>
                  </a:lnTo>
                  <a:lnTo>
                    <a:pt x="4918" y="660"/>
                  </a:lnTo>
                  <a:lnTo>
                    <a:pt x="4905" y="663"/>
                  </a:lnTo>
                  <a:lnTo>
                    <a:pt x="4892" y="665"/>
                  </a:lnTo>
                  <a:lnTo>
                    <a:pt x="4880" y="665"/>
                  </a:lnTo>
                  <a:lnTo>
                    <a:pt x="4873" y="666"/>
                  </a:lnTo>
                  <a:lnTo>
                    <a:pt x="4869" y="666"/>
                  </a:lnTo>
                  <a:lnTo>
                    <a:pt x="4867" y="667"/>
                  </a:lnTo>
                  <a:lnTo>
                    <a:pt x="4864" y="669"/>
                  </a:lnTo>
                  <a:lnTo>
                    <a:pt x="4864" y="671"/>
                  </a:lnTo>
                  <a:lnTo>
                    <a:pt x="4864" y="673"/>
                  </a:lnTo>
                  <a:lnTo>
                    <a:pt x="4865" y="675"/>
                  </a:lnTo>
                  <a:lnTo>
                    <a:pt x="4867" y="676"/>
                  </a:lnTo>
                  <a:lnTo>
                    <a:pt x="4868" y="677"/>
                  </a:lnTo>
                  <a:lnTo>
                    <a:pt x="4874" y="678"/>
                  </a:lnTo>
                  <a:lnTo>
                    <a:pt x="4882" y="678"/>
                  </a:lnTo>
                  <a:lnTo>
                    <a:pt x="4894" y="678"/>
                  </a:lnTo>
                  <a:lnTo>
                    <a:pt x="4905" y="678"/>
                  </a:lnTo>
                  <a:lnTo>
                    <a:pt x="4916" y="678"/>
                  </a:lnTo>
                  <a:lnTo>
                    <a:pt x="4928" y="677"/>
                  </a:lnTo>
                  <a:lnTo>
                    <a:pt x="4939" y="677"/>
                  </a:lnTo>
                  <a:lnTo>
                    <a:pt x="4949" y="677"/>
                  </a:lnTo>
                  <a:lnTo>
                    <a:pt x="4958" y="676"/>
                  </a:lnTo>
                  <a:lnTo>
                    <a:pt x="4966" y="676"/>
                  </a:lnTo>
                  <a:lnTo>
                    <a:pt x="4979" y="675"/>
                  </a:lnTo>
                  <a:lnTo>
                    <a:pt x="4986" y="675"/>
                  </a:lnTo>
                  <a:lnTo>
                    <a:pt x="4994" y="675"/>
                  </a:lnTo>
                  <a:lnTo>
                    <a:pt x="5008" y="676"/>
                  </a:lnTo>
                  <a:lnTo>
                    <a:pt x="5016" y="676"/>
                  </a:lnTo>
                  <a:lnTo>
                    <a:pt x="5025" y="677"/>
                  </a:lnTo>
                  <a:lnTo>
                    <a:pt x="5036" y="677"/>
                  </a:lnTo>
                  <a:lnTo>
                    <a:pt x="5047" y="677"/>
                  </a:lnTo>
                  <a:lnTo>
                    <a:pt x="5060" y="678"/>
                  </a:lnTo>
                  <a:lnTo>
                    <a:pt x="5074" y="678"/>
                  </a:lnTo>
                  <a:lnTo>
                    <a:pt x="5087" y="678"/>
                  </a:lnTo>
                  <a:lnTo>
                    <a:pt x="5104" y="678"/>
                  </a:lnTo>
                  <a:lnTo>
                    <a:pt x="5112" y="678"/>
                  </a:lnTo>
                  <a:lnTo>
                    <a:pt x="5117" y="676"/>
                  </a:lnTo>
                  <a:lnTo>
                    <a:pt x="5120" y="675"/>
                  </a:lnTo>
                  <a:lnTo>
                    <a:pt x="5121" y="674"/>
                  </a:lnTo>
                  <a:lnTo>
                    <a:pt x="5122" y="673"/>
                  </a:lnTo>
                  <a:lnTo>
                    <a:pt x="5122" y="671"/>
                  </a:lnTo>
                  <a:lnTo>
                    <a:pt x="5122" y="669"/>
                  </a:lnTo>
                  <a:lnTo>
                    <a:pt x="5121" y="667"/>
                  </a:lnTo>
                  <a:lnTo>
                    <a:pt x="5117" y="666"/>
                  </a:lnTo>
                  <a:lnTo>
                    <a:pt x="5114" y="666"/>
                  </a:lnTo>
                  <a:lnTo>
                    <a:pt x="5109" y="665"/>
                  </a:lnTo>
                  <a:lnTo>
                    <a:pt x="5100" y="665"/>
                  </a:lnTo>
                  <a:lnTo>
                    <a:pt x="5091" y="665"/>
                  </a:lnTo>
                  <a:lnTo>
                    <a:pt x="5080" y="664"/>
                  </a:lnTo>
                  <a:lnTo>
                    <a:pt x="5070" y="662"/>
                  </a:lnTo>
                  <a:lnTo>
                    <a:pt x="5059" y="660"/>
                  </a:lnTo>
                  <a:lnTo>
                    <a:pt x="5052" y="658"/>
                  </a:lnTo>
                  <a:lnTo>
                    <a:pt x="5046" y="655"/>
                  </a:lnTo>
                  <a:lnTo>
                    <a:pt x="5040" y="652"/>
                  </a:lnTo>
                  <a:lnTo>
                    <a:pt x="5035" y="647"/>
                  </a:lnTo>
                  <a:lnTo>
                    <a:pt x="5031" y="641"/>
                  </a:lnTo>
                  <a:lnTo>
                    <a:pt x="5027" y="634"/>
                  </a:lnTo>
                  <a:lnTo>
                    <a:pt x="5024" y="625"/>
                  </a:lnTo>
                  <a:lnTo>
                    <a:pt x="5021" y="615"/>
                  </a:lnTo>
                  <a:lnTo>
                    <a:pt x="5020" y="604"/>
                  </a:lnTo>
                  <a:lnTo>
                    <a:pt x="5019" y="590"/>
                  </a:lnTo>
                  <a:lnTo>
                    <a:pt x="5018" y="575"/>
                  </a:lnTo>
                  <a:lnTo>
                    <a:pt x="5016" y="558"/>
                  </a:lnTo>
                  <a:lnTo>
                    <a:pt x="5003" y="136"/>
                  </a:lnTo>
                  <a:close/>
                  <a:moveTo>
                    <a:pt x="6118" y="268"/>
                  </a:moveTo>
                  <a:lnTo>
                    <a:pt x="6118" y="248"/>
                  </a:lnTo>
                  <a:lnTo>
                    <a:pt x="6118" y="230"/>
                  </a:lnTo>
                  <a:lnTo>
                    <a:pt x="6118" y="213"/>
                  </a:lnTo>
                  <a:lnTo>
                    <a:pt x="6118" y="198"/>
                  </a:lnTo>
                  <a:lnTo>
                    <a:pt x="6118" y="184"/>
                  </a:lnTo>
                  <a:lnTo>
                    <a:pt x="6118" y="171"/>
                  </a:lnTo>
                  <a:lnTo>
                    <a:pt x="6118" y="160"/>
                  </a:lnTo>
                  <a:lnTo>
                    <a:pt x="6118" y="150"/>
                  </a:lnTo>
                  <a:lnTo>
                    <a:pt x="6118" y="140"/>
                  </a:lnTo>
                  <a:lnTo>
                    <a:pt x="6118" y="132"/>
                  </a:lnTo>
                  <a:lnTo>
                    <a:pt x="6118" y="124"/>
                  </a:lnTo>
                  <a:lnTo>
                    <a:pt x="6118" y="117"/>
                  </a:lnTo>
                  <a:lnTo>
                    <a:pt x="6118" y="105"/>
                  </a:lnTo>
                  <a:lnTo>
                    <a:pt x="6119" y="95"/>
                  </a:lnTo>
                  <a:lnTo>
                    <a:pt x="6119" y="86"/>
                  </a:lnTo>
                  <a:lnTo>
                    <a:pt x="6120" y="77"/>
                  </a:lnTo>
                  <a:lnTo>
                    <a:pt x="6120" y="67"/>
                  </a:lnTo>
                  <a:lnTo>
                    <a:pt x="6123" y="57"/>
                  </a:lnTo>
                  <a:lnTo>
                    <a:pt x="6127" y="49"/>
                  </a:lnTo>
                  <a:lnTo>
                    <a:pt x="6130" y="42"/>
                  </a:lnTo>
                  <a:lnTo>
                    <a:pt x="6135" y="37"/>
                  </a:lnTo>
                  <a:lnTo>
                    <a:pt x="6141" y="33"/>
                  </a:lnTo>
                  <a:lnTo>
                    <a:pt x="6150" y="29"/>
                  </a:lnTo>
                  <a:lnTo>
                    <a:pt x="6160" y="27"/>
                  </a:lnTo>
                  <a:lnTo>
                    <a:pt x="6169" y="26"/>
                  </a:lnTo>
                  <a:lnTo>
                    <a:pt x="6176" y="25"/>
                  </a:lnTo>
                  <a:lnTo>
                    <a:pt x="6183" y="25"/>
                  </a:lnTo>
                  <a:lnTo>
                    <a:pt x="6188" y="25"/>
                  </a:lnTo>
                  <a:lnTo>
                    <a:pt x="6191" y="24"/>
                  </a:lnTo>
                  <a:lnTo>
                    <a:pt x="6194" y="23"/>
                  </a:lnTo>
                  <a:lnTo>
                    <a:pt x="6196" y="22"/>
                  </a:lnTo>
                  <a:lnTo>
                    <a:pt x="6196" y="19"/>
                  </a:lnTo>
                  <a:lnTo>
                    <a:pt x="6195" y="16"/>
                  </a:lnTo>
                  <a:lnTo>
                    <a:pt x="6193" y="14"/>
                  </a:lnTo>
                  <a:lnTo>
                    <a:pt x="6186" y="13"/>
                  </a:lnTo>
                  <a:lnTo>
                    <a:pt x="6179" y="12"/>
                  </a:lnTo>
                  <a:lnTo>
                    <a:pt x="6165" y="12"/>
                  </a:lnTo>
                  <a:lnTo>
                    <a:pt x="6149" y="13"/>
                  </a:lnTo>
                  <a:lnTo>
                    <a:pt x="6132" y="13"/>
                  </a:lnTo>
                  <a:lnTo>
                    <a:pt x="6115" y="14"/>
                  </a:lnTo>
                  <a:lnTo>
                    <a:pt x="6099" y="14"/>
                  </a:lnTo>
                  <a:lnTo>
                    <a:pt x="6085" y="15"/>
                  </a:lnTo>
                  <a:lnTo>
                    <a:pt x="6077" y="15"/>
                  </a:lnTo>
                  <a:lnTo>
                    <a:pt x="6072" y="15"/>
                  </a:lnTo>
                  <a:lnTo>
                    <a:pt x="6067" y="15"/>
                  </a:lnTo>
                  <a:lnTo>
                    <a:pt x="6057" y="15"/>
                  </a:lnTo>
                  <a:lnTo>
                    <a:pt x="6043" y="14"/>
                  </a:lnTo>
                  <a:lnTo>
                    <a:pt x="6028" y="14"/>
                  </a:lnTo>
                  <a:lnTo>
                    <a:pt x="6011" y="13"/>
                  </a:lnTo>
                  <a:lnTo>
                    <a:pt x="5992" y="13"/>
                  </a:lnTo>
                  <a:lnTo>
                    <a:pt x="5976" y="12"/>
                  </a:lnTo>
                  <a:lnTo>
                    <a:pt x="5961" y="12"/>
                  </a:lnTo>
                  <a:lnTo>
                    <a:pt x="5953" y="13"/>
                  </a:lnTo>
                  <a:lnTo>
                    <a:pt x="5947" y="14"/>
                  </a:lnTo>
                  <a:lnTo>
                    <a:pt x="5944" y="16"/>
                  </a:lnTo>
                  <a:lnTo>
                    <a:pt x="5943" y="19"/>
                  </a:lnTo>
                  <a:lnTo>
                    <a:pt x="5943" y="22"/>
                  </a:lnTo>
                  <a:lnTo>
                    <a:pt x="5946" y="23"/>
                  </a:lnTo>
                  <a:lnTo>
                    <a:pt x="5948" y="24"/>
                  </a:lnTo>
                  <a:lnTo>
                    <a:pt x="5952" y="25"/>
                  </a:lnTo>
                  <a:lnTo>
                    <a:pt x="5958" y="25"/>
                  </a:lnTo>
                  <a:lnTo>
                    <a:pt x="5967" y="25"/>
                  </a:lnTo>
                  <a:lnTo>
                    <a:pt x="5977" y="27"/>
                  </a:lnTo>
                  <a:lnTo>
                    <a:pt x="5986" y="28"/>
                  </a:lnTo>
                  <a:lnTo>
                    <a:pt x="5994" y="30"/>
                  </a:lnTo>
                  <a:lnTo>
                    <a:pt x="6002" y="33"/>
                  </a:lnTo>
                  <a:lnTo>
                    <a:pt x="6008" y="38"/>
                  </a:lnTo>
                  <a:lnTo>
                    <a:pt x="6013" y="43"/>
                  </a:lnTo>
                  <a:lnTo>
                    <a:pt x="6017" y="50"/>
                  </a:lnTo>
                  <a:lnTo>
                    <a:pt x="6019" y="58"/>
                  </a:lnTo>
                  <a:lnTo>
                    <a:pt x="6022" y="67"/>
                  </a:lnTo>
                  <a:lnTo>
                    <a:pt x="6023" y="77"/>
                  </a:lnTo>
                  <a:lnTo>
                    <a:pt x="6024" y="86"/>
                  </a:lnTo>
                  <a:lnTo>
                    <a:pt x="6024" y="95"/>
                  </a:lnTo>
                  <a:lnTo>
                    <a:pt x="6024" y="105"/>
                  </a:lnTo>
                  <a:lnTo>
                    <a:pt x="6025" y="117"/>
                  </a:lnTo>
                  <a:lnTo>
                    <a:pt x="6025" y="124"/>
                  </a:lnTo>
                  <a:lnTo>
                    <a:pt x="6025" y="132"/>
                  </a:lnTo>
                  <a:lnTo>
                    <a:pt x="6025" y="140"/>
                  </a:lnTo>
                  <a:lnTo>
                    <a:pt x="6025" y="150"/>
                  </a:lnTo>
                  <a:lnTo>
                    <a:pt x="6025" y="160"/>
                  </a:lnTo>
                  <a:lnTo>
                    <a:pt x="6025" y="171"/>
                  </a:lnTo>
                  <a:lnTo>
                    <a:pt x="6025" y="184"/>
                  </a:lnTo>
                  <a:lnTo>
                    <a:pt x="6025" y="198"/>
                  </a:lnTo>
                  <a:lnTo>
                    <a:pt x="6025" y="213"/>
                  </a:lnTo>
                  <a:lnTo>
                    <a:pt x="6025" y="230"/>
                  </a:lnTo>
                  <a:lnTo>
                    <a:pt x="6025" y="248"/>
                  </a:lnTo>
                  <a:lnTo>
                    <a:pt x="6025" y="268"/>
                  </a:lnTo>
                  <a:lnTo>
                    <a:pt x="6025" y="423"/>
                  </a:lnTo>
                  <a:lnTo>
                    <a:pt x="6025" y="443"/>
                  </a:lnTo>
                  <a:lnTo>
                    <a:pt x="6025" y="464"/>
                  </a:lnTo>
                  <a:lnTo>
                    <a:pt x="6025" y="483"/>
                  </a:lnTo>
                  <a:lnTo>
                    <a:pt x="6025" y="502"/>
                  </a:lnTo>
                  <a:lnTo>
                    <a:pt x="6025" y="519"/>
                  </a:lnTo>
                  <a:lnTo>
                    <a:pt x="6024" y="536"/>
                  </a:lnTo>
                  <a:lnTo>
                    <a:pt x="6024" y="552"/>
                  </a:lnTo>
                  <a:lnTo>
                    <a:pt x="6024" y="566"/>
                  </a:lnTo>
                  <a:lnTo>
                    <a:pt x="6023" y="580"/>
                  </a:lnTo>
                  <a:lnTo>
                    <a:pt x="6022" y="593"/>
                  </a:lnTo>
                  <a:lnTo>
                    <a:pt x="6020" y="604"/>
                  </a:lnTo>
                  <a:lnTo>
                    <a:pt x="6019" y="614"/>
                  </a:lnTo>
                  <a:lnTo>
                    <a:pt x="6018" y="626"/>
                  </a:lnTo>
                  <a:lnTo>
                    <a:pt x="6014" y="637"/>
                  </a:lnTo>
                  <a:lnTo>
                    <a:pt x="6011" y="646"/>
                  </a:lnTo>
                  <a:lnTo>
                    <a:pt x="6006" y="654"/>
                  </a:lnTo>
                  <a:lnTo>
                    <a:pt x="6002" y="657"/>
                  </a:lnTo>
                  <a:lnTo>
                    <a:pt x="5998" y="659"/>
                  </a:lnTo>
                  <a:lnTo>
                    <a:pt x="5993" y="661"/>
                  </a:lnTo>
                  <a:lnTo>
                    <a:pt x="5988" y="662"/>
                  </a:lnTo>
                  <a:lnTo>
                    <a:pt x="5981" y="663"/>
                  </a:lnTo>
                  <a:lnTo>
                    <a:pt x="5972" y="665"/>
                  </a:lnTo>
                  <a:lnTo>
                    <a:pt x="5963" y="665"/>
                  </a:lnTo>
                  <a:lnTo>
                    <a:pt x="5956" y="666"/>
                  </a:lnTo>
                  <a:lnTo>
                    <a:pt x="5951" y="666"/>
                  </a:lnTo>
                  <a:lnTo>
                    <a:pt x="5948" y="667"/>
                  </a:lnTo>
                  <a:lnTo>
                    <a:pt x="5947" y="669"/>
                  </a:lnTo>
                  <a:lnTo>
                    <a:pt x="5946" y="671"/>
                  </a:lnTo>
                  <a:lnTo>
                    <a:pt x="5947" y="673"/>
                  </a:lnTo>
                  <a:lnTo>
                    <a:pt x="5947" y="674"/>
                  </a:lnTo>
                  <a:lnTo>
                    <a:pt x="5948" y="675"/>
                  </a:lnTo>
                  <a:lnTo>
                    <a:pt x="5951" y="676"/>
                  </a:lnTo>
                  <a:lnTo>
                    <a:pt x="5956" y="678"/>
                  </a:lnTo>
                  <a:lnTo>
                    <a:pt x="5964" y="678"/>
                  </a:lnTo>
                  <a:lnTo>
                    <a:pt x="5978" y="678"/>
                  </a:lnTo>
                  <a:lnTo>
                    <a:pt x="5994" y="677"/>
                  </a:lnTo>
                  <a:lnTo>
                    <a:pt x="6011" y="677"/>
                  </a:lnTo>
                  <a:lnTo>
                    <a:pt x="6028" y="677"/>
                  </a:lnTo>
                  <a:lnTo>
                    <a:pt x="6044" y="676"/>
                  </a:lnTo>
                  <a:lnTo>
                    <a:pt x="6057" y="676"/>
                  </a:lnTo>
                  <a:lnTo>
                    <a:pt x="6067" y="675"/>
                  </a:lnTo>
                  <a:lnTo>
                    <a:pt x="6072" y="675"/>
                  </a:lnTo>
                  <a:lnTo>
                    <a:pt x="6077" y="675"/>
                  </a:lnTo>
                  <a:lnTo>
                    <a:pt x="6087" y="676"/>
                  </a:lnTo>
                  <a:lnTo>
                    <a:pt x="6100" y="676"/>
                  </a:lnTo>
                  <a:lnTo>
                    <a:pt x="6119" y="677"/>
                  </a:lnTo>
                  <a:lnTo>
                    <a:pt x="6128" y="677"/>
                  </a:lnTo>
                  <a:lnTo>
                    <a:pt x="6139" y="677"/>
                  </a:lnTo>
                  <a:lnTo>
                    <a:pt x="6149" y="677"/>
                  </a:lnTo>
                  <a:lnTo>
                    <a:pt x="6160" y="677"/>
                  </a:lnTo>
                  <a:lnTo>
                    <a:pt x="6173" y="678"/>
                  </a:lnTo>
                  <a:lnTo>
                    <a:pt x="6184" y="678"/>
                  </a:lnTo>
                  <a:lnTo>
                    <a:pt x="6195" y="678"/>
                  </a:lnTo>
                  <a:lnTo>
                    <a:pt x="6206" y="678"/>
                  </a:lnTo>
                  <a:lnTo>
                    <a:pt x="6214" y="677"/>
                  </a:lnTo>
                  <a:lnTo>
                    <a:pt x="6220" y="676"/>
                  </a:lnTo>
                  <a:lnTo>
                    <a:pt x="6223" y="674"/>
                  </a:lnTo>
                  <a:lnTo>
                    <a:pt x="6224" y="671"/>
                  </a:lnTo>
                  <a:lnTo>
                    <a:pt x="6224" y="669"/>
                  </a:lnTo>
                  <a:lnTo>
                    <a:pt x="6223" y="667"/>
                  </a:lnTo>
                  <a:lnTo>
                    <a:pt x="6220" y="666"/>
                  </a:lnTo>
                  <a:lnTo>
                    <a:pt x="6215" y="666"/>
                  </a:lnTo>
                  <a:lnTo>
                    <a:pt x="6209" y="665"/>
                  </a:lnTo>
                  <a:lnTo>
                    <a:pt x="6201" y="665"/>
                  </a:lnTo>
                  <a:lnTo>
                    <a:pt x="6193" y="665"/>
                  </a:lnTo>
                  <a:lnTo>
                    <a:pt x="6184" y="664"/>
                  </a:lnTo>
                  <a:lnTo>
                    <a:pt x="6174" y="663"/>
                  </a:lnTo>
                  <a:lnTo>
                    <a:pt x="6166" y="662"/>
                  </a:lnTo>
                  <a:lnTo>
                    <a:pt x="6158" y="661"/>
                  </a:lnTo>
                  <a:lnTo>
                    <a:pt x="6151" y="659"/>
                  </a:lnTo>
                  <a:lnTo>
                    <a:pt x="6145" y="657"/>
                  </a:lnTo>
                  <a:lnTo>
                    <a:pt x="6140" y="654"/>
                  </a:lnTo>
                  <a:lnTo>
                    <a:pt x="6137" y="650"/>
                  </a:lnTo>
                  <a:lnTo>
                    <a:pt x="6133" y="646"/>
                  </a:lnTo>
                  <a:lnTo>
                    <a:pt x="6130" y="642"/>
                  </a:lnTo>
                  <a:lnTo>
                    <a:pt x="6128" y="637"/>
                  </a:lnTo>
                  <a:lnTo>
                    <a:pt x="6125" y="626"/>
                  </a:lnTo>
                  <a:lnTo>
                    <a:pt x="6123" y="614"/>
                  </a:lnTo>
                  <a:lnTo>
                    <a:pt x="6122" y="604"/>
                  </a:lnTo>
                  <a:lnTo>
                    <a:pt x="6120" y="593"/>
                  </a:lnTo>
                  <a:lnTo>
                    <a:pt x="6120" y="580"/>
                  </a:lnTo>
                  <a:lnTo>
                    <a:pt x="6119" y="566"/>
                  </a:lnTo>
                  <a:lnTo>
                    <a:pt x="6119" y="552"/>
                  </a:lnTo>
                  <a:lnTo>
                    <a:pt x="6118" y="536"/>
                  </a:lnTo>
                  <a:lnTo>
                    <a:pt x="6118" y="519"/>
                  </a:lnTo>
                  <a:lnTo>
                    <a:pt x="6118" y="502"/>
                  </a:lnTo>
                  <a:lnTo>
                    <a:pt x="6118" y="483"/>
                  </a:lnTo>
                  <a:lnTo>
                    <a:pt x="6118" y="464"/>
                  </a:lnTo>
                  <a:lnTo>
                    <a:pt x="6118" y="443"/>
                  </a:lnTo>
                  <a:lnTo>
                    <a:pt x="6118" y="423"/>
                  </a:lnTo>
                  <a:lnTo>
                    <a:pt x="6118" y="268"/>
                  </a:lnTo>
                  <a:close/>
                  <a:moveTo>
                    <a:pt x="6448" y="581"/>
                  </a:moveTo>
                  <a:lnTo>
                    <a:pt x="6443" y="592"/>
                  </a:lnTo>
                  <a:lnTo>
                    <a:pt x="6438" y="602"/>
                  </a:lnTo>
                  <a:lnTo>
                    <a:pt x="6433" y="612"/>
                  </a:lnTo>
                  <a:lnTo>
                    <a:pt x="6427" y="621"/>
                  </a:lnTo>
                  <a:lnTo>
                    <a:pt x="6421" y="629"/>
                  </a:lnTo>
                  <a:lnTo>
                    <a:pt x="6415" y="637"/>
                  </a:lnTo>
                  <a:lnTo>
                    <a:pt x="6407" y="644"/>
                  </a:lnTo>
                  <a:lnTo>
                    <a:pt x="6398" y="650"/>
                  </a:lnTo>
                  <a:lnTo>
                    <a:pt x="6390" y="655"/>
                  </a:lnTo>
                  <a:lnTo>
                    <a:pt x="6380" y="659"/>
                  </a:lnTo>
                  <a:lnTo>
                    <a:pt x="6369" y="662"/>
                  </a:lnTo>
                  <a:lnTo>
                    <a:pt x="6356" y="664"/>
                  </a:lnTo>
                  <a:lnTo>
                    <a:pt x="6349" y="664"/>
                  </a:lnTo>
                  <a:lnTo>
                    <a:pt x="6340" y="665"/>
                  </a:lnTo>
                  <a:lnTo>
                    <a:pt x="6331" y="665"/>
                  </a:lnTo>
                  <a:lnTo>
                    <a:pt x="6325" y="666"/>
                  </a:lnTo>
                  <a:lnTo>
                    <a:pt x="6321" y="666"/>
                  </a:lnTo>
                  <a:lnTo>
                    <a:pt x="6317" y="667"/>
                  </a:lnTo>
                  <a:lnTo>
                    <a:pt x="6316" y="669"/>
                  </a:lnTo>
                  <a:lnTo>
                    <a:pt x="6315" y="671"/>
                  </a:lnTo>
                  <a:lnTo>
                    <a:pt x="6315" y="673"/>
                  </a:lnTo>
                  <a:lnTo>
                    <a:pt x="6316" y="674"/>
                  </a:lnTo>
                  <a:lnTo>
                    <a:pt x="6317" y="675"/>
                  </a:lnTo>
                  <a:lnTo>
                    <a:pt x="6320" y="676"/>
                  </a:lnTo>
                  <a:lnTo>
                    <a:pt x="6326" y="678"/>
                  </a:lnTo>
                  <a:lnTo>
                    <a:pt x="6336" y="678"/>
                  </a:lnTo>
                  <a:lnTo>
                    <a:pt x="6345" y="678"/>
                  </a:lnTo>
                  <a:lnTo>
                    <a:pt x="6355" y="678"/>
                  </a:lnTo>
                  <a:lnTo>
                    <a:pt x="6365" y="678"/>
                  </a:lnTo>
                  <a:lnTo>
                    <a:pt x="6375" y="677"/>
                  </a:lnTo>
                  <a:lnTo>
                    <a:pt x="6395" y="677"/>
                  </a:lnTo>
                  <a:lnTo>
                    <a:pt x="6412" y="677"/>
                  </a:lnTo>
                  <a:lnTo>
                    <a:pt x="6428" y="676"/>
                  </a:lnTo>
                  <a:lnTo>
                    <a:pt x="6442" y="676"/>
                  </a:lnTo>
                  <a:lnTo>
                    <a:pt x="6453" y="675"/>
                  </a:lnTo>
                  <a:lnTo>
                    <a:pt x="6460" y="675"/>
                  </a:lnTo>
                  <a:lnTo>
                    <a:pt x="6466" y="675"/>
                  </a:lnTo>
                  <a:lnTo>
                    <a:pt x="6475" y="676"/>
                  </a:lnTo>
                  <a:lnTo>
                    <a:pt x="6486" y="676"/>
                  </a:lnTo>
                  <a:lnTo>
                    <a:pt x="6497" y="677"/>
                  </a:lnTo>
                  <a:lnTo>
                    <a:pt x="6510" y="677"/>
                  </a:lnTo>
                  <a:lnTo>
                    <a:pt x="6523" y="677"/>
                  </a:lnTo>
                  <a:lnTo>
                    <a:pt x="6534" y="678"/>
                  </a:lnTo>
                  <a:lnTo>
                    <a:pt x="6546" y="678"/>
                  </a:lnTo>
                  <a:lnTo>
                    <a:pt x="6552" y="678"/>
                  </a:lnTo>
                  <a:lnTo>
                    <a:pt x="6557" y="676"/>
                  </a:lnTo>
                  <a:lnTo>
                    <a:pt x="6559" y="675"/>
                  </a:lnTo>
                  <a:lnTo>
                    <a:pt x="6561" y="674"/>
                  </a:lnTo>
                  <a:lnTo>
                    <a:pt x="6562" y="673"/>
                  </a:lnTo>
                  <a:lnTo>
                    <a:pt x="6562" y="671"/>
                  </a:lnTo>
                  <a:lnTo>
                    <a:pt x="6562" y="669"/>
                  </a:lnTo>
                  <a:lnTo>
                    <a:pt x="6559" y="667"/>
                  </a:lnTo>
                  <a:lnTo>
                    <a:pt x="6556" y="666"/>
                  </a:lnTo>
                  <a:lnTo>
                    <a:pt x="6551" y="666"/>
                  </a:lnTo>
                  <a:lnTo>
                    <a:pt x="6539" y="666"/>
                  </a:lnTo>
                  <a:lnTo>
                    <a:pt x="6531" y="665"/>
                  </a:lnTo>
                  <a:lnTo>
                    <a:pt x="6521" y="663"/>
                  </a:lnTo>
                  <a:lnTo>
                    <a:pt x="6512" y="659"/>
                  </a:lnTo>
                  <a:lnTo>
                    <a:pt x="6505" y="654"/>
                  </a:lnTo>
                  <a:lnTo>
                    <a:pt x="6502" y="651"/>
                  </a:lnTo>
                  <a:lnTo>
                    <a:pt x="6500" y="648"/>
                  </a:lnTo>
                  <a:lnTo>
                    <a:pt x="6498" y="644"/>
                  </a:lnTo>
                  <a:lnTo>
                    <a:pt x="6498" y="640"/>
                  </a:lnTo>
                  <a:lnTo>
                    <a:pt x="6500" y="627"/>
                  </a:lnTo>
                  <a:lnTo>
                    <a:pt x="6502" y="613"/>
                  </a:lnTo>
                  <a:lnTo>
                    <a:pt x="6505" y="605"/>
                  </a:lnTo>
                  <a:lnTo>
                    <a:pt x="6507" y="597"/>
                  </a:lnTo>
                  <a:lnTo>
                    <a:pt x="6510" y="589"/>
                  </a:lnTo>
                  <a:lnTo>
                    <a:pt x="6513" y="581"/>
                  </a:lnTo>
                  <a:lnTo>
                    <a:pt x="6579" y="425"/>
                  </a:lnTo>
                  <a:lnTo>
                    <a:pt x="6582" y="422"/>
                  </a:lnTo>
                  <a:lnTo>
                    <a:pt x="6583" y="420"/>
                  </a:lnTo>
                  <a:lnTo>
                    <a:pt x="6587" y="419"/>
                  </a:lnTo>
                  <a:lnTo>
                    <a:pt x="6591" y="418"/>
                  </a:lnTo>
                  <a:lnTo>
                    <a:pt x="6826" y="418"/>
                  </a:lnTo>
                  <a:lnTo>
                    <a:pt x="6830" y="419"/>
                  </a:lnTo>
                  <a:lnTo>
                    <a:pt x="6833" y="420"/>
                  </a:lnTo>
                  <a:lnTo>
                    <a:pt x="6835" y="421"/>
                  </a:lnTo>
                  <a:lnTo>
                    <a:pt x="6836" y="423"/>
                  </a:lnTo>
                  <a:lnTo>
                    <a:pt x="6939" y="640"/>
                  </a:lnTo>
                  <a:lnTo>
                    <a:pt x="6941" y="645"/>
                  </a:lnTo>
                  <a:lnTo>
                    <a:pt x="6941" y="650"/>
                  </a:lnTo>
                  <a:lnTo>
                    <a:pt x="6941" y="653"/>
                  </a:lnTo>
                  <a:lnTo>
                    <a:pt x="6940" y="657"/>
                  </a:lnTo>
                  <a:lnTo>
                    <a:pt x="6939" y="659"/>
                  </a:lnTo>
                  <a:lnTo>
                    <a:pt x="6937" y="661"/>
                  </a:lnTo>
                  <a:lnTo>
                    <a:pt x="6935" y="663"/>
                  </a:lnTo>
                  <a:lnTo>
                    <a:pt x="6932" y="664"/>
                  </a:lnTo>
                  <a:lnTo>
                    <a:pt x="6929" y="665"/>
                  </a:lnTo>
                  <a:lnTo>
                    <a:pt x="6926" y="666"/>
                  </a:lnTo>
                  <a:lnTo>
                    <a:pt x="6925" y="668"/>
                  </a:lnTo>
                  <a:lnTo>
                    <a:pt x="6925" y="670"/>
                  </a:lnTo>
                  <a:lnTo>
                    <a:pt x="6925" y="672"/>
                  </a:lnTo>
                  <a:lnTo>
                    <a:pt x="6926" y="673"/>
                  </a:lnTo>
                  <a:lnTo>
                    <a:pt x="6930" y="674"/>
                  </a:lnTo>
                  <a:lnTo>
                    <a:pt x="6934" y="675"/>
                  </a:lnTo>
                  <a:lnTo>
                    <a:pt x="6944" y="676"/>
                  </a:lnTo>
                  <a:lnTo>
                    <a:pt x="6957" y="676"/>
                  </a:lnTo>
                  <a:lnTo>
                    <a:pt x="6972" y="676"/>
                  </a:lnTo>
                  <a:lnTo>
                    <a:pt x="6986" y="677"/>
                  </a:lnTo>
                  <a:lnTo>
                    <a:pt x="7000" y="677"/>
                  </a:lnTo>
                  <a:lnTo>
                    <a:pt x="7014" y="677"/>
                  </a:lnTo>
                  <a:lnTo>
                    <a:pt x="7027" y="677"/>
                  </a:lnTo>
                  <a:lnTo>
                    <a:pt x="7041" y="678"/>
                  </a:lnTo>
                  <a:lnTo>
                    <a:pt x="7053" y="678"/>
                  </a:lnTo>
                  <a:lnTo>
                    <a:pt x="7066" y="678"/>
                  </a:lnTo>
                  <a:lnTo>
                    <a:pt x="7077" y="678"/>
                  </a:lnTo>
                  <a:lnTo>
                    <a:pt x="7088" y="678"/>
                  </a:lnTo>
                  <a:lnTo>
                    <a:pt x="7098" y="678"/>
                  </a:lnTo>
                  <a:lnTo>
                    <a:pt x="7107" y="678"/>
                  </a:lnTo>
                  <a:lnTo>
                    <a:pt x="7121" y="678"/>
                  </a:lnTo>
                  <a:lnTo>
                    <a:pt x="7130" y="678"/>
                  </a:lnTo>
                  <a:lnTo>
                    <a:pt x="7138" y="678"/>
                  </a:lnTo>
                  <a:lnTo>
                    <a:pt x="7146" y="676"/>
                  </a:lnTo>
                  <a:lnTo>
                    <a:pt x="7148" y="675"/>
                  </a:lnTo>
                  <a:lnTo>
                    <a:pt x="7149" y="674"/>
                  </a:lnTo>
                  <a:lnTo>
                    <a:pt x="7151" y="673"/>
                  </a:lnTo>
                  <a:lnTo>
                    <a:pt x="7152" y="671"/>
                  </a:lnTo>
                  <a:lnTo>
                    <a:pt x="7151" y="668"/>
                  </a:lnTo>
                  <a:lnTo>
                    <a:pt x="7149" y="667"/>
                  </a:lnTo>
                  <a:lnTo>
                    <a:pt x="7146" y="666"/>
                  </a:lnTo>
                  <a:lnTo>
                    <a:pt x="7141" y="666"/>
                  </a:lnTo>
                  <a:lnTo>
                    <a:pt x="7132" y="665"/>
                  </a:lnTo>
                  <a:lnTo>
                    <a:pt x="7121" y="665"/>
                  </a:lnTo>
                  <a:lnTo>
                    <a:pt x="7110" y="663"/>
                  </a:lnTo>
                  <a:lnTo>
                    <a:pt x="7097" y="660"/>
                  </a:lnTo>
                  <a:lnTo>
                    <a:pt x="7088" y="658"/>
                  </a:lnTo>
                  <a:lnTo>
                    <a:pt x="7078" y="654"/>
                  </a:lnTo>
                  <a:lnTo>
                    <a:pt x="7067" y="648"/>
                  </a:lnTo>
                  <a:lnTo>
                    <a:pt x="7056" y="639"/>
                  </a:lnTo>
                  <a:lnTo>
                    <a:pt x="7043" y="627"/>
                  </a:lnTo>
                  <a:lnTo>
                    <a:pt x="7031" y="610"/>
                  </a:lnTo>
                  <a:lnTo>
                    <a:pt x="7023" y="600"/>
                  </a:lnTo>
                  <a:lnTo>
                    <a:pt x="7017" y="589"/>
                  </a:lnTo>
                  <a:lnTo>
                    <a:pt x="7010" y="577"/>
                  </a:lnTo>
                  <a:lnTo>
                    <a:pt x="7002" y="563"/>
                  </a:lnTo>
                  <a:lnTo>
                    <a:pt x="6996" y="549"/>
                  </a:lnTo>
                  <a:lnTo>
                    <a:pt x="6989" y="535"/>
                  </a:lnTo>
                  <a:lnTo>
                    <a:pt x="6981" y="519"/>
                  </a:lnTo>
                  <a:lnTo>
                    <a:pt x="6974" y="503"/>
                  </a:lnTo>
                  <a:lnTo>
                    <a:pt x="6965" y="485"/>
                  </a:lnTo>
                  <a:lnTo>
                    <a:pt x="6955" y="467"/>
                  </a:lnTo>
                  <a:lnTo>
                    <a:pt x="6946" y="448"/>
                  </a:lnTo>
                  <a:lnTo>
                    <a:pt x="6936" y="428"/>
                  </a:lnTo>
                  <a:lnTo>
                    <a:pt x="6926" y="408"/>
                  </a:lnTo>
                  <a:lnTo>
                    <a:pt x="6916" y="387"/>
                  </a:lnTo>
                  <a:lnTo>
                    <a:pt x="6906" y="366"/>
                  </a:lnTo>
                  <a:lnTo>
                    <a:pt x="6896" y="345"/>
                  </a:lnTo>
                  <a:lnTo>
                    <a:pt x="6886" y="323"/>
                  </a:lnTo>
                  <a:lnTo>
                    <a:pt x="6876" y="302"/>
                  </a:lnTo>
                  <a:lnTo>
                    <a:pt x="6866" y="281"/>
                  </a:lnTo>
                  <a:lnTo>
                    <a:pt x="6855" y="259"/>
                  </a:lnTo>
                  <a:lnTo>
                    <a:pt x="6845" y="239"/>
                  </a:lnTo>
                  <a:lnTo>
                    <a:pt x="6836" y="218"/>
                  </a:lnTo>
                  <a:lnTo>
                    <a:pt x="6826" y="198"/>
                  </a:lnTo>
                  <a:lnTo>
                    <a:pt x="6816" y="179"/>
                  </a:lnTo>
                  <a:lnTo>
                    <a:pt x="6808" y="160"/>
                  </a:lnTo>
                  <a:lnTo>
                    <a:pt x="6800" y="143"/>
                  </a:lnTo>
                  <a:lnTo>
                    <a:pt x="6791" y="126"/>
                  </a:lnTo>
                  <a:lnTo>
                    <a:pt x="6784" y="110"/>
                  </a:lnTo>
                  <a:lnTo>
                    <a:pt x="6776" y="95"/>
                  </a:lnTo>
                  <a:lnTo>
                    <a:pt x="6770" y="82"/>
                  </a:lnTo>
                  <a:lnTo>
                    <a:pt x="6765" y="69"/>
                  </a:lnTo>
                  <a:lnTo>
                    <a:pt x="6759" y="59"/>
                  </a:lnTo>
                  <a:lnTo>
                    <a:pt x="6752" y="42"/>
                  </a:lnTo>
                  <a:lnTo>
                    <a:pt x="6747" y="32"/>
                  </a:lnTo>
                  <a:lnTo>
                    <a:pt x="6740" y="20"/>
                  </a:lnTo>
                  <a:lnTo>
                    <a:pt x="6735" y="11"/>
                  </a:lnTo>
                  <a:lnTo>
                    <a:pt x="6732" y="6"/>
                  </a:lnTo>
                  <a:lnTo>
                    <a:pt x="6729" y="2"/>
                  </a:lnTo>
                  <a:lnTo>
                    <a:pt x="6725" y="0"/>
                  </a:lnTo>
                  <a:lnTo>
                    <a:pt x="6723" y="0"/>
                  </a:lnTo>
                  <a:lnTo>
                    <a:pt x="6719" y="1"/>
                  </a:lnTo>
                  <a:lnTo>
                    <a:pt x="6717" y="3"/>
                  </a:lnTo>
                  <a:lnTo>
                    <a:pt x="6713" y="6"/>
                  </a:lnTo>
                  <a:lnTo>
                    <a:pt x="6709" y="12"/>
                  </a:lnTo>
                  <a:lnTo>
                    <a:pt x="6704" y="22"/>
                  </a:lnTo>
                  <a:lnTo>
                    <a:pt x="6698" y="34"/>
                  </a:lnTo>
                  <a:lnTo>
                    <a:pt x="6448" y="581"/>
                  </a:lnTo>
                  <a:close/>
                  <a:moveTo>
                    <a:pt x="6603" y="387"/>
                  </a:moveTo>
                  <a:lnTo>
                    <a:pt x="6601" y="386"/>
                  </a:lnTo>
                  <a:lnTo>
                    <a:pt x="6599" y="385"/>
                  </a:lnTo>
                  <a:lnTo>
                    <a:pt x="6598" y="383"/>
                  </a:lnTo>
                  <a:lnTo>
                    <a:pt x="6599" y="380"/>
                  </a:lnTo>
                  <a:lnTo>
                    <a:pt x="6695" y="143"/>
                  </a:lnTo>
                  <a:lnTo>
                    <a:pt x="6698" y="138"/>
                  </a:lnTo>
                  <a:lnTo>
                    <a:pt x="6700" y="135"/>
                  </a:lnTo>
                  <a:lnTo>
                    <a:pt x="6702" y="133"/>
                  </a:lnTo>
                  <a:lnTo>
                    <a:pt x="6704" y="133"/>
                  </a:lnTo>
                  <a:lnTo>
                    <a:pt x="6707" y="133"/>
                  </a:lnTo>
                  <a:lnTo>
                    <a:pt x="6708" y="135"/>
                  </a:lnTo>
                  <a:lnTo>
                    <a:pt x="6710" y="138"/>
                  </a:lnTo>
                  <a:lnTo>
                    <a:pt x="6713" y="143"/>
                  </a:lnTo>
                  <a:lnTo>
                    <a:pt x="6816" y="380"/>
                  </a:lnTo>
                  <a:lnTo>
                    <a:pt x="6818" y="383"/>
                  </a:lnTo>
                  <a:lnTo>
                    <a:pt x="6818" y="385"/>
                  </a:lnTo>
                  <a:lnTo>
                    <a:pt x="6815" y="386"/>
                  </a:lnTo>
                  <a:lnTo>
                    <a:pt x="6813" y="387"/>
                  </a:lnTo>
                  <a:lnTo>
                    <a:pt x="6603" y="387"/>
                  </a:lnTo>
                  <a:close/>
                  <a:moveTo>
                    <a:pt x="7355" y="136"/>
                  </a:moveTo>
                  <a:lnTo>
                    <a:pt x="7363" y="143"/>
                  </a:lnTo>
                  <a:lnTo>
                    <a:pt x="7373" y="152"/>
                  </a:lnTo>
                  <a:lnTo>
                    <a:pt x="7384" y="162"/>
                  </a:lnTo>
                  <a:lnTo>
                    <a:pt x="7398" y="174"/>
                  </a:lnTo>
                  <a:lnTo>
                    <a:pt x="7413" y="187"/>
                  </a:lnTo>
                  <a:lnTo>
                    <a:pt x="7428" y="201"/>
                  </a:lnTo>
                  <a:lnTo>
                    <a:pt x="7445" y="217"/>
                  </a:lnTo>
                  <a:lnTo>
                    <a:pt x="7464" y="233"/>
                  </a:lnTo>
                  <a:lnTo>
                    <a:pt x="7484" y="251"/>
                  </a:lnTo>
                  <a:lnTo>
                    <a:pt x="7505" y="269"/>
                  </a:lnTo>
                  <a:lnTo>
                    <a:pt x="7526" y="288"/>
                  </a:lnTo>
                  <a:lnTo>
                    <a:pt x="7549" y="308"/>
                  </a:lnTo>
                  <a:lnTo>
                    <a:pt x="7571" y="328"/>
                  </a:lnTo>
                  <a:lnTo>
                    <a:pt x="7595" y="348"/>
                  </a:lnTo>
                  <a:lnTo>
                    <a:pt x="7619" y="368"/>
                  </a:lnTo>
                  <a:lnTo>
                    <a:pt x="7642" y="389"/>
                  </a:lnTo>
                  <a:lnTo>
                    <a:pt x="7660" y="404"/>
                  </a:lnTo>
                  <a:lnTo>
                    <a:pt x="7678" y="420"/>
                  </a:lnTo>
                  <a:lnTo>
                    <a:pt x="7697" y="436"/>
                  </a:lnTo>
                  <a:lnTo>
                    <a:pt x="7716" y="452"/>
                  </a:lnTo>
                  <a:lnTo>
                    <a:pt x="7735" y="468"/>
                  </a:lnTo>
                  <a:lnTo>
                    <a:pt x="7753" y="483"/>
                  </a:lnTo>
                  <a:lnTo>
                    <a:pt x="7772" y="499"/>
                  </a:lnTo>
                  <a:lnTo>
                    <a:pt x="7791" y="514"/>
                  </a:lnTo>
                  <a:lnTo>
                    <a:pt x="7808" y="529"/>
                  </a:lnTo>
                  <a:lnTo>
                    <a:pt x="7824" y="543"/>
                  </a:lnTo>
                  <a:lnTo>
                    <a:pt x="7841" y="556"/>
                  </a:lnTo>
                  <a:lnTo>
                    <a:pt x="7857" y="569"/>
                  </a:lnTo>
                  <a:lnTo>
                    <a:pt x="7871" y="581"/>
                  </a:lnTo>
                  <a:lnTo>
                    <a:pt x="7884" y="591"/>
                  </a:lnTo>
                  <a:lnTo>
                    <a:pt x="7895" y="601"/>
                  </a:lnTo>
                  <a:lnTo>
                    <a:pt x="7905" y="609"/>
                  </a:lnTo>
                  <a:lnTo>
                    <a:pt x="7922" y="622"/>
                  </a:lnTo>
                  <a:lnTo>
                    <a:pt x="7929" y="628"/>
                  </a:lnTo>
                  <a:lnTo>
                    <a:pt x="7943" y="639"/>
                  </a:lnTo>
                  <a:lnTo>
                    <a:pt x="7954" y="648"/>
                  </a:lnTo>
                  <a:lnTo>
                    <a:pt x="7965" y="656"/>
                  </a:lnTo>
                  <a:lnTo>
                    <a:pt x="7974" y="663"/>
                  </a:lnTo>
                  <a:lnTo>
                    <a:pt x="7988" y="673"/>
                  </a:lnTo>
                  <a:lnTo>
                    <a:pt x="7998" y="680"/>
                  </a:lnTo>
                  <a:lnTo>
                    <a:pt x="8004" y="683"/>
                  </a:lnTo>
                  <a:lnTo>
                    <a:pt x="8009" y="684"/>
                  </a:lnTo>
                  <a:lnTo>
                    <a:pt x="8012" y="684"/>
                  </a:lnTo>
                  <a:lnTo>
                    <a:pt x="8014" y="682"/>
                  </a:lnTo>
                  <a:lnTo>
                    <a:pt x="8015" y="680"/>
                  </a:lnTo>
                  <a:lnTo>
                    <a:pt x="8016" y="675"/>
                  </a:lnTo>
                  <a:lnTo>
                    <a:pt x="8018" y="667"/>
                  </a:lnTo>
                  <a:lnTo>
                    <a:pt x="8019" y="656"/>
                  </a:lnTo>
                  <a:lnTo>
                    <a:pt x="8019" y="649"/>
                  </a:lnTo>
                  <a:lnTo>
                    <a:pt x="8019" y="641"/>
                  </a:lnTo>
                  <a:lnTo>
                    <a:pt x="8019" y="632"/>
                  </a:lnTo>
                  <a:lnTo>
                    <a:pt x="8019" y="622"/>
                  </a:lnTo>
                  <a:lnTo>
                    <a:pt x="8021" y="106"/>
                  </a:lnTo>
                  <a:lnTo>
                    <a:pt x="8021" y="93"/>
                  </a:lnTo>
                  <a:lnTo>
                    <a:pt x="8021" y="82"/>
                  </a:lnTo>
                  <a:lnTo>
                    <a:pt x="8023" y="72"/>
                  </a:lnTo>
                  <a:lnTo>
                    <a:pt x="8024" y="63"/>
                  </a:lnTo>
                  <a:lnTo>
                    <a:pt x="8025" y="56"/>
                  </a:lnTo>
                  <a:lnTo>
                    <a:pt x="8028" y="49"/>
                  </a:lnTo>
                  <a:lnTo>
                    <a:pt x="8031" y="43"/>
                  </a:lnTo>
                  <a:lnTo>
                    <a:pt x="8035" y="39"/>
                  </a:lnTo>
                  <a:lnTo>
                    <a:pt x="8040" y="35"/>
                  </a:lnTo>
                  <a:lnTo>
                    <a:pt x="8046" y="32"/>
                  </a:lnTo>
                  <a:lnTo>
                    <a:pt x="8054" y="29"/>
                  </a:lnTo>
                  <a:lnTo>
                    <a:pt x="8061" y="27"/>
                  </a:lnTo>
                  <a:lnTo>
                    <a:pt x="8071" y="26"/>
                  </a:lnTo>
                  <a:lnTo>
                    <a:pt x="8078" y="25"/>
                  </a:lnTo>
                  <a:lnTo>
                    <a:pt x="8084" y="25"/>
                  </a:lnTo>
                  <a:lnTo>
                    <a:pt x="8089" y="25"/>
                  </a:lnTo>
                  <a:lnTo>
                    <a:pt x="8094" y="24"/>
                  </a:lnTo>
                  <a:lnTo>
                    <a:pt x="8098" y="23"/>
                  </a:lnTo>
                  <a:lnTo>
                    <a:pt x="8100" y="21"/>
                  </a:lnTo>
                  <a:lnTo>
                    <a:pt x="8100" y="19"/>
                  </a:lnTo>
                  <a:lnTo>
                    <a:pt x="8100" y="17"/>
                  </a:lnTo>
                  <a:lnTo>
                    <a:pt x="8099" y="15"/>
                  </a:lnTo>
                  <a:lnTo>
                    <a:pt x="8098" y="14"/>
                  </a:lnTo>
                  <a:lnTo>
                    <a:pt x="8095" y="13"/>
                  </a:lnTo>
                  <a:lnTo>
                    <a:pt x="8089" y="13"/>
                  </a:lnTo>
                  <a:lnTo>
                    <a:pt x="8080" y="12"/>
                  </a:lnTo>
                  <a:lnTo>
                    <a:pt x="8070" y="12"/>
                  </a:lnTo>
                  <a:lnTo>
                    <a:pt x="8059" y="13"/>
                  </a:lnTo>
                  <a:lnTo>
                    <a:pt x="8049" y="13"/>
                  </a:lnTo>
                  <a:lnTo>
                    <a:pt x="8039" y="13"/>
                  </a:lnTo>
                  <a:lnTo>
                    <a:pt x="8021" y="14"/>
                  </a:lnTo>
                  <a:lnTo>
                    <a:pt x="8007" y="14"/>
                  </a:lnTo>
                  <a:lnTo>
                    <a:pt x="7995" y="15"/>
                  </a:lnTo>
                  <a:lnTo>
                    <a:pt x="7988" y="15"/>
                  </a:lnTo>
                  <a:lnTo>
                    <a:pt x="7978" y="15"/>
                  </a:lnTo>
                  <a:lnTo>
                    <a:pt x="7963" y="14"/>
                  </a:lnTo>
                  <a:lnTo>
                    <a:pt x="7954" y="14"/>
                  </a:lnTo>
                  <a:lnTo>
                    <a:pt x="7944" y="14"/>
                  </a:lnTo>
                  <a:lnTo>
                    <a:pt x="7933" y="13"/>
                  </a:lnTo>
                  <a:lnTo>
                    <a:pt x="7922" y="13"/>
                  </a:lnTo>
                  <a:lnTo>
                    <a:pt x="7910" y="13"/>
                  </a:lnTo>
                  <a:lnTo>
                    <a:pt x="7898" y="13"/>
                  </a:lnTo>
                  <a:lnTo>
                    <a:pt x="7886" y="12"/>
                  </a:lnTo>
                  <a:lnTo>
                    <a:pt x="7873" y="12"/>
                  </a:lnTo>
                  <a:lnTo>
                    <a:pt x="7864" y="13"/>
                  </a:lnTo>
                  <a:lnTo>
                    <a:pt x="7857" y="13"/>
                  </a:lnTo>
                  <a:lnTo>
                    <a:pt x="7854" y="14"/>
                  </a:lnTo>
                  <a:lnTo>
                    <a:pt x="7853" y="15"/>
                  </a:lnTo>
                  <a:lnTo>
                    <a:pt x="7852" y="17"/>
                  </a:lnTo>
                  <a:lnTo>
                    <a:pt x="7851" y="19"/>
                  </a:lnTo>
                  <a:lnTo>
                    <a:pt x="7852" y="21"/>
                  </a:lnTo>
                  <a:lnTo>
                    <a:pt x="7853" y="23"/>
                  </a:lnTo>
                  <a:lnTo>
                    <a:pt x="7856" y="24"/>
                  </a:lnTo>
                  <a:lnTo>
                    <a:pt x="7859" y="25"/>
                  </a:lnTo>
                  <a:lnTo>
                    <a:pt x="7866" y="25"/>
                  </a:lnTo>
                  <a:lnTo>
                    <a:pt x="7873" y="25"/>
                  </a:lnTo>
                  <a:lnTo>
                    <a:pt x="7883" y="26"/>
                  </a:lnTo>
                  <a:lnTo>
                    <a:pt x="7893" y="26"/>
                  </a:lnTo>
                  <a:lnTo>
                    <a:pt x="7903" y="28"/>
                  </a:lnTo>
                  <a:lnTo>
                    <a:pt x="7914" y="29"/>
                  </a:lnTo>
                  <a:lnTo>
                    <a:pt x="7922" y="31"/>
                  </a:lnTo>
                  <a:lnTo>
                    <a:pt x="7929" y="34"/>
                  </a:lnTo>
                  <a:lnTo>
                    <a:pt x="7934" y="37"/>
                  </a:lnTo>
                  <a:lnTo>
                    <a:pt x="7939" y="41"/>
                  </a:lnTo>
                  <a:lnTo>
                    <a:pt x="7944" y="46"/>
                  </a:lnTo>
                  <a:lnTo>
                    <a:pt x="7948" y="52"/>
                  </a:lnTo>
                  <a:lnTo>
                    <a:pt x="7950" y="59"/>
                  </a:lnTo>
                  <a:lnTo>
                    <a:pt x="7953" y="67"/>
                  </a:lnTo>
                  <a:lnTo>
                    <a:pt x="7954" y="76"/>
                  </a:lnTo>
                  <a:lnTo>
                    <a:pt x="7955" y="87"/>
                  </a:lnTo>
                  <a:lnTo>
                    <a:pt x="7957" y="99"/>
                  </a:lnTo>
                  <a:lnTo>
                    <a:pt x="7957" y="113"/>
                  </a:lnTo>
                  <a:lnTo>
                    <a:pt x="7969" y="560"/>
                  </a:lnTo>
                  <a:lnTo>
                    <a:pt x="7962" y="554"/>
                  </a:lnTo>
                  <a:lnTo>
                    <a:pt x="7952" y="546"/>
                  </a:lnTo>
                  <a:lnTo>
                    <a:pt x="7940" y="536"/>
                  </a:lnTo>
                  <a:lnTo>
                    <a:pt x="7928" y="525"/>
                  </a:lnTo>
                  <a:lnTo>
                    <a:pt x="7914" y="512"/>
                  </a:lnTo>
                  <a:lnTo>
                    <a:pt x="7898" y="499"/>
                  </a:lnTo>
                  <a:lnTo>
                    <a:pt x="7882" y="485"/>
                  </a:lnTo>
                  <a:lnTo>
                    <a:pt x="7864" y="469"/>
                  </a:lnTo>
                  <a:lnTo>
                    <a:pt x="7846" y="453"/>
                  </a:lnTo>
                  <a:lnTo>
                    <a:pt x="7827" y="436"/>
                  </a:lnTo>
                  <a:lnTo>
                    <a:pt x="7807" y="419"/>
                  </a:lnTo>
                  <a:lnTo>
                    <a:pt x="7787" y="401"/>
                  </a:lnTo>
                  <a:lnTo>
                    <a:pt x="7767" y="383"/>
                  </a:lnTo>
                  <a:lnTo>
                    <a:pt x="7746" y="366"/>
                  </a:lnTo>
                  <a:lnTo>
                    <a:pt x="7726" y="348"/>
                  </a:lnTo>
                  <a:lnTo>
                    <a:pt x="7705" y="330"/>
                  </a:lnTo>
                  <a:lnTo>
                    <a:pt x="7680" y="308"/>
                  </a:lnTo>
                  <a:lnTo>
                    <a:pt x="7655" y="287"/>
                  </a:lnTo>
                  <a:lnTo>
                    <a:pt x="7630" y="266"/>
                  </a:lnTo>
                  <a:lnTo>
                    <a:pt x="7605" y="244"/>
                  </a:lnTo>
                  <a:lnTo>
                    <a:pt x="7581" y="224"/>
                  </a:lnTo>
                  <a:lnTo>
                    <a:pt x="7557" y="204"/>
                  </a:lnTo>
                  <a:lnTo>
                    <a:pt x="7535" y="184"/>
                  </a:lnTo>
                  <a:lnTo>
                    <a:pt x="7514" y="165"/>
                  </a:lnTo>
                  <a:lnTo>
                    <a:pt x="7493" y="147"/>
                  </a:lnTo>
                  <a:lnTo>
                    <a:pt x="7473" y="130"/>
                  </a:lnTo>
                  <a:lnTo>
                    <a:pt x="7454" y="114"/>
                  </a:lnTo>
                  <a:lnTo>
                    <a:pt x="7436" y="99"/>
                  </a:lnTo>
                  <a:lnTo>
                    <a:pt x="7421" y="85"/>
                  </a:lnTo>
                  <a:lnTo>
                    <a:pt x="7406" y="73"/>
                  </a:lnTo>
                  <a:lnTo>
                    <a:pt x="7394" y="61"/>
                  </a:lnTo>
                  <a:lnTo>
                    <a:pt x="7382" y="51"/>
                  </a:lnTo>
                  <a:lnTo>
                    <a:pt x="7365" y="36"/>
                  </a:lnTo>
                  <a:lnTo>
                    <a:pt x="7355" y="28"/>
                  </a:lnTo>
                  <a:lnTo>
                    <a:pt x="7349" y="23"/>
                  </a:lnTo>
                  <a:lnTo>
                    <a:pt x="7343" y="17"/>
                  </a:lnTo>
                  <a:lnTo>
                    <a:pt x="7335" y="11"/>
                  </a:lnTo>
                  <a:lnTo>
                    <a:pt x="7329" y="5"/>
                  </a:lnTo>
                  <a:lnTo>
                    <a:pt x="7323" y="1"/>
                  </a:lnTo>
                  <a:lnTo>
                    <a:pt x="7317" y="0"/>
                  </a:lnTo>
                  <a:lnTo>
                    <a:pt x="7315" y="0"/>
                  </a:lnTo>
                  <a:lnTo>
                    <a:pt x="7313" y="1"/>
                  </a:lnTo>
                  <a:lnTo>
                    <a:pt x="7312" y="2"/>
                  </a:lnTo>
                  <a:lnTo>
                    <a:pt x="7310" y="4"/>
                  </a:lnTo>
                  <a:lnTo>
                    <a:pt x="7308" y="9"/>
                  </a:lnTo>
                  <a:lnTo>
                    <a:pt x="7307" y="17"/>
                  </a:lnTo>
                  <a:lnTo>
                    <a:pt x="7305" y="29"/>
                  </a:lnTo>
                  <a:lnTo>
                    <a:pt x="7305" y="44"/>
                  </a:lnTo>
                  <a:lnTo>
                    <a:pt x="7304" y="548"/>
                  </a:lnTo>
                  <a:lnTo>
                    <a:pt x="7304" y="567"/>
                  </a:lnTo>
                  <a:lnTo>
                    <a:pt x="7303" y="584"/>
                  </a:lnTo>
                  <a:lnTo>
                    <a:pt x="7303" y="599"/>
                  </a:lnTo>
                  <a:lnTo>
                    <a:pt x="7302" y="612"/>
                  </a:lnTo>
                  <a:lnTo>
                    <a:pt x="7300" y="623"/>
                  </a:lnTo>
                  <a:lnTo>
                    <a:pt x="7298" y="632"/>
                  </a:lnTo>
                  <a:lnTo>
                    <a:pt x="7295" y="640"/>
                  </a:lnTo>
                  <a:lnTo>
                    <a:pt x="7292" y="646"/>
                  </a:lnTo>
                  <a:lnTo>
                    <a:pt x="7288" y="651"/>
                  </a:lnTo>
                  <a:lnTo>
                    <a:pt x="7283" y="656"/>
                  </a:lnTo>
                  <a:lnTo>
                    <a:pt x="7278" y="658"/>
                  </a:lnTo>
                  <a:lnTo>
                    <a:pt x="7270" y="660"/>
                  </a:lnTo>
                  <a:lnTo>
                    <a:pt x="7258" y="663"/>
                  </a:lnTo>
                  <a:lnTo>
                    <a:pt x="7246" y="665"/>
                  </a:lnTo>
                  <a:lnTo>
                    <a:pt x="7234" y="665"/>
                  </a:lnTo>
                  <a:lnTo>
                    <a:pt x="7226" y="666"/>
                  </a:lnTo>
                  <a:lnTo>
                    <a:pt x="7222" y="666"/>
                  </a:lnTo>
                  <a:lnTo>
                    <a:pt x="7219" y="667"/>
                  </a:lnTo>
                  <a:lnTo>
                    <a:pt x="7218" y="669"/>
                  </a:lnTo>
                  <a:lnTo>
                    <a:pt x="7217" y="671"/>
                  </a:lnTo>
                  <a:lnTo>
                    <a:pt x="7218" y="673"/>
                  </a:lnTo>
                  <a:lnTo>
                    <a:pt x="7218" y="675"/>
                  </a:lnTo>
                  <a:lnTo>
                    <a:pt x="7219" y="676"/>
                  </a:lnTo>
                  <a:lnTo>
                    <a:pt x="7222" y="677"/>
                  </a:lnTo>
                  <a:lnTo>
                    <a:pt x="7228" y="678"/>
                  </a:lnTo>
                  <a:lnTo>
                    <a:pt x="7234" y="678"/>
                  </a:lnTo>
                  <a:lnTo>
                    <a:pt x="7247" y="678"/>
                  </a:lnTo>
                  <a:lnTo>
                    <a:pt x="7259" y="678"/>
                  </a:lnTo>
                  <a:lnTo>
                    <a:pt x="7270" y="678"/>
                  </a:lnTo>
                  <a:lnTo>
                    <a:pt x="7282" y="677"/>
                  </a:lnTo>
                  <a:lnTo>
                    <a:pt x="7293" y="677"/>
                  </a:lnTo>
                  <a:lnTo>
                    <a:pt x="7303" y="677"/>
                  </a:lnTo>
                  <a:lnTo>
                    <a:pt x="7312" y="676"/>
                  </a:lnTo>
                  <a:lnTo>
                    <a:pt x="7319" y="676"/>
                  </a:lnTo>
                  <a:lnTo>
                    <a:pt x="7333" y="675"/>
                  </a:lnTo>
                  <a:lnTo>
                    <a:pt x="7340" y="675"/>
                  </a:lnTo>
                  <a:lnTo>
                    <a:pt x="7348" y="675"/>
                  </a:lnTo>
                  <a:lnTo>
                    <a:pt x="7362" y="676"/>
                  </a:lnTo>
                  <a:lnTo>
                    <a:pt x="7369" y="676"/>
                  </a:lnTo>
                  <a:lnTo>
                    <a:pt x="7379" y="677"/>
                  </a:lnTo>
                  <a:lnTo>
                    <a:pt x="7389" y="677"/>
                  </a:lnTo>
                  <a:lnTo>
                    <a:pt x="7401" y="677"/>
                  </a:lnTo>
                  <a:lnTo>
                    <a:pt x="7414" y="678"/>
                  </a:lnTo>
                  <a:lnTo>
                    <a:pt x="7428" y="678"/>
                  </a:lnTo>
                  <a:lnTo>
                    <a:pt x="7441" y="678"/>
                  </a:lnTo>
                  <a:lnTo>
                    <a:pt x="7456" y="678"/>
                  </a:lnTo>
                  <a:lnTo>
                    <a:pt x="7465" y="678"/>
                  </a:lnTo>
                  <a:lnTo>
                    <a:pt x="7471" y="676"/>
                  </a:lnTo>
                  <a:lnTo>
                    <a:pt x="7474" y="675"/>
                  </a:lnTo>
                  <a:lnTo>
                    <a:pt x="7475" y="674"/>
                  </a:lnTo>
                  <a:lnTo>
                    <a:pt x="7476" y="673"/>
                  </a:lnTo>
                  <a:lnTo>
                    <a:pt x="7476" y="671"/>
                  </a:lnTo>
                  <a:lnTo>
                    <a:pt x="7476" y="669"/>
                  </a:lnTo>
                  <a:lnTo>
                    <a:pt x="7474" y="667"/>
                  </a:lnTo>
                  <a:lnTo>
                    <a:pt x="7471" y="666"/>
                  </a:lnTo>
                  <a:lnTo>
                    <a:pt x="7468" y="666"/>
                  </a:lnTo>
                  <a:lnTo>
                    <a:pt x="7461" y="665"/>
                  </a:lnTo>
                  <a:lnTo>
                    <a:pt x="7454" y="665"/>
                  </a:lnTo>
                  <a:lnTo>
                    <a:pt x="7444" y="665"/>
                  </a:lnTo>
                  <a:lnTo>
                    <a:pt x="7434" y="664"/>
                  </a:lnTo>
                  <a:lnTo>
                    <a:pt x="7424" y="662"/>
                  </a:lnTo>
                  <a:lnTo>
                    <a:pt x="7413" y="660"/>
                  </a:lnTo>
                  <a:lnTo>
                    <a:pt x="7405" y="658"/>
                  </a:lnTo>
                  <a:lnTo>
                    <a:pt x="7399" y="655"/>
                  </a:lnTo>
                  <a:lnTo>
                    <a:pt x="7394" y="652"/>
                  </a:lnTo>
                  <a:lnTo>
                    <a:pt x="7389" y="647"/>
                  </a:lnTo>
                  <a:lnTo>
                    <a:pt x="7385" y="641"/>
                  </a:lnTo>
                  <a:lnTo>
                    <a:pt x="7382" y="634"/>
                  </a:lnTo>
                  <a:lnTo>
                    <a:pt x="7378" y="625"/>
                  </a:lnTo>
                  <a:lnTo>
                    <a:pt x="7375" y="615"/>
                  </a:lnTo>
                  <a:lnTo>
                    <a:pt x="7374" y="604"/>
                  </a:lnTo>
                  <a:lnTo>
                    <a:pt x="7372" y="590"/>
                  </a:lnTo>
                  <a:lnTo>
                    <a:pt x="7370" y="575"/>
                  </a:lnTo>
                  <a:lnTo>
                    <a:pt x="7370" y="558"/>
                  </a:lnTo>
                  <a:lnTo>
                    <a:pt x="7355" y="136"/>
                  </a:lnTo>
                  <a:close/>
                  <a:moveTo>
                    <a:pt x="8705" y="396"/>
                  </a:moveTo>
                  <a:lnTo>
                    <a:pt x="8706" y="419"/>
                  </a:lnTo>
                  <a:lnTo>
                    <a:pt x="8708" y="441"/>
                  </a:lnTo>
                  <a:lnTo>
                    <a:pt x="8709" y="462"/>
                  </a:lnTo>
                  <a:lnTo>
                    <a:pt x="8713" y="481"/>
                  </a:lnTo>
                  <a:lnTo>
                    <a:pt x="8716" y="498"/>
                  </a:lnTo>
                  <a:lnTo>
                    <a:pt x="8721" y="515"/>
                  </a:lnTo>
                  <a:lnTo>
                    <a:pt x="8726" y="530"/>
                  </a:lnTo>
                  <a:lnTo>
                    <a:pt x="8733" y="545"/>
                  </a:lnTo>
                  <a:lnTo>
                    <a:pt x="8740" y="558"/>
                  </a:lnTo>
                  <a:lnTo>
                    <a:pt x="8746" y="570"/>
                  </a:lnTo>
                  <a:lnTo>
                    <a:pt x="8755" y="582"/>
                  </a:lnTo>
                  <a:lnTo>
                    <a:pt x="8762" y="592"/>
                  </a:lnTo>
                  <a:lnTo>
                    <a:pt x="8772" y="602"/>
                  </a:lnTo>
                  <a:lnTo>
                    <a:pt x="8781" y="611"/>
                  </a:lnTo>
                  <a:lnTo>
                    <a:pt x="8791" y="620"/>
                  </a:lnTo>
                  <a:lnTo>
                    <a:pt x="8801" y="628"/>
                  </a:lnTo>
                  <a:lnTo>
                    <a:pt x="8816" y="638"/>
                  </a:lnTo>
                  <a:lnTo>
                    <a:pt x="8831" y="647"/>
                  </a:lnTo>
                  <a:lnTo>
                    <a:pt x="8847" y="655"/>
                  </a:lnTo>
                  <a:lnTo>
                    <a:pt x="8864" y="662"/>
                  </a:lnTo>
                  <a:lnTo>
                    <a:pt x="8880" y="668"/>
                  </a:lnTo>
                  <a:lnTo>
                    <a:pt x="8897" y="673"/>
                  </a:lnTo>
                  <a:lnTo>
                    <a:pt x="8913" y="678"/>
                  </a:lnTo>
                  <a:lnTo>
                    <a:pt x="8930" y="681"/>
                  </a:lnTo>
                  <a:lnTo>
                    <a:pt x="8945" y="684"/>
                  </a:lnTo>
                  <a:lnTo>
                    <a:pt x="8960" y="686"/>
                  </a:lnTo>
                  <a:lnTo>
                    <a:pt x="8973" y="688"/>
                  </a:lnTo>
                  <a:lnTo>
                    <a:pt x="8987" y="689"/>
                  </a:lnTo>
                  <a:lnTo>
                    <a:pt x="9000" y="690"/>
                  </a:lnTo>
                  <a:lnTo>
                    <a:pt x="9010" y="690"/>
                  </a:lnTo>
                  <a:lnTo>
                    <a:pt x="9019" y="690"/>
                  </a:lnTo>
                  <a:lnTo>
                    <a:pt x="9027" y="690"/>
                  </a:lnTo>
                  <a:lnTo>
                    <a:pt x="9043" y="690"/>
                  </a:lnTo>
                  <a:lnTo>
                    <a:pt x="9061" y="689"/>
                  </a:lnTo>
                  <a:lnTo>
                    <a:pt x="9078" y="688"/>
                  </a:lnTo>
                  <a:lnTo>
                    <a:pt x="9097" y="686"/>
                  </a:lnTo>
                  <a:lnTo>
                    <a:pt x="9116" y="683"/>
                  </a:lnTo>
                  <a:lnTo>
                    <a:pt x="9135" y="679"/>
                  </a:lnTo>
                  <a:lnTo>
                    <a:pt x="9154" y="674"/>
                  </a:lnTo>
                  <a:lnTo>
                    <a:pt x="9174" y="667"/>
                  </a:lnTo>
                  <a:lnTo>
                    <a:pt x="9194" y="659"/>
                  </a:lnTo>
                  <a:lnTo>
                    <a:pt x="9214" y="649"/>
                  </a:lnTo>
                  <a:lnTo>
                    <a:pt x="9234" y="638"/>
                  </a:lnTo>
                  <a:lnTo>
                    <a:pt x="9253" y="625"/>
                  </a:lnTo>
                  <a:lnTo>
                    <a:pt x="9269" y="613"/>
                  </a:lnTo>
                  <a:lnTo>
                    <a:pt x="9283" y="600"/>
                  </a:lnTo>
                  <a:lnTo>
                    <a:pt x="9295" y="586"/>
                  </a:lnTo>
                  <a:lnTo>
                    <a:pt x="9306" y="571"/>
                  </a:lnTo>
                  <a:lnTo>
                    <a:pt x="9315" y="555"/>
                  </a:lnTo>
                  <a:lnTo>
                    <a:pt x="9324" y="539"/>
                  </a:lnTo>
                  <a:lnTo>
                    <a:pt x="9331" y="523"/>
                  </a:lnTo>
                  <a:lnTo>
                    <a:pt x="9336" y="506"/>
                  </a:lnTo>
                  <a:lnTo>
                    <a:pt x="9341" y="488"/>
                  </a:lnTo>
                  <a:lnTo>
                    <a:pt x="9345" y="470"/>
                  </a:lnTo>
                  <a:lnTo>
                    <a:pt x="9349" y="453"/>
                  </a:lnTo>
                  <a:lnTo>
                    <a:pt x="9351" y="434"/>
                  </a:lnTo>
                  <a:lnTo>
                    <a:pt x="9353" y="416"/>
                  </a:lnTo>
                  <a:lnTo>
                    <a:pt x="9354" y="398"/>
                  </a:lnTo>
                  <a:lnTo>
                    <a:pt x="9354" y="380"/>
                  </a:lnTo>
                  <a:lnTo>
                    <a:pt x="9354" y="362"/>
                  </a:lnTo>
                  <a:lnTo>
                    <a:pt x="9354" y="268"/>
                  </a:lnTo>
                  <a:lnTo>
                    <a:pt x="9354" y="248"/>
                  </a:lnTo>
                  <a:lnTo>
                    <a:pt x="9354" y="230"/>
                  </a:lnTo>
                  <a:lnTo>
                    <a:pt x="9354" y="213"/>
                  </a:lnTo>
                  <a:lnTo>
                    <a:pt x="9354" y="198"/>
                  </a:lnTo>
                  <a:lnTo>
                    <a:pt x="9354" y="184"/>
                  </a:lnTo>
                  <a:lnTo>
                    <a:pt x="9354" y="171"/>
                  </a:lnTo>
                  <a:lnTo>
                    <a:pt x="9355" y="160"/>
                  </a:lnTo>
                  <a:lnTo>
                    <a:pt x="9355" y="150"/>
                  </a:lnTo>
                  <a:lnTo>
                    <a:pt x="9355" y="140"/>
                  </a:lnTo>
                  <a:lnTo>
                    <a:pt x="9355" y="132"/>
                  </a:lnTo>
                  <a:lnTo>
                    <a:pt x="9355" y="124"/>
                  </a:lnTo>
                  <a:lnTo>
                    <a:pt x="9355" y="117"/>
                  </a:lnTo>
                  <a:lnTo>
                    <a:pt x="9355" y="105"/>
                  </a:lnTo>
                  <a:lnTo>
                    <a:pt x="9355" y="95"/>
                  </a:lnTo>
                  <a:lnTo>
                    <a:pt x="9356" y="86"/>
                  </a:lnTo>
                  <a:lnTo>
                    <a:pt x="9356" y="77"/>
                  </a:lnTo>
                  <a:lnTo>
                    <a:pt x="9358" y="67"/>
                  </a:lnTo>
                  <a:lnTo>
                    <a:pt x="9360" y="57"/>
                  </a:lnTo>
                  <a:lnTo>
                    <a:pt x="9363" y="49"/>
                  </a:lnTo>
                  <a:lnTo>
                    <a:pt x="9366" y="43"/>
                  </a:lnTo>
                  <a:lnTo>
                    <a:pt x="9371" y="37"/>
                  </a:lnTo>
                  <a:lnTo>
                    <a:pt x="9379" y="33"/>
                  </a:lnTo>
                  <a:lnTo>
                    <a:pt x="9387" y="30"/>
                  </a:lnTo>
                  <a:lnTo>
                    <a:pt x="9397" y="27"/>
                  </a:lnTo>
                  <a:lnTo>
                    <a:pt x="9406" y="26"/>
                  </a:lnTo>
                  <a:lnTo>
                    <a:pt x="9412" y="25"/>
                  </a:lnTo>
                  <a:lnTo>
                    <a:pt x="9419" y="25"/>
                  </a:lnTo>
                  <a:lnTo>
                    <a:pt x="9425" y="25"/>
                  </a:lnTo>
                  <a:lnTo>
                    <a:pt x="9427" y="24"/>
                  </a:lnTo>
                  <a:lnTo>
                    <a:pt x="9431" y="23"/>
                  </a:lnTo>
                  <a:lnTo>
                    <a:pt x="9432" y="22"/>
                  </a:lnTo>
                  <a:lnTo>
                    <a:pt x="9434" y="19"/>
                  </a:lnTo>
                  <a:lnTo>
                    <a:pt x="9432" y="16"/>
                  </a:lnTo>
                  <a:lnTo>
                    <a:pt x="9429" y="14"/>
                  </a:lnTo>
                  <a:lnTo>
                    <a:pt x="9424" y="13"/>
                  </a:lnTo>
                  <a:lnTo>
                    <a:pt x="9416" y="12"/>
                  </a:lnTo>
                  <a:lnTo>
                    <a:pt x="9402" y="12"/>
                  </a:lnTo>
                  <a:lnTo>
                    <a:pt x="9389" y="13"/>
                  </a:lnTo>
                  <a:lnTo>
                    <a:pt x="9374" y="13"/>
                  </a:lnTo>
                  <a:lnTo>
                    <a:pt x="9360" y="14"/>
                  </a:lnTo>
                  <a:lnTo>
                    <a:pt x="9348" y="14"/>
                  </a:lnTo>
                  <a:lnTo>
                    <a:pt x="9336" y="15"/>
                  </a:lnTo>
                  <a:lnTo>
                    <a:pt x="9329" y="15"/>
                  </a:lnTo>
                  <a:lnTo>
                    <a:pt x="9324" y="15"/>
                  </a:lnTo>
                  <a:lnTo>
                    <a:pt x="9319" y="15"/>
                  </a:lnTo>
                  <a:lnTo>
                    <a:pt x="9310" y="15"/>
                  </a:lnTo>
                  <a:lnTo>
                    <a:pt x="9296" y="14"/>
                  </a:lnTo>
                  <a:lnTo>
                    <a:pt x="9281" y="14"/>
                  </a:lnTo>
                  <a:lnTo>
                    <a:pt x="9264" y="13"/>
                  </a:lnTo>
                  <a:lnTo>
                    <a:pt x="9245" y="13"/>
                  </a:lnTo>
                  <a:lnTo>
                    <a:pt x="9235" y="13"/>
                  </a:lnTo>
                  <a:lnTo>
                    <a:pt x="9227" y="12"/>
                  </a:lnTo>
                  <a:lnTo>
                    <a:pt x="9217" y="12"/>
                  </a:lnTo>
                  <a:lnTo>
                    <a:pt x="9207" y="12"/>
                  </a:lnTo>
                  <a:lnTo>
                    <a:pt x="9199" y="13"/>
                  </a:lnTo>
                  <a:lnTo>
                    <a:pt x="9194" y="14"/>
                  </a:lnTo>
                  <a:lnTo>
                    <a:pt x="9190" y="16"/>
                  </a:lnTo>
                  <a:lnTo>
                    <a:pt x="9189" y="19"/>
                  </a:lnTo>
                  <a:lnTo>
                    <a:pt x="9190" y="22"/>
                  </a:lnTo>
                  <a:lnTo>
                    <a:pt x="9193" y="23"/>
                  </a:lnTo>
                  <a:lnTo>
                    <a:pt x="9195" y="24"/>
                  </a:lnTo>
                  <a:lnTo>
                    <a:pt x="9198" y="25"/>
                  </a:lnTo>
                  <a:lnTo>
                    <a:pt x="9204" y="25"/>
                  </a:lnTo>
                  <a:lnTo>
                    <a:pt x="9210" y="25"/>
                  </a:lnTo>
                  <a:lnTo>
                    <a:pt x="9218" y="25"/>
                  </a:lnTo>
                  <a:lnTo>
                    <a:pt x="9224" y="26"/>
                  </a:lnTo>
                  <a:lnTo>
                    <a:pt x="9230" y="26"/>
                  </a:lnTo>
                  <a:lnTo>
                    <a:pt x="9235" y="27"/>
                  </a:lnTo>
                  <a:lnTo>
                    <a:pt x="9244" y="29"/>
                  </a:lnTo>
                  <a:lnTo>
                    <a:pt x="9252" y="31"/>
                  </a:lnTo>
                  <a:lnTo>
                    <a:pt x="9258" y="34"/>
                  </a:lnTo>
                  <a:lnTo>
                    <a:pt x="9264" y="36"/>
                  </a:lnTo>
                  <a:lnTo>
                    <a:pt x="9268" y="40"/>
                  </a:lnTo>
                  <a:lnTo>
                    <a:pt x="9273" y="43"/>
                  </a:lnTo>
                  <a:lnTo>
                    <a:pt x="9275" y="48"/>
                  </a:lnTo>
                  <a:lnTo>
                    <a:pt x="9278" y="53"/>
                  </a:lnTo>
                  <a:lnTo>
                    <a:pt x="9281" y="64"/>
                  </a:lnTo>
                  <a:lnTo>
                    <a:pt x="9283" y="77"/>
                  </a:lnTo>
                  <a:lnTo>
                    <a:pt x="9284" y="86"/>
                  </a:lnTo>
                  <a:lnTo>
                    <a:pt x="9284" y="95"/>
                  </a:lnTo>
                  <a:lnTo>
                    <a:pt x="9284" y="105"/>
                  </a:lnTo>
                  <a:lnTo>
                    <a:pt x="9285" y="117"/>
                  </a:lnTo>
                  <a:lnTo>
                    <a:pt x="9285" y="124"/>
                  </a:lnTo>
                  <a:lnTo>
                    <a:pt x="9285" y="132"/>
                  </a:lnTo>
                  <a:lnTo>
                    <a:pt x="9285" y="140"/>
                  </a:lnTo>
                  <a:lnTo>
                    <a:pt x="9285" y="150"/>
                  </a:lnTo>
                  <a:lnTo>
                    <a:pt x="9285" y="160"/>
                  </a:lnTo>
                  <a:lnTo>
                    <a:pt x="9285" y="171"/>
                  </a:lnTo>
                  <a:lnTo>
                    <a:pt x="9285" y="184"/>
                  </a:lnTo>
                  <a:lnTo>
                    <a:pt x="9285" y="198"/>
                  </a:lnTo>
                  <a:lnTo>
                    <a:pt x="9285" y="213"/>
                  </a:lnTo>
                  <a:lnTo>
                    <a:pt x="9285" y="230"/>
                  </a:lnTo>
                  <a:lnTo>
                    <a:pt x="9285" y="248"/>
                  </a:lnTo>
                  <a:lnTo>
                    <a:pt x="9285" y="268"/>
                  </a:lnTo>
                  <a:lnTo>
                    <a:pt x="9285" y="378"/>
                  </a:lnTo>
                  <a:lnTo>
                    <a:pt x="9285" y="400"/>
                  </a:lnTo>
                  <a:lnTo>
                    <a:pt x="9284" y="422"/>
                  </a:lnTo>
                  <a:lnTo>
                    <a:pt x="9283" y="443"/>
                  </a:lnTo>
                  <a:lnTo>
                    <a:pt x="9280" y="463"/>
                  </a:lnTo>
                  <a:lnTo>
                    <a:pt x="9276" y="482"/>
                  </a:lnTo>
                  <a:lnTo>
                    <a:pt x="9273" y="501"/>
                  </a:lnTo>
                  <a:lnTo>
                    <a:pt x="9266" y="518"/>
                  </a:lnTo>
                  <a:lnTo>
                    <a:pt x="9260" y="535"/>
                  </a:lnTo>
                  <a:lnTo>
                    <a:pt x="9253" y="551"/>
                  </a:lnTo>
                  <a:lnTo>
                    <a:pt x="9244" y="566"/>
                  </a:lnTo>
                  <a:lnTo>
                    <a:pt x="9233" y="580"/>
                  </a:lnTo>
                  <a:lnTo>
                    <a:pt x="9222" y="593"/>
                  </a:lnTo>
                  <a:lnTo>
                    <a:pt x="9212" y="603"/>
                  </a:lnTo>
                  <a:lnTo>
                    <a:pt x="9199" y="611"/>
                  </a:lnTo>
                  <a:lnTo>
                    <a:pt x="9188" y="619"/>
                  </a:lnTo>
                  <a:lnTo>
                    <a:pt x="9174" y="627"/>
                  </a:lnTo>
                  <a:lnTo>
                    <a:pt x="9160" y="633"/>
                  </a:lnTo>
                  <a:lnTo>
                    <a:pt x="9145" y="639"/>
                  </a:lnTo>
                  <a:lnTo>
                    <a:pt x="9131" y="644"/>
                  </a:lnTo>
                  <a:lnTo>
                    <a:pt x="9114" y="649"/>
                  </a:lnTo>
                  <a:lnTo>
                    <a:pt x="9098" y="652"/>
                  </a:lnTo>
                  <a:lnTo>
                    <a:pt x="9082" y="655"/>
                  </a:lnTo>
                  <a:lnTo>
                    <a:pt x="9066" y="656"/>
                  </a:lnTo>
                  <a:lnTo>
                    <a:pt x="9049" y="657"/>
                  </a:lnTo>
                  <a:lnTo>
                    <a:pt x="9033" y="657"/>
                  </a:lnTo>
                  <a:lnTo>
                    <a:pt x="9018" y="656"/>
                  </a:lnTo>
                  <a:lnTo>
                    <a:pt x="9005" y="655"/>
                  </a:lnTo>
                  <a:lnTo>
                    <a:pt x="8990" y="653"/>
                  </a:lnTo>
                  <a:lnTo>
                    <a:pt x="8976" y="651"/>
                  </a:lnTo>
                  <a:lnTo>
                    <a:pt x="8963" y="648"/>
                  </a:lnTo>
                  <a:lnTo>
                    <a:pt x="8950" y="644"/>
                  </a:lnTo>
                  <a:lnTo>
                    <a:pt x="8936" y="639"/>
                  </a:lnTo>
                  <a:lnTo>
                    <a:pt x="8923" y="633"/>
                  </a:lnTo>
                  <a:lnTo>
                    <a:pt x="8910" y="626"/>
                  </a:lnTo>
                  <a:lnTo>
                    <a:pt x="8896" y="618"/>
                  </a:lnTo>
                  <a:lnTo>
                    <a:pt x="8884" y="608"/>
                  </a:lnTo>
                  <a:lnTo>
                    <a:pt x="8875" y="601"/>
                  </a:lnTo>
                  <a:lnTo>
                    <a:pt x="8866" y="594"/>
                  </a:lnTo>
                  <a:lnTo>
                    <a:pt x="8859" y="586"/>
                  </a:lnTo>
                  <a:lnTo>
                    <a:pt x="8850" y="577"/>
                  </a:lnTo>
                  <a:lnTo>
                    <a:pt x="8844" y="568"/>
                  </a:lnTo>
                  <a:lnTo>
                    <a:pt x="8836" y="557"/>
                  </a:lnTo>
                  <a:lnTo>
                    <a:pt x="8830" y="546"/>
                  </a:lnTo>
                  <a:lnTo>
                    <a:pt x="8824" y="534"/>
                  </a:lnTo>
                  <a:lnTo>
                    <a:pt x="8819" y="520"/>
                  </a:lnTo>
                  <a:lnTo>
                    <a:pt x="8815" y="506"/>
                  </a:lnTo>
                  <a:lnTo>
                    <a:pt x="8810" y="490"/>
                  </a:lnTo>
                  <a:lnTo>
                    <a:pt x="8807" y="473"/>
                  </a:lnTo>
                  <a:lnTo>
                    <a:pt x="8805" y="455"/>
                  </a:lnTo>
                  <a:lnTo>
                    <a:pt x="8802" y="435"/>
                  </a:lnTo>
                  <a:lnTo>
                    <a:pt x="8801" y="414"/>
                  </a:lnTo>
                  <a:lnTo>
                    <a:pt x="8801" y="391"/>
                  </a:lnTo>
                  <a:lnTo>
                    <a:pt x="8801" y="268"/>
                  </a:lnTo>
                  <a:lnTo>
                    <a:pt x="8801" y="248"/>
                  </a:lnTo>
                  <a:lnTo>
                    <a:pt x="8801" y="230"/>
                  </a:lnTo>
                  <a:lnTo>
                    <a:pt x="8801" y="213"/>
                  </a:lnTo>
                  <a:lnTo>
                    <a:pt x="8801" y="198"/>
                  </a:lnTo>
                  <a:lnTo>
                    <a:pt x="8801" y="184"/>
                  </a:lnTo>
                  <a:lnTo>
                    <a:pt x="8801" y="171"/>
                  </a:lnTo>
                  <a:lnTo>
                    <a:pt x="8801" y="160"/>
                  </a:lnTo>
                  <a:lnTo>
                    <a:pt x="8801" y="150"/>
                  </a:lnTo>
                  <a:lnTo>
                    <a:pt x="8801" y="140"/>
                  </a:lnTo>
                  <a:lnTo>
                    <a:pt x="8801" y="132"/>
                  </a:lnTo>
                  <a:lnTo>
                    <a:pt x="8801" y="124"/>
                  </a:lnTo>
                  <a:lnTo>
                    <a:pt x="8801" y="117"/>
                  </a:lnTo>
                  <a:lnTo>
                    <a:pt x="8801" y="105"/>
                  </a:lnTo>
                  <a:lnTo>
                    <a:pt x="8802" y="95"/>
                  </a:lnTo>
                  <a:lnTo>
                    <a:pt x="8802" y="86"/>
                  </a:lnTo>
                  <a:lnTo>
                    <a:pt x="8802" y="77"/>
                  </a:lnTo>
                  <a:lnTo>
                    <a:pt x="8804" y="67"/>
                  </a:lnTo>
                  <a:lnTo>
                    <a:pt x="8806" y="57"/>
                  </a:lnTo>
                  <a:lnTo>
                    <a:pt x="8809" y="49"/>
                  </a:lnTo>
                  <a:lnTo>
                    <a:pt x="8814" y="42"/>
                  </a:lnTo>
                  <a:lnTo>
                    <a:pt x="8819" y="37"/>
                  </a:lnTo>
                  <a:lnTo>
                    <a:pt x="8825" y="32"/>
                  </a:lnTo>
                  <a:lnTo>
                    <a:pt x="8834" y="29"/>
                  </a:lnTo>
                  <a:lnTo>
                    <a:pt x="8844" y="27"/>
                  </a:lnTo>
                  <a:lnTo>
                    <a:pt x="8852" y="26"/>
                  </a:lnTo>
                  <a:lnTo>
                    <a:pt x="8860" y="25"/>
                  </a:lnTo>
                  <a:lnTo>
                    <a:pt x="8865" y="25"/>
                  </a:lnTo>
                  <a:lnTo>
                    <a:pt x="8871" y="25"/>
                  </a:lnTo>
                  <a:lnTo>
                    <a:pt x="8875" y="24"/>
                  </a:lnTo>
                  <a:lnTo>
                    <a:pt x="8877" y="23"/>
                  </a:lnTo>
                  <a:lnTo>
                    <a:pt x="8880" y="22"/>
                  </a:lnTo>
                  <a:lnTo>
                    <a:pt x="8880" y="19"/>
                  </a:lnTo>
                  <a:lnTo>
                    <a:pt x="8879" y="16"/>
                  </a:lnTo>
                  <a:lnTo>
                    <a:pt x="8876" y="14"/>
                  </a:lnTo>
                  <a:lnTo>
                    <a:pt x="8870" y="13"/>
                  </a:lnTo>
                  <a:lnTo>
                    <a:pt x="8862" y="12"/>
                  </a:lnTo>
                  <a:lnTo>
                    <a:pt x="8849" y="12"/>
                  </a:lnTo>
                  <a:lnTo>
                    <a:pt x="8832" y="13"/>
                  </a:lnTo>
                  <a:lnTo>
                    <a:pt x="8816" y="13"/>
                  </a:lnTo>
                  <a:lnTo>
                    <a:pt x="8799" y="14"/>
                  </a:lnTo>
                  <a:lnTo>
                    <a:pt x="8784" y="14"/>
                  </a:lnTo>
                  <a:lnTo>
                    <a:pt x="8770" y="15"/>
                  </a:lnTo>
                  <a:lnTo>
                    <a:pt x="8760" y="15"/>
                  </a:lnTo>
                  <a:lnTo>
                    <a:pt x="8754" y="15"/>
                  </a:lnTo>
                  <a:lnTo>
                    <a:pt x="8748" y="15"/>
                  </a:lnTo>
                  <a:lnTo>
                    <a:pt x="8736" y="15"/>
                  </a:lnTo>
                  <a:lnTo>
                    <a:pt x="8723" y="14"/>
                  </a:lnTo>
                  <a:lnTo>
                    <a:pt x="8705" y="14"/>
                  </a:lnTo>
                  <a:lnTo>
                    <a:pt x="8696" y="13"/>
                  </a:lnTo>
                  <a:lnTo>
                    <a:pt x="8686" y="13"/>
                  </a:lnTo>
                  <a:lnTo>
                    <a:pt x="8676" y="13"/>
                  </a:lnTo>
                  <a:lnTo>
                    <a:pt x="8666" y="13"/>
                  </a:lnTo>
                  <a:lnTo>
                    <a:pt x="8656" y="13"/>
                  </a:lnTo>
                  <a:lnTo>
                    <a:pt x="8646" y="12"/>
                  </a:lnTo>
                  <a:lnTo>
                    <a:pt x="8636" y="12"/>
                  </a:lnTo>
                  <a:lnTo>
                    <a:pt x="8628" y="12"/>
                  </a:lnTo>
                  <a:lnTo>
                    <a:pt x="8619" y="13"/>
                  </a:lnTo>
                  <a:lnTo>
                    <a:pt x="8614" y="14"/>
                  </a:lnTo>
                  <a:lnTo>
                    <a:pt x="8610" y="16"/>
                  </a:lnTo>
                  <a:lnTo>
                    <a:pt x="8609" y="19"/>
                  </a:lnTo>
                  <a:lnTo>
                    <a:pt x="8610" y="22"/>
                  </a:lnTo>
                  <a:lnTo>
                    <a:pt x="8613" y="23"/>
                  </a:lnTo>
                  <a:lnTo>
                    <a:pt x="8615" y="24"/>
                  </a:lnTo>
                  <a:lnTo>
                    <a:pt x="8619" y="25"/>
                  </a:lnTo>
                  <a:lnTo>
                    <a:pt x="8624" y="25"/>
                  </a:lnTo>
                  <a:lnTo>
                    <a:pt x="8630" y="25"/>
                  </a:lnTo>
                  <a:lnTo>
                    <a:pt x="8638" y="25"/>
                  </a:lnTo>
                  <a:lnTo>
                    <a:pt x="8644" y="26"/>
                  </a:lnTo>
                  <a:lnTo>
                    <a:pt x="8650" y="26"/>
                  </a:lnTo>
                  <a:lnTo>
                    <a:pt x="8655" y="27"/>
                  </a:lnTo>
                  <a:lnTo>
                    <a:pt x="8664" y="29"/>
                  </a:lnTo>
                  <a:lnTo>
                    <a:pt x="8671" y="31"/>
                  </a:lnTo>
                  <a:lnTo>
                    <a:pt x="8678" y="34"/>
                  </a:lnTo>
                  <a:lnTo>
                    <a:pt x="8684" y="36"/>
                  </a:lnTo>
                  <a:lnTo>
                    <a:pt x="8688" y="40"/>
                  </a:lnTo>
                  <a:lnTo>
                    <a:pt x="8693" y="43"/>
                  </a:lnTo>
                  <a:lnTo>
                    <a:pt x="8695" y="48"/>
                  </a:lnTo>
                  <a:lnTo>
                    <a:pt x="8698" y="53"/>
                  </a:lnTo>
                  <a:lnTo>
                    <a:pt x="8701" y="64"/>
                  </a:lnTo>
                  <a:lnTo>
                    <a:pt x="8703" y="77"/>
                  </a:lnTo>
                  <a:lnTo>
                    <a:pt x="8704" y="86"/>
                  </a:lnTo>
                  <a:lnTo>
                    <a:pt x="8704" y="95"/>
                  </a:lnTo>
                  <a:lnTo>
                    <a:pt x="8704" y="105"/>
                  </a:lnTo>
                  <a:lnTo>
                    <a:pt x="8705" y="117"/>
                  </a:lnTo>
                  <a:lnTo>
                    <a:pt x="8705" y="124"/>
                  </a:lnTo>
                  <a:lnTo>
                    <a:pt x="8705" y="132"/>
                  </a:lnTo>
                  <a:lnTo>
                    <a:pt x="8705" y="140"/>
                  </a:lnTo>
                  <a:lnTo>
                    <a:pt x="8705" y="150"/>
                  </a:lnTo>
                  <a:lnTo>
                    <a:pt x="8705" y="160"/>
                  </a:lnTo>
                  <a:lnTo>
                    <a:pt x="8705" y="171"/>
                  </a:lnTo>
                  <a:lnTo>
                    <a:pt x="8705" y="184"/>
                  </a:lnTo>
                  <a:lnTo>
                    <a:pt x="8705" y="198"/>
                  </a:lnTo>
                  <a:lnTo>
                    <a:pt x="8705" y="213"/>
                  </a:lnTo>
                  <a:lnTo>
                    <a:pt x="8705" y="230"/>
                  </a:lnTo>
                  <a:lnTo>
                    <a:pt x="8705" y="248"/>
                  </a:lnTo>
                  <a:lnTo>
                    <a:pt x="8705" y="268"/>
                  </a:lnTo>
                  <a:lnTo>
                    <a:pt x="8705" y="396"/>
                  </a:lnTo>
                  <a:close/>
                  <a:moveTo>
                    <a:pt x="9717" y="136"/>
                  </a:moveTo>
                  <a:lnTo>
                    <a:pt x="9724" y="143"/>
                  </a:lnTo>
                  <a:lnTo>
                    <a:pt x="9733" y="152"/>
                  </a:lnTo>
                  <a:lnTo>
                    <a:pt x="9744" y="162"/>
                  </a:lnTo>
                  <a:lnTo>
                    <a:pt x="9758" y="174"/>
                  </a:lnTo>
                  <a:lnTo>
                    <a:pt x="9773" y="187"/>
                  </a:lnTo>
                  <a:lnTo>
                    <a:pt x="9789" y="201"/>
                  </a:lnTo>
                  <a:lnTo>
                    <a:pt x="9807" y="217"/>
                  </a:lnTo>
                  <a:lnTo>
                    <a:pt x="9825" y="233"/>
                  </a:lnTo>
                  <a:lnTo>
                    <a:pt x="9845" y="251"/>
                  </a:lnTo>
                  <a:lnTo>
                    <a:pt x="9865" y="269"/>
                  </a:lnTo>
                  <a:lnTo>
                    <a:pt x="9888" y="288"/>
                  </a:lnTo>
                  <a:lnTo>
                    <a:pt x="9909" y="308"/>
                  </a:lnTo>
                  <a:lnTo>
                    <a:pt x="9933" y="328"/>
                  </a:lnTo>
                  <a:lnTo>
                    <a:pt x="9955" y="348"/>
                  </a:lnTo>
                  <a:lnTo>
                    <a:pt x="9979" y="368"/>
                  </a:lnTo>
                  <a:lnTo>
                    <a:pt x="10003" y="389"/>
                  </a:lnTo>
                  <a:lnTo>
                    <a:pt x="10021" y="404"/>
                  </a:lnTo>
                  <a:lnTo>
                    <a:pt x="10039" y="420"/>
                  </a:lnTo>
                  <a:lnTo>
                    <a:pt x="10057" y="436"/>
                  </a:lnTo>
                  <a:lnTo>
                    <a:pt x="10076" y="452"/>
                  </a:lnTo>
                  <a:lnTo>
                    <a:pt x="10095" y="468"/>
                  </a:lnTo>
                  <a:lnTo>
                    <a:pt x="10114" y="483"/>
                  </a:lnTo>
                  <a:lnTo>
                    <a:pt x="10132" y="499"/>
                  </a:lnTo>
                  <a:lnTo>
                    <a:pt x="10151" y="514"/>
                  </a:lnTo>
                  <a:lnTo>
                    <a:pt x="10168" y="529"/>
                  </a:lnTo>
                  <a:lnTo>
                    <a:pt x="10186" y="543"/>
                  </a:lnTo>
                  <a:lnTo>
                    <a:pt x="10202" y="556"/>
                  </a:lnTo>
                  <a:lnTo>
                    <a:pt x="10217" y="569"/>
                  </a:lnTo>
                  <a:lnTo>
                    <a:pt x="10232" y="581"/>
                  </a:lnTo>
                  <a:lnTo>
                    <a:pt x="10245" y="591"/>
                  </a:lnTo>
                  <a:lnTo>
                    <a:pt x="10256" y="601"/>
                  </a:lnTo>
                  <a:lnTo>
                    <a:pt x="10267" y="609"/>
                  </a:lnTo>
                  <a:lnTo>
                    <a:pt x="10282" y="622"/>
                  </a:lnTo>
                  <a:lnTo>
                    <a:pt x="10289" y="628"/>
                  </a:lnTo>
                  <a:lnTo>
                    <a:pt x="10303" y="639"/>
                  </a:lnTo>
                  <a:lnTo>
                    <a:pt x="10316" y="648"/>
                  </a:lnTo>
                  <a:lnTo>
                    <a:pt x="10326" y="656"/>
                  </a:lnTo>
                  <a:lnTo>
                    <a:pt x="10334" y="663"/>
                  </a:lnTo>
                  <a:lnTo>
                    <a:pt x="10348" y="673"/>
                  </a:lnTo>
                  <a:lnTo>
                    <a:pt x="10358" y="680"/>
                  </a:lnTo>
                  <a:lnTo>
                    <a:pt x="10366" y="683"/>
                  </a:lnTo>
                  <a:lnTo>
                    <a:pt x="10371" y="684"/>
                  </a:lnTo>
                  <a:lnTo>
                    <a:pt x="10373" y="684"/>
                  </a:lnTo>
                  <a:lnTo>
                    <a:pt x="10374" y="682"/>
                  </a:lnTo>
                  <a:lnTo>
                    <a:pt x="10377" y="680"/>
                  </a:lnTo>
                  <a:lnTo>
                    <a:pt x="10378" y="675"/>
                  </a:lnTo>
                  <a:lnTo>
                    <a:pt x="10379" y="667"/>
                  </a:lnTo>
                  <a:lnTo>
                    <a:pt x="10379" y="656"/>
                  </a:lnTo>
                  <a:lnTo>
                    <a:pt x="10379" y="649"/>
                  </a:lnTo>
                  <a:lnTo>
                    <a:pt x="10379" y="641"/>
                  </a:lnTo>
                  <a:lnTo>
                    <a:pt x="10379" y="632"/>
                  </a:lnTo>
                  <a:lnTo>
                    <a:pt x="10379" y="622"/>
                  </a:lnTo>
                  <a:lnTo>
                    <a:pt x="10382" y="106"/>
                  </a:lnTo>
                  <a:lnTo>
                    <a:pt x="10382" y="93"/>
                  </a:lnTo>
                  <a:lnTo>
                    <a:pt x="10383" y="82"/>
                  </a:lnTo>
                  <a:lnTo>
                    <a:pt x="10383" y="72"/>
                  </a:lnTo>
                  <a:lnTo>
                    <a:pt x="10384" y="63"/>
                  </a:lnTo>
                  <a:lnTo>
                    <a:pt x="10387" y="56"/>
                  </a:lnTo>
                  <a:lnTo>
                    <a:pt x="10389" y="49"/>
                  </a:lnTo>
                  <a:lnTo>
                    <a:pt x="10392" y="43"/>
                  </a:lnTo>
                  <a:lnTo>
                    <a:pt x="10397" y="39"/>
                  </a:lnTo>
                  <a:lnTo>
                    <a:pt x="10400" y="35"/>
                  </a:lnTo>
                  <a:lnTo>
                    <a:pt x="10407" y="32"/>
                  </a:lnTo>
                  <a:lnTo>
                    <a:pt x="10414" y="29"/>
                  </a:lnTo>
                  <a:lnTo>
                    <a:pt x="10423" y="27"/>
                  </a:lnTo>
                  <a:lnTo>
                    <a:pt x="10432" y="26"/>
                  </a:lnTo>
                  <a:lnTo>
                    <a:pt x="10439" y="25"/>
                  </a:lnTo>
                  <a:lnTo>
                    <a:pt x="10444" y="25"/>
                  </a:lnTo>
                  <a:lnTo>
                    <a:pt x="10449" y="25"/>
                  </a:lnTo>
                  <a:lnTo>
                    <a:pt x="10454" y="24"/>
                  </a:lnTo>
                  <a:lnTo>
                    <a:pt x="10458" y="23"/>
                  </a:lnTo>
                  <a:lnTo>
                    <a:pt x="10460" y="21"/>
                  </a:lnTo>
                  <a:lnTo>
                    <a:pt x="10462" y="19"/>
                  </a:lnTo>
                  <a:lnTo>
                    <a:pt x="10460" y="17"/>
                  </a:lnTo>
                  <a:lnTo>
                    <a:pt x="10460" y="15"/>
                  </a:lnTo>
                  <a:lnTo>
                    <a:pt x="10458" y="14"/>
                  </a:lnTo>
                  <a:lnTo>
                    <a:pt x="10455" y="13"/>
                  </a:lnTo>
                  <a:lnTo>
                    <a:pt x="10449" y="13"/>
                  </a:lnTo>
                  <a:lnTo>
                    <a:pt x="10442" y="12"/>
                  </a:lnTo>
                  <a:lnTo>
                    <a:pt x="10430" y="12"/>
                  </a:lnTo>
                  <a:lnTo>
                    <a:pt x="10419" y="13"/>
                  </a:lnTo>
                  <a:lnTo>
                    <a:pt x="10409" y="13"/>
                  </a:lnTo>
                  <a:lnTo>
                    <a:pt x="10399" y="13"/>
                  </a:lnTo>
                  <a:lnTo>
                    <a:pt x="10383" y="14"/>
                  </a:lnTo>
                  <a:lnTo>
                    <a:pt x="10368" y="14"/>
                  </a:lnTo>
                  <a:lnTo>
                    <a:pt x="10356" y="15"/>
                  </a:lnTo>
                  <a:lnTo>
                    <a:pt x="10348" y="15"/>
                  </a:lnTo>
                  <a:lnTo>
                    <a:pt x="10339" y="15"/>
                  </a:lnTo>
                  <a:lnTo>
                    <a:pt x="10324" y="14"/>
                  </a:lnTo>
                  <a:lnTo>
                    <a:pt x="10314" y="14"/>
                  </a:lnTo>
                  <a:lnTo>
                    <a:pt x="10304" y="14"/>
                  </a:lnTo>
                  <a:lnTo>
                    <a:pt x="10294" y="13"/>
                  </a:lnTo>
                  <a:lnTo>
                    <a:pt x="10283" y="13"/>
                  </a:lnTo>
                  <a:lnTo>
                    <a:pt x="10271" y="13"/>
                  </a:lnTo>
                  <a:lnTo>
                    <a:pt x="10258" y="13"/>
                  </a:lnTo>
                  <a:lnTo>
                    <a:pt x="10246" y="12"/>
                  </a:lnTo>
                  <a:lnTo>
                    <a:pt x="10233" y="12"/>
                  </a:lnTo>
                  <a:lnTo>
                    <a:pt x="10225" y="13"/>
                  </a:lnTo>
                  <a:lnTo>
                    <a:pt x="10218" y="13"/>
                  </a:lnTo>
                  <a:lnTo>
                    <a:pt x="10216" y="14"/>
                  </a:lnTo>
                  <a:lnTo>
                    <a:pt x="10213" y="15"/>
                  </a:lnTo>
                  <a:lnTo>
                    <a:pt x="10212" y="17"/>
                  </a:lnTo>
                  <a:lnTo>
                    <a:pt x="10212" y="19"/>
                  </a:lnTo>
                  <a:lnTo>
                    <a:pt x="10212" y="21"/>
                  </a:lnTo>
                  <a:lnTo>
                    <a:pt x="10213" y="23"/>
                  </a:lnTo>
                  <a:lnTo>
                    <a:pt x="10216" y="24"/>
                  </a:lnTo>
                  <a:lnTo>
                    <a:pt x="10221" y="25"/>
                  </a:lnTo>
                  <a:lnTo>
                    <a:pt x="10226" y="25"/>
                  </a:lnTo>
                  <a:lnTo>
                    <a:pt x="10235" y="25"/>
                  </a:lnTo>
                  <a:lnTo>
                    <a:pt x="10243" y="26"/>
                  </a:lnTo>
                  <a:lnTo>
                    <a:pt x="10253" y="26"/>
                  </a:lnTo>
                  <a:lnTo>
                    <a:pt x="10264" y="28"/>
                  </a:lnTo>
                  <a:lnTo>
                    <a:pt x="10274" y="29"/>
                  </a:lnTo>
                  <a:lnTo>
                    <a:pt x="10282" y="31"/>
                  </a:lnTo>
                  <a:lnTo>
                    <a:pt x="10289" y="34"/>
                  </a:lnTo>
                  <a:lnTo>
                    <a:pt x="10296" y="37"/>
                  </a:lnTo>
                  <a:lnTo>
                    <a:pt x="10301" y="41"/>
                  </a:lnTo>
                  <a:lnTo>
                    <a:pt x="10304" y="46"/>
                  </a:lnTo>
                  <a:lnTo>
                    <a:pt x="10308" y="52"/>
                  </a:lnTo>
                  <a:lnTo>
                    <a:pt x="10311" y="59"/>
                  </a:lnTo>
                  <a:lnTo>
                    <a:pt x="10313" y="67"/>
                  </a:lnTo>
                  <a:lnTo>
                    <a:pt x="10314" y="76"/>
                  </a:lnTo>
                  <a:lnTo>
                    <a:pt x="10316" y="87"/>
                  </a:lnTo>
                  <a:lnTo>
                    <a:pt x="10317" y="99"/>
                  </a:lnTo>
                  <a:lnTo>
                    <a:pt x="10317" y="113"/>
                  </a:lnTo>
                  <a:lnTo>
                    <a:pt x="10329" y="560"/>
                  </a:lnTo>
                  <a:lnTo>
                    <a:pt x="10322" y="554"/>
                  </a:lnTo>
                  <a:lnTo>
                    <a:pt x="10312" y="546"/>
                  </a:lnTo>
                  <a:lnTo>
                    <a:pt x="10302" y="536"/>
                  </a:lnTo>
                  <a:lnTo>
                    <a:pt x="10288" y="525"/>
                  </a:lnTo>
                  <a:lnTo>
                    <a:pt x="10274" y="512"/>
                  </a:lnTo>
                  <a:lnTo>
                    <a:pt x="10259" y="499"/>
                  </a:lnTo>
                  <a:lnTo>
                    <a:pt x="10243" y="485"/>
                  </a:lnTo>
                  <a:lnTo>
                    <a:pt x="10225" y="469"/>
                  </a:lnTo>
                  <a:lnTo>
                    <a:pt x="10207" y="453"/>
                  </a:lnTo>
                  <a:lnTo>
                    <a:pt x="10187" y="436"/>
                  </a:lnTo>
                  <a:lnTo>
                    <a:pt x="10168" y="419"/>
                  </a:lnTo>
                  <a:lnTo>
                    <a:pt x="10148" y="401"/>
                  </a:lnTo>
                  <a:lnTo>
                    <a:pt x="10127" y="383"/>
                  </a:lnTo>
                  <a:lnTo>
                    <a:pt x="10107" y="366"/>
                  </a:lnTo>
                  <a:lnTo>
                    <a:pt x="10086" y="348"/>
                  </a:lnTo>
                  <a:lnTo>
                    <a:pt x="10066" y="330"/>
                  </a:lnTo>
                  <a:lnTo>
                    <a:pt x="10040" y="308"/>
                  </a:lnTo>
                  <a:lnTo>
                    <a:pt x="10015" y="287"/>
                  </a:lnTo>
                  <a:lnTo>
                    <a:pt x="9990" y="266"/>
                  </a:lnTo>
                  <a:lnTo>
                    <a:pt x="9966" y="244"/>
                  </a:lnTo>
                  <a:lnTo>
                    <a:pt x="9941" y="224"/>
                  </a:lnTo>
                  <a:lnTo>
                    <a:pt x="9919" y="204"/>
                  </a:lnTo>
                  <a:lnTo>
                    <a:pt x="9896" y="184"/>
                  </a:lnTo>
                  <a:lnTo>
                    <a:pt x="9874" y="165"/>
                  </a:lnTo>
                  <a:lnTo>
                    <a:pt x="9854" y="147"/>
                  </a:lnTo>
                  <a:lnTo>
                    <a:pt x="9834" y="130"/>
                  </a:lnTo>
                  <a:lnTo>
                    <a:pt x="9815" y="114"/>
                  </a:lnTo>
                  <a:lnTo>
                    <a:pt x="9798" y="99"/>
                  </a:lnTo>
                  <a:lnTo>
                    <a:pt x="9782" y="85"/>
                  </a:lnTo>
                  <a:lnTo>
                    <a:pt x="9767" y="73"/>
                  </a:lnTo>
                  <a:lnTo>
                    <a:pt x="9754" y="61"/>
                  </a:lnTo>
                  <a:lnTo>
                    <a:pt x="9743" y="51"/>
                  </a:lnTo>
                  <a:lnTo>
                    <a:pt x="9726" y="36"/>
                  </a:lnTo>
                  <a:lnTo>
                    <a:pt x="9717" y="28"/>
                  </a:lnTo>
                  <a:lnTo>
                    <a:pt x="9711" y="23"/>
                  </a:lnTo>
                  <a:lnTo>
                    <a:pt x="9703" y="17"/>
                  </a:lnTo>
                  <a:lnTo>
                    <a:pt x="9697" y="11"/>
                  </a:lnTo>
                  <a:lnTo>
                    <a:pt x="9689" y="5"/>
                  </a:lnTo>
                  <a:lnTo>
                    <a:pt x="9683" y="1"/>
                  </a:lnTo>
                  <a:lnTo>
                    <a:pt x="9678" y="0"/>
                  </a:lnTo>
                  <a:lnTo>
                    <a:pt x="9676" y="0"/>
                  </a:lnTo>
                  <a:lnTo>
                    <a:pt x="9674" y="1"/>
                  </a:lnTo>
                  <a:lnTo>
                    <a:pt x="9672" y="2"/>
                  </a:lnTo>
                  <a:lnTo>
                    <a:pt x="9671" y="4"/>
                  </a:lnTo>
                  <a:lnTo>
                    <a:pt x="9668" y="9"/>
                  </a:lnTo>
                  <a:lnTo>
                    <a:pt x="9667" y="17"/>
                  </a:lnTo>
                  <a:lnTo>
                    <a:pt x="9666" y="29"/>
                  </a:lnTo>
                  <a:lnTo>
                    <a:pt x="9666" y="44"/>
                  </a:lnTo>
                  <a:lnTo>
                    <a:pt x="9664" y="548"/>
                  </a:lnTo>
                  <a:lnTo>
                    <a:pt x="9664" y="567"/>
                  </a:lnTo>
                  <a:lnTo>
                    <a:pt x="9664" y="584"/>
                  </a:lnTo>
                  <a:lnTo>
                    <a:pt x="9663" y="599"/>
                  </a:lnTo>
                  <a:lnTo>
                    <a:pt x="9662" y="612"/>
                  </a:lnTo>
                  <a:lnTo>
                    <a:pt x="9661" y="623"/>
                  </a:lnTo>
                  <a:lnTo>
                    <a:pt x="9658" y="632"/>
                  </a:lnTo>
                  <a:lnTo>
                    <a:pt x="9656" y="640"/>
                  </a:lnTo>
                  <a:lnTo>
                    <a:pt x="9652" y="646"/>
                  </a:lnTo>
                  <a:lnTo>
                    <a:pt x="9648" y="651"/>
                  </a:lnTo>
                  <a:lnTo>
                    <a:pt x="9643" y="656"/>
                  </a:lnTo>
                  <a:lnTo>
                    <a:pt x="9638" y="658"/>
                  </a:lnTo>
                  <a:lnTo>
                    <a:pt x="9632" y="660"/>
                  </a:lnTo>
                  <a:lnTo>
                    <a:pt x="9620" y="663"/>
                  </a:lnTo>
                  <a:lnTo>
                    <a:pt x="9606" y="665"/>
                  </a:lnTo>
                  <a:lnTo>
                    <a:pt x="9595" y="665"/>
                  </a:lnTo>
                  <a:lnTo>
                    <a:pt x="9587" y="666"/>
                  </a:lnTo>
                  <a:lnTo>
                    <a:pt x="9583" y="666"/>
                  </a:lnTo>
                  <a:lnTo>
                    <a:pt x="9581" y="667"/>
                  </a:lnTo>
                  <a:lnTo>
                    <a:pt x="9578" y="669"/>
                  </a:lnTo>
                  <a:lnTo>
                    <a:pt x="9578" y="671"/>
                  </a:lnTo>
                  <a:lnTo>
                    <a:pt x="9578" y="673"/>
                  </a:lnTo>
                  <a:lnTo>
                    <a:pt x="9580" y="675"/>
                  </a:lnTo>
                  <a:lnTo>
                    <a:pt x="9581" y="676"/>
                  </a:lnTo>
                  <a:lnTo>
                    <a:pt x="9583" y="677"/>
                  </a:lnTo>
                  <a:lnTo>
                    <a:pt x="9588" y="678"/>
                  </a:lnTo>
                  <a:lnTo>
                    <a:pt x="9596" y="678"/>
                  </a:lnTo>
                  <a:lnTo>
                    <a:pt x="9608" y="678"/>
                  </a:lnTo>
                  <a:lnTo>
                    <a:pt x="9620" y="678"/>
                  </a:lnTo>
                  <a:lnTo>
                    <a:pt x="9632" y="678"/>
                  </a:lnTo>
                  <a:lnTo>
                    <a:pt x="9642" y="677"/>
                  </a:lnTo>
                  <a:lnTo>
                    <a:pt x="9653" y="677"/>
                  </a:lnTo>
                  <a:lnTo>
                    <a:pt x="9663" y="677"/>
                  </a:lnTo>
                  <a:lnTo>
                    <a:pt x="9672" y="676"/>
                  </a:lnTo>
                  <a:lnTo>
                    <a:pt x="9681" y="676"/>
                  </a:lnTo>
                  <a:lnTo>
                    <a:pt x="9693" y="675"/>
                  </a:lnTo>
                  <a:lnTo>
                    <a:pt x="9701" y="675"/>
                  </a:lnTo>
                  <a:lnTo>
                    <a:pt x="9708" y="675"/>
                  </a:lnTo>
                  <a:lnTo>
                    <a:pt x="9722" y="676"/>
                  </a:lnTo>
                  <a:lnTo>
                    <a:pt x="9731" y="676"/>
                  </a:lnTo>
                  <a:lnTo>
                    <a:pt x="9739" y="677"/>
                  </a:lnTo>
                  <a:lnTo>
                    <a:pt x="9751" y="677"/>
                  </a:lnTo>
                  <a:lnTo>
                    <a:pt x="9762" y="677"/>
                  </a:lnTo>
                  <a:lnTo>
                    <a:pt x="9774" y="678"/>
                  </a:lnTo>
                  <a:lnTo>
                    <a:pt x="9788" y="678"/>
                  </a:lnTo>
                  <a:lnTo>
                    <a:pt x="9802" y="678"/>
                  </a:lnTo>
                  <a:lnTo>
                    <a:pt x="9818" y="678"/>
                  </a:lnTo>
                  <a:lnTo>
                    <a:pt x="9827" y="678"/>
                  </a:lnTo>
                  <a:lnTo>
                    <a:pt x="9833" y="676"/>
                  </a:lnTo>
                  <a:lnTo>
                    <a:pt x="9834" y="675"/>
                  </a:lnTo>
                  <a:lnTo>
                    <a:pt x="9837" y="674"/>
                  </a:lnTo>
                  <a:lnTo>
                    <a:pt x="9837" y="673"/>
                  </a:lnTo>
                  <a:lnTo>
                    <a:pt x="9838" y="671"/>
                  </a:lnTo>
                  <a:lnTo>
                    <a:pt x="9837" y="669"/>
                  </a:lnTo>
                  <a:lnTo>
                    <a:pt x="9835" y="667"/>
                  </a:lnTo>
                  <a:lnTo>
                    <a:pt x="9832" y="666"/>
                  </a:lnTo>
                  <a:lnTo>
                    <a:pt x="9828" y="666"/>
                  </a:lnTo>
                  <a:lnTo>
                    <a:pt x="9823" y="665"/>
                  </a:lnTo>
                  <a:lnTo>
                    <a:pt x="9814" y="665"/>
                  </a:lnTo>
                  <a:lnTo>
                    <a:pt x="9805" y="665"/>
                  </a:lnTo>
                  <a:lnTo>
                    <a:pt x="9794" y="664"/>
                  </a:lnTo>
                  <a:lnTo>
                    <a:pt x="9784" y="662"/>
                  </a:lnTo>
                  <a:lnTo>
                    <a:pt x="9773" y="660"/>
                  </a:lnTo>
                  <a:lnTo>
                    <a:pt x="9767" y="658"/>
                  </a:lnTo>
                  <a:lnTo>
                    <a:pt x="9760" y="655"/>
                  </a:lnTo>
                  <a:lnTo>
                    <a:pt x="9754" y="652"/>
                  </a:lnTo>
                  <a:lnTo>
                    <a:pt x="9749" y="647"/>
                  </a:lnTo>
                  <a:lnTo>
                    <a:pt x="9746" y="641"/>
                  </a:lnTo>
                  <a:lnTo>
                    <a:pt x="9742" y="634"/>
                  </a:lnTo>
                  <a:lnTo>
                    <a:pt x="9738" y="625"/>
                  </a:lnTo>
                  <a:lnTo>
                    <a:pt x="9736" y="615"/>
                  </a:lnTo>
                  <a:lnTo>
                    <a:pt x="9734" y="604"/>
                  </a:lnTo>
                  <a:lnTo>
                    <a:pt x="9733" y="590"/>
                  </a:lnTo>
                  <a:lnTo>
                    <a:pt x="9732" y="575"/>
                  </a:lnTo>
                  <a:lnTo>
                    <a:pt x="9731" y="558"/>
                  </a:lnTo>
                  <a:lnTo>
                    <a:pt x="9717" y="136"/>
                  </a:lnTo>
                  <a:close/>
                  <a:moveTo>
                    <a:pt x="10832" y="268"/>
                  </a:moveTo>
                  <a:lnTo>
                    <a:pt x="10832" y="248"/>
                  </a:lnTo>
                  <a:lnTo>
                    <a:pt x="10832" y="230"/>
                  </a:lnTo>
                  <a:lnTo>
                    <a:pt x="10832" y="213"/>
                  </a:lnTo>
                  <a:lnTo>
                    <a:pt x="10832" y="198"/>
                  </a:lnTo>
                  <a:lnTo>
                    <a:pt x="10832" y="184"/>
                  </a:lnTo>
                  <a:lnTo>
                    <a:pt x="10832" y="171"/>
                  </a:lnTo>
                  <a:lnTo>
                    <a:pt x="10832" y="160"/>
                  </a:lnTo>
                  <a:lnTo>
                    <a:pt x="10832" y="150"/>
                  </a:lnTo>
                  <a:lnTo>
                    <a:pt x="10832" y="140"/>
                  </a:lnTo>
                  <a:lnTo>
                    <a:pt x="10832" y="132"/>
                  </a:lnTo>
                  <a:lnTo>
                    <a:pt x="10832" y="124"/>
                  </a:lnTo>
                  <a:lnTo>
                    <a:pt x="10832" y="117"/>
                  </a:lnTo>
                  <a:lnTo>
                    <a:pt x="10832" y="105"/>
                  </a:lnTo>
                  <a:lnTo>
                    <a:pt x="10833" y="95"/>
                  </a:lnTo>
                  <a:lnTo>
                    <a:pt x="10833" y="86"/>
                  </a:lnTo>
                  <a:lnTo>
                    <a:pt x="10835" y="77"/>
                  </a:lnTo>
                  <a:lnTo>
                    <a:pt x="10835" y="67"/>
                  </a:lnTo>
                  <a:lnTo>
                    <a:pt x="10837" y="57"/>
                  </a:lnTo>
                  <a:lnTo>
                    <a:pt x="10841" y="49"/>
                  </a:lnTo>
                  <a:lnTo>
                    <a:pt x="10845" y="42"/>
                  </a:lnTo>
                  <a:lnTo>
                    <a:pt x="10850" y="37"/>
                  </a:lnTo>
                  <a:lnTo>
                    <a:pt x="10856" y="33"/>
                  </a:lnTo>
                  <a:lnTo>
                    <a:pt x="10865" y="29"/>
                  </a:lnTo>
                  <a:lnTo>
                    <a:pt x="10875" y="27"/>
                  </a:lnTo>
                  <a:lnTo>
                    <a:pt x="10883" y="26"/>
                  </a:lnTo>
                  <a:lnTo>
                    <a:pt x="10891" y="25"/>
                  </a:lnTo>
                  <a:lnTo>
                    <a:pt x="10897" y="25"/>
                  </a:lnTo>
                  <a:lnTo>
                    <a:pt x="10902" y="25"/>
                  </a:lnTo>
                  <a:lnTo>
                    <a:pt x="10906" y="24"/>
                  </a:lnTo>
                  <a:lnTo>
                    <a:pt x="10908" y="23"/>
                  </a:lnTo>
                  <a:lnTo>
                    <a:pt x="10911" y="22"/>
                  </a:lnTo>
                  <a:lnTo>
                    <a:pt x="10911" y="19"/>
                  </a:lnTo>
                  <a:lnTo>
                    <a:pt x="10909" y="16"/>
                  </a:lnTo>
                  <a:lnTo>
                    <a:pt x="10907" y="14"/>
                  </a:lnTo>
                  <a:lnTo>
                    <a:pt x="10901" y="13"/>
                  </a:lnTo>
                  <a:lnTo>
                    <a:pt x="10893" y="12"/>
                  </a:lnTo>
                  <a:lnTo>
                    <a:pt x="10880" y="12"/>
                  </a:lnTo>
                  <a:lnTo>
                    <a:pt x="10863" y="13"/>
                  </a:lnTo>
                  <a:lnTo>
                    <a:pt x="10846" y="13"/>
                  </a:lnTo>
                  <a:lnTo>
                    <a:pt x="10830" y="14"/>
                  </a:lnTo>
                  <a:lnTo>
                    <a:pt x="10813" y="14"/>
                  </a:lnTo>
                  <a:lnTo>
                    <a:pt x="10801" y="15"/>
                  </a:lnTo>
                  <a:lnTo>
                    <a:pt x="10791" y="15"/>
                  </a:lnTo>
                  <a:lnTo>
                    <a:pt x="10786" y="15"/>
                  </a:lnTo>
                  <a:lnTo>
                    <a:pt x="10781" y="15"/>
                  </a:lnTo>
                  <a:lnTo>
                    <a:pt x="10771" y="15"/>
                  </a:lnTo>
                  <a:lnTo>
                    <a:pt x="10757" y="14"/>
                  </a:lnTo>
                  <a:lnTo>
                    <a:pt x="10742" y="14"/>
                  </a:lnTo>
                  <a:lnTo>
                    <a:pt x="10725" y="13"/>
                  </a:lnTo>
                  <a:lnTo>
                    <a:pt x="10706" y="13"/>
                  </a:lnTo>
                  <a:lnTo>
                    <a:pt x="10690" y="12"/>
                  </a:lnTo>
                  <a:lnTo>
                    <a:pt x="10675" y="12"/>
                  </a:lnTo>
                  <a:lnTo>
                    <a:pt x="10667" y="13"/>
                  </a:lnTo>
                  <a:lnTo>
                    <a:pt x="10661" y="14"/>
                  </a:lnTo>
                  <a:lnTo>
                    <a:pt x="10659" y="16"/>
                  </a:lnTo>
                  <a:lnTo>
                    <a:pt x="10657" y="19"/>
                  </a:lnTo>
                  <a:lnTo>
                    <a:pt x="10659" y="22"/>
                  </a:lnTo>
                  <a:lnTo>
                    <a:pt x="10660" y="23"/>
                  </a:lnTo>
                  <a:lnTo>
                    <a:pt x="10662" y="24"/>
                  </a:lnTo>
                  <a:lnTo>
                    <a:pt x="10666" y="25"/>
                  </a:lnTo>
                  <a:lnTo>
                    <a:pt x="10672" y="25"/>
                  </a:lnTo>
                  <a:lnTo>
                    <a:pt x="10681" y="25"/>
                  </a:lnTo>
                  <a:lnTo>
                    <a:pt x="10691" y="27"/>
                  </a:lnTo>
                  <a:lnTo>
                    <a:pt x="10700" y="28"/>
                  </a:lnTo>
                  <a:lnTo>
                    <a:pt x="10709" y="30"/>
                  </a:lnTo>
                  <a:lnTo>
                    <a:pt x="10716" y="33"/>
                  </a:lnTo>
                  <a:lnTo>
                    <a:pt x="10722" y="38"/>
                  </a:lnTo>
                  <a:lnTo>
                    <a:pt x="10727" y="43"/>
                  </a:lnTo>
                  <a:lnTo>
                    <a:pt x="10731" y="50"/>
                  </a:lnTo>
                  <a:lnTo>
                    <a:pt x="10735" y="58"/>
                  </a:lnTo>
                  <a:lnTo>
                    <a:pt x="10736" y="67"/>
                  </a:lnTo>
                  <a:lnTo>
                    <a:pt x="10737" y="77"/>
                  </a:lnTo>
                  <a:lnTo>
                    <a:pt x="10739" y="86"/>
                  </a:lnTo>
                  <a:lnTo>
                    <a:pt x="10739" y="95"/>
                  </a:lnTo>
                  <a:lnTo>
                    <a:pt x="10739" y="105"/>
                  </a:lnTo>
                  <a:lnTo>
                    <a:pt x="10740" y="117"/>
                  </a:lnTo>
                  <a:lnTo>
                    <a:pt x="10740" y="124"/>
                  </a:lnTo>
                  <a:lnTo>
                    <a:pt x="10740" y="132"/>
                  </a:lnTo>
                  <a:lnTo>
                    <a:pt x="10740" y="140"/>
                  </a:lnTo>
                  <a:lnTo>
                    <a:pt x="10740" y="150"/>
                  </a:lnTo>
                  <a:lnTo>
                    <a:pt x="10740" y="160"/>
                  </a:lnTo>
                  <a:lnTo>
                    <a:pt x="10740" y="171"/>
                  </a:lnTo>
                  <a:lnTo>
                    <a:pt x="10740" y="184"/>
                  </a:lnTo>
                  <a:lnTo>
                    <a:pt x="10740" y="198"/>
                  </a:lnTo>
                  <a:lnTo>
                    <a:pt x="10740" y="213"/>
                  </a:lnTo>
                  <a:lnTo>
                    <a:pt x="10740" y="230"/>
                  </a:lnTo>
                  <a:lnTo>
                    <a:pt x="10740" y="248"/>
                  </a:lnTo>
                  <a:lnTo>
                    <a:pt x="10740" y="268"/>
                  </a:lnTo>
                  <a:lnTo>
                    <a:pt x="10740" y="423"/>
                  </a:lnTo>
                  <a:lnTo>
                    <a:pt x="10740" y="443"/>
                  </a:lnTo>
                  <a:lnTo>
                    <a:pt x="10740" y="464"/>
                  </a:lnTo>
                  <a:lnTo>
                    <a:pt x="10740" y="483"/>
                  </a:lnTo>
                  <a:lnTo>
                    <a:pt x="10740" y="502"/>
                  </a:lnTo>
                  <a:lnTo>
                    <a:pt x="10740" y="519"/>
                  </a:lnTo>
                  <a:lnTo>
                    <a:pt x="10739" y="536"/>
                  </a:lnTo>
                  <a:lnTo>
                    <a:pt x="10739" y="552"/>
                  </a:lnTo>
                  <a:lnTo>
                    <a:pt x="10739" y="566"/>
                  </a:lnTo>
                  <a:lnTo>
                    <a:pt x="10737" y="580"/>
                  </a:lnTo>
                  <a:lnTo>
                    <a:pt x="10736" y="593"/>
                  </a:lnTo>
                  <a:lnTo>
                    <a:pt x="10736" y="604"/>
                  </a:lnTo>
                  <a:lnTo>
                    <a:pt x="10735" y="614"/>
                  </a:lnTo>
                  <a:lnTo>
                    <a:pt x="10732" y="626"/>
                  </a:lnTo>
                  <a:lnTo>
                    <a:pt x="10729" y="637"/>
                  </a:lnTo>
                  <a:lnTo>
                    <a:pt x="10725" y="646"/>
                  </a:lnTo>
                  <a:lnTo>
                    <a:pt x="10720" y="654"/>
                  </a:lnTo>
                  <a:lnTo>
                    <a:pt x="10716" y="657"/>
                  </a:lnTo>
                  <a:lnTo>
                    <a:pt x="10712" y="659"/>
                  </a:lnTo>
                  <a:lnTo>
                    <a:pt x="10707" y="661"/>
                  </a:lnTo>
                  <a:lnTo>
                    <a:pt x="10702" y="662"/>
                  </a:lnTo>
                  <a:lnTo>
                    <a:pt x="10695" y="663"/>
                  </a:lnTo>
                  <a:lnTo>
                    <a:pt x="10686" y="665"/>
                  </a:lnTo>
                  <a:lnTo>
                    <a:pt x="10677" y="665"/>
                  </a:lnTo>
                  <a:lnTo>
                    <a:pt x="10670" y="666"/>
                  </a:lnTo>
                  <a:lnTo>
                    <a:pt x="10665" y="666"/>
                  </a:lnTo>
                  <a:lnTo>
                    <a:pt x="10662" y="667"/>
                  </a:lnTo>
                  <a:lnTo>
                    <a:pt x="10661" y="669"/>
                  </a:lnTo>
                  <a:lnTo>
                    <a:pt x="10661" y="671"/>
                  </a:lnTo>
                  <a:lnTo>
                    <a:pt x="10661" y="673"/>
                  </a:lnTo>
                  <a:lnTo>
                    <a:pt x="10661" y="674"/>
                  </a:lnTo>
                  <a:lnTo>
                    <a:pt x="10662" y="675"/>
                  </a:lnTo>
                  <a:lnTo>
                    <a:pt x="10665" y="676"/>
                  </a:lnTo>
                  <a:lnTo>
                    <a:pt x="10670" y="678"/>
                  </a:lnTo>
                  <a:lnTo>
                    <a:pt x="10679" y="678"/>
                  </a:lnTo>
                  <a:lnTo>
                    <a:pt x="10692" y="678"/>
                  </a:lnTo>
                  <a:lnTo>
                    <a:pt x="10709" y="677"/>
                  </a:lnTo>
                  <a:lnTo>
                    <a:pt x="10725" y="677"/>
                  </a:lnTo>
                  <a:lnTo>
                    <a:pt x="10742" y="677"/>
                  </a:lnTo>
                  <a:lnTo>
                    <a:pt x="10758" y="676"/>
                  </a:lnTo>
                  <a:lnTo>
                    <a:pt x="10771" y="676"/>
                  </a:lnTo>
                  <a:lnTo>
                    <a:pt x="10781" y="675"/>
                  </a:lnTo>
                  <a:lnTo>
                    <a:pt x="10786" y="675"/>
                  </a:lnTo>
                  <a:lnTo>
                    <a:pt x="10791" y="675"/>
                  </a:lnTo>
                  <a:lnTo>
                    <a:pt x="10801" y="676"/>
                  </a:lnTo>
                  <a:lnTo>
                    <a:pt x="10815" y="676"/>
                  </a:lnTo>
                  <a:lnTo>
                    <a:pt x="10833" y="677"/>
                  </a:lnTo>
                  <a:lnTo>
                    <a:pt x="10842" y="677"/>
                  </a:lnTo>
                  <a:lnTo>
                    <a:pt x="10853" y="677"/>
                  </a:lnTo>
                  <a:lnTo>
                    <a:pt x="10863" y="677"/>
                  </a:lnTo>
                  <a:lnTo>
                    <a:pt x="10876" y="677"/>
                  </a:lnTo>
                  <a:lnTo>
                    <a:pt x="10887" y="678"/>
                  </a:lnTo>
                  <a:lnTo>
                    <a:pt x="10898" y="678"/>
                  </a:lnTo>
                  <a:lnTo>
                    <a:pt x="10909" y="678"/>
                  </a:lnTo>
                  <a:lnTo>
                    <a:pt x="10921" y="678"/>
                  </a:lnTo>
                  <a:lnTo>
                    <a:pt x="10928" y="677"/>
                  </a:lnTo>
                  <a:lnTo>
                    <a:pt x="10934" y="676"/>
                  </a:lnTo>
                  <a:lnTo>
                    <a:pt x="10937" y="674"/>
                  </a:lnTo>
                  <a:lnTo>
                    <a:pt x="10938" y="671"/>
                  </a:lnTo>
                  <a:lnTo>
                    <a:pt x="10938" y="669"/>
                  </a:lnTo>
                  <a:lnTo>
                    <a:pt x="10937" y="667"/>
                  </a:lnTo>
                  <a:lnTo>
                    <a:pt x="10934" y="666"/>
                  </a:lnTo>
                  <a:lnTo>
                    <a:pt x="10929" y="666"/>
                  </a:lnTo>
                  <a:lnTo>
                    <a:pt x="10923" y="665"/>
                  </a:lnTo>
                  <a:lnTo>
                    <a:pt x="10916" y="665"/>
                  </a:lnTo>
                  <a:lnTo>
                    <a:pt x="10907" y="665"/>
                  </a:lnTo>
                  <a:lnTo>
                    <a:pt x="10898" y="664"/>
                  </a:lnTo>
                  <a:lnTo>
                    <a:pt x="10888" y="663"/>
                  </a:lnTo>
                  <a:lnTo>
                    <a:pt x="10881" y="662"/>
                  </a:lnTo>
                  <a:lnTo>
                    <a:pt x="10872" y="661"/>
                  </a:lnTo>
                  <a:lnTo>
                    <a:pt x="10866" y="659"/>
                  </a:lnTo>
                  <a:lnTo>
                    <a:pt x="10860" y="657"/>
                  </a:lnTo>
                  <a:lnTo>
                    <a:pt x="10856" y="654"/>
                  </a:lnTo>
                  <a:lnTo>
                    <a:pt x="10851" y="650"/>
                  </a:lnTo>
                  <a:lnTo>
                    <a:pt x="10848" y="646"/>
                  </a:lnTo>
                  <a:lnTo>
                    <a:pt x="10845" y="642"/>
                  </a:lnTo>
                  <a:lnTo>
                    <a:pt x="10843" y="637"/>
                  </a:lnTo>
                  <a:lnTo>
                    <a:pt x="10840" y="626"/>
                  </a:lnTo>
                  <a:lnTo>
                    <a:pt x="10837" y="614"/>
                  </a:lnTo>
                  <a:lnTo>
                    <a:pt x="10836" y="604"/>
                  </a:lnTo>
                  <a:lnTo>
                    <a:pt x="10835" y="593"/>
                  </a:lnTo>
                  <a:lnTo>
                    <a:pt x="10835" y="580"/>
                  </a:lnTo>
                  <a:lnTo>
                    <a:pt x="10833" y="566"/>
                  </a:lnTo>
                  <a:lnTo>
                    <a:pt x="10833" y="552"/>
                  </a:lnTo>
                  <a:lnTo>
                    <a:pt x="10832" y="536"/>
                  </a:lnTo>
                  <a:lnTo>
                    <a:pt x="10832" y="519"/>
                  </a:lnTo>
                  <a:lnTo>
                    <a:pt x="10832" y="502"/>
                  </a:lnTo>
                  <a:lnTo>
                    <a:pt x="10832" y="483"/>
                  </a:lnTo>
                  <a:lnTo>
                    <a:pt x="10832" y="464"/>
                  </a:lnTo>
                  <a:lnTo>
                    <a:pt x="10832" y="443"/>
                  </a:lnTo>
                  <a:lnTo>
                    <a:pt x="10832" y="423"/>
                  </a:lnTo>
                  <a:lnTo>
                    <a:pt x="10832" y="268"/>
                  </a:lnTo>
                  <a:close/>
                  <a:moveTo>
                    <a:pt x="11281" y="120"/>
                  </a:moveTo>
                  <a:lnTo>
                    <a:pt x="11276" y="107"/>
                  </a:lnTo>
                  <a:lnTo>
                    <a:pt x="11270" y="95"/>
                  </a:lnTo>
                  <a:lnTo>
                    <a:pt x="11265" y="85"/>
                  </a:lnTo>
                  <a:lnTo>
                    <a:pt x="11261" y="75"/>
                  </a:lnTo>
                  <a:lnTo>
                    <a:pt x="11255" y="58"/>
                  </a:lnTo>
                  <a:lnTo>
                    <a:pt x="11253" y="47"/>
                  </a:lnTo>
                  <a:lnTo>
                    <a:pt x="11253" y="42"/>
                  </a:lnTo>
                  <a:lnTo>
                    <a:pt x="11255" y="37"/>
                  </a:lnTo>
                  <a:lnTo>
                    <a:pt x="11259" y="33"/>
                  </a:lnTo>
                  <a:lnTo>
                    <a:pt x="11266" y="29"/>
                  </a:lnTo>
                  <a:lnTo>
                    <a:pt x="11272" y="28"/>
                  </a:lnTo>
                  <a:lnTo>
                    <a:pt x="11279" y="26"/>
                  </a:lnTo>
                  <a:lnTo>
                    <a:pt x="11286" y="26"/>
                  </a:lnTo>
                  <a:lnTo>
                    <a:pt x="11294" y="25"/>
                  </a:lnTo>
                  <a:lnTo>
                    <a:pt x="11301" y="25"/>
                  </a:lnTo>
                  <a:lnTo>
                    <a:pt x="11309" y="25"/>
                  </a:lnTo>
                  <a:lnTo>
                    <a:pt x="11314" y="24"/>
                  </a:lnTo>
                  <a:lnTo>
                    <a:pt x="11316" y="23"/>
                  </a:lnTo>
                  <a:lnTo>
                    <a:pt x="11319" y="21"/>
                  </a:lnTo>
                  <a:lnTo>
                    <a:pt x="11319" y="19"/>
                  </a:lnTo>
                  <a:lnTo>
                    <a:pt x="11319" y="17"/>
                  </a:lnTo>
                  <a:lnTo>
                    <a:pt x="11317" y="16"/>
                  </a:lnTo>
                  <a:lnTo>
                    <a:pt x="11315" y="15"/>
                  </a:lnTo>
                  <a:lnTo>
                    <a:pt x="11312" y="14"/>
                  </a:lnTo>
                  <a:lnTo>
                    <a:pt x="11302" y="13"/>
                  </a:lnTo>
                  <a:lnTo>
                    <a:pt x="11290" y="12"/>
                  </a:lnTo>
                  <a:lnTo>
                    <a:pt x="11279" y="12"/>
                  </a:lnTo>
                  <a:lnTo>
                    <a:pt x="11269" y="13"/>
                  </a:lnTo>
                  <a:lnTo>
                    <a:pt x="11257" y="13"/>
                  </a:lnTo>
                  <a:lnTo>
                    <a:pt x="11246" y="13"/>
                  </a:lnTo>
                  <a:lnTo>
                    <a:pt x="11226" y="14"/>
                  </a:lnTo>
                  <a:lnTo>
                    <a:pt x="11210" y="14"/>
                  </a:lnTo>
                  <a:lnTo>
                    <a:pt x="11196" y="15"/>
                  </a:lnTo>
                  <a:lnTo>
                    <a:pt x="11188" y="15"/>
                  </a:lnTo>
                  <a:lnTo>
                    <a:pt x="11180" y="15"/>
                  </a:lnTo>
                  <a:lnTo>
                    <a:pt x="11169" y="15"/>
                  </a:lnTo>
                  <a:lnTo>
                    <a:pt x="11155" y="14"/>
                  </a:lnTo>
                  <a:lnTo>
                    <a:pt x="11138" y="14"/>
                  </a:lnTo>
                  <a:lnTo>
                    <a:pt x="11129" y="13"/>
                  </a:lnTo>
                  <a:lnTo>
                    <a:pt x="11119" y="13"/>
                  </a:lnTo>
                  <a:lnTo>
                    <a:pt x="11109" y="13"/>
                  </a:lnTo>
                  <a:lnTo>
                    <a:pt x="11099" y="13"/>
                  </a:lnTo>
                  <a:lnTo>
                    <a:pt x="11089" y="13"/>
                  </a:lnTo>
                  <a:lnTo>
                    <a:pt x="11079" y="12"/>
                  </a:lnTo>
                  <a:lnTo>
                    <a:pt x="11069" y="12"/>
                  </a:lnTo>
                  <a:lnTo>
                    <a:pt x="11059" y="12"/>
                  </a:lnTo>
                  <a:lnTo>
                    <a:pt x="11047" y="13"/>
                  </a:lnTo>
                  <a:lnTo>
                    <a:pt x="11038" y="13"/>
                  </a:lnTo>
                  <a:lnTo>
                    <a:pt x="11034" y="14"/>
                  </a:lnTo>
                  <a:lnTo>
                    <a:pt x="11032" y="15"/>
                  </a:lnTo>
                  <a:lnTo>
                    <a:pt x="11030" y="17"/>
                  </a:lnTo>
                  <a:lnTo>
                    <a:pt x="11030" y="19"/>
                  </a:lnTo>
                  <a:lnTo>
                    <a:pt x="11030" y="21"/>
                  </a:lnTo>
                  <a:lnTo>
                    <a:pt x="11032" y="23"/>
                  </a:lnTo>
                  <a:lnTo>
                    <a:pt x="11035" y="24"/>
                  </a:lnTo>
                  <a:lnTo>
                    <a:pt x="11039" y="25"/>
                  </a:lnTo>
                  <a:lnTo>
                    <a:pt x="11047" y="25"/>
                  </a:lnTo>
                  <a:lnTo>
                    <a:pt x="11057" y="25"/>
                  </a:lnTo>
                  <a:lnTo>
                    <a:pt x="11068" y="26"/>
                  </a:lnTo>
                  <a:lnTo>
                    <a:pt x="11080" y="28"/>
                  </a:lnTo>
                  <a:lnTo>
                    <a:pt x="11090" y="30"/>
                  </a:lnTo>
                  <a:lnTo>
                    <a:pt x="11098" y="33"/>
                  </a:lnTo>
                  <a:lnTo>
                    <a:pt x="11107" y="36"/>
                  </a:lnTo>
                  <a:lnTo>
                    <a:pt x="11113" y="39"/>
                  </a:lnTo>
                  <a:lnTo>
                    <a:pt x="11119" y="42"/>
                  </a:lnTo>
                  <a:lnTo>
                    <a:pt x="11125" y="47"/>
                  </a:lnTo>
                  <a:lnTo>
                    <a:pt x="11131" y="52"/>
                  </a:lnTo>
                  <a:lnTo>
                    <a:pt x="11138" y="58"/>
                  </a:lnTo>
                  <a:lnTo>
                    <a:pt x="11143" y="66"/>
                  </a:lnTo>
                  <a:lnTo>
                    <a:pt x="11148" y="74"/>
                  </a:lnTo>
                  <a:lnTo>
                    <a:pt x="11154" y="84"/>
                  </a:lnTo>
                  <a:lnTo>
                    <a:pt x="11160" y="96"/>
                  </a:lnTo>
                  <a:lnTo>
                    <a:pt x="11428" y="636"/>
                  </a:lnTo>
                  <a:lnTo>
                    <a:pt x="11433" y="646"/>
                  </a:lnTo>
                  <a:lnTo>
                    <a:pt x="11438" y="654"/>
                  </a:lnTo>
                  <a:lnTo>
                    <a:pt x="11442" y="662"/>
                  </a:lnTo>
                  <a:lnTo>
                    <a:pt x="11446" y="669"/>
                  </a:lnTo>
                  <a:lnTo>
                    <a:pt x="11452" y="679"/>
                  </a:lnTo>
                  <a:lnTo>
                    <a:pt x="11457" y="685"/>
                  </a:lnTo>
                  <a:lnTo>
                    <a:pt x="11460" y="688"/>
                  </a:lnTo>
                  <a:lnTo>
                    <a:pt x="11462" y="689"/>
                  </a:lnTo>
                  <a:lnTo>
                    <a:pt x="11466" y="690"/>
                  </a:lnTo>
                  <a:lnTo>
                    <a:pt x="11468" y="690"/>
                  </a:lnTo>
                  <a:lnTo>
                    <a:pt x="11471" y="690"/>
                  </a:lnTo>
                  <a:lnTo>
                    <a:pt x="11473" y="689"/>
                  </a:lnTo>
                  <a:lnTo>
                    <a:pt x="11476" y="687"/>
                  </a:lnTo>
                  <a:lnTo>
                    <a:pt x="11478" y="685"/>
                  </a:lnTo>
                  <a:lnTo>
                    <a:pt x="11485" y="677"/>
                  </a:lnTo>
                  <a:lnTo>
                    <a:pt x="11492" y="664"/>
                  </a:lnTo>
                  <a:lnTo>
                    <a:pt x="11496" y="656"/>
                  </a:lnTo>
                  <a:lnTo>
                    <a:pt x="11501" y="647"/>
                  </a:lnTo>
                  <a:lnTo>
                    <a:pt x="11507" y="636"/>
                  </a:lnTo>
                  <a:lnTo>
                    <a:pt x="11514" y="623"/>
                  </a:lnTo>
                  <a:lnTo>
                    <a:pt x="11522" y="611"/>
                  </a:lnTo>
                  <a:lnTo>
                    <a:pt x="11529" y="598"/>
                  </a:lnTo>
                  <a:lnTo>
                    <a:pt x="11538" y="582"/>
                  </a:lnTo>
                  <a:lnTo>
                    <a:pt x="11548" y="564"/>
                  </a:lnTo>
                  <a:lnTo>
                    <a:pt x="11558" y="544"/>
                  </a:lnTo>
                  <a:lnTo>
                    <a:pt x="11569" y="522"/>
                  </a:lnTo>
                  <a:lnTo>
                    <a:pt x="11582" y="499"/>
                  </a:lnTo>
                  <a:lnTo>
                    <a:pt x="11596" y="473"/>
                  </a:lnTo>
                  <a:lnTo>
                    <a:pt x="11609" y="446"/>
                  </a:lnTo>
                  <a:lnTo>
                    <a:pt x="11624" y="418"/>
                  </a:lnTo>
                  <a:lnTo>
                    <a:pt x="11640" y="388"/>
                  </a:lnTo>
                  <a:lnTo>
                    <a:pt x="11657" y="357"/>
                  </a:lnTo>
                  <a:lnTo>
                    <a:pt x="11667" y="336"/>
                  </a:lnTo>
                  <a:lnTo>
                    <a:pt x="11677" y="316"/>
                  </a:lnTo>
                  <a:lnTo>
                    <a:pt x="11688" y="296"/>
                  </a:lnTo>
                  <a:lnTo>
                    <a:pt x="11698" y="277"/>
                  </a:lnTo>
                  <a:lnTo>
                    <a:pt x="11708" y="258"/>
                  </a:lnTo>
                  <a:lnTo>
                    <a:pt x="11717" y="240"/>
                  </a:lnTo>
                  <a:lnTo>
                    <a:pt x="11725" y="223"/>
                  </a:lnTo>
                  <a:lnTo>
                    <a:pt x="11734" y="206"/>
                  </a:lnTo>
                  <a:lnTo>
                    <a:pt x="11743" y="190"/>
                  </a:lnTo>
                  <a:lnTo>
                    <a:pt x="11750" y="176"/>
                  </a:lnTo>
                  <a:lnTo>
                    <a:pt x="11756" y="162"/>
                  </a:lnTo>
                  <a:lnTo>
                    <a:pt x="11763" y="150"/>
                  </a:lnTo>
                  <a:lnTo>
                    <a:pt x="11769" y="140"/>
                  </a:lnTo>
                  <a:lnTo>
                    <a:pt x="11773" y="131"/>
                  </a:lnTo>
                  <a:lnTo>
                    <a:pt x="11776" y="124"/>
                  </a:lnTo>
                  <a:lnTo>
                    <a:pt x="11779" y="118"/>
                  </a:lnTo>
                  <a:lnTo>
                    <a:pt x="11786" y="104"/>
                  </a:lnTo>
                  <a:lnTo>
                    <a:pt x="11793" y="92"/>
                  </a:lnTo>
                  <a:lnTo>
                    <a:pt x="11799" y="81"/>
                  </a:lnTo>
                  <a:lnTo>
                    <a:pt x="11805" y="72"/>
                  </a:lnTo>
                  <a:lnTo>
                    <a:pt x="11815" y="57"/>
                  </a:lnTo>
                  <a:lnTo>
                    <a:pt x="11824" y="47"/>
                  </a:lnTo>
                  <a:lnTo>
                    <a:pt x="11833" y="40"/>
                  </a:lnTo>
                  <a:lnTo>
                    <a:pt x="11840" y="35"/>
                  </a:lnTo>
                  <a:lnTo>
                    <a:pt x="11850" y="31"/>
                  </a:lnTo>
                  <a:lnTo>
                    <a:pt x="11861" y="28"/>
                  </a:lnTo>
                  <a:lnTo>
                    <a:pt x="11871" y="26"/>
                  </a:lnTo>
                  <a:lnTo>
                    <a:pt x="11880" y="25"/>
                  </a:lnTo>
                  <a:lnTo>
                    <a:pt x="11887" y="25"/>
                  </a:lnTo>
                  <a:lnTo>
                    <a:pt x="11892" y="25"/>
                  </a:lnTo>
                  <a:lnTo>
                    <a:pt x="11899" y="24"/>
                  </a:lnTo>
                  <a:lnTo>
                    <a:pt x="11902" y="23"/>
                  </a:lnTo>
                  <a:lnTo>
                    <a:pt x="11905" y="21"/>
                  </a:lnTo>
                  <a:lnTo>
                    <a:pt x="11906" y="19"/>
                  </a:lnTo>
                  <a:lnTo>
                    <a:pt x="11905" y="17"/>
                  </a:lnTo>
                  <a:lnTo>
                    <a:pt x="11905" y="16"/>
                  </a:lnTo>
                  <a:lnTo>
                    <a:pt x="11902" y="15"/>
                  </a:lnTo>
                  <a:lnTo>
                    <a:pt x="11901" y="14"/>
                  </a:lnTo>
                  <a:lnTo>
                    <a:pt x="11895" y="13"/>
                  </a:lnTo>
                  <a:lnTo>
                    <a:pt x="11887" y="12"/>
                  </a:lnTo>
                  <a:lnTo>
                    <a:pt x="11875" y="12"/>
                  </a:lnTo>
                  <a:lnTo>
                    <a:pt x="11861" y="13"/>
                  </a:lnTo>
                  <a:lnTo>
                    <a:pt x="11848" y="13"/>
                  </a:lnTo>
                  <a:lnTo>
                    <a:pt x="11835" y="14"/>
                  </a:lnTo>
                  <a:lnTo>
                    <a:pt x="11823" y="14"/>
                  </a:lnTo>
                  <a:lnTo>
                    <a:pt x="11813" y="15"/>
                  </a:lnTo>
                  <a:lnTo>
                    <a:pt x="11805" y="15"/>
                  </a:lnTo>
                  <a:lnTo>
                    <a:pt x="11801" y="15"/>
                  </a:lnTo>
                  <a:lnTo>
                    <a:pt x="11791" y="15"/>
                  </a:lnTo>
                  <a:lnTo>
                    <a:pt x="11778" y="14"/>
                  </a:lnTo>
                  <a:lnTo>
                    <a:pt x="11769" y="14"/>
                  </a:lnTo>
                  <a:lnTo>
                    <a:pt x="11759" y="14"/>
                  </a:lnTo>
                  <a:lnTo>
                    <a:pt x="11749" y="13"/>
                  </a:lnTo>
                  <a:lnTo>
                    <a:pt x="11738" y="13"/>
                  </a:lnTo>
                  <a:lnTo>
                    <a:pt x="11728" y="13"/>
                  </a:lnTo>
                  <a:lnTo>
                    <a:pt x="11717" y="13"/>
                  </a:lnTo>
                  <a:lnTo>
                    <a:pt x="11705" y="12"/>
                  </a:lnTo>
                  <a:lnTo>
                    <a:pt x="11694" y="12"/>
                  </a:lnTo>
                  <a:lnTo>
                    <a:pt x="11683" y="13"/>
                  </a:lnTo>
                  <a:lnTo>
                    <a:pt x="11675" y="14"/>
                  </a:lnTo>
                  <a:lnTo>
                    <a:pt x="11673" y="15"/>
                  </a:lnTo>
                  <a:lnTo>
                    <a:pt x="11670" y="16"/>
                  </a:lnTo>
                  <a:lnTo>
                    <a:pt x="11670" y="18"/>
                  </a:lnTo>
                  <a:lnTo>
                    <a:pt x="11669" y="19"/>
                  </a:lnTo>
                  <a:lnTo>
                    <a:pt x="11670" y="22"/>
                  </a:lnTo>
                  <a:lnTo>
                    <a:pt x="11673" y="24"/>
                  </a:lnTo>
                  <a:lnTo>
                    <a:pt x="11677" y="24"/>
                  </a:lnTo>
                  <a:lnTo>
                    <a:pt x="11682" y="25"/>
                  </a:lnTo>
                  <a:lnTo>
                    <a:pt x="11692" y="25"/>
                  </a:lnTo>
                  <a:lnTo>
                    <a:pt x="11702" y="25"/>
                  </a:lnTo>
                  <a:lnTo>
                    <a:pt x="11713" y="26"/>
                  </a:lnTo>
                  <a:lnTo>
                    <a:pt x="11723" y="28"/>
                  </a:lnTo>
                  <a:lnTo>
                    <a:pt x="11728" y="30"/>
                  </a:lnTo>
                  <a:lnTo>
                    <a:pt x="11730" y="32"/>
                  </a:lnTo>
                  <a:lnTo>
                    <a:pt x="11733" y="35"/>
                  </a:lnTo>
                  <a:lnTo>
                    <a:pt x="11735" y="37"/>
                  </a:lnTo>
                  <a:lnTo>
                    <a:pt x="11737" y="43"/>
                  </a:lnTo>
                  <a:lnTo>
                    <a:pt x="11738" y="48"/>
                  </a:lnTo>
                  <a:lnTo>
                    <a:pt x="11737" y="55"/>
                  </a:lnTo>
                  <a:lnTo>
                    <a:pt x="11735" y="63"/>
                  </a:lnTo>
                  <a:lnTo>
                    <a:pt x="11732" y="72"/>
                  </a:lnTo>
                  <a:lnTo>
                    <a:pt x="11728" y="82"/>
                  </a:lnTo>
                  <a:lnTo>
                    <a:pt x="11725" y="90"/>
                  </a:lnTo>
                  <a:lnTo>
                    <a:pt x="11720" y="99"/>
                  </a:lnTo>
                  <a:lnTo>
                    <a:pt x="11717" y="110"/>
                  </a:lnTo>
                  <a:lnTo>
                    <a:pt x="11710" y="123"/>
                  </a:lnTo>
                  <a:lnTo>
                    <a:pt x="11704" y="137"/>
                  </a:lnTo>
                  <a:lnTo>
                    <a:pt x="11698" y="152"/>
                  </a:lnTo>
                  <a:lnTo>
                    <a:pt x="11690" y="168"/>
                  </a:lnTo>
                  <a:lnTo>
                    <a:pt x="11682" y="186"/>
                  </a:lnTo>
                  <a:lnTo>
                    <a:pt x="11673" y="204"/>
                  </a:lnTo>
                  <a:lnTo>
                    <a:pt x="11664" y="223"/>
                  </a:lnTo>
                  <a:lnTo>
                    <a:pt x="11655" y="243"/>
                  </a:lnTo>
                  <a:lnTo>
                    <a:pt x="11645" y="264"/>
                  </a:lnTo>
                  <a:lnTo>
                    <a:pt x="11635" y="285"/>
                  </a:lnTo>
                  <a:lnTo>
                    <a:pt x="11626" y="306"/>
                  </a:lnTo>
                  <a:lnTo>
                    <a:pt x="11614" y="327"/>
                  </a:lnTo>
                  <a:lnTo>
                    <a:pt x="11604" y="349"/>
                  </a:lnTo>
                  <a:lnTo>
                    <a:pt x="11594" y="370"/>
                  </a:lnTo>
                  <a:lnTo>
                    <a:pt x="11583" y="391"/>
                  </a:lnTo>
                  <a:lnTo>
                    <a:pt x="11573" y="412"/>
                  </a:lnTo>
                  <a:lnTo>
                    <a:pt x="11563" y="433"/>
                  </a:lnTo>
                  <a:lnTo>
                    <a:pt x="11553" y="453"/>
                  </a:lnTo>
                  <a:lnTo>
                    <a:pt x="11543" y="473"/>
                  </a:lnTo>
                  <a:lnTo>
                    <a:pt x="11533" y="492"/>
                  </a:lnTo>
                  <a:lnTo>
                    <a:pt x="11524" y="510"/>
                  </a:lnTo>
                  <a:lnTo>
                    <a:pt x="11516" y="527"/>
                  </a:lnTo>
                  <a:lnTo>
                    <a:pt x="11507" y="542"/>
                  </a:lnTo>
                  <a:lnTo>
                    <a:pt x="11500" y="557"/>
                  </a:lnTo>
                  <a:lnTo>
                    <a:pt x="11493" y="571"/>
                  </a:lnTo>
                  <a:lnTo>
                    <a:pt x="11281" y="120"/>
                  </a:lnTo>
                  <a:close/>
                  <a:moveTo>
                    <a:pt x="12078" y="423"/>
                  </a:moveTo>
                  <a:lnTo>
                    <a:pt x="12078" y="443"/>
                  </a:lnTo>
                  <a:lnTo>
                    <a:pt x="12078" y="464"/>
                  </a:lnTo>
                  <a:lnTo>
                    <a:pt x="12078" y="483"/>
                  </a:lnTo>
                  <a:lnTo>
                    <a:pt x="12078" y="501"/>
                  </a:lnTo>
                  <a:lnTo>
                    <a:pt x="12078" y="519"/>
                  </a:lnTo>
                  <a:lnTo>
                    <a:pt x="12078" y="536"/>
                  </a:lnTo>
                  <a:lnTo>
                    <a:pt x="12077" y="552"/>
                  </a:lnTo>
                  <a:lnTo>
                    <a:pt x="12077" y="566"/>
                  </a:lnTo>
                  <a:lnTo>
                    <a:pt x="12077" y="580"/>
                  </a:lnTo>
                  <a:lnTo>
                    <a:pt x="12076" y="593"/>
                  </a:lnTo>
                  <a:lnTo>
                    <a:pt x="12075" y="604"/>
                  </a:lnTo>
                  <a:lnTo>
                    <a:pt x="12073" y="614"/>
                  </a:lnTo>
                  <a:lnTo>
                    <a:pt x="12071" y="626"/>
                  </a:lnTo>
                  <a:lnTo>
                    <a:pt x="12068" y="637"/>
                  </a:lnTo>
                  <a:lnTo>
                    <a:pt x="12063" y="646"/>
                  </a:lnTo>
                  <a:lnTo>
                    <a:pt x="12058" y="654"/>
                  </a:lnTo>
                  <a:lnTo>
                    <a:pt x="12055" y="657"/>
                  </a:lnTo>
                  <a:lnTo>
                    <a:pt x="12051" y="659"/>
                  </a:lnTo>
                  <a:lnTo>
                    <a:pt x="12047" y="661"/>
                  </a:lnTo>
                  <a:lnTo>
                    <a:pt x="12041" y="662"/>
                  </a:lnTo>
                  <a:lnTo>
                    <a:pt x="12033" y="663"/>
                  </a:lnTo>
                  <a:lnTo>
                    <a:pt x="12025" y="665"/>
                  </a:lnTo>
                  <a:lnTo>
                    <a:pt x="12016" y="665"/>
                  </a:lnTo>
                  <a:lnTo>
                    <a:pt x="12008" y="666"/>
                  </a:lnTo>
                  <a:lnTo>
                    <a:pt x="12005" y="666"/>
                  </a:lnTo>
                  <a:lnTo>
                    <a:pt x="12002" y="667"/>
                  </a:lnTo>
                  <a:lnTo>
                    <a:pt x="12000" y="669"/>
                  </a:lnTo>
                  <a:lnTo>
                    <a:pt x="12000" y="671"/>
                  </a:lnTo>
                  <a:lnTo>
                    <a:pt x="12000" y="673"/>
                  </a:lnTo>
                  <a:lnTo>
                    <a:pt x="12001" y="674"/>
                  </a:lnTo>
                  <a:lnTo>
                    <a:pt x="12002" y="675"/>
                  </a:lnTo>
                  <a:lnTo>
                    <a:pt x="12004" y="676"/>
                  </a:lnTo>
                  <a:lnTo>
                    <a:pt x="12010" y="678"/>
                  </a:lnTo>
                  <a:lnTo>
                    <a:pt x="12017" y="678"/>
                  </a:lnTo>
                  <a:lnTo>
                    <a:pt x="12031" y="678"/>
                  </a:lnTo>
                  <a:lnTo>
                    <a:pt x="12047" y="677"/>
                  </a:lnTo>
                  <a:lnTo>
                    <a:pt x="12065" y="676"/>
                  </a:lnTo>
                  <a:lnTo>
                    <a:pt x="12081" y="676"/>
                  </a:lnTo>
                  <a:lnTo>
                    <a:pt x="12097" y="676"/>
                  </a:lnTo>
                  <a:lnTo>
                    <a:pt x="12111" y="675"/>
                  </a:lnTo>
                  <a:lnTo>
                    <a:pt x="12121" y="675"/>
                  </a:lnTo>
                  <a:lnTo>
                    <a:pt x="12125" y="675"/>
                  </a:lnTo>
                  <a:lnTo>
                    <a:pt x="12139" y="675"/>
                  </a:lnTo>
                  <a:lnTo>
                    <a:pt x="12158" y="676"/>
                  </a:lnTo>
                  <a:lnTo>
                    <a:pt x="12169" y="676"/>
                  </a:lnTo>
                  <a:lnTo>
                    <a:pt x="12182" y="677"/>
                  </a:lnTo>
                  <a:lnTo>
                    <a:pt x="12196" y="677"/>
                  </a:lnTo>
                  <a:lnTo>
                    <a:pt x="12211" y="678"/>
                  </a:lnTo>
                  <a:lnTo>
                    <a:pt x="12228" y="678"/>
                  </a:lnTo>
                  <a:lnTo>
                    <a:pt x="12247" y="679"/>
                  </a:lnTo>
                  <a:lnTo>
                    <a:pt x="12267" y="679"/>
                  </a:lnTo>
                  <a:lnTo>
                    <a:pt x="12289" y="680"/>
                  </a:lnTo>
                  <a:lnTo>
                    <a:pt x="12313" y="680"/>
                  </a:lnTo>
                  <a:lnTo>
                    <a:pt x="12339" y="680"/>
                  </a:lnTo>
                  <a:lnTo>
                    <a:pt x="12367" y="681"/>
                  </a:lnTo>
                  <a:lnTo>
                    <a:pt x="12396" y="681"/>
                  </a:lnTo>
                  <a:lnTo>
                    <a:pt x="12415" y="680"/>
                  </a:lnTo>
                  <a:lnTo>
                    <a:pt x="12429" y="680"/>
                  </a:lnTo>
                  <a:lnTo>
                    <a:pt x="12434" y="679"/>
                  </a:lnTo>
                  <a:lnTo>
                    <a:pt x="12439" y="678"/>
                  </a:lnTo>
                  <a:lnTo>
                    <a:pt x="12443" y="676"/>
                  </a:lnTo>
                  <a:lnTo>
                    <a:pt x="12446" y="674"/>
                  </a:lnTo>
                  <a:lnTo>
                    <a:pt x="12449" y="671"/>
                  </a:lnTo>
                  <a:lnTo>
                    <a:pt x="12451" y="667"/>
                  </a:lnTo>
                  <a:lnTo>
                    <a:pt x="12454" y="663"/>
                  </a:lnTo>
                  <a:lnTo>
                    <a:pt x="12455" y="658"/>
                  </a:lnTo>
                  <a:lnTo>
                    <a:pt x="12458" y="651"/>
                  </a:lnTo>
                  <a:lnTo>
                    <a:pt x="12459" y="642"/>
                  </a:lnTo>
                  <a:lnTo>
                    <a:pt x="12461" y="632"/>
                  </a:lnTo>
                  <a:lnTo>
                    <a:pt x="12463" y="622"/>
                  </a:lnTo>
                  <a:lnTo>
                    <a:pt x="12465" y="611"/>
                  </a:lnTo>
                  <a:lnTo>
                    <a:pt x="12466" y="600"/>
                  </a:lnTo>
                  <a:lnTo>
                    <a:pt x="12468" y="590"/>
                  </a:lnTo>
                  <a:lnTo>
                    <a:pt x="12469" y="582"/>
                  </a:lnTo>
                  <a:lnTo>
                    <a:pt x="12470" y="576"/>
                  </a:lnTo>
                  <a:lnTo>
                    <a:pt x="12470" y="572"/>
                  </a:lnTo>
                  <a:lnTo>
                    <a:pt x="12470" y="568"/>
                  </a:lnTo>
                  <a:lnTo>
                    <a:pt x="12469" y="563"/>
                  </a:lnTo>
                  <a:lnTo>
                    <a:pt x="12469" y="562"/>
                  </a:lnTo>
                  <a:lnTo>
                    <a:pt x="12468" y="560"/>
                  </a:lnTo>
                  <a:lnTo>
                    <a:pt x="12465" y="559"/>
                  </a:lnTo>
                  <a:lnTo>
                    <a:pt x="12464" y="559"/>
                  </a:lnTo>
                  <a:lnTo>
                    <a:pt x="12460" y="560"/>
                  </a:lnTo>
                  <a:lnTo>
                    <a:pt x="12458" y="562"/>
                  </a:lnTo>
                  <a:lnTo>
                    <a:pt x="12455" y="566"/>
                  </a:lnTo>
                  <a:lnTo>
                    <a:pt x="12454" y="572"/>
                  </a:lnTo>
                  <a:lnTo>
                    <a:pt x="12450" y="585"/>
                  </a:lnTo>
                  <a:lnTo>
                    <a:pt x="12446" y="596"/>
                  </a:lnTo>
                  <a:lnTo>
                    <a:pt x="12441" y="606"/>
                  </a:lnTo>
                  <a:lnTo>
                    <a:pt x="12436" y="614"/>
                  </a:lnTo>
                  <a:lnTo>
                    <a:pt x="12430" y="621"/>
                  </a:lnTo>
                  <a:lnTo>
                    <a:pt x="12423" y="627"/>
                  </a:lnTo>
                  <a:lnTo>
                    <a:pt x="12414" y="632"/>
                  </a:lnTo>
                  <a:lnTo>
                    <a:pt x="12404" y="636"/>
                  </a:lnTo>
                  <a:lnTo>
                    <a:pt x="12388" y="640"/>
                  </a:lnTo>
                  <a:lnTo>
                    <a:pt x="12370" y="642"/>
                  </a:lnTo>
                  <a:lnTo>
                    <a:pt x="12360" y="643"/>
                  </a:lnTo>
                  <a:lnTo>
                    <a:pt x="12352" y="644"/>
                  </a:lnTo>
                  <a:lnTo>
                    <a:pt x="12342" y="645"/>
                  </a:lnTo>
                  <a:lnTo>
                    <a:pt x="12332" y="645"/>
                  </a:lnTo>
                  <a:lnTo>
                    <a:pt x="12314" y="645"/>
                  </a:lnTo>
                  <a:lnTo>
                    <a:pt x="12298" y="645"/>
                  </a:lnTo>
                  <a:lnTo>
                    <a:pt x="12279" y="645"/>
                  </a:lnTo>
                  <a:lnTo>
                    <a:pt x="12262" y="645"/>
                  </a:lnTo>
                  <a:lnTo>
                    <a:pt x="12247" y="644"/>
                  </a:lnTo>
                  <a:lnTo>
                    <a:pt x="12234" y="643"/>
                  </a:lnTo>
                  <a:lnTo>
                    <a:pt x="12222" y="641"/>
                  </a:lnTo>
                  <a:lnTo>
                    <a:pt x="12212" y="638"/>
                  </a:lnTo>
                  <a:lnTo>
                    <a:pt x="12203" y="636"/>
                  </a:lnTo>
                  <a:lnTo>
                    <a:pt x="12196" y="632"/>
                  </a:lnTo>
                  <a:lnTo>
                    <a:pt x="12189" y="628"/>
                  </a:lnTo>
                  <a:lnTo>
                    <a:pt x="12184" y="623"/>
                  </a:lnTo>
                  <a:lnTo>
                    <a:pt x="12181" y="617"/>
                  </a:lnTo>
                  <a:lnTo>
                    <a:pt x="12177" y="610"/>
                  </a:lnTo>
                  <a:lnTo>
                    <a:pt x="12174" y="602"/>
                  </a:lnTo>
                  <a:lnTo>
                    <a:pt x="12173" y="594"/>
                  </a:lnTo>
                  <a:lnTo>
                    <a:pt x="12172" y="584"/>
                  </a:lnTo>
                  <a:lnTo>
                    <a:pt x="12171" y="573"/>
                  </a:lnTo>
                  <a:lnTo>
                    <a:pt x="12171" y="565"/>
                  </a:lnTo>
                  <a:lnTo>
                    <a:pt x="12171" y="553"/>
                  </a:lnTo>
                  <a:lnTo>
                    <a:pt x="12171" y="546"/>
                  </a:lnTo>
                  <a:lnTo>
                    <a:pt x="12171" y="538"/>
                  </a:lnTo>
                  <a:lnTo>
                    <a:pt x="12171" y="530"/>
                  </a:lnTo>
                  <a:lnTo>
                    <a:pt x="12171" y="521"/>
                  </a:lnTo>
                  <a:lnTo>
                    <a:pt x="12171" y="512"/>
                  </a:lnTo>
                  <a:lnTo>
                    <a:pt x="12171" y="502"/>
                  </a:lnTo>
                  <a:lnTo>
                    <a:pt x="12171" y="493"/>
                  </a:lnTo>
                  <a:lnTo>
                    <a:pt x="12171" y="483"/>
                  </a:lnTo>
                  <a:lnTo>
                    <a:pt x="12171" y="474"/>
                  </a:lnTo>
                  <a:lnTo>
                    <a:pt x="12171" y="465"/>
                  </a:lnTo>
                  <a:lnTo>
                    <a:pt x="12171" y="456"/>
                  </a:lnTo>
                  <a:lnTo>
                    <a:pt x="12171" y="448"/>
                  </a:lnTo>
                  <a:lnTo>
                    <a:pt x="12171" y="434"/>
                  </a:lnTo>
                  <a:lnTo>
                    <a:pt x="12171" y="423"/>
                  </a:lnTo>
                  <a:lnTo>
                    <a:pt x="12171" y="345"/>
                  </a:lnTo>
                  <a:lnTo>
                    <a:pt x="12172" y="343"/>
                  </a:lnTo>
                  <a:lnTo>
                    <a:pt x="12173" y="341"/>
                  </a:lnTo>
                  <a:lnTo>
                    <a:pt x="12176" y="339"/>
                  </a:lnTo>
                  <a:lnTo>
                    <a:pt x="12178" y="339"/>
                  </a:lnTo>
                  <a:lnTo>
                    <a:pt x="12187" y="339"/>
                  </a:lnTo>
                  <a:lnTo>
                    <a:pt x="12199" y="339"/>
                  </a:lnTo>
                  <a:lnTo>
                    <a:pt x="12216" y="339"/>
                  </a:lnTo>
                  <a:lnTo>
                    <a:pt x="12233" y="340"/>
                  </a:lnTo>
                  <a:lnTo>
                    <a:pt x="12243" y="340"/>
                  </a:lnTo>
                  <a:lnTo>
                    <a:pt x="12253" y="340"/>
                  </a:lnTo>
                  <a:lnTo>
                    <a:pt x="12263" y="340"/>
                  </a:lnTo>
                  <a:lnTo>
                    <a:pt x="12273" y="341"/>
                  </a:lnTo>
                  <a:lnTo>
                    <a:pt x="12293" y="341"/>
                  </a:lnTo>
                  <a:lnTo>
                    <a:pt x="12310" y="342"/>
                  </a:lnTo>
                  <a:lnTo>
                    <a:pt x="12324" y="343"/>
                  </a:lnTo>
                  <a:lnTo>
                    <a:pt x="12335" y="343"/>
                  </a:lnTo>
                  <a:lnTo>
                    <a:pt x="12345" y="344"/>
                  </a:lnTo>
                  <a:lnTo>
                    <a:pt x="12354" y="346"/>
                  </a:lnTo>
                  <a:lnTo>
                    <a:pt x="12363" y="348"/>
                  </a:lnTo>
                  <a:lnTo>
                    <a:pt x="12369" y="350"/>
                  </a:lnTo>
                  <a:lnTo>
                    <a:pt x="12374" y="353"/>
                  </a:lnTo>
                  <a:lnTo>
                    <a:pt x="12379" y="355"/>
                  </a:lnTo>
                  <a:lnTo>
                    <a:pt x="12383" y="358"/>
                  </a:lnTo>
                  <a:lnTo>
                    <a:pt x="12385" y="361"/>
                  </a:lnTo>
                  <a:lnTo>
                    <a:pt x="12390" y="368"/>
                  </a:lnTo>
                  <a:lnTo>
                    <a:pt x="12393" y="374"/>
                  </a:lnTo>
                  <a:lnTo>
                    <a:pt x="12395" y="382"/>
                  </a:lnTo>
                  <a:lnTo>
                    <a:pt x="12396" y="390"/>
                  </a:lnTo>
                  <a:lnTo>
                    <a:pt x="12398" y="397"/>
                  </a:lnTo>
                  <a:lnTo>
                    <a:pt x="12398" y="403"/>
                  </a:lnTo>
                  <a:lnTo>
                    <a:pt x="12398" y="406"/>
                  </a:lnTo>
                  <a:lnTo>
                    <a:pt x="12399" y="409"/>
                  </a:lnTo>
                  <a:lnTo>
                    <a:pt x="12401" y="411"/>
                  </a:lnTo>
                  <a:lnTo>
                    <a:pt x="12405" y="411"/>
                  </a:lnTo>
                  <a:lnTo>
                    <a:pt x="12409" y="410"/>
                  </a:lnTo>
                  <a:lnTo>
                    <a:pt x="12410" y="408"/>
                  </a:lnTo>
                  <a:lnTo>
                    <a:pt x="12411" y="405"/>
                  </a:lnTo>
                  <a:lnTo>
                    <a:pt x="12413" y="402"/>
                  </a:lnTo>
                  <a:lnTo>
                    <a:pt x="12413" y="398"/>
                  </a:lnTo>
                  <a:lnTo>
                    <a:pt x="12413" y="394"/>
                  </a:lnTo>
                  <a:lnTo>
                    <a:pt x="12413" y="391"/>
                  </a:lnTo>
                  <a:lnTo>
                    <a:pt x="12413" y="385"/>
                  </a:lnTo>
                  <a:lnTo>
                    <a:pt x="12414" y="379"/>
                  </a:lnTo>
                  <a:lnTo>
                    <a:pt x="12414" y="371"/>
                  </a:lnTo>
                  <a:lnTo>
                    <a:pt x="12415" y="362"/>
                  </a:lnTo>
                  <a:lnTo>
                    <a:pt x="12415" y="354"/>
                  </a:lnTo>
                  <a:lnTo>
                    <a:pt x="12416" y="345"/>
                  </a:lnTo>
                  <a:lnTo>
                    <a:pt x="12418" y="338"/>
                  </a:lnTo>
                  <a:lnTo>
                    <a:pt x="12419" y="328"/>
                  </a:lnTo>
                  <a:lnTo>
                    <a:pt x="12420" y="319"/>
                  </a:lnTo>
                  <a:lnTo>
                    <a:pt x="12421" y="311"/>
                  </a:lnTo>
                  <a:lnTo>
                    <a:pt x="12423" y="305"/>
                  </a:lnTo>
                  <a:lnTo>
                    <a:pt x="12425" y="295"/>
                  </a:lnTo>
                  <a:lnTo>
                    <a:pt x="12426" y="289"/>
                  </a:lnTo>
                  <a:lnTo>
                    <a:pt x="12425" y="285"/>
                  </a:lnTo>
                  <a:lnTo>
                    <a:pt x="12424" y="283"/>
                  </a:lnTo>
                  <a:lnTo>
                    <a:pt x="12423" y="282"/>
                  </a:lnTo>
                  <a:lnTo>
                    <a:pt x="12420" y="282"/>
                  </a:lnTo>
                  <a:lnTo>
                    <a:pt x="12418" y="283"/>
                  </a:lnTo>
                  <a:lnTo>
                    <a:pt x="12414" y="285"/>
                  </a:lnTo>
                  <a:lnTo>
                    <a:pt x="12409" y="288"/>
                  </a:lnTo>
                  <a:lnTo>
                    <a:pt x="12404" y="293"/>
                  </a:lnTo>
                  <a:lnTo>
                    <a:pt x="12400" y="296"/>
                  </a:lnTo>
                  <a:lnTo>
                    <a:pt x="12395" y="299"/>
                  </a:lnTo>
                  <a:lnTo>
                    <a:pt x="12390" y="301"/>
                  </a:lnTo>
                  <a:lnTo>
                    <a:pt x="12384" y="302"/>
                  </a:lnTo>
                  <a:lnTo>
                    <a:pt x="12370" y="304"/>
                  </a:lnTo>
                  <a:lnTo>
                    <a:pt x="12353" y="306"/>
                  </a:lnTo>
                  <a:lnTo>
                    <a:pt x="12344" y="306"/>
                  </a:lnTo>
                  <a:lnTo>
                    <a:pt x="12332" y="306"/>
                  </a:lnTo>
                  <a:lnTo>
                    <a:pt x="12317" y="307"/>
                  </a:lnTo>
                  <a:lnTo>
                    <a:pt x="12299" y="307"/>
                  </a:lnTo>
                  <a:lnTo>
                    <a:pt x="12289" y="307"/>
                  </a:lnTo>
                  <a:lnTo>
                    <a:pt x="12280" y="307"/>
                  </a:lnTo>
                  <a:lnTo>
                    <a:pt x="12270" y="307"/>
                  </a:lnTo>
                  <a:lnTo>
                    <a:pt x="12260" y="307"/>
                  </a:lnTo>
                  <a:lnTo>
                    <a:pt x="12242" y="307"/>
                  </a:lnTo>
                  <a:lnTo>
                    <a:pt x="12223" y="307"/>
                  </a:lnTo>
                  <a:lnTo>
                    <a:pt x="12207" y="307"/>
                  </a:lnTo>
                  <a:lnTo>
                    <a:pt x="12194" y="307"/>
                  </a:lnTo>
                  <a:lnTo>
                    <a:pt x="12183" y="307"/>
                  </a:lnTo>
                  <a:lnTo>
                    <a:pt x="12178" y="307"/>
                  </a:lnTo>
                  <a:lnTo>
                    <a:pt x="12174" y="307"/>
                  </a:lnTo>
                  <a:lnTo>
                    <a:pt x="12172" y="305"/>
                  </a:lnTo>
                  <a:lnTo>
                    <a:pt x="12172" y="302"/>
                  </a:lnTo>
                  <a:lnTo>
                    <a:pt x="12171" y="298"/>
                  </a:lnTo>
                  <a:lnTo>
                    <a:pt x="12171" y="55"/>
                  </a:lnTo>
                  <a:lnTo>
                    <a:pt x="12172" y="52"/>
                  </a:lnTo>
                  <a:lnTo>
                    <a:pt x="12173" y="49"/>
                  </a:lnTo>
                  <a:lnTo>
                    <a:pt x="12174" y="47"/>
                  </a:lnTo>
                  <a:lnTo>
                    <a:pt x="12178" y="47"/>
                  </a:lnTo>
                  <a:lnTo>
                    <a:pt x="12184" y="47"/>
                  </a:lnTo>
                  <a:lnTo>
                    <a:pt x="12196" y="47"/>
                  </a:lnTo>
                  <a:lnTo>
                    <a:pt x="12212" y="47"/>
                  </a:lnTo>
                  <a:lnTo>
                    <a:pt x="12231" y="47"/>
                  </a:lnTo>
                  <a:lnTo>
                    <a:pt x="12241" y="47"/>
                  </a:lnTo>
                  <a:lnTo>
                    <a:pt x="12251" y="47"/>
                  </a:lnTo>
                  <a:lnTo>
                    <a:pt x="12260" y="47"/>
                  </a:lnTo>
                  <a:lnTo>
                    <a:pt x="12270" y="48"/>
                  </a:lnTo>
                  <a:lnTo>
                    <a:pt x="12289" y="48"/>
                  </a:lnTo>
                  <a:lnTo>
                    <a:pt x="12307" y="48"/>
                  </a:lnTo>
                  <a:lnTo>
                    <a:pt x="12319" y="49"/>
                  </a:lnTo>
                  <a:lnTo>
                    <a:pt x="12328" y="49"/>
                  </a:lnTo>
                  <a:lnTo>
                    <a:pt x="12342" y="51"/>
                  </a:lnTo>
                  <a:lnTo>
                    <a:pt x="12354" y="52"/>
                  </a:lnTo>
                  <a:lnTo>
                    <a:pt x="12364" y="54"/>
                  </a:lnTo>
                  <a:lnTo>
                    <a:pt x="12373" y="56"/>
                  </a:lnTo>
                  <a:lnTo>
                    <a:pt x="12380" y="59"/>
                  </a:lnTo>
                  <a:lnTo>
                    <a:pt x="12386" y="61"/>
                  </a:lnTo>
                  <a:lnTo>
                    <a:pt x="12391" y="64"/>
                  </a:lnTo>
                  <a:lnTo>
                    <a:pt x="12395" y="66"/>
                  </a:lnTo>
                  <a:lnTo>
                    <a:pt x="12401" y="73"/>
                  </a:lnTo>
                  <a:lnTo>
                    <a:pt x="12406" y="79"/>
                  </a:lnTo>
                  <a:lnTo>
                    <a:pt x="12409" y="85"/>
                  </a:lnTo>
                  <a:lnTo>
                    <a:pt x="12410" y="91"/>
                  </a:lnTo>
                  <a:lnTo>
                    <a:pt x="12411" y="97"/>
                  </a:lnTo>
                  <a:lnTo>
                    <a:pt x="12413" y="102"/>
                  </a:lnTo>
                  <a:lnTo>
                    <a:pt x="12413" y="107"/>
                  </a:lnTo>
                  <a:lnTo>
                    <a:pt x="12413" y="111"/>
                  </a:lnTo>
                  <a:lnTo>
                    <a:pt x="12413" y="116"/>
                  </a:lnTo>
                  <a:lnTo>
                    <a:pt x="12415" y="119"/>
                  </a:lnTo>
                  <a:lnTo>
                    <a:pt x="12418" y="122"/>
                  </a:lnTo>
                  <a:lnTo>
                    <a:pt x="12421" y="122"/>
                  </a:lnTo>
                  <a:lnTo>
                    <a:pt x="12424" y="122"/>
                  </a:lnTo>
                  <a:lnTo>
                    <a:pt x="12426" y="119"/>
                  </a:lnTo>
                  <a:lnTo>
                    <a:pt x="12428" y="116"/>
                  </a:lnTo>
                  <a:lnTo>
                    <a:pt x="12429" y="113"/>
                  </a:lnTo>
                  <a:lnTo>
                    <a:pt x="12430" y="108"/>
                  </a:lnTo>
                  <a:lnTo>
                    <a:pt x="12431" y="100"/>
                  </a:lnTo>
                  <a:lnTo>
                    <a:pt x="12431" y="92"/>
                  </a:lnTo>
                  <a:lnTo>
                    <a:pt x="12433" y="83"/>
                  </a:lnTo>
                  <a:lnTo>
                    <a:pt x="12433" y="74"/>
                  </a:lnTo>
                  <a:lnTo>
                    <a:pt x="12434" y="66"/>
                  </a:lnTo>
                  <a:lnTo>
                    <a:pt x="12434" y="59"/>
                  </a:lnTo>
                  <a:lnTo>
                    <a:pt x="12435" y="55"/>
                  </a:lnTo>
                  <a:lnTo>
                    <a:pt x="12438" y="39"/>
                  </a:lnTo>
                  <a:lnTo>
                    <a:pt x="12440" y="27"/>
                  </a:lnTo>
                  <a:lnTo>
                    <a:pt x="12443" y="19"/>
                  </a:lnTo>
                  <a:lnTo>
                    <a:pt x="12444" y="13"/>
                  </a:lnTo>
                  <a:lnTo>
                    <a:pt x="12443" y="10"/>
                  </a:lnTo>
                  <a:lnTo>
                    <a:pt x="12443" y="8"/>
                  </a:lnTo>
                  <a:lnTo>
                    <a:pt x="12441" y="6"/>
                  </a:lnTo>
                  <a:lnTo>
                    <a:pt x="12439" y="5"/>
                  </a:lnTo>
                  <a:lnTo>
                    <a:pt x="12435" y="6"/>
                  </a:lnTo>
                  <a:lnTo>
                    <a:pt x="12431" y="7"/>
                  </a:lnTo>
                  <a:lnTo>
                    <a:pt x="12428" y="9"/>
                  </a:lnTo>
                  <a:lnTo>
                    <a:pt x="12424" y="10"/>
                  </a:lnTo>
                  <a:lnTo>
                    <a:pt x="12415" y="11"/>
                  </a:lnTo>
                  <a:lnTo>
                    <a:pt x="12405" y="12"/>
                  </a:lnTo>
                  <a:lnTo>
                    <a:pt x="12391" y="13"/>
                  </a:lnTo>
                  <a:lnTo>
                    <a:pt x="12377" y="14"/>
                  </a:lnTo>
                  <a:lnTo>
                    <a:pt x="12368" y="14"/>
                  </a:lnTo>
                  <a:lnTo>
                    <a:pt x="12355" y="14"/>
                  </a:lnTo>
                  <a:lnTo>
                    <a:pt x="12347" y="14"/>
                  </a:lnTo>
                  <a:lnTo>
                    <a:pt x="12338" y="15"/>
                  </a:lnTo>
                  <a:lnTo>
                    <a:pt x="12328" y="15"/>
                  </a:lnTo>
                  <a:lnTo>
                    <a:pt x="12317" y="15"/>
                  </a:lnTo>
                  <a:lnTo>
                    <a:pt x="12305" y="15"/>
                  </a:lnTo>
                  <a:lnTo>
                    <a:pt x="12294" y="15"/>
                  </a:lnTo>
                  <a:lnTo>
                    <a:pt x="12282" y="15"/>
                  </a:lnTo>
                  <a:lnTo>
                    <a:pt x="12269" y="15"/>
                  </a:lnTo>
                  <a:lnTo>
                    <a:pt x="12257" y="15"/>
                  </a:lnTo>
                  <a:lnTo>
                    <a:pt x="12244" y="15"/>
                  </a:lnTo>
                  <a:lnTo>
                    <a:pt x="12232" y="15"/>
                  </a:lnTo>
                  <a:lnTo>
                    <a:pt x="12219" y="15"/>
                  </a:lnTo>
                  <a:lnTo>
                    <a:pt x="12207" y="15"/>
                  </a:lnTo>
                  <a:lnTo>
                    <a:pt x="12196" y="15"/>
                  </a:lnTo>
                  <a:lnTo>
                    <a:pt x="12184" y="15"/>
                  </a:lnTo>
                  <a:lnTo>
                    <a:pt x="12174" y="15"/>
                  </a:lnTo>
                  <a:lnTo>
                    <a:pt x="12154" y="15"/>
                  </a:lnTo>
                  <a:lnTo>
                    <a:pt x="12139" y="15"/>
                  </a:lnTo>
                  <a:lnTo>
                    <a:pt x="12129" y="15"/>
                  </a:lnTo>
                  <a:lnTo>
                    <a:pt x="12125" y="15"/>
                  </a:lnTo>
                  <a:lnTo>
                    <a:pt x="12080" y="13"/>
                  </a:lnTo>
                  <a:lnTo>
                    <a:pt x="12071" y="13"/>
                  </a:lnTo>
                  <a:lnTo>
                    <a:pt x="12061" y="13"/>
                  </a:lnTo>
                  <a:lnTo>
                    <a:pt x="12051" y="13"/>
                  </a:lnTo>
                  <a:lnTo>
                    <a:pt x="12041" y="12"/>
                  </a:lnTo>
                  <a:lnTo>
                    <a:pt x="12031" y="12"/>
                  </a:lnTo>
                  <a:lnTo>
                    <a:pt x="12021" y="12"/>
                  </a:lnTo>
                  <a:lnTo>
                    <a:pt x="12011" y="12"/>
                  </a:lnTo>
                  <a:lnTo>
                    <a:pt x="12001" y="12"/>
                  </a:lnTo>
                  <a:lnTo>
                    <a:pt x="11994" y="13"/>
                  </a:lnTo>
                  <a:lnTo>
                    <a:pt x="11987" y="14"/>
                  </a:lnTo>
                  <a:lnTo>
                    <a:pt x="11985" y="16"/>
                  </a:lnTo>
                  <a:lnTo>
                    <a:pt x="11984" y="19"/>
                  </a:lnTo>
                  <a:lnTo>
                    <a:pt x="11984" y="22"/>
                  </a:lnTo>
                  <a:lnTo>
                    <a:pt x="11986" y="23"/>
                  </a:lnTo>
                  <a:lnTo>
                    <a:pt x="11989" y="24"/>
                  </a:lnTo>
                  <a:lnTo>
                    <a:pt x="11992" y="25"/>
                  </a:lnTo>
                  <a:lnTo>
                    <a:pt x="11997" y="25"/>
                  </a:lnTo>
                  <a:lnTo>
                    <a:pt x="12004" y="25"/>
                  </a:lnTo>
                  <a:lnTo>
                    <a:pt x="12011" y="25"/>
                  </a:lnTo>
                  <a:lnTo>
                    <a:pt x="12018" y="26"/>
                  </a:lnTo>
                  <a:lnTo>
                    <a:pt x="12025" y="26"/>
                  </a:lnTo>
                  <a:lnTo>
                    <a:pt x="12030" y="27"/>
                  </a:lnTo>
                  <a:lnTo>
                    <a:pt x="12037" y="29"/>
                  </a:lnTo>
                  <a:lnTo>
                    <a:pt x="12045" y="31"/>
                  </a:lnTo>
                  <a:lnTo>
                    <a:pt x="12052" y="34"/>
                  </a:lnTo>
                  <a:lnTo>
                    <a:pt x="12057" y="36"/>
                  </a:lnTo>
                  <a:lnTo>
                    <a:pt x="12062" y="40"/>
                  </a:lnTo>
                  <a:lnTo>
                    <a:pt x="12066" y="43"/>
                  </a:lnTo>
                  <a:lnTo>
                    <a:pt x="12068" y="48"/>
                  </a:lnTo>
                  <a:lnTo>
                    <a:pt x="12071" y="53"/>
                  </a:lnTo>
                  <a:lnTo>
                    <a:pt x="12075" y="64"/>
                  </a:lnTo>
                  <a:lnTo>
                    <a:pt x="12077" y="77"/>
                  </a:lnTo>
                  <a:lnTo>
                    <a:pt x="12077" y="86"/>
                  </a:lnTo>
                  <a:lnTo>
                    <a:pt x="12077" y="95"/>
                  </a:lnTo>
                  <a:lnTo>
                    <a:pt x="12078" y="105"/>
                  </a:lnTo>
                  <a:lnTo>
                    <a:pt x="12078" y="117"/>
                  </a:lnTo>
                  <a:lnTo>
                    <a:pt x="12078" y="124"/>
                  </a:lnTo>
                  <a:lnTo>
                    <a:pt x="12078" y="132"/>
                  </a:lnTo>
                  <a:lnTo>
                    <a:pt x="12078" y="140"/>
                  </a:lnTo>
                  <a:lnTo>
                    <a:pt x="12078" y="150"/>
                  </a:lnTo>
                  <a:lnTo>
                    <a:pt x="12078" y="160"/>
                  </a:lnTo>
                  <a:lnTo>
                    <a:pt x="12078" y="171"/>
                  </a:lnTo>
                  <a:lnTo>
                    <a:pt x="12078" y="184"/>
                  </a:lnTo>
                  <a:lnTo>
                    <a:pt x="12078" y="198"/>
                  </a:lnTo>
                  <a:lnTo>
                    <a:pt x="12078" y="213"/>
                  </a:lnTo>
                  <a:lnTo>
                    <a:pt x="12078" y="230"/>
                  </a:lnTo>
                  <a:lnTo>
                    <a:pt x="12078" y="248"/>
                  </a:lnTo>
                  <a:lnTo>
                    <a:pt x="12078" y="268"/>
                  </a:lnTo>
                  <a:lnTo>
                    <a:pt x="12078" y="423"/>
                  </a:lnTo>
                  <a:close/>
                  <a:moveTo>
                    <a:pt x="12802" y="423"/>
                  </a:moveTo>
                  <a:lnTo>
                    <a:pt x="12802" y="443"/>
                  </a:lnTo>
                  <a:lnTo>
                    <a:pt x="12802" y="464"/>
                  </a:lnTo>
                  <a:lnTo>
                    <a:pt x="12802" y="483"/>
                  </a:lnTo>
                  <a:lnTo>
                    <a:pt x="12802" y="502"/>
                  </a:lnTo>
                  <a:lnTo>
                    <a:pt x="12802" y="519"/>
                  </a:lnTo>
                  <a:lnTo>
                    <a:pt x="12802" y="536"/>
                  </a:lnTo>
                  <a:lnTo>
                    <a:pt x="12801" y="552"/>
                  </a:lnTo>
                  <a:lnTo>
                    <a:pt x="12801" y="566"/>
                  </a:lnTo>
                  <a:lnTo>
                    <a:pt x="12799" y="580"/>
                  </a:lnTo>
                  <a:lnTo>
                    <a:pt x="12799" y="593"/>
                  </a:lnTo>
                  <a:lnTo>
                    <a:pt x="12798" y="604"/>
                  </a:lnTo>
                  <a:lnTo>
                    <a:pt x="12797" y="614"/>
                  </a:lnTo>
                  <a:lnTo>
                    <a:pt x="12794" y="626"/>
                  </a:lnTo>
                  <a:lnTo>
                    <a:pt x="12792" y="637"/>
                  </a:lnTo>
                  <a:lnTo>
                    <a:pt x="12787" y="646"/>
                  </a:lnTo>
                  <a:lnTo>
                    <a:pt x="12782" y="654"/>
                  </a:lnTo>
                  <a:lnTo>
                    <a:pt x="12778" y="657"/>
                  </a:lnTo>
                  <a:lnTo>
                    <a:pt x="12774" y="659"/>
                  </a:lnTo>
                  <a:lnTo>
                    <a:pt x="12769" y="661"/>
                  </a:lnTo>
                  <a:lnTo>
                    <a:pt x="12764" y="662"/>
                  </a:lnTo>
                  <a:lnTo>
                    <a:pt x="12757" y="663"/>
                  </a:lnTo>
                  <a:lnTo>
                    <a:pt x="12748" y="665"/>
                  </a:lnTo>
                  <a:lnTo>
                    <a:pt x="12740" y="665"/>
                  </a:lnTo>
                  <a:lnTo>
                    <a:pt x="12732" y="666"/>
                  </a:lnTo>
                  <a:lnTo>
                    <a:pt x="12728" y="666"/>
                  </a:lnTo>
                  <a:lnTo>
                    <a:pt x="12725" y="667"/>
                  </a:lnTo>
                  <a:lnTo>
                    <a:pt x="12723" y="669"/>
                  </a:lnTo>
                  <a:lnTo>
                    <a:pt x="12723" y="671"/>
                  </a:lnTo>
                  <a:lnTo>
                    <a:pt x="12723" y="673"/>
                  </a:lnTo>
                  <a:lnTo>
                    <a:pt x="12725" y="674"/>
                  </a:lnTo>
                  <a:lnTo>
                    <a:pt x="12726" y="675"/>
                  </a:lnTo>
                  <a:lnTo>
                    <a:pt x="12727" y="676"/>
                  </a:lnTo>
                  <a:lnTo>
                    <a:pt x="12733" y="678"/>
                  </a:lnTo>
                  <a:lnTo>
                    <a:pt x="12741" y="678"/>
                  </a:lnTo>
                  <a:lnTo>
                    <a:pt x="12754" y="678"/>
                  </a:lnTo>
                  <a:lnTo>
                    <a:pt x="12771" y="677"/>
                  </a:lnTo>
                  <a:lnTo>
                    <a:pt x="12787" y="677"/>
                  </a:lnTo>
                  <a:lnTo>
                    <a:pt x="12804" y="677"/>
                  </a:lnTo>
                  <a:lnTo>
                    <a:pt x="12819" y="676"/>
                  </a:lnTo>
                  <a:lnTo>
                    <a:pt x="12832" y="676"/>
                  </a:lnTo>
                  <a:lnTo>
                    <a:pt x="12841" y="675"/>
                  </a:lnTo>
                  <a:lnTo>
                    <a:pt x="12844" y="675"/>
                  </a:lnTo>
                  <a:lnTo>
                    <a:pt x="12849" y="675"/>
                  </a:lnTo>
                  <a:lnTo>
                    <a:pt x="12859" y="676"/>
                  </a:lnTo>
                  <a:lnTo>
                    <a:pt x="12873" y="676"/>
                  </a:lnTo>
                  <a:lnTo>
                    <a:pt x="12890" y="677"/>
                  </a:lnTo>
                  <a:lnTo>
                    <a:pt x="12900" y="677"/>
                  </a:lnTo>
                  <a:lnTo>
                    <a:pt x="12912" y="677"/>
                  </a:lnTo>
                  <a:lnTo>
                    <a:pt x="12922" y="677"/>
                  </a:lnTo>
                  <a:lnTo>
                    <a:pt x="12933" y="677"/>
                  </a:lnTo>
                  <a:lnTo>
                    <a:pt x="12944" y="678"/>
                  </a:lnTo>
                  <a:lnTo>
                    <a:pt x="12957" y="678"/>
                  </a:lnTo>
                  <a:lnTo>
                    <a:pt x="12968" y="678"/>
                  </a:lnTo>
                  <a:lnTo>
                    <a:pt x="12979" y="678"/>
                  </a:lnTo>
                  <a:lnTo>
                    <a:pt x="12987" y="677"/>
                  </a:lnTo>
                  <a:lnTo>
                    <a:pt x="12993" y="676"/>
                  </a:lnTo>
                  <a:lnTo>
                    <a:pt x="12995" y="674"/>
                  </a:lnTo>
                  <a:lnTo>
                    <a:pt x="12997" y="671"/>
                  </a:lnTo>
                  <a:lnTo>
                    <a:pt x="12997" y="669"/>
                  </a:lnTo>
                  <a:lnTo>
                    <a:pt x="12995" y="667"/>
                  </a:lnTo>
                  <a:lnTo>
                    <a:pt x="12992" y="666"/>
                  </a:lnTo>
                  <a:lnTo>
                    <a:pt x="12988" y="666"/>
                  </a:lnTo>
                  <a:lnTo>
                    <a:pt x="12982" y="665"/>
                  </a:lnTo>
                  <a:lnTo>
                    <a:pt x="12974" y="665"/>
                  </a:lnTo>
                  <a:lnTo>
                    <a:pt x="12965" y="665"/>
                  </a:lnTo>
                  <a:lnTo>
                    <a:pt x="12955" y="664"/>
                  </a:lnTo>
                  <a:lnTo>
                    <a:pt x="12947" y="663"/>
                  </a:lnTo>
                  <a:lnTo>
                    <a:pt x="12938" y="662"/>
                  </a:lnTo>
                  <a:lnTo>
                    <a:pt x="12930" y="661"/>
                  </a:lnTo>
                  <a:lnTo>
                    <a:pt x="12924" y="659"/>
                  </a:lnTo>
                  <a:lnTo>
                    <a:pt x="12918" y="657"/>
                  </a:lnTo>
                  <a:lnTo>
                    <a:pt x="12913" y="654"/>
                  </a:lnTo>
                  <a:lnTo>
                    <a:pt x="12909" y="650"/>
                  </a:lnTo>
                  <a:lnTo>
                    <a:pt x="12905" y="646"/>
                  </a:lnTo>
                  <a:lnTo>
                    <a:pt x="12903" y="642"/>
                  </a:lnTo>
                  <a:lnTo>
                    <a:pt x="12900" y="637"/>
                  </a:lnTo>
                  <a:lnTo>
                    <a:pt x="12898" y="626"/>
                  </a:lnTo>
                  <a:lnTo>
                    <a:pt x="12895" y="614"/>
                  </a:lnTo>
                  <a:lnTo>
                    <a:pt x="12894" y="604"/>
                  </a:lnTo>
                  <a:lnTo>
                    <a:pt x="12893" y="593"/>
                  </a:lnTo>
                  <a:lnTo>
                    <a:pt x="12893" y="580"/>
                  </a:lnTo>
                  <a:lnTo>
                    <a:pt x="12892" y="566"/>
                  </a:lnTo>
                  <a:lnTo>
                    <a:pt x="12892" y="552"/>
                  </a:lnTo>
                  <a:lnTo>
                    <a:pt x="12890" y="536"/>
                  </a:lnTo>
                  <a:lnTo>
                    <a:pt x="12890" y="519"/>
                  </a:lnTo>
                  <a:lnTo>
                    <a:pt x="12890" y="502"/>
                  </a:lnTo>
                  <a:lnTo>
                    <a:pt x="12890" y="483"/>
                  </a:lnTo>
                  <a:lnTo>
                    <a:pt x="12890" y="464"/>
                  </a:lnTo>
                  <a:lnTo>
                    <a:pt x="12890" y="443"/>
                  </a:lnTo>
                  <a:lnTo>
                    <a:pt x="12890" y="423"/>
                  </a:lnTo>
                  <a:lnTo>
                    <a:pt x="12890" y="401"/>
                  </a:lnTo>
                  <a:lnTo>
                    <a:pt x="12890" y="399"/>
                  </a:lnTo>
                  <a:lnTo>
                    <a:pt x="12892" y="396"/>
                  </a:lnTo>
                  <a:lnTo>
                    <a:pt x="12894" y="395"/>
                  </a:lnTo>
                  <a:lnTo>
                    <a:pt x="12898" y="394"/>
                  </a:lnTo>
                  <a:lnTo>
                    <a:pt x="13033" y="396"/>
                  </a:lnTo>
                  <a:lnTo>
                    <a:pt x="13038" y="397"/>
                  </a:lnTo>
                  <a:lnTo>
                    <a:pt x="13041" y="398"/>
                  </a:lnTo>
                  <a:lnTo>
                    <a:pt x="13044" y="399"/>
                  </a:lnTo>
                  <a:lnTo>
                    <a:pt x="13048" y="401"/>
                  </a:lnTo>
                  <a:lnTo>
                    <a:pt x="13056" y="412"/>
                  </a:lnTo>
                  <a:lnTo>
                    <a:pt x="13069" y="425"/>
                  </a:lnTo>
                  <a:lnTo>
                    <a:pt x="13075" y="432"/>
                  </a:lnTo>
                  <a:lnTo>
                    <a:pt x="13083" y="440"/>
                  </a:lnTo>
                  <a:lnTo>
                    <a:pt x="13090" y="448"/>
                  </a:lnTo>
                  <a:lnTo>
                    <a:pt x="13098" y="457"/>
                  </a:lnTo>
                  <a:lnTo>
                    <a:pt x="13106" y="466"/>
                  </a:lnTo>
                  <a:lnTo>
                    <a:pt x="13115" y="475"/>
                  </a:lnTo>
                  <a:lnTo>
                    <a:pt x="13123" y="485"/>
                  </a:lnTo>
                  <a:lnTo>
                    <a:pt x="13132" y="494"/>
                  </a:lnTo>
                  <a:lnTo>
                    <a:pt x="13141" y="504"/>
                  </a:lnTo>
                  <a:lnTo>
                    <a:pt x="13150" y="513"/>
                  </a:lnTo>
                  <a:lnTo>
                    <a:pt x="13159" y="523"/>
                  </a:lnTo>
                  <a:lnTo>
                    <a:pt x="13167" y="532"/>
                  </a:lnTo>
                  <a:lnTo>
                    <a:pt x="13182" y="548"/>
                  </a:lnTo>
                  <a:lnTo>
                    <a:pt x="13196" y="563"/>
                  </a:lnTo>
                  <a:lnTo>
                    <a:pt x="13210" y="577"/>
                  </a:lnTo>
                  <a:lnTo>
                    <a:pt x="13222" y="590"/>
                  </a:lnTo>
                  <a:lnTo>
                    <a:pt x="13235" y="602"/>
                  </a:lnTo>
                  <a:lnTo>
                    <a:pt x="13247" y="614"/>
                  </a:lnTo>
                  <a:lnTo>
                    <a:pt x="13258" y="624"/>
                  </a:lnTo>
                  <a:lnTo>
                    <a:pt x="13270" y="633"/>
                  </a:lnTo>
                  <a:lnTo>
                    <a:pt x="13281" y="642"/>
                  </a:lnTo>
                  <a:lnTo>
                    <a:pt x="13292" y="649"/>
                  </a:lnTo>
                  <a:lnTo>
                    <a:pt x="13303" y="656"/>
                  </a:lnTo>
                  <a:lnTo>
                    <a:pt x="13315" y="661"/>
                  </a:lnTo>
                  <a:lnTo>
                    <a:pt x="13330" y="667"/>
                  </a:lnTo>
                  <a:lnTo>
                    <a:pt x="13345" y="671"/>
                  </a:lnTo>
                  <a:lnTo>
                    <a:pt x="13362" y="674"/>
                  </a:lnTo>
                  <a:lnTo>
                    <a:pt x="13381" y="676"/>
                  </a:lnTo>
                  <a:lnTo>
                    <a:pt x="13392" y="677"/>
                  </a:lnTo>
                  <a:lnTo>
                    <a:pt x="13404" y="678"/>
                  </a:lnTo>
                  <a:lnTo>
                    <a:pt x="13418" y="678"/>
                  </a:lnTo>
                  <a:lnTo>
                    <a:pt x="13433" y="678"/>
                  </a:lnTo>
                  <a:lnTo>
                    <a:pt x="13510" y="678"/>
                  </a:lnTo>
                  <a:lnTo>
                    <a:pt x="13523" y="678"/>
                  </a:lnTo>
                  <a:lnTo>
                    <a:pt x="13532" y="676"/>
                  </a:lnTo>
                  <a:lnTo>
                    <a:pt x="13534" y="675"/>
                  </a:lnTo>
                  <a:lnTo>
                    <a:pt x="13535" y="674"/>
                  </a:lnTo>
                  <a:lnTo>
                    <a:pt x="13537" y="673"/>
                  </a:lnTo>
                  <a:lnTo>
                    <a:pt x="13537" y="671"/>
                  </a:lnTo>
                  <a:lnTo>
                    <a:pt x="13537" y="669"/>
                  </a:lnTo>
                  <a:lnTo>
                    <a:pt x="13534" y="667"/>
                  </a:lnTo>
                  <a:lnTo>
                    <a:pt x="13530" y="666"/>
                  </a:lnTo>
                  <a:lnTo>
                    <a:pt x="13527" y="666"/>
                  </a:lnTo>
                  <a:lnTo>
                    <a:pt x="13520" y="666"/>
                  </a:lnTo>
                  <a:lnTo>
                    <a:pt x="13510" y="665"/>
                  </a:lnTo>
                  <a:lnTo>
                    <a:pt x="13499" y="665"/>
                  </a:lnTo>
                  <a:lnTo>
                    <a:pt x="13484" y="663"/>
                  </a:lnTo>
                  <a:lnTo>
                    <a:pt x="13469" y="661"/>
                  </a:lnTo>
                  <a:lnTo>
                    <a:pt x="13451" y="656"/>
                  </a:lnTo>
                  <a:lnTo>
                    <a:pt x="13441" y="653"/>
                  </a:lnTo>
                  <a:lnTo>
                    <a:pt x="13429" y="649"/>
                  </a:lnTo>
                  <a:lnTo>
                    <a:pt x="13418" y="644"/>
                  </a:lnTo>
                  <a:lnTo>
                    <a:pt x="13406" y="638"/>
                  </a:lnTo>
                  <a:lnTo>
                    <a:pt x="13392" y="630"/>
                  </a:lnTo>
                  <a:lnTo>
                    <a:pt x="13379" y="622"/>
                  </a:lnTo>
                  <a:lnTo>
                    <a:pt x="13365" y="611"/>
                  </a:lnTo>
                  <a:lnTo>
                    <a:pt x="13351" y="600"/>
                  </a:lnTo>
                  <a:lnTo>
                    <a:pt x="13326" y="578"/>
                  </a:lnTo>
                  <a:lnTo>
                    <a:pt x="13301" y="554"/>
                  </a:lnTo>
                  <a:lnTo>
                    <a:pt x="13273" y="529"/>
                  </a:lnTo>
                  <a:lnTo>
                    <a:pt x="13246" y="501"/>
                  </a:lnTo>
                  <a:lnTo>
                    <a:pt x="13217" y="472"/>
                  </a:lnTo>
                  <a:lnTo>
                    <a:pt x="13186" y="441"/>
                  </a:lnTo>
                  <a:lnTo>
                    <a:pt x="13155" y="408"/>
                  </a:lnTo>
                  <a:lnTo>
                    <a:pt x="13121" y="374"/>
                  </a:lnTo>
                  <a:lnTo>
                    <a:pt x="13145" y="356"/>
                  </a:lnTo>
                  <a:lnTo>
                    <a:pt x="13166" y="338"/>
                  </a:lnTo>
                  <a:lnTo>
                    <a:pt x="13185" y="321"/>
                  </a:lnTo>
                  <a:lnTo>
                    <a:pt x="13200" y="303"/>
                  </a:lnTo>
                  <a:lnTo>
                    <a:pt x="13214" y="286"/>
                  </a:lnTo>
                  <a:lnTo>
                    <a:pt x="13225" y="270"/>
                  </a:lnTo>
                  <a:lnTo>
                    <a:pt x="13235" y="253"/>
                  </a:lnTo>
                  <a:lnTo>
                    <a:pt x="13242" y="236"/>
                  </a:lnTo>
                  <a:lnTo>
                    <a:pt x="13247" y="220"/>
                  </a:lnTo>
                  <a:lnTo>
                    <a:pt x="13252" y="203"/>
                  </a:lnTo>
                  <a:lnTo>
                    <a:pt x="13253" y="187"/>
                  </a:lnTo>
                  <a:lnTo>
                    <a:pt x="13255" y="171"/>
                  </a:lnTo>
                  <a:lnTo>
                    <a:pt x="13255" y="160"/>
                  </a:lnTo>
                  <a:lnTo>
                    <a:pt x="13252" y="149"/>
                  </a:lnTo>
                  <a:lnTo>
                    <a:pt x="13250" y="139"/>
                  </a:lnTo>
                  <a:lnTo>
                    <a:pt x="13247" y="129"/>
                  </a:lnTo>
                  <a:lnTo>
                    <a:pt x="13242" y="119"/>
                  </a:lnTo>
                  <a:lnTo>
                    <a:pt x="13239" y="110"/>
                  </a:lnTo>
                  <a:lnTo>
                    <a:pt x="13232" y="102"/>
                  </a:lnTo>
                  <a:lnTo>
                    <a:pt x="13227" y="94"/>
                  </a:lnTo>
                  <a:lnTo>
                    <a:pt x="13215" y="80"/>
                  </a:lnTo>
                  <a:lnTo>
                    <a:pt x="13202" y="68"/>
                  </a:lnTo>
                  <a:lnTo>
                    <a:pt x="13190" y="58"/>
                  </a:lnTo>
                  <a:lnTo>
                    <a:pt x="13179" y="51"/>
                  </a:lnTo>
                  <a:lnTo>
                    <a:pt x="13164" y="43"/>
                  </a:lnTo>
                  <a:lnTo>
                    <a:pt x="13149" y="37"/>
                  </a:lnTo>
                  <a:lnTo>
                    <a:pt x="13132" y="31"/>
                  </a:lnTo>
                  <a:lnTo>
                    <a:pt x="13116" y="26"/>
                  </a:lnTo>
                  <a:lnTo>
                    <a:pt x="13100" y="22"/>
                  </a:lnTo>
                  <a:lnTo>
                    <a:pt x="13083" y="19"/>
                  </a:lnTo>
                  <a:lnTo>
                    <a:pt x="13065" y="17"/>
                  </a:lnTo>
                  <a:lnTo>
                    <a:pt x="13048" y="15"/>
                  </a:lnTo>
                  <a:lnTo>
                    <a:pt x="13030" y="14"/>
                  </a:lnTo>
                  <a:lnTo>
                    <a:pt x="13013" y="13"/>
                  </a:lnTo>
                  <a:lnTo>
                    <a:pt x="12995" y="12"/>
                  </a:lnTo>
                  <a:lnTo>
                    <a:pt x="12978" y="12"/>
                  </a:lnTo>
                  <a:lnTo>
                    <a:pt x="12967" y="12"/>
                  </a:lnTo>
                  <a:lnTo>
                    <a:pt x="12953" y="13"/>
                  </a:lnTo>
                  <a:lnTo>
                    <a:pt x="12937" y="13"/>
                  </a:lnTo>
                  <a:lnTo>
                    <a:pt x="12922" y="13"/>
                  </a:lnTo>
                  <a:lnTo>
                    <a:pt x="12905" y="14"/>
                  </a:lnTo>
                  <a:lnTo>
                    <a:pt x="12889" y="14"/>
                  </a:lnTo>
                  <a:lnTo>
                    <a:pt x="12876" y="14"/>
                  </a:lnTo>
                  <a:lnTo>
                    <a:pt x="12863" y="15"/>
                  </a:lnTo>
                  <a:lnTo>
                    <a:pt x="12854" y="15"/>
                  </a:lnTo>
                  <a:lnTo>
                    <a:pt x="12848" y="15"/>
                  </a:lnTo>
                  <a:lnTo>
                    <a:pt x="12843" y="15"/>
                  </a:lnTo>
                  <a:lnTo>
                    <a:pt x="12833" y="15"/>
                  </a:lnTo>
                  <a:lnTo>
                    <a:pt x="12819" y="14"/>
                  </a:lnTo>
                  <a:lnTo>
                    <a:pt x="12803" y="14"/>
                  </a:lnTo>
                  <a:lnTo>
                    <a:pt x="12793" y="13"/>
                  </a:lnTo>
                  <a:lnTo>
                    <a:pt x="12783" y="13"/>
                  </a:lnTo>
                  <a:lnTo>
                    <a:pt x="12774" y="13"/>
                  </a:lnTo>
                  <a:lnTo>
                    <a:pt x="12763" y="13"/>
                  </a:lnTo>
                  <a:lnTo>
                    <a:pt x="12753" y="13"/>
                  </a:lnTo>
                  <a:lnTo>
                    <a:pt x="12743" y="12"/>
                  </a:lnTo>
                  <a:lnTo>
                    <a:pt x="12733" y="12"/>
                  </a:lnTo>
                  <a:lnTo>
                    <a:pt x="12725" y="12"/>
                  </a:lnTo>
                  <a:lnTo>
                    <a:pt x="12716" y="13"/>
                  </a:lnTo>
                  <a:lnTo>
                    <a:pt x="12711" y="14"/>
                  </a:lnTo>
                  <a:lnTo>
                    <a:pt x="12707" y="16"/>
                  </a:lnTo>
                  <a:lnTo>
                    <a:pt x="12707" y="19"/>
                  </a:lnTo>
                  <a:lnTo>
                    <a:pt x="12707" y="22"/>
                  </a:lnTo>
                  <a:lnTo>
                    <a:pt x="12710" y="23"/>
                  </a:lnTo>
                  <a:lnTo>
                    <a:pt x="12712" y="24"/>
                  </a:lnTo>
                  <a:lnTo>
                    <a:pt x="12716" y="25"/>
                  </a:lnTo>
                  <a:lnTo>
                    <a:pt x="12721" y="25"/>
                  </a:lnTo>
                  <a:lnTo>
                    <a:pt x="12727" y="25"/>
                  </a:lnTo>
                  <a:lnTo>
                    <a:pt x="12735" y="25"/>
                  </a:lnTo>
                  <a:lnTo>
                    <a:pt x="12742" y="26"/>
                  </a:lnTo>
                  <a:lnTo>
                    <a:pt x="12747" y="26"/>
                  </a:lnTo>
                  <a:lnTo>
                    <a:pt x="12753" y="27"/>
                  </a:lnTo>
                  <a:lnTo>
                    <a:pt x="12761" y="29"/>
                  </a:lnTo>
                  <a:lnTo>
                    <a:pt x="12768" y="31"/>
                  </a:lnTo>
                  <a:lnTo>
                    <a:pt x="12776" y="34"/>
                  </a:lnTo>
                  <a:lnTo>
                    <a:pt x="12781" y="36"/>
                  </a:lnTo>
                  <a:lnTo>
                    <a:pt x="12786" y="40"/>
                  </a:lnTo>
                  <a:lnTo>
                    <a:pt x="12789" y="43"/>
                  </a:lnTo>
                  <a:lnTo>
                    <a:pt x="12792" y="48"/>
                  </a:lnTo>
                  <a:lnTo>
                    <a:pt x="12794" y="53"/>
                  </a:lnTo>
                  <a:lnTo>
                    <a:pt x="12798" y="64"/>
                  </a:lnTo>
                  <a:lnTo>
                    <a:pt x="12799" y="77"/>
                  </a:lnTo>
                  <a:lnTo>
                    <a:pt x="12801" y="86"/>
                  </a:lnTo>
                  <a:lnTo>
                    <a:pt x="12801" y="95"/>
                  </a:lnTo>
                  <a:lnTo>
                    <a:pt x="12802" y="105"/>
                  </a:lnTo>
                  <a:lnTo>
                    <a:pt x="12802" y="117"/>
                  </a:lnTo>
                  <a:lnTo>
                    <a:pt x="12802" y="124"/>
                  </a:lnTo>
                  <a:lnTo>
                    <a:pt x="12802" y="132"/>
                  </a:lnTo>
                  <a:lnTo>
                    <a:pt x="12802" y="140"/>
                  </a:lnTo>
                  <a:lnTo>
                    <a:pt x="12802" y="150"/>
                  </a:lnTo>
                  <a:lnTo>
                    <a:pt x="12802" y="160"/>
                  </a:lnTo>
                  <a:lnTo>
                    <a:pt x="12802" y="171"/>
                  </a:lnTo>
                  <a:lnTo>
                    <a:pt x="12802" y="184"/>
                  </a:lnTo>
                  <a:lnTo>
                    <a:pt x="12802" y="198"/>
                  </a:lnTo>
                  <a:lnTo>
                    <a:pt x="12802" y="213"/>
                  </a:lnTo>
                  <a:lnTo>
                    <a:pt x="12802" y="230"/>
                  </a:lnTo>
                  <a:lnTo>
                    <a:pt x="12802" y="248"/>
                  </a:lnTo>
                  <a:lnTo>
                    <a:pt x="12802" y="268"/>
                  </a:lnTo>
                  <a:lnTo>
                    <a:pt x="12802" y="423"/>
                  </a:lnTo>
                  <a:close/>
                  <a:moveTo>
                    <a:pt x="12890" y="56"/>
                  </a:moveTo>
                  <a:lnTo>
                    <a:pt x="12890" y="53"/>
                  </a:lnTo>
                  <a:lnTo>
                    <a:pt x="12893" y="50"/>
                  </a:lnTo>
                  <a:lnTo>
                    <a:pt x="12895" y="47"/>
                  </a:lnTo>
                  <a:lnTo>
                    <a:pt x="12899" y="46"/>
                  </a:lnTo>
                  <a:lnTo>
                    <a:pt x="12905" y="44"/>
                  </a:lnTo>
                  <a:lnTo>
                    <a:pt x="12915" y="43"/>
                  </a:lnTo>
                  <a:lnTo>
                    <a:pt x="12928" y="42"/>
                  </a:lnTo>
                  <a:lnTo>
                    <a:pt x="12942" y="41"/>
                  </a:lnTo>
                  <a:lnTo>
                    <a:pt x="12957" y="41"/>
                  </a:lnTo>
                  <a:lnTo>
                    <a:pt x="12973" y="41"/>
                  </a:lnTo>
                  <a:lnTo>
                    <a:pt x="12987" y="41"/>
                  </a:lnTo>
                  <a:lnTo>
                    <a:pt x="13002" y="42"/>
                  </a:lnTo>
                  <a:lnTo>
                    <a:pt x="13014" y="44"/>
                  </a:lnTo>
                  <a:lnTo>
                    <a:pt x="13028" y="46"/>
                  </a:lnTo>
                  <a:lnTo>
                    <a:pt x="13040" y="49"/>
                  </a:lnTo>
                  <a:lnTo>
                    <a:pt x="13051" y="53"/>
                  </a:lnTo>
                  <a:lnTo>
                    <a:pt x="13063" y="57"/>
                  </a:lnTo>
                  <a:lnTo>
                    <a:pt x="13074" y="62"/>
                  </a:lnTo>
                  <a:lnTo>
                    <a:pt x="13084" y="67"/>
                  </a:lnTo>
                  <a:lnTo>
                    <a:pt x="13094" y="73"/>
                  </a:lnTo>
                  <a:lnTo>
                    <a:pt x="13103" y="80"/>
                  </a:lnTo>
                  <a:lnTo>
                    <a:pt x="13111" y="87"/>
                  </a:lnTo>
                  <a:lnTo>
                    <a:pt x="13120" y="95"/>
                  </a:lnTo>
                  <a:lnTo>
                    <a:pt x="13126" y="104"/>
                  </a:lnTo>
                  <a:lnTo>
                    <a:pt x="13134" y="112"/>
                  </a:lnTo>
                  <a:lnTo>
                    <a:pt x="13140" y="122"/>
                  </a:lnTo>
                  <a:lnTo>
                    <a:pt x="13145" y="132"/>
                  </a:lnTo>
                  <a:lnTo>
                    <a:pt x="13150" y="143"/>
                  </a:lnTo>
                  <a:lnTo>
                    <a:pt x="13154" y="154"/>
                  </a:lnTo>
                  <a:lnTo>
                    <a:pt x="13156" y="165"/>
                  </a:lnTo>
                  <a:lnTo>
                    <a:pt x="13159" y="177"/>
                  </a:lnTo>
                  <a:lnTo>
                    <a:pt x="13161" y="190"/>
                  </a:lnTo>
                  <a:lnTo>
                    <a:pt x="13162" y="203"/>
                  </a:lnTo>
                  <a:lnTo>
                    <a:pt x="13162" y="217"/>
                  </a:lnTo>
                  <a:lnTo>
                    <a:pt x="13162" y="233"/>
                  </a:lnTo>
                  <a:lnTo>
                    <a:pt x="13160" y="248"/>
                  </a:lnTo>
                  <a:lnTo>
                    <a:pt x="13157" y="263"/>
                  </a:lnTo>
                  <a:lnTo>
                    <a:pt x="13154" y="277"/>
                  </a:lnTo>
                  <a:lnTo>
                    <a:pt x="13149" y="290"/>
                  </a:lnTo>
                  <a:lnTo>
                    <a:pt x="13144" y="302"/>
                  </a:lnTo>
                  <a:lnTo>
                    <a:pt x="13137" y="312"/>
                  </a:lnTo>
                  <a:lnTo>
                    <a:pt x="13130" y="323"/>
                  </a:lnTo>
                  <a:lnTo>
                    <a:pt x="13123" y="331"/>
                  </a:lnTo>
                  <a:lnTo>
                    <a:pt x="13114" y="339"/>
                  </a:lnTo>
                  <a:lnTo>
                    <a:pt x="13105" y="346"/>
                  </a:lnTo>
                  <a:lnTo>
                    <a:pt x="13095" y="352"/>
                  </a:lnTo>
                  <a:lnTo>
                    <a:pt x="13086" y="357"/>
                  </a:lnTo>
                  <a:lnTo>
                    <a:pt x="13075" y="361"/>
                  </a:lnTo>
                  <a:lnTo>
                    <a:pt x="13065" y="364"/>
                  </a:lnTo>
                  <a:lnTo>
                    <a:pt x="13055" y="366"/>
                  </a:lnTo>
                  <a:lnTo>
                    <a:pt x="13044" y="367"/>
                  </a:lnTo>
                  <a:lnTo>
                    <a:pt x="13034" y="368"/>
                  </a:lnTo>
                  <a:lnTo>
                    <a:pt x="13023" y="369"/>
                  </a:lnTo>
                  <a:lnTo>
                    <a:pt x="13013" y="369"/>
                  </a:lnTo>
                  <a:lnTo>
                    <a:pt x="13002" y="369"/>
                  </a:lnTo>
                  <a:lnTo>
                    <a:pt x="12989" y="368"/>
                  </a:lnTo>
                  <a:lnTo>
                    <a:pt x="12977" y="368"/>
                  </a:lnTo>
                  <a:lnTo>
                    <a:pt x="12965" y="367"/>
                  </a:lnTo>
                  <a:lnTo>
                    <a:pt x="12954" y="366"/>
                  </a:lnTo>
                  <a:lnTo>
                    <a:pt x="12944" y="365"/>
                  </a:lnTo>
                  <a:lnTo>
                    <a:pt x="12934" y="364"/>
                  </a:lnTo>
                  <a:lnTo>
                    <a:pt x="12924" y="362"/>
                  </a:lnTo>
                  <a:lnTo>
                    <a:pt x="12909" y="359"/>
                  </a:lnTo>
                  <a:lnTo>
                    <a:pt x="12898" y="355"/>
                  </a:lnTo>
                  <a:lnTo>
                    <a:pt x="12894" y="353"/>
                  </a:lnTo>
                  <a:lnTo>
                    <a:pt x="12892" y="350"/>
                  </a:lnTo>
                  <a:lnTo>
                    <a:pt x="12890" y="347"/>
                  </a:lnTo>
                  <a:lnTo>
                    <a:pt x="12890" y="344"/>
                  </a:lnTo>
                  <a:lnTo>
                    <a:pt x="12890" y="56"/>
                  </a:lnTo>
                  <a:close/>
                  <a:moveTo>
                    <a:pt x="13782" y="690"/>
                  </a:moveTo>
                  <a:lnTo>
                    <a:pt x="13805" y="690"/>
                  </a:lnTo>
                  <a:lnTo>
                    <a:pt x="13827" y="688"/>
                  </a:lnTo>
                  <a:lnTo>
                    <a:pt x="13849" y="685"/>
                  </a:lnTo>
                  <a:lnTo>
                    <a:pt x="13870" y="682"/>
                  </a:lnTo>
                  <a:lnTo>
                    <a:pt x="13891" y="677"/>
                  </a:lnTo>
                  <a:lnTo>
                    <a:pt x="13911" y="670"/>
                  </a:lnTo>
                  <a:lnTo>
                    <a:pt x="13930" y="662"/>
                  </a:lnTo>
                  <a:lnTo>
                    <a:pt x="13948" y="653"/>
                  </a:lnTo>
                  <a:lnTo>
                    <a:pt x="13962" y="645"/>
                  </a:lnTo>
                  <a:lnTo>
                    <a:pt x="13975" y="636"/>
                  </a:lnTo>
                  <a:lnTo>
                    <a:pt x="13986" y="627"/>
                  </a:lnTo>
                  <a:lnTo>
                    <a:pt x="13995" y="617"/>
                  </a:lnTo>
                  <a:lnTo>
                    <a:pt x="14003" y="608"/>
                  </a:lnTo>
                  <a:lnTo>
                    <a:pt x="14011" y="598"/>
                  </a:lnTo>
                  <a:lnTo>
                    <a:pt x="14018" y="588"/>
                  </a:lnTo>
                  <a:lnTo>
                    <a:pt x="14023" y="578"/>
                  </a:lnTo>
                  <a:lnTo>
                    <a:pt x="14028" y="568"/>
                  </a:lnTo>
                  <a:lnTo>
                    <a:pt x="14032" y="558"/>
                  </a:lnTo>
                  <a:lnTo>
                    <a:pt x="14036" y="548"/>
                  </a:lnTo>
                  <a:lnTo>
                    <a:pt x="14038" y="539"/>
                  </a:lnTo>
                  <a:lnTo>
                    <a:pt x="14039" y="530"/>
                  </a:lnTo>
                  <a:lnTo>
                    <a:pt x="14041" y="522"/>
                  </a:lnTo>
                  <a:lnTo>
                    <a:pt x="14042" y="514"/>
                  </a:lnTo>
                  <a:lnTo>
                    <a:pt x="14042" y="507"/>
                  </a:lnTo>
                  <a:lnTo>
                    <a:pt x="14042" y="494"/>
                  </a:lnTo>
                  <a:lnTo>
                    <a:pt x="14041" y="481"/>
                  </a:lnTo>
                  <a:lnTo>
                    <a:pt x="14038" y="469"/>
                  </a:lnTo>
                  <a:lnTo>
                    <a:pt x="14036" y="457"/>
                  </a:lnTo>
                  <a:lnTo>
                    <a:pt x="14031" y="444"/>
                  </a:lnTo>
                  <a:lnTo>
                    <a:pt x="14026" y="432"/>
                  </a:lnTo>
                  <a:lnTo>
                    <a:pt x="14018" y="420"/>
                  </a:lnTo>
                  <a:lnTo>
                    <a:pt x="14011" y="408"/>
                  </a:lnTo>
                  <a:lnTo>
                    <a:pt x="14001" y="396"/>
                  </a:lnTo>
                  <a:lnTo>
                    <a:pt x="13990" y="383"/>
                  </a:lnTo>
                  <a:lnTo>
                    <a:pt x="13976" y="370"/>
                  </a:lnTo>
                  <a:lnTo>
                    <a:pt x="13961" y="357"/>
                  </a:lnTo>
                  <a:lnTo>
                    <a:pt x="13945" y="344"/>
                  </a:lnTo>
                  <a:lnTo>
                    <a:pt x="13926" y="330"/>
                  </a:lnTo>
                  <a:lnTo>
                    <a:pt x="13905" y="315"/>
                  </a:lnTo>
                  <a:lnTo>
                    <a:pt x="13881" y="300"/>
                  </a:lnTo>
                  <a:lnTo>
                    <a:pt x="13851" y="281"/>
                  </a:lnTo>
                  <a:lnTo>
                    <a:pt x="13832" y="269"/>
                  </a:lnTo>
                  <a:lnTo>
                    <a:pt x="13815" y="258"/>
                  </a:lnTo>
                  <a:lnTo>
                    <a:pt x="13799" y="247"/>
                  </a:lnTo>
                  <a:lnTo>
                    <a:pt x="13785" y="237"/>
                  </a:lnTo>
                  <a:lnTo>
                    <a:pt x="13772" y="227"/>
                  </a:lnTo>
                  <a:lnTo>
                    <a:pt x="13762" y="218"/>
                  </a:lnTo>
                  <a:lnTo>
                    <a:pt x="13752" y="209"/>
                  </a:lnTo>
                  <a:lnTo>
                    <a:pt x="13744" y="201"/>
                  </a:lnTo>
                  <a:lnTo>
                    <a:pt x="13738" y="193"/>
                  </a:lnTo>
                  <a:lnTo>
                    <a:pt x="13731" y="184"/>
                  </a:lnTo>
                  <a:lnTo>
                    <a:pt x="13726" y="176"/>
                  </a:lnTo>
                  <a:lnTo>
                    <a:pt x="13723" y="168"/>
                  </a:lnTo>
                  <a:lnTo>
                    <a:pt x="13720" y="160"/>
                  </a:lnTo>
                  <a:lnTo>
                    <a:pt x="13718" y="151"/>
                  </a:lnTo>
                  <a:lnTo>
                    <a:pt x="13718" y="142"/>
                  </a:lnTo>
                  <a:lnTo>
                    <a:pt x="13716" y="133"/>
                  </a:lnTo>
                  <a:lnTo>
                    <a:pt x="13718" y="117"/>
                  </a:lnTo>
                  <a:lnTo>
                    <a:pt x="13721" y="103"/>
                  </a:lnTo>
                  <a:lnTo>
                    <a:pt x="13724" y="96"/>
                  </a:lnTo>
                  <a:lnTo>
                    <a:pt x="13728" y="90"/>
                  </a:lnTo>
                  <a:lnTo>
                    <a:pt x="13731" y="84"/>
                  </a:lnTo>
                  <a:lnTo>
                    <a:pt x="13735" y="78"/>
                  </a:lnTo>
                  <a:lnTo>
                    <a:pt x="13745" y="67"/>
                  </a:lnTo>
                  <a:lnTo>
                    <a:pt x="13756" y="58"/>
                  </a:lnTo>
                  <a:lnTo>
                    <a:pt x="13769" y="50"/>
                  </a:lnTo>
                  <a:lnTo>
                    <a:pt x="13784" y="43"/>
                  </a:lnTo>
                  <a:lnTo>
                    <a:pt x="13799" y="38"/>
                  </a:lnTo>
                  <a:lnTo>
                    <a:pt x="13816" y="34"/>
                  </a:lnTo>
                  <a:lnTo>
                    <a:pt x="13834" y="32"/>
                  </a:lnTo>
                  <a:lnTo>
                    <a:pt x="13852" y="31"/>
                  </a:lnTo>
                  <a:lnTo>
                    <a:pt x="13870" y="31"/>
                  </a:lnTo>
                  <a:lnTo>
                    <a:pt x="13886" y="32"/>
                  </a:lnTo>
                  <a:lnTo>
                    <a:pt x="13901" y="34"/>
                  </a:lnTo>
                  <a:lnTo>
                    <a:pt x="13915" y="37"/>
                  </a:lnTo>
                  <a:lnTo>
                    <a:pt x="13927" y="40"/>
                  </a:lnTo>
                  <a:lnTo>
                    <a:pt x="13938" y="43"/>
                  </a:lnTo>
                  <a:lnTo>
                    <a:pt x="13947" y="47"/>
                  </a:lnTo>
                  <a:lnTo>
                    <a:pt x="13956" y="50"/>
                  </a:lnTo>
                  <a:lnTo>
                    <a:pt x="13970" y="58"/>
                  </a:lnTo>
                  <a:lnTo>
                    <a:pt x="13980" y="66"/>
                  </a:lnTo>
                  <a:lnTo>
                    <a:pt x="13986" y="73"/>
                  </a:lnTo>
                  <a:lnTo>
                    <a:pt x="13990" y="77"/>
                  </a:lnTo>
                  <a:lnTo>
                    <a:pt x="13992" y="83"/>
                  </a:lnTo>
                  <a:lnTo>
                    <a:pt x="13996" y="91"/>
                  </a:lnTo>
                  <a:lnTo>
                    <a:pt x="13998" y="99"/>
                  </a:lnTo>
                  <a:lnTo>
                    <a:pt x="14001" y="108"/>
                  </a:lnTo>
                  <a:lnTo>
                    <a:pt x="14002" y="115"/>
                  </a:lnTo>
                  <a:lnTo>
                    <a:pt x="14003" y="122"/>
                  </a:lnTo>
                  <a:lnTo>
                    <a:pt x="14004" y="126"/>
                  </a:lnTo>
                  <a:lnTo>
                    <a:pt x="14006" y="130"/>
                  </a:lnTo>
                  <a:lnTo>
                    <a:pt x="14008" y="132"/>
                  </a:lnTo>
                  <a:lnTo>
                    <a:pt x="14012" y="133"/>
                  </a:lnTo>
                  <a:lnTo>
                    <a:pt x="14014" y="133"/>
                  </a:lnTo>
                  <a:lnTo>
                    <a:pt x="14016" y="132"/>
                  </a:lnTo>
                  <a:lnTo>
                    <a:pt x="14017" y="130"/>
                  </a:lnTo>
                  <a:lnTo>
                    <a:pt x="14018" y="128"/>
                  </a:lnTo>
                  <a:lnTo>
                    <a:pt x="14019" y="122"/>
                  </a:lnTo>
                  <a:lnTo>
                    <a:pt x="14019" y="113"/>
                  </a:lnTo>
                  <a:lnTo>
                    <a:pt x="14021" y="92"/>
                  </a:lnTo>
                  <a:lnTo>
                    <a:pt x="14021" y="73"/>
                  </a:lnTo>
                  <a:lnTo>
                    <a:pt x="14021" y="58"/>
                  </a:lnTo>
                  <a:lnTo>
                    <a:pt x="14022" y="45"/>
                  </a:lnTo>
                  <a:lnTo>
                    <a:pt x="14023" y="27"/>
                  </a:lnTo>
                  <a:lnTo>
                    <a:pt x="14024" y="19"/>
                  </a:lnTo>
                  <a:lnTo>
                    <a:pt x="14024" y="17"/>
                  </a:lnTo>
                  <a:lnTo>
                    <a:pt x="14022" y="15"/>
                  </a:lnTo>
                  <a:lnTo>
                    <a:pt x="14018" y="14"/>
                  </a:lnTo>
                  <a:lnTo>
                    <a:pt x="14013" y="13"/>
                  </a:lnTo>
                  <a:lnTo>
                    <a:pt x="14007" y="13"/>
                  </a:lnTo>
                  <a:lnTo>
                    <a:pt x="13998" y="12"/>
                  </a:lnTo>
                  <a:lnTo>
                    <a:pt x="13988" y="11"/>
                  </a:lnTo>
                  <a:lnTo>
                    <a:pt x="13975" y="9"/>
                  </a:lnTo>
                  <a:lnTo>
                    <a:pt x="13965" y="7"/>
                  </a:lnTo>
                  <a:lnTo>
                    <a:pt x="13953" y="5"/>
                  </a:lnTo>
                  <a:lnTo>
                    <a:pt x="13942" y="4"/>
                  </a:lnTo>
                  <a:lnTo>
                    <a:pt x="13930" y="2"/>
                  </a:lnTo>
                  <a:lnTo>
                    <a:pt x="13917" y="1"/>
                  </a:lnTo>
                  <a:lnTo>
                    <a:pt x="13903" y="1"/>
                  </a:lnTo>
                  <a:lnTo>
                    <a:pt x="13888" y="0"/>
                  </a:lnTo>
                  <a:lnTo>
                    <a:pt x="13872" y="0"/>
                  </a:lnTo>
                  <a:lnTo>
                    <a:pt x="13856" y="0"/>
                  </a:lnTo>
                  <a:lnTo>
                    <a:pt x="13839" y="1"/>
                  </a:lnTo>
                  <a:lnTo>
                    <a:pt x="13822" y="3"/>
                  </a:lnTo>
                  <a:lnTo>
                    <a:pt x="13807" y="5"/>
                  </a:lnTo>
                  <a:lnTo>
                    <a:pt x="13792" y="8"/>
                  </a:lnTo>
                  <a:lnTo>
                    <a:pt x="13779" y="11"/>
                  </a:lnTo>
                  <a:lnTo>
                    <a:pt x="13765" y="15"/>
                  </a:lnTo>
                  <a:lnTo>
                    <a:pt x="13751" y="20"/>
                  </a:lnTo>
                  <a:lnTo>
                    <a:pt x="13739" y="25"/>
                  </a:lnTo>
                  <a:lnTo>
                    <a:pt x="13728" y="31"/>
                  </a:lnTo>
                  <a:lnTo>
                    <a:pt x="13716" y="37"/>
                  </a:lnTo>
                  <a:lnTo>
                    <a:pt x="13706" y="44"/>
                  </a:lnTo>
                  <a:lnTo>
                    <a:pt x="13698" y="51"/>
                  </a:lnTo>
                  <a:lnTo>
                    <a:pt x="13689" y="59"/>
                  </a:lnTo>
                  <a:lnTo>
                    <a:pt x="13680" y="67"/>
                  </a:lnTo>
                  <a:lnTo>
                    <a:pt x="13674" y="76"/>
                  </a:lnTo>
                  <a:lnTo>
                    <a:pt x="13666" y="85"/>
                  </a:lnTo>
                  <a:lnTo>
                    <a:pt x="13661" y="94"/>
                  </a:lnTo>
                  <a:lnTo>
                    <a:pt x="13656" y="104"/>
                  </a:lnTo>
                  <a:lnTo>
                    <a:pt x="13653" y="114"/>
                  </a:lnTo>
                  <a:lnTo>
                    <a:pt x="13649" y="125"/>
                  </a:lnTo>
                  <a:lnTo>
                    <a:pt x="13648" y="136"/>
                  </a:lnTo>
                  <a:lnTo>
                    <a:pt x="13645" y="147"/>
                  </a:lnTo>
                  <a:lnTo>
                    <a:pt x="13645" y="159"/>
                  </a:lnTo>
                  <a:lnTo>
                    <a:pt x="13645" y="170"/>
                  </a:lnTo>
                  <a:lnTo>
                    <a:pt x="13646" y="181"/>
                  </a:lnTo>
                  <a:lnTo>
                    <a:pt x="13649" y="192"/>
                  </a:lnTo>
                  <a:lnTo>
                    <a:pt x="13651" y="203"/>
                  </a:lnTo>
                  <a:lnTo>
                    <a:pt x="13655" y="214"/>
                  </a:lnTo>
                  <a:lnTo>
                    <a:pt x="13660" y="225"/>
                  </a:lnTo>
                  <a:lnTo>
                    <a:pt x="13666" y="236"/>
                  </a:lnTo>
                  <a:lnTo>
                    <a:pt x="13673" y="248"/>
                  </a:lnTo>
                  <a:lnTo>
                    <a:pt x="13681" y="259"/>
                  </a:lnTo>
                  <a:lnTo>
                    <a:pt x="13691" y="271"/>
                  </a:lnTo>
                  <a:lnTo>
                    <a:pt x="13704" y="283"/>
                  </a:lnTo>
                  <a:lnTo>
                    <a:pt x="13716" y="296"/>
                  </a:lnTo>
                  <a:lnTo>
                    <a:pt x="13731" y="309"/>
                  </a:lnTo>
                  <a:lnTo>
                    <a:pt x="13749" y="322"/>
                  </a:lnTo>
                  <a:lnTo>
                    <a:pt x="13767" y="335"/>
                  </a:lnTo>
                  <a:lnTo>
                    <a:pt x="13789" y="350"/>
                  </a:lnTo>
                  <a:lnTo>
                    <a:pt x="13837" y="382"/>
                  </a:lnTo>
                  <a:lnTo>
                    <a:pt x="13855" y="394"/>
                  </a:lnTo>
                  <a:lnTo>
                    <a:pt x="13870" y="404"/>
                  </a:lnTo>
                  <a:lnTo>
                    <a:pt x="13885" y="415"/>
                  </a:lnTo>
                  <a:lnTo>
                    <a:pt x="13897" y="425"/>
                  </a:lnTo>
                  <a:lnTo>
                    <a:pt x="13908" y="434"/>
                  </a:lnTo>
                  <a:lnTo>
                    <a:pt x="13920" y="444"/>
                  </a:lnTo>
                  <a:lnTo>
                    <a:pt x="13928" y="453"/>
                  </a:lnTo>
                  <a:lnTo>
                    <a:pt x="13936" y="462"/>
                  </a:lnTo>
                  <a:lnTo>
                    <a:pt x="13943" y="471"/>
                  </a:lnTo>
                  <a:lnTo>
                    <a:pt x="13948" y="480"/>
                  </a:lnTo>
                  <a:lnTo>
                    <a:pt x="13953" y="490"/>
                  </a:lnTo>
                  <a:lnTo>
                    <a:pt x="13957" y="499"/>
                  </a:lnTo>
                  <a:lnTo>
                    <a:pt x="13961" y="509"/>
                  </a:lnTo>
                  <a:lnTo>
                    <a:pt x="13962" y="519"/>
                  </a:lnTo>
                  <a:lnTo>
                    <a:pt x="13963" y="530"/>
                  </a:lnTo>
                  <a:lnTo>
                    <a:pt x="13963" y="541"/>
                  </a:lnTo>
                  <a:lnTo>
                    <a:pt x="13963" y="551"/>
                  </a:lnTo>
                  <a:lnTo>
                    <a:pt x="13961" y="562"/>
                  </a:lnTo>
                  <a:lnTo>
                    <a:pt x="13958" y="572"/>
                  </a:lnTo>
                  <a:lnTo>
                    <a:pt x="13955" y="583"/>
                  </a:lnTo>
                  <a:lnTo>
                    <a:pt x="13948" y="593"/>
                  </a:lnTo>
                  <a:lnTo>
                    <a:pt x="13942" y="602"/>
                  </a:lnTo>
                  <a:lnTo>
                    <a:pt x="13935" y="612"/>
                  </a:lnTo>
                  <a:lnTo>
                    <a:pt x="13925" y="620"/>
                  </a:lnTo>
                  <a:lnTo>
                    <a:pt x="13915" y="628"/>
                  </a:lnTo>
                  <a:lnTo>
                    <a:pt x="13903" y="635"/>
                  </a:lnTo>
                  <a:lnTo>
                    <a:pt x="13890" y="642"/>
                  </a:lnTo>
                  <a:lnTo>
                    <a:pt x="13876" y="647"/>
                  </a:lnTo>
                  <a:lnTo>
                    <a:pt x="13861" y="652"/>
                  </a:lnTo>
                  <a:lnTo>
                    <a:pt x="13844" y="655"/>
                  </a:lnTo>
                  <a:lnTo>
                    <a:pt x="13826" y="657"/>
                  </a:lnTo>
                  <a:lnTo>
                    <a:pt x="13807" y="658"/>
                  </a:lnTo>
                  <a:lnTo>
                    <a:pt x="13792" y="657"/>
                  </a:lnTo>
                  <a:lnTo>
                    <a:pt x="13780" y="656"/>
                  </a:lnTo>
                  <a:lnTo>
                    <a:pt x="13766" y="655"/>
                  </a:lnTo>
                  <a:lnTo>
                    <a:pt x="13752" y="653"/>
                  </a:lnTo>
                  <a:lnTo>
                    <a:pt x="13740" y="650"/>
                  </a:lnTo>
                  <a:lnTo>
                    <a:pt x="13728" y="646"/>
                  </a:lnTo>
                  <a:lnTo>
                    <a:pt x="13715" y="642"/>
                  </a:lnTo>
                  <a:lnTo>
                    <a:pt x="13704" y="637"/>
                  </a:lnTo>
                  <a:lnTo>
                    <a:pt x="13694" y="632"/>
                  </a:lnTo>
                  <a:lnTo>
                    <a:pt x="13684" y="625"/>
                  </a:lnTo>
                  <a:lnTo>
                    <a:pt x="13674" y="618"/>
                  </a:lnTo>
                  <a:lnTo>
                    <a:pt x="13666" y="609"/>
                  </a:lnTo>
                  <a:lnTo>
                    <a:pt x="13659" y="600"/>
                  </a:lnTo>
                  <a:lnTo>
                    <a:pt x="13653" y="590"/>
                  </a:lnTo>
                  <a:lnTo>
                    <a:pt x="13648" y="580"/>
                  </a:lnTo>
                  <a:lnTo>
                    <a:pt x="13644" y="568"/>
                  </a:lnTo>
                  <a:lnTo>
                    <a:pt x="13643" y="559"/>
                  </a:lnTo>
                  <a:lnTo>
                    <a:pt x="13641" y="550"/>
                  </a:lnTo>
                  <a:lnTo>
                    <a:pt x="13641" y="542"/>
                  </a:lnTo>
                  <a:lnTo>
                    <a:pt x="13641" y="535"/>
                  </a:lnTo>
                  <a:lnTo>
                    <a:pt x="13640" y="531"/>
                  </a:lnTo>
                  <a:lnTo>
                    <a:pt x="13639" y="528"/>
                  </a:lnTo>
                  <a:lnTo>
                    <a:pt x="13638" y="526"/>
                  </a:lnTo>
                  <a:lnTo>
                    <a:pt x="13633" y="526"/>
                  </a:lnTo>
                  <a:lnTo>
                    <a:pt x="13630" y="526"/>
                  </a:lnTo>
                  <a:lnTo>
                    <a:pt x="13628" y="529"/>
                  </a:lnTo>
                  <a:lnTo>
                    <a:pt x="13625" y="533"/>
                  </a:lnTo>
                  <a:lnTo>
                    <a:pt x="13624" y="540"/>
                  </a:lnTo>
                  <a:lnTo>
                    <a:pt x="13624" y="548"/>
                  </a:lnTo>
                  <a:lnTo>
                    <a:pt x="13623" y="560"/>
                  </a:lnTo>
                  <a:lnTo>
                    <a:pt x="13622" y="567"/>
                  </a:lnTo>
                  <a:lnTo>
                    <a:pt x="13622" y="575"/>
                  </a:lnTo>
                  <a:lnTo>
                    <a:pt x="13620" y="583"/>
                  </a:lnTo>
                  <a:lnTo>
                    <a:pt x="13620" y="592"/>
                  </a:lnTo>
                  <a:lnTo>
                    <a:pt x="13619" y="602"/>
                  </a:lnTo>
                  <a:lnTo>
                    <a:pt x="13619" y="612"/>
                  </a:lnTo>
                  <a:lnTo>
                    <a:pt x="13619" y="622"/>
                  </a:lnTo>
                  <a:lnTo>
                    <a:pt x="13619" y="633"/>
                  </a:lnTo>
                  <a:lnTo>
                    <a:pt x="13619" y="643"/>
                  </a:lnTo>
                  <a:lnTo>
                    <a:pt x="13620" y="651"/>
                  </a:lnTo>
                  <a:lnTo>
                    <a:pt x="13622" y="656"/>
                  </a:lnTo>
                  <a:lnTo>
                    <a:pt x="13624" y="660"/>
                  </a:lnTo>
                  <a:lnTo>
                    <a:pt x="13629" y="664"/>
                  </a:lnTo>
                  <a:lnTo>
                    <a:pt x="13635" y="666"/>
                  </a:lnTo>
                  <a:lnTo>
                    <a:pt x="13653" y="673"/>
                  </a:lnTo>
                  <a:lnTo>
                    <a:pt x="13670" y="678"/>
                  </a:lnTo>
                  <a:lnTo>
                    <a:pt x="13688" y="682"/>
                  </a:lnTo>
                  <a:lnTo>
                    <a:pt x="13706" y="685"/>
                  </a:lnTo>
                  <a:lnTo>
                    <a:pt x="13725" y="687"/>
                  </a:lnTo>
                  <a:lnTo>
                    <a:pt x="13744" y="689"/>
                  </a:lnTo>
                  <a:lnTo>
                    <a:pt x="13764" y="690"/>
                  </a:lnTo>
                  <a:lnTo>
                    <a:pt x="13782" y="690"/>
                  </a:lnTo>
                  <a:close/>
                  <a:moveTo>
                    <a:pt x="14445" y="268"/>
                  </a:moveTo>
                  <a:lnTo>
                    <a:pt x="14445" y="248"/>
                  </a:lnTo>
                  <a:lnTo>
                    <a:pt x="14445" y="230"/>
                  </a:lnTo>
                  <a:lnTo>
                    <a:pt x="14445" y="213"/>
                  </a:lnTo>
                  <a:lnTo>
                    <a:pt x="14445" y="198"/>
                  </a:lnTo>
                  <a:lnTo>
                    <a:pt x="14445" y="184"/>
                  </a:lnTo>
                  <a:lnTo>
                    <a:pt x="14445" y="171"/>
                  </a:lnTo>
                  <a:lnTo>
                    <a:pt x="14445" y="160"/>
                  </a:lnTo>
                  <a:lnTo>
                    <a:pt x="14445" y="150"/>
                  </a:lnTo>
                  <a:lnTo>
                    <a:pt x="14445" y="140"/>
                  </a:lnTo>
                  <a:lnTo>
                    <a:pt x="14445" y="132"/>
                  </a:lnTo>
                  <a:lnTo>
                    <a:pt x="14445" y="124"/>
                  </a:lnTo>
                  <a:lnTo>
                    <a:pt x="14445" y="117"/>
                  </a:lnTo>
                  <a:lnTo>
                    <a:pt x="14445" y="105"/>
                  </a:lnTo>
                  <a:lnTo>
                    <a:pt x="14446" y="95"/>
                  </a:lnTo>
                  <a:lnTo>
                    <a:pt x="14446" y="86"/>
                  </a:lnTo>
                  <a:lnTo>
                    <a:pt x="14446" y="77"/>
                  </a:lnTo>
                  <a:lnTo>
                    <a:pt x="14447" y="67"/>
                  </a:lnTo>
                  <a:lnTo>
                    <a:pt x="14450" y="57"/>
                  </a:lnTo>
                  <a:lnTo>
                    <a:pt x="14452" y="49"/>
                  </a:lnTo>
                  <a:lnTo>
                    <a:pt x="14457" y="42"/>
                  </a:lnTo>
                  <a:lnTo>
                    <a:pt x="14462" y="37"/>
                  </a:lnTo>
                  <a:lnTo>
                    <a:pt x="14469" y="33"/>
                  </a:lnTo>
                  <a:lnTo>
                    <a:pt x="14477" y="29"/>
                  </a:lnTo>
                  <a:lnTo>
                    <a:pt x="14487" y="27"/>
                  </a:lnTo>
                  <a:lnTo>
                    <a:pt x="14496" y="26"/>
                  </a:lnTo>
                  <a:lnTo>
                    <a:pt x="14503" y="25"/>
                  </a:lnTo>
                  <a:lnTo>
                    <a:pt x="14510" y="25"/>
                  </a:lnTo>
                  <a:lnTo>
                    <a:pt x="14515" y="25"/>
                  </a:lnTo>
                  <a:lnTo>
                    <a:pt x="14518" y="24"/>
                  </a:lnTo>
                  <a:lnTo>
                    <a:pt x="14521" y="23"/>
                  </a:lnTo>
                  <a:lnTo>
                    <a:pt x="14522" y="22"/>
                  </a:lnTo>
                  <a:lnTo>
                    <a:pt x="14523" y="19"/>
                  </a:lnTo>
                  <a:lnTo>
                    <a:pt x="14522" y="16"/>
                  </a:lnTo>
                  <a:lnTo>
                    <a:pt x="14520" y="14"/>
                  </a:lnTo>
                  <a:lnTo>
                    <a:pt x="14513" y="13"/>
                  </a:lnTo>
                  <a:lnTo>
                    <a:pt x="14506" y="12"/>
                  </a:lnTo>
                  <a:lnTo>
                    <a:pt x="14492" y="12"/>
                  </a:lnTo>
                  <a:lnTo>
                    <a:pt x="14476" y="13"/>
                  </a:lnTo>
                  <a:lnTo>
                    <a:pt x="14459" y="13"/>
                  </a:lnTo>
                  <a:lnTo>
                    <a:pt x="14442" y="14"/>
                  </a:lnTo>
                  <a:lnTo>
                    <a:pt x="14426" y="14"/>
                  </a:lnTo>
                  <a:lnTo>
                    <a:pt x="14412" y="15"/>
                  </a:lnTo>
                  <a:lnTo>
                    <a:pt x="14404" y="15"/>
                  </a:lnTo>
                  <a:lnTo>
                    <a:pt x="14399" y="15"/>
                  </a:lnTo>
                  <a:lnTo>
                    <a:pt x="14394" y="15"/>
                  </a:lnTo>
                  <a:lnTo>
                    <a:pt x="14384" y="15"/>
                  </a:lnTo>
                  <a:lnTo>
                    <a:pt x="14370" y="14"/>
                  </a:lnTo>
                  <a:lnTo>
                    <a:pt x="14355" y="14"/>
                  </a:lnTo>
                  <a:lnTo>
                    <a:pt x="14338" y="13"/>
                  </a:lnTo>
                  <a:lnTo>
                    <a:pt x="14319" y="13"/>
                  </a:lnTo>
                  <a:lnTo>
                    <a:pt x="14303" y="12"/>
                  </a:lnTo>
                  <a:lnTo>
                    <a:pt x="14288" y="12"/>
                  </a:lnTo>
                  <a:lnTo>
                    <a:pt x="14279" y="13"/>
                  </a:lnTo>
                  <a:lnTo>
                    <a:pt x="14274" y="14"/>
                  </a:lnTo>
                  <a:lnTo>
                    <a:pt x="14271" y="16"/>
                  </a:lnTo>
                  <a:lnTo>
                    <a:pt x="14270" y="19"/>
                  </a:lnTo>
                  <a:lnTo>
                    <a:pt x="14270" y="22"/>
                  </a:lnTo>
                  <a:lnTo>
                    <a:pt x="14273" y="23"/>
                  </a:lnTo>
                  <a:lnTo>
                    <a:pt x="14275" y="24"/>
                  </a:lnTo>
                  <a:lnTo>
                    <a:pt x="14279" y="25"/>
                  </a:lnTo>
                  <a:lnTo>
                    <a:pt x="14285" y="25"/>
                  </a:lnTo>
                  <a:lnTo>
                    <a:pt x="14294" y="25"/>
                  </a:lnTo>
                  <a:lnTo>
                    <a:pt x="14304" y="27"/>
                  </a:lnTo>
                  <a:lnTo>
                    <a:pt x="14313" y="28"/>
                  </a:lnTo>
                  <a:lnTo>
                    <a:pt x="14321" y="30"/>
                  </a:lnTo>
                  <a:lnTo>
                    <a:pt x="14329" y="33"/>
                  </a:lnTo>
                  <a:lnTo>
                    <a:pt x="14335" y="38"/>
                  </a:lnTo>
                  <a:lnTo>
                    <a:pt x="14340" y="43"/>
                  </a:lnTo>
                  <a:lnTo>
                    <a:pt x="14344" y="50"/>
                  </a:lnTo>
                  <a:lnTo>
                    <a:pt x="14346" y="58"/>
                  </a:lnTo>
                  <a:lnTo>
                    <a:pt x="14349" y="67"/>
                  </a:lnTo>
                  <a:lnTo>
                    <a:pt x="14350" y="77"/>
                  </a:lnTo>
                  <a:lnTo>
                    <a:pt x="14350" y="86"/>
                  </a:lnTo>
                  <a:lnTo>
                    <a:pt x="14351" y="95"/>
                  </a:lnTo>
                  <a:lnTo>
                    <a:pt x="14351" y="105"/>
                  </a:lnTo>
                  <a:lnTo>
                    <a:pt x="14351" y="117"/>
                  </a:lnTo>
                  <a:lnTo>
                    <a:pt x="14351" y="124"/>
                  </a:lnTo>
                  <a:lnTo>
                    <a:pt x="14353" y="132"/>
                  </a:lnTo>
                  <a:lnTo>
                    <a:pt x="14353" y="140"/>
                  </a:lnTo>
                  <a:lnTo>
                    <a:pt x="14353" y="150"/>
                  </a:lnTo>
                  <a:lnTo>
                    <a:pt x="14353" y="160"/>
                  </a:lnTo>
                  <a:lnTo>
                    <a:pt x="14353" y="171"/>
                  </a:lnTo>
                  <a:lnTo>
                    <a:pt x="14353" y="184"/>
                  </a:lnTo>
                  <a:lnTo>
                    <a:pt x="14353" y="198"/>
                  </a:lnTo>
                  <a:lnTo>
                    <a:pt x="14353" y="213"/>
                  </a:lnTo>
                  <a:lnTo>
                    <a:pt x="14353" y="230"/>
                  </a:lnTo>
                  <a:lnTo>
                    <a:pt x="14353" y="248"/>
                  </a:lnTo>
                  <a:lnTo>
                    <a:pt x="14353" y="268"/>
                  </a:lnTo>
                  <a:lnTo>
                    <a:pt x="14353" y="423"/>
                  </a:lnTo>
                  <a:lnTo>
                    <a:pt x="14353" y="443"/>
                  </a:lnTo>
                  <a:lnTo>
                    <a:pt x="14353" y="464"/>
                  </a:lnTo>
                  <a:lnTo>
                    <a:pt x="14353" y="483"/>
                  </a:lnTo>
                  <a:lnTo>
                    <a:pt x="14353" y="502"/>
                  </a:lnTo>
                  <a:lnTo>
                    <a:pt x="14351" y="519"/>
                  </a:lnTo>
                  <a:lnTo>
                    <a:pt x="14351" y="536"/>
                  </a:lnTo>
                  <a:lnTo>
                    <a:pt x="14351" y="552"/>
                  </a:lnTo>
                  <a:lnTo>
                    <a:pt x="14350" y="566"/>
                  </a:lnTo>
                  <a:lnTo>
                    <a:pt x="14350" y="580"/>
                  </a:lnTo>
                  <a:lnTo>
                    <a:pt x="14349" y="593"/>
                  </a:lnTo>
                  <a:lnTo>
                    <a:pt x="14348" y="604"/>
                  </a:lnTo>
                  <a:lnTo>
                    <a:pt x="14346" y="614"/>
                  </a:lnTo>
                  <a:lnTo>
                    <a:pt x="14344" y="626"/>
                  </a:lnTo>
                  <a:lnTo>
                    <a:pt x="14341" y="637"/>
                  </a:lnTo>
                  <a:lnTo>
                    <a:pt x="14338" y="646"/>
                  </a:lnTo>
                  <a:lnTo>
                    <a:pt x="14331" y="654"/>
                  </a:lnTo>
                  <a:lnTo>
                    <a:pt x="14329" y="657"/>
                  </a:lnTo>
                  <a:lnTo>
                    <a:pt x="14325" y="659"/>
                  </a:lnTo>
                  <a:lnTo>
                    <a:pt x="14320" y="661"/>
                  </a:lnTo>
                  <a:lnTo>
                    <a:pt x="14315" y="662"/>
                  </a:lnTo>
                  <a:lnTo>
                    <a:pt x="14306" y="663"/>
                  </a:lnTo>
                  <a:lnTo>
                    <a:pt x="14299" y="665"/>
                  </a:lnTo>
                  <a:lnTo>
                    <a:pt x="14290" y="665"/>
                  </a:lnTo>
                  <a:lnTo>
                    <a:pt x="14281" y="666"/>
                  </a:lnTo>
                  <a:lnTo>
                    <a:pt x="14278" y="666"/>
                  </a:lnTo>
                  <a:lnTo>
                    <a:pt x="14275" y="667"/>
                  </a:lnTo>
                  <a:lnTo>
                    <a:pt x="14274" y="669"/>
                  </a:lnTo>
                  <a:lnTo>
                    <a:pt x="14273" y="671"/>
                  </a:lnTo>
                  <a:lnTo>
                    <a:pt x="14274" y="673"/>
                  </a:lnTo>
                  <a:lnTo>
                    <a:pt x="14274" y="674"/>
                  </a:lnTo>
                  <a:lnTo>
                    <a:pt x="14275" y="675"/>
                  </a:lnTo>
                  <a:lnTo>
                    <a:pt x="14278" y="676"/>
                  </a:lnTo>
                  <a:lnTo>
                    <a:pt x="14283" y="678"/>
                  </a:lnTo>
                  <a:lnTo>
                    <a:pt x="14290" y="678"/>
                  </a:lnTo>
                  <a:lnTo>
                    <a:pt x="14305" y="678"/>
                  </a:lnTo>
                  <a:lnTo>
                    <a:pt x="14320" y="677"/>
                  </a:lnTo>
                  <a:lnTo>
                    <a:pt x="14338" y="677"/>
                  </a:lnTo>
                  <a:lnTo>
                    <a:pt x="14355" y="677"/>
                  </a:lnTo>
                  <a:lnTo>
                    <a:pt x="14370" y="676"/>
                  </a:lnTo>
                  <a:lnTo>
                    <a:pt x="14384" y="676"/>
                  </a:lnTo>
                  <a:lnTo>
                    <a:pt x="14394" y="675"/>
                  </a:lnTo>
                  <a:lnTo>
                    <a:pt x="14399" y="675"/>
                  </a:lnTo>
                  <a:lnTo>
                    <a:pt x="14404" y="675"/>
                  </a:lnTo>
                  <a:lnTo>
                    <a:pt x="14414" y="676"/>
                  </a:lnTo>
                  <a:lnTo>
                    <a:pt x="14427" y="676"/>
                  </a:lnTo>
                  <a:lnTo>
                    <a:pt x="14445" y="677"/>
                  </a:lnTo>
                  <a:lnTo>
                    <a:pt x="14455" y="677"/>
                  </a:lnTo>
                  <a:lnTo>
                    <a:pt x="14466" y="677"/>
                  </a:lnTo>
                  <a:lnTo>
                    <a:pt x="14476" y="677"/>
                  </a:lnTo>
                  <a:lnTo>
                    <a:pt x="14487" y="677"/>
                  </a:lnTo>
                  <a:lnTo>
                    <a:pt x="14499" y="678"/>
                  </a:lnTo>
                  <a:lnTo>
                    <a:pt x="14511" y="678"/>
                  </a:lnTo>
                  <a:lnTo>
                    <a:pt x="14522" y="678"/>
                  </a:lnTo>
                  <a:lnTo>
                    <a:pt x="14533" y="678"/>
                  </a:lnTo>
                  <a:lnTo>
                    <a:pt x="14541" y="677"/>
                  </a:lnTo>
                  <a:lnTo>
                    <a:pt x="14547" y="676"/>
                  </a:lnTo>
                  <a:lnTo>
                    <a:pt x="14550" y="674"/>
                  </a:lnTo>
                  <a:lnTo>
                    <a:pt x="14551" y="671"/>
                  </a:lnTo>
                  <a:lnTo>
                    <a:pt x="14551" y="669"/>
                  </a:lnTo>
                  <a:lnTo>
                    <a:pt x="14550" y="667"/>
                  </a:lnTo>
                  <a:lnTo>
                    <a:pt x="14546" y="666"/>
                  </a:lnTo>
                  <a:lnTo>
                    <a:pt x="14542" y="666"/>
                  </a:lnTo>
                  <a:lnTo>
                    <a:pt x="14536" y="665"/>
                  </a:lnTo>
                  <a:lnTo>
                    <a:pt x="14528" y="665"/>
                  </a:lnTo>
                  <a:lnTo>
                    <a:pt x="14520" y="665"/>
                  </a:lnTo>
                  <a:lnTo>
                    <a:pt x="14510" y="664"/>
                  </a:lnTo>
                  <a:lnTo>
                    <a:pt x="14501" y="663"/>
                  </a:lnTo>
                  <a:lnTo>
                    <a:pt x="14492" y="662"/>
                  </a:lnTo>
                  <a:lnTo>
                    <a:pt x="14485" y="661"/>
                  </a:lnTo>
                  <a:lnTo>
                    <a:pt x="14479" y="659"/>
                  </a:lnTo>
                  <a:lnTo>
                    <a:pt x="14472" y="657"/>
                  </a:lnTo>
                  <a:lnTo>
                    <a:pt x="14467" y="654"/>
                  </a:lnTo>
                  <a:lnTo>
                    <a:pt x="14464" y="650"/>
                  </a:lnTo>
                  <a:lnTo>
                    <a:pt x="14460" y="646"/>
                  </a:lnTo>
                  <a:lnTo>
                    <a:pt x="14457" y="642"/>
                  </a:lnTo>
                  <a:lnTo>
                    <a:pt x="14455" y="637"/>
                  </a:lnTo>
                  <a:lnTo>
                    <a:pt x="14452" y="626"/>
                  </a:lnTo>
                  <a:lnTo>
                    <a:pt x="14450" y="614"/>
                  </a:lnTo>
                  <a:lnTo>
                    <a:pt x="14449" y="604"/>
                  </a:lnTo>
                  <a:lnTo>
                    <a:pt x="14447" y="593"/>
                  </a:lnTo>
                  <a:lnTo>
                    <a:pt x="14447" y="580"/>
                  </a:lnTo>
                  <a:lnTo>
                    <a:pt x="14446" y="566"/>
                  </a:lnTo>
                  <a:lnTo>
                    <a:pt x="14446" y="552"/>
                  </a:lnTo>
                  <a:lnTo>
                    <a:pt x="14445" y="536"/>
                  </a:lnTo>
                  <a:lnTo>
                    <a:pt x="14445" y="519"/>
                  </a:lnTo>
                  <a:lnTo>
                    <a:pt x="14445" y="502"/>
                  </a:lnTo>
                  <a:lnTo>
                    <a:pt x="14445" y="483"/>
                  </a:lnTo>
                  <a:lnTo>
                    <a:pt x="14445" y="464"/>
                  </a:lnTo>
                  <a:lnTo>
                    <a:pt x="14445" y="443"/>
                  </a:lnTo>
                  <a:lnTo>
                    <a:pt x="14445" y="423"/>
                  </a:lnTo>
                  <a:lnTo>
                    <a:pt x="14445" y="268"/>
                  </a:lnTo>
                  <a:close/>
                  <a:moveTo>
                    <a:pt x="15101" y="50"/>
                  </a:moveTo>
                  <a:lnTo>
                    <a:pt x="15240" y="52"/>
                  </a:lnTo>
                  <a:lnTo>
                    <a:pt x="15258" y="53"/>
                  </a:lnTo>
                  <a:lnTo>
                    <a:pt x="15276" y="53"/>
                  </a:lnTo>
                  <a:lnTo>
                    <a:pt x="15291" y="55"/>
                  </a:lnTo>
                  <a:lnTo>
                    <a:pt x="15304" y="57"/>
                  </a:lnTo>
                  <a:lnTo>
                    <a:pt x="15317" y="59"/>
                  </a:lnTo>
                  <a:lnTo>
                    <a:pt x="15328" y="61"/>
                  </a:lnTo>
                  <a:lnTo>
                    <a:pt x="15337" y="64"/>
                  </a:lnTo>
                  <a:lnTo>
                    <a:pt x="15346" y="67"/>
                  </a:lnTo>
                  <a:lnTo>
                    <a:pt x="15352" y="70"/>
                  </a:lnTo>
                  <a:lnTo>
                    <a:pt x="15358" y="74"/>
                  </a:lnTo>
                  <a:lnTo>
                    <a:pt x="15363" y="78"/>
                  </a:lnTo>
                  <a:lnTo>
                    <a:pt x="15367" y="82"/>
                  </a:lnTo>
                  <a:lnTo>
                    <a:pt x="15369" y="86"/>
                  </a:lnTo>
                  <a:lnTo>
                    <a:pt x="15372" y="91"/>
                  </a:lnTo>
                  <a:lnTo>
                    <a:pt x="15373" y="96"/>
                  </a:lnTo>
                  <a:lnTo>
                    <a:pt x="15374" y="100"/>
                  </a:lnTo>
                  <a:lnTo>
                    <a:pt x="15375" y="110"/>
                  </a:lnTo>
                  <a:lnTo>
                    <a:pt x="15377" y="118"/>
                  </a:lnTo>
                  <a:lnTo>
                    <a:pt x="15378" y="122"/>
                  </a:lnTo>
                  <a:lnTo>
                    <a:pt x="15380" y="124"/>
                  </a:lnTo>
                  <a:lnTo>
                    <a:pt x="15384" y="125"/>
                  </a:lnTo>
                  <a:lnTo>
                    <a:pt x="15387" y="124"/>
                  </a:lnTo>
                  <a:lnTo>
                    <a:pt x="15389" y="122"/>
                  </a:lnTo>
                  <a:lnTo>
                    <a:pt x="15392" y="119"/>
                  </a:lnTo>
                  <a:lnTo>
                    <a:pt x="15392" y="114"/>
                  </a:lnTo>
                  <a:lnTo>
                    <a:pt x="15392" y="108"/>
                  </a:lnTo>
                  <a:lnTo>
                    <a:pt x="15393" y="98"/>
                  </a:lnTo>
                  <a:lnTo>
                    <a:pt x="15393" y="86"/>
                  </a:lnTo>
                  <a:lnTo>
                    <a:pt x="15394" y="71"/>
                  </a:lnTo>
                  <a:lnTo>
                    <a:pt x="15394" y="56"/>
                  </a:lnTo>
                  <a:lnTo>
                    <a:pt x="15394" y="42"/>
                  </a:lnTo>
                  <a:lnTo>
                    <a:pt x="15395" y="28"/>
                  </a:lnTo>
                  <a:lnTo>
                    <a:pt x="15395" y="17"/>
                  </a:lnTo>
                  <a:lnTo>
                    <a:pt x="15395" y="13"/>
                  </a:lnTo>
                  <a:lnTo>
                    <a:pt x="15394" y="9"/>
                  </a:lnTo>
                  <a:lnTo>
                    <a:pt x="15393" y="7"/>
                  </a:lnTo>
                  <a:lnTo>
                    <a:pt x="15389" y="6"/>
                  </a:lnTo>
                  <a:lnTo>
                    <a:pt x="15385" y="7"/>
                  </a:lnTo>
                  <a:lnTo>
                    <a:pt x="15379" y="8"/>
                  </a:lnTo>
                  <a:lnTo>
                    <a:pt x="15371" y="9"/>
                  </a:lnTo>
                  <a:lnTo>
                    <a:pt x="15359" y="11"/>
                  </a:lnTo>
                  <a:lnTo>
                    <a:pt x="15344" y="12"/>
                  </a:lnTo>
                  <a:lnTo>
                    <a:pt x="15327" y="14"/>
                  </a:lnTo>
                  <a:lnTo>
                    <a:pt x="15317" y="14"/>
                  </a:lnTo>
                  <a:lnTo>
                    <a:pt x="15306" y="15"/>
                  </a:lnTo>
                  <a:lnTo>
                    <a:pt x="15293" y="15"/>
                  </a:lnTo>
                  <a:lnTo>
                    <a:pt x="15281" y="15"/>
                  </a:lnTo>
                  <a:lnTo>
                    <a:pt x="14869" y="15"/>
                  </a:lnTo>
                  <a:lnTo>
                    <a:pt x="14860" y="15"/>
                  </a:lnTo>
                  <a:lnTo>
                    <a:pt x="14848" y="14"/>
                  </a:lnTo>
                  <a:lnTo>
                    <a:pt x="14833" y="14"/>
                  </a:lnTo>
                  <a:lnTo>
                    <a:pt x="14815" y="13"/>
                  </a:lnTo>
                  <a:lnTo>
                    <a:pt x="14799" y="12"/>
                  </a:lnTo>
                  <a:lnTo>
                    <a:pt x="14783" y="11"/>
                  </a:lnTo>
                  <a:lnTo>
                    <a:pt x="14769" y="9"/>
                  </a:lnTo>
                  <a:lnTo>
                    <a:pt x="14758" y="7"/>
                  </a:lnTo>
                  <a:lnTo>
                    <a:pt x="14750" y="5"/>
                  </a:lnTo>
                  <a:lnTo>
                    <a:pt x="14743" y="2"/>
                  </a:lnTo>
                  <a:lnTo>
                    <a:pt x="14738" y="1"/>
                  </a:lnTo>
                  <a:lnTo>
                    <a:pt x="14734" y="0"/>
                  </a:lnTo>
                  <a:lnTo>
                    <a:pt x="14732" y="1"/>
                  </a:lnTo>
                  <a:lnTo>
                    <a:pt x="14729" y="3"/>
                  </a:lnTo>
                  <a:lnTo>
                    <a:pt x="14728" y="6"/>
                  </a:lnTo>
                  <a:lnTo>
                    <a:pt x="14726" y="10"/>
                  </a:lnTo>
                  <a:lnTo>
                    <a:pt x="14724" y="14"/>
                  </a:lnTo>
                  <a:lnTo>
                    <a:pt x="14723" y="17"/>
                  </a:lnTo>
                  <a:lnTo>
                    <a:pt x="14722" y="21"/>
                  </a:lnTo>
                  <a:lnTo>
                    <a:pt x="14719" y="28"/>
                  </a:lnTo>
                  <a:lnTo>
                    <a:pt x="14717" y="38"/>
                  </a:lnTo>
                  <a:lnTo>
                    <a:pt x="14713" y="49"/>
                  </a:lnTo>
                  <a:lnTo>
                    <a:pt x="14711" y="62"/>
                  </a:lnTo>
                  <a:lnTo>
                    <a:pt x="14707" y="74"/>
                  </a:lnTo>
                  <a:lnTo>
                    <a:pt x="14703" y="86"/>
                  </a:lnTo>
                  <a:lnTo>
                    <a:pt x="14701" y="96"/>
                  </a:lnTo>
                  <a:lnTo>
                    <a:pt x="14699" y="104"/>
                  </a:lnTo>
                  <a:lnTo>
                    <a:pt x="14699" y="108"/>
                  </a:lnTo>
                  <a:lnTo>
                    <a:pt x="14699" y="112"/>
                  </a:lnTo>
                  <a:lnTo>
                    <a:pt x="14701" y="114"/>
                  </a:lnTo>
                  <a:lnTo>
                    <a:pt x="14702" y="116"/>
                  </a:lnTo>
                  <a:lnTo>
                    <a:pt x="14704" y="116"/>
                  </a:lnTo>
                  <a:lnTo>
                    <a:pt x="14707" y="116"/>
                  </a:lnTo>
                  <a:lnTo>
                    <a:pt x="14711" y="114"/>
                  </a:lnTo>
                  <a:lnTo>
                    <a:pt x="14713" y="112"/>
                  </a:lnTo>
                  <a:lnTo>
                    <a:pt x="14716" y="107"/>
                  </a:lnTo>
                  <a:lnTo>
                    <a:pt x="14718" y="103"/>
                  </a:lnTo>
                  <a:lnTo>
                    <a:pt x="14722" y="97"/>
                  </a:lnTo>
                  <a:lnTo>
                    <a:pt x="14727" y="90"/>
                  </a:lnTo>
                  <a:lnTo>
                    <a:pt x="14734" y="80"/>
                  </a:lnTo>
                  <a:lnTo>
                    <a:pt x="14738" y="75"/>
                  </a:lnTo>
                  <a:lnTo>
                    <a:pt x="14744" y="71"/>
                  </a:lnTo>
                  <a:lnTo>
                    <a:pt x="14749" y="67"/>
                  </a:lnTo>
                  <a:lnTo>
                    <a:pt x="14755" y="64"/>
                  </a:lnTo>
                  <a:lnTo>
                    <a:pt x="14763" y="61"/>
                  </a:lnTo>
                  <a:lnTo>
                    <a:pt x="14772" y="58"/>
                  </a:lnTo>
                  <a:lnTo>
                    <a:pt x="14780" y="56"/>
                  </a:lnTo>
                  <a:lnTo>
                    <a:pt x="14790" y="55"/>
                  </a:lnTo>
                  <a:lnTo>
                    <a:pt x="14802" y="54"/>
                  </a:lnTo>
                  <a:lnTo>
                    <a:pt x="14815" y="53"/>
                  </a:lnTo>
                  <a:lnTo>
                    <a:pt x="14830" y="52"/>
                  </a:lnTo>
                  <a:lnTo>
                    <a:pt x="14847" y="52"/>
                  </a:lnTo>
                  <a:lnTo>
                    <a:pt x="15009" y="50"/>
                  </a:lnTo>
                  <a:lnTo>
                    <a:pt x="15009" y="423"/>
                  </a:lnTo>
                  <a:lnTo>
                    <a:pt x="15009" y="443"/>
                  </a:lnTo>
                  <a:lnTo>
                    <a:pt x="15009" y="464"/>
                  </a:lnTo>
                  <a:lnTo>
                    <a:pt x="15009" y="483"/>
                  </a:lnTo>
                  <a:lnTo>
                    <a:pt x="15009" y="502"/>
                  </a:lnTo>
                  <a:lnTo>
                    <a:pt x="15009" y="519"/>
                  </a:lnTo>
                  <a:lnTo>
                    <a:pt x="15007" y="536"/>
                  </a:lnTo>
                  <a:lnTo>
                    <a:pt x="15007" y="552"/>
                  </a:lnTo>
                  <a:lnTo>
                    <a:pt x="15007" y="566"/>
                  </a:lnTo>
                  <a:lnTo>
                    <a:pt x="15006" y="580"/>
                  </a:lnTo>
                  <a:lnTo>
                    <a:pt x="15005" y="593"/>
                  </a:lnTo>
                  <a:lnTo>
                    <a:pt x="15005" y="604"/>
                  </a:lnTo>
                  <a:lnTo>
                    <a:pt x="15004" y="614"/>
                  </a:lnTo>
                  <a:lnTo>
                    <a:pt x="15001" y="626"/>
                  </a:lnTo>
                  <a:lnTo>
                    <a:pt x="14998" y="637"/>
                  </a:lnTo>
                  <a:lnTo>
                    <a:pt x="14994" y="646"/>
                  </a:lnTo>
                  <a:lnTo>
                    <a:pt x="14989" y="654"/>
                  </a:lnTo>
                  <a:lnTo>
                    <a:pt x="14985" y="657"/>
                  </a:lnTo>
                  <a:lnTo>
                    <a:pt x="14981" y="659"/>
                  </a:lnTo>
                  <a:lnTo>
                    <a:pt x="14976" y="661"/>
                  </a:lnTo>
                  <a:lnTo>
                    <a:pt x="14971" y="662"/>
                  </a:lnTo>
                  <a:lnTo>
                    <a:pt x="14964" y="663"/>
                  </a:lnTo>
                  <a:lnTo>
                    <a:pt x="14955" y="665"/>
                  </a:lnTo>
                  <a:lnTo>
                    <a:pt x="14946" y="665"/>
                  </a:lnTo>
                  <a:lnTo>
                    <a:pt x="14939" y="666"/>
                  </a:lnTo>
                  <a:lnTo>
                    <a:pt x="14934" y="666"/>
                  </a:lnTo>
                  <a:lnTo>
                    <a:pt x="14931" y="667"/>
                  </a:lnTo>
                  <a:lnTo>
                    <a:pt x="14930" y="669"/>
                  </a:lnTo>
                  <a:lnTo>
                    <a:pt x="14930" y="671"/>
                  </a:lnTo>
                  <a:lnTo>
                    <a:pt x="14930" y="673"/>
                  </a:lnTo>
                  <a:lnTo>
                    <a:pt x="14930" y="674"/>
                  </a:lnTo>
                  <a:lnTo>
                    <a:pt x="14931" y="675"/>
                  </a:lnTo>
                  <a:lnTo>
                    <a:pt x="14934" y="676"/>
                  </a:lnTo>
                  <a:lnTo>
                    <a:pt x="14939" y="678"/>
                  </a:lnTo>
                  <a:lnTo>
                    <a:pt x="14948" y="678"/>
                  </a:lnTo>
                  <a:lnTo>
                    <a:pt x="14961" y="678"/>
                  </a:lnTo>
                  <a:lnTo>
                    <a:pt x="14978" y="677"/>
                  </a:lnTo>
                  <a:lnTo>
                    <a:pt x="14994" y="677"/>
                  </a:lnTo>
                  <a:lnTo>
                    <a:pt x="15011" y="677"/>
                  </a:lnTo>
                  <a:lnTo>
                    <a:pt x="15027" y="676"/>
                  </a:lnTo>
                  <a:lnTo>
                    <a:pt x="15040" y="676"/>
                  </a:lnTo>
                  <a:lnTo>
                    <a:pt x="15050" y="675"/>
                  </a:lnTo>
                  <a:lnTo>
                    <a:pt x="15055" y="675"/>
                  </a:lnTo>
                  <a:lnTo>
                    <a:pt x="15060" y="675"/>
                  </a:lnTo>
                  <a:lnTo>
                    <a:pt x="15070" y="676"/>
                  </a:lnTo>
                  <a:lnTo>
                    <a:pt x="15084" y="676"/>
                  </a:lnTo>
                  <a:lnTo>
                    <a:pt x="15102" y="677"/>
                  </a:lnTo>
                  <a:lnTo>
                    <a:pt x="15111" y="677"/>
                  </a:lnTo>
                  <a:lnTo>
                    <a:pt x="15122" y="677"/>
                  </a:lnTo>
                  <a:lnTo>
                    <a:pt x="15132" y="677"/>
                  </a:lnTo>
                  <a:lnTo>
                    <a:pt x="15143" y="677"/>
                  </a:lnTo>
                  <a:lnTo>
                    <a:pt x="15156" y="678"/>
                  </a:lnTo>
                  <a:lnTo>
                    <a:pt x="15167" y="678"/>
                  </a:lnTo>
                  <a:lnTo>
                    <a:pt x="15178" y="678"/>
                  </a:lnTo>
                  <a:lnTo>
                    <a:pt x="15190" y="678"/>
                  </a:lnTo>
                  <a:lnTo>
                    <a:pt x="15197" y="677"/>
                  </a:lnTo>
                  <a:lnTo>
                    <a:pt x="15203" y="676"/>
                  </a:lnTo>
                  <a:lnTo>
                    <a:pt x="15206" y="674"/>
                  </a:lnTo>
                  <a:lnTo>
                    <a:pt x="15207" y="671"/>
                  </a:lnTo>
                  <a:lnTo>
                    <a:pt x="15207" y="669"/>
                  </a:lnTo>
                  <a:lnTo>
                    <a:pt x="15206" y="667"/>
                  </a:lnTo>
                  <a:lnTo>
                    <a:pt x="15203" y="666"/>
                  </a:lnTo>
                  <a:lnTo>
                    <a:pt x="15198" y="666"/>
                  </a:lnTo>
                  <a:lnTo>
                    <a:pt x="15192" y="665"/>
                  </a:lnTo>
                  <a:lnTo>
                    <a:pt x="15185" y="665"/>
                  </a:lnTo>
                  <a:lnTo>
                    <a:pt x="15176" y="665"/>
                  </a:lnTo>
                  <a:lnTo>
                    <a:pt x="15167" y="664"/>
                  </a:lnTo>
                  <a:lnTo>
                    <a:pt x="15157" y="663"/>
                  </a:lnTo>
                  <a:lnTo>
                    <a:pt x="15150" y="662"/>
                  </a:lnTo>
                  <a:lnTo>
                    <a:pt x="15141" y="661"/>
                  </a:lnTo>
                  <a:lnTo>
                    <a:pt x="15135" y="659"/>
                  </a:lnTo>
                  <a:lnTo>
                    <a:pt x="15128" y="657"/>
                  </a:lnTo>
                  <a:lnTo>
                    <a:pt x="15125" y="654"/>
                  </a:lnTo>
                  <a:lnTo>
                    <a:pt x="15120" y="650"/>
                  </a:lnTo>
                  <a:lnTo>
                    <a:pt x="15117" y="646"/>
                  </a:lnTo>
                  <a:lnTo>
                    <a:pt x="15114" y="642"/>
                  </a:lnTo>
                  <a:lnTo>
                    <a:pt x="15112" y="637"/>
                  </a:lnTo>
                  <a:lnTo>
                    <a:pt x="15109" y="626"/>
                  </a:lnTo>
                  <a:lnTo>
                    <a:pt x="15106" y="614"/>
                  </a:lnTo>
                  <a:lnTo>
                    <a:pt x="15105" y="604"/>
                  </a:lnTo>
                  <a:lnTo>
                    <a:pt x="15104" y="593"/>
                  </a:lnTo>
                  <a:lnTo>
                    <a:pt x="15104" y="580"/>
                  </a:lnTo>
                  <a:lnTo>
                    <a:pt x="15102" y="566"/>
                  </a:lnTo>
                  <a:lnTo>
                    <a:pt x="15102" y="552"/>
                  </a:lnTo>
                  <a:lnTo>
                    <a:pt x="15101" y="536"/>
                  </a:lnTo>
                  <a:lnTo>
                    <a:pt x="15101" y="519"/>
                  </a:lnTo>
                  <a:lnTo>
                    <a:pt x="15101" y="502"/>
                  </a:lnTo>
                  <a:lnTo>
                    <a:pt x="15101" y="483"/>
                  </a:lnTo>
                  <a:lnTo>
                    <a:pt x="15101" y="464"/>
                  </a:lnTo>
                  <a:lnTo>
                    <a:pt x="15101" y="443"/>
                  </a:lnTo>
                  <a:lnTo>
                    <a:pt x="15101" y="423"/>
                  </a:lnTo>
                  <a:lnTo>
                    <a:pt x="15101" y="50"/>
                  </a:lnTo>
                  <a:close/>
                  <a:moveTo>
                    <a:pt x="15803" y="526"/>
                  </a:moveTo>
                  <a:lnTo>
                    <a:pt x="15803" y="534"/>
                  </a:lnTo>
                  <a:lnTo>
                    <a:pt x="15803" y="546"/>
                  </a:lnTo>
                  <a:lnTo>
                    <a:pt x="15803" y="554"/>
                  </a:lnTo>
                  <a:lnTo>
                    <a:pt x="15803" y="561"/>
                  </a:lnTo>
                  <a:lnTo>
                    <a:pt x="15802" y="569"/>
                  </a:lnTo>
                  <a:lnTo>
                    <a:pt x="15802" y="578"/>
                  </a:lnTo>
                  <a:lnTo>
                    <a:pt x="15802" y="586"/>
                  </a:lnTo>
                  <a:lnTo>
                    <a:pt x="15801" y="595"/>
                  </a:lnTo>
                  <a:lnTo>
                    <a:pt x="15801" y="604"/>
                  </a:lnTo>
                  <a:lnTo>
                    <a:pt x="15800" y="614"/>
                  </a:lnTo>
                  <a:lnTo>
                    <a:pt x="15798" y="623"/>
                  </a:lnTo>
                  <a:lnTo>
                    <a:pt x="15797" y="631"/>
                  </a:lnTo>
                  <a:lnTo>
                    <a:pt x="15795" y="639"/>
                  </a:lnTo>
                  <a:lnTo>
                    <a:pt x="15791" y="646"/>
                  </a:lnTo>
                  <a:lnTo>
                    <a:pt x="15786" y="652"/>
                  </a:lnTo>
                  <a:lnTo>
                    <a:pt x="15781" y="657"/>
                  </a:lnTo>
                  <a:lnTo>
                    <a:pt x="15773" y="660"/>
                  </a:lnTo>
                  <a:lnTo>
                    <a:pt x="15766" y="662"/>
                  </a:lnTo>
                  <a:lnTo>
                    <a:pt x="15758" y="663"/>
                  </a:lnTo>
                  <a:lnTo>
                    <a:pt x="15750" y="665"/>
                  </a:lnTo>
                  <a:lnTo>
                    <a:pt x="15741" y="665"/>
                  </a:lnTo>
                  <a:lnTo>
                    <a:pt x="15734" y="666"/>
                  </a:lnTo>
                  <a:lnTo>
                    <a:pt x="15729" y="666"/>
                  </a:lnTo>
                  <a:lnTo>
                    <a:pt x="15726" y="667"/>
                  </a:lnTo>
                  <a:lnTo>
                    <a:pt x="15725" y="669"/>
                  </a:lnTo>
                  <a:lnTo>
                    <a:pt x="15725" y="671"/>
                  </a:lnTo>
                  <a:lnTo>
                    <a:pt x="15725" y="673"/>
                  </a:lnTo>
                  <a:lnTo>
                    <a:pt x="15725" y="674"/>
                  </a:lnTo>
                  <a:lnTo>
                    <a:pt x="15727" y="675"/>
                  </a:lnTo>
                  <a:lnTo>
                    <a:pt x="15729" y="676"/>
                  </a:lnTo>
                  <a:lnTo>
                    <a:pt x="15734" y="678"/>
                  </a:lnTo>
                  <a:lnTo>
                    <a:pt x="15742" y="678"/>
                  </a:lnTo>
                  <a:lnTo>
                    <a:pt x="15756" y="678"/>
                  </a:lnTo>
                  <a:lnTo>
                    <a:pt x="15772" y="677"/>
                  </a:lnTo>
                  <a:lnTo>
                    <a:pt x="15788" y="677"/>
                  </a:lnTo>
                  <a:lnTo>
                    <a:pt x="15806" y="677"/>
                  </a:lnTo>
                  <a:lnTo>
                    <a:pt x="15822" y="676"/>
                  </a:lnTo>
                  <a:lnTo>
                    <a:pt x="15835" y="676"/>
                  </a:lnTo>
                  <a:lnTo>
                    <a:pt x="15845" y="675"/>
                  </a:lnTo>
                  <a:lnTo>
                    <a:pt x="15850" y="675"/>
                  </a:lnTo>
                  <a:lnTo>
                    <a:pt x="15855" y="675"/>
                  </a:lnTo>
                  <a:lnTo>
                    <a:pt x="15865" y="676"/>
                  </a:lnTo>
                  <a:lnTo>
                    <a:pt x="15879" y="676"/>
                  </a:lnTo>
                  <a:lnTo>
                    <a:pt x="15897" y="677"/>
                  </a:lnTo>
                  <a:lnTo>
                    <a:pt x="15907" y="677"/>
                  </a:lnTo>
                  <a:lnTo>
                    <a:pt x="15917" y="677"/>
                  </a:lnTo>
                  <a:lnTo>
                    <a:pt x="15928" y="677"/>
                  </a:lnTo>
                  <a:lnTo>
                    <a:pt x="15939" y="677"/>
                  </a:lnTo>
                  <a:lnTo>
                    <a:pt x="15951" y="678"/>
                  </a:lnTo>
                  <a:lnTo>
                    <a:pt x="15962" y="678"/>
                  </a:lnTo>
                  <a:lnTo>
                    <a:pt x="15973" y="678"/>
                  </a:lnTo>
                  <a:lnTo>
                    <a:pt x="15984" y="678"/>
                  </a:lnTo>
                  <a:lnTo>
                    <a:pt x="15993" y="677"/>
                  </a:lnTo>
                  <a:lnTo>
                    <a:pt x="15998" y="676"/>
                  </a:lnTo>
                  <a:lnTo>
                    <a:pt x="16002" y="674"/>
                  </a:lnTo>
                  <a:lnTo>
                    <a:pt x="16002" y="671"/>
                  </a:lnTo>
                  <a:lnTo>
                    <a:pt x="16002" y="669"/>
                  </a:lnTo>
                  <a:lnTo>
                    <a:pt x="16000" y="667"/>
                  </a:lnTo>
                  <a:lnTo>
                    <a:pt x="15998" y="666"/>
                  </a:lnTo>
                  <a:lnTo>
                    <a:pt x="15993" y="666"/>
                  </a:lnTo>
                  <a:lnTo>
                    <a:pt x="15987" y="665"/>
                  </a:lnTo>
                  <a:lnTo>
                    <a:pt x="15979" y="665"/>
                  </a:lnTo>
                  <a:lnTo>
                    <a:pt x="15971" y="665"/>
                  </a:lnTo>
                  <a:lnTo>
                    <a:pt x="15962" y="664"/>
                  </a:lnTo>
                  <a:lnTo>
                    <a:pt x="15952" y="663"/>
                  </a:lnTo>
                  <a:lnTo>
                    <a:pt x="15944" y="662"/>
                  </a:lnTo>
                  <a:lnTo>
                    <a:pt x="15937" y="661"/>
                  </a:lnTo>
                  <a:lnTo>
                    <a:pt x="15929" y="659"/>
                  </a:lnTo>
                  <a:lnTo>
                    <a:pt x="15923" y="657"/>
                  </a:lnTo>
                  <a:lnTo>
                    <a:pt x="15918" y="654"/>
                  </a:lnTo>
                  <a:lnTo>
                    <a:pt x="15913" y="650"/>
                  </a:lnTo>
                  <a:lnTo>
                    <a:pt x="15909" y="646"/>
                  </a:lnTo>
                  <a:lnTo>
                    <a:pt x="15907" y="642"/>
                  </a:lnTo>
                  <a:lnTo>
                    <a:pt x="15904" y="637"/>
                  </a:lnTo>
                  <a:lnTo>
                    <a:pt x="15901" y="626"/>
                  </a:lnTo>
                  <a:lnTo>
                    <a:pt x="15899" y="614"/>
                  </a:lnTo>
                  <a:lnTo>
                    <a:pt x="15898" y="604"/>
                  </a:lnTo>
                  <a:lnTo>
                    <a:pt x="15898" y="595"/>
                  </a:lnTo>
                  <a:lnTo>
                    <a:pt x="15897" y="586"/>
                  </a:lnTo>
                  <a:lnTo>
                    <a:pt x="15897" y="578"/>
                  </a:lnTo>
                  <a:lnTo>
                    <a:pt x="15896" y="569"/>
                  </a:lnTo>
                  <a:lnTo>
                    <a:pt x="15896" y="561"/>
                  </a:lnTo>
                  <a:lnTo>
                    <a:pt x="15896" y="554"/>
                  </a:lnTo>
                  <a:lnTo>
                    <a:pt x="15896" y="546"/>
                  </a:lnTo>
                  <a:lnTo>
                    <a:pt x="15896" y="534"/>
                  </a:lnTo>
                  <a:lnTo>
                    <a:pt x="15896" y="526"/>
                  </a:lnTo>
                  <a:lnTo>
                    <a:pt x="15896" y="450"/>
                  </a:lnTo>
                  <a:lnTo>
                    <a:pt x="15896" y="435"/>
                  </a:lnTo>
                  <a:lnTo>
                    <a:pt x="15896" y="421"/>
                  </a:lnTo>
                  <a:lnTo>
                    <a:pt x="15898" y="407"/>
                  </a:lnTo>
                  <a:lnTo>
                    <a:pt x="15901" y="392"/>
                  </a:lnTo>
                  <a:lnTo>
                    <a:pt x="15903" y="385"/>
                  </a:lnTo>
                  <a:lnTo>
                    <a:pt x="15906" y="377"/>
                  </a:lnTo>
                  <a:lnTo>
                    <a:pt x="15908" y="370"/>
                  </a:lnTo>
                  <a:lnTo>
                    <a:pt x="15912" y="362"/>
                  </a:lnTo>
                  <a:lnTo>
                    <a:pt x="15918" y="351"/>
                  </a:lnTo>
                  <a:lnTo>
                    <a:pt x="15928" y="336"/>
                  </a:lnTo>
                  <a:lnTo>
                    <a:pt x="15934" y="327"/>
                  </a:lnTo>
                  <a:lnTo>
                    <a:pt x="15941" y="318"/>
                  </a:lnTo>
                  <a:lnTo>
                    <a:pt x="15948" y="307"/>
                  </a:lnTo>
                  <a:lnTo>
                    <a:pt x="15956" y="296"/>
                  </a:lnTo>
                  <a:lnTo>
                    <a:pt x="15964" y="284"/>
                  </a:lnTo>
                  <a:lnTo>
                    <a:pt x="15973" y="272"/>
                  </a:lnTo>
                  <a:lnTo>
                    <a:pt x="15982" y="260"/>
                  </a:lnTo>
                  <a:lnTo>
                    <a:pt x="15992" y="247"/>
                  </a:lnTo>
                  <a:lnTo>
                    <a:pt x="16002" y="234"/>
                  </a:lnTo>
                  <a:lnTo>
                    <a:pt x="16010" y="221"/>
                  </a:lnTo>
                  <a:lnTo>
                    <a:pt x="16020" y="208"/>
                  </a:lnTo>
                  <a:lnTo>
                    <a:pt x="16030" y="195"/>
                  </a:lnTo>
                  <a:lnTo>
                    <a:pt x="16040" y="182"/>
                  </a:lnTo>
                  <a:lnTo>
                    <a:pt x="16049" y="170"/>
                  </a:lnTo>
                  <a:lnTo>
                    <a:pt x="16059" y="158"/>
                  </a:lnTo>
                  <a:lnTo>
                    <a:pt x="16068" y="146"/>
                  </a:lnTo>
                  <a:lnTo>
                    <a:pt x="16077" y="135"/>
                  </a:lnTo>
                  <a:lnTo>
                    <a:pt x="16085" y="125"/>
                  </a:lnTo>
                  <a:lnTo>
                    <a:pt x="16093" y="115"/>
                  </a:lnTo>
                  <a:lnTo>
                    <a:pt x="16100" y="107"/>
                  </a:lnTo>
                  <a:lnTo>
                    <a:pt x="16113" y="92"/>
                  </a:lnTo>
                  <a:lnTo>
                    <a:pt x="16121" y="82"/>
                  </a:lnTo>
                  <a:lnTo>
                    <a:pt x="16133" y="71"/>
                  </a:lnTo>
                  <a:lnTo>
                    <a:pt x="16143" y="62"/>
                  </a:lnTo>
                  <a:lnTo>
                    <a:pt x="16151" y="54"/>
                  </a:lnTo>
                  <a:lnTo>
                    <a:pt x="16160" y="48"/>
                  </a:lnTo>
                  <a:lnTo>
                    <a:pt x="16170" y="42"/>
                  </a:lnTo>
                  <a:lnTo>
                    <a:pt x="16180" y="37"/>
                  </a:lnTo>
                  <a:lnTo>
                    <a:pt x="16194" y="31"/>
                  </a:lnTo>
                  <a:lnTo>
                    <a:pt x="16208" y="27"/>
                  </a:lnTo>
                  <a:lnTo>
                    <a:pt x="16220" y="25"/>
                  </a:lnTo>
                  <a:lnTo>
                    <a:pt x="16231" y="25"/>
                  </a:lnTo>
                  <a:lnTo>
                    <a:pt x="16236" y="24"/>
                  </a:lnTo>
                  <a:lnTo>
                    <a:pt x="16241" y="23"/>
                  </a:lnTo>
                  <a:lnTo>
                    <a:pt x="16244" y="21"/>
                  </a:lnTo>
                  <a:lnTo>
                    <a:pt x="16245" y="18"/>
                  </a:lnTo>
                  <a:lnTo>
                    <a:pt x="16244" y="15"/>
                  </a:lnTo>
                  <a:lnTo>
                    <a:pt x="16241" y="14"/>
                  </a:lnTo>
                  <a:lnTo>
                    <a:pt x="16236" y="13"/>
                  </a:lnTo>
                  <a:lnTo>
                    <a:pt x="16231" y="12"/>
                  </a:lnTo>
                  <a:lnTo>
                    <a:pt x="16223" y="12"/>
                  </a:lnTo>
                  <a:lnTo>
                    <a:pt x="16213" y="13"/>
                  </a:lnTo>
                  <a:lnTo>
                    <a:pt x="16200" y="13"/>
                  </a:lnTo>
                  <a:lnTo>
                    <a:pt x="16186" y="13"/>
                  </a:lnTo>
                  <a:lnTo>
                    <a:pt x="16173" y="14"/>
                  </a:lnTo>
                  <a:lnTo>
                    <a:pt x="16159" y="14"/>
                  </a:lnTo>
                  <a:lnTo>
                    <a:pt x="16146" y="14"/>
                  </a:lnTo>
                  <a:lnTo>
                    <a:pt x="16136" y="15"/>
                  </a:lnTo>
                  <a:lnTo>
                    <a:pt x="16128" y="15"/>
                  </a:lnTo>
                  <a:lnTo>
                    <a:pt x="16124" y="15"/>
                  </a:lnTo>
                  <a:lnTo>
                    <a:pt x="16118" y="15"/>
                  </a:lnTo>
                  <a:lnTo>
                    <a:pt x="16108" y="14"/>
                  </a:lnTo>
                  <a:lnTo>
                    <a:pt x="16095" y="14"/>
                  </a:lnTo>
                  <a:lnTo>
                    <a:pt x="16082" y="13"/>
                  </a:lnTo>
                  <a:lnTo>
                    <a:pt x="16067" y="13"/>
                  </a:lnTo>
                  <a:lnTo>
                    <a:pt x="16052" y="12"/>
                  </a:lnTo>
                  <a:lnTo>
                    <a:pt x="16044" y="13"/>
                  </a:lnTo>
                  <a:lnTo>
                    <a:pt x="16039" y="14"/>
                  </a:lnTo>
                  <a:lnTo>
                    <a:pt x="16035" y="15"/>
                  </a:lnTo>
                  <a:lnTo>
                    <a:pt x="16034" y="18"/>
                  </a:lnTo>
                  <a:lnTo>
                    <a:pt x="16035" y="20"/>
                  </a:lnTo>
                  <a:lnTo>
                    <a:pt x="16039" y="23"/>
                  </a:lnTo>
                  <a:lnTo>
                    <a:pt x="16044" y="25"/>
                  </a:lnTo>
                  <a:lnTo>
                    <a:pt x="16050" y="26"/>
                  </a:lnTo>
                  <a:lnTo>
                    <a:pt x="16055" y="28"/>
                  </a:lnTo>
                  <a:lnTo>
                    <a:pt x="16059" y="30"/>
                  </a:lnTo>
                  <a:lnTo>
                    <a:pt x="16062" y="32"/>
                  </a:lnTo>
                  <a:lnTo>
                    <a:pt x="16064" y="35"/>
                  </a:lnTo>
                  <a:lnTo>
                    <a:pt x="16067" y="39"/>
                  </a:lnTo>
                  <a:lnTo>
                    <a:pt x="16068" y="42"/>
                  </a:lnTo>
                  <a:lnTo>
                    <a:pt x="16068" y="47"/>
                  </a:lnTo>
                  <a:lnTo>
                    <a:pt x="16068" y="51"/>
                  </a:lnTo>
                  <a:lnTo>
                    <a:pt x="16068" y="60"/>
                  </a:lnTo>
                  <a:lnTo>
                    <a:pt x="16064" y="71"/>
                  </a:lnTo>
                  <a:lnTo>
                    <a:pt x="16058" y="83"/>
                  </a:lnTo>
                  <a:lnTo>
                    <a:pt x="16049" y="96"/>
                  </a:lnTo>
                  <a:lnTo>
                    <a:pt x="16043" y="105"/>
                  </a:lnTo>
                  <a:lnTo>
                    <a:pt x="16033" y="118"/>
                  </a:lnTo>
                  <a:lnTo>
                    <a:pt x="16028" y="125"/>
                  </a:lnTo>
                  <a:lnTo>
                    <a:pt x="16022" y="134"/>
                  </a:lnTo>
                  <a:lnTo>
                    <a:pt x="16014" y="143"/>
                  </a:lnTo>
                  <a:lnTo>
                    <a:pt x="16008" y="154"/>
                  </a:lnTo>
                  <a:lnTo>
                    <a:pt x="15999" y="164"/>
                  </a:lnTo>
                  <a:lnTo>
                    <a:pt x="15992" y="175"/>
                  </a:lnTo>
                  <a:lnTo>
                    <a:pt x="15983" y="187"/>
                  </a:lnTo>
                  <a:lnTo>
                    <a:pt x="15976" y="198"/>
                  </a:lnTo>
                  <a:lnTo>
                    <a:pt x="15967" y="210"/>
                  </a:lnTo>
                  <a:lnTo>
                    <a:pt x="15958" y="222"/>
                  </a:lnTo>
                  <a:lnTo>
                    <a:pt x="15949" y="234"/>
                  </a:lnTo>
                  <a:lnTo>
                    <a:pt x="15941" y="247"/>
                  </a:lnTo>
                  <a:lnTo>
                    <a:pt x="15932" y="258"/>
                  </a:lnTo>
                  <a:lnTo>
                    <a:pt x="15924" y="270"/>
                  </a:lnTo>
                  <a:lnTo>
                    <a:pt x="15916" y="281"/>
                  </a:lnTo>
                  <a:lnTo>
                    <a:pt x="15908" y="292"/>
                  </a:lnTo>
                  <a:lnTo>
                    <a:pt x="15901" y="303"/>
                  </a:lnTo>
                  <a:lnTo>
                    <a:pt x="15894" y="313"/>
                  </a:lnTo>
                  <a:lnTo>
                    <a:pt x="15888" y="322"/>
                  </a:lnTo>
                  <a:lnTo>
                    <a:pt x="15883" y="330"/>
                  </a:lnTo>
                  <a:lnTo>
                    <a:pt x="15873" y="345"/>
                  </a:lnTo>
                  <a:lnTo>
                    <a:pt x="15867" y="355"/>
                  </a:lnTo>
                  <a:lnTo>
                    <a:pt x="15861" y="346"/>
                  </a:lnTo>
                  <a:lnTo>
                    <a:pt x="15851" y="333"/>
                  </a:lnTo>
                  <a:lnTo>
                    <a:pt x="15845" y="324"/>
                  </a:lnTo>
                  <a:lnTo>
                    <a:pt x="15837" y="315"/>
                  </a:lnTo>
                  <a:lnTo>
                    <a:pt x="15830" y="304"/>
                  </a:lnTo>
                  <a:lnTo>
                    <a:pt x="15822" y="293"/>
                  </a:lnTo>
                  <a:lnTo>
                    <a:pt x="15813" y="281"/>
                  </a:lnTo>
                  <a:lnTo>
                    <a:pt x="15803" y="269"/>
                  </a:lnTo>
                  <a:lnTo>
                    <a:pt x="15795" y="256"/>
                  </a:lnTo>
                  <a:lnTo>
                    <a:pt x="15785" y="243"/>
                  </a:lnTo>
                  <a:lnTo>
                    <a:pt x="15775" y="229"/>
                  </a:lnTo>
                  <a:lnTo>
                    <a:pt x="15765" y="216"/>
                  </a:lnTo>
                  <a:lnTo>
                    <a:pt x="15756" y="202"/>
                  </a:lnTo>
                  <a:lnTo>
                    <a:pt x="15746" y="189"/>
                  </a:lnTo>
                  <a:lnTo>
                    <a:pt x="15736" y="176"/>
                  </a:lnTo>
                  <a:lnTo>
                    <a:pt x="15727" y="163"/>
                  </a:lnTo>
                  <a:lnTo>
                    <a:pt x="15719" y="150"/>
                  </a:lnTo>
                  <a:lnTo>
                    <a:pt x="15710" y="138"/>
                  </a:lnTo>
                  <a:lnTo>
                    <a:pt x="15701" y="127"/>
                  </a:lnTo>
                  <a:lnTo>
                    <a:pt x="15694" y="117"/>
                  </a:lnTo>
                  <a:lnTo>
                    <a:pt x="15687" y="107"/>
                  </a:lnTo>
                  <a:lnTo>
                    <a:pt x="15681" y="99"/>
                  </a:lnTo>
                  <a:lnTo>
                    <a:pt x="15671" y="85"/>
                  </a:lnTo>
                  <a:lnTo>
                    <a:pt x="15665" y="77"/>
                  </a:lnTo>
                  <a:lnTo>
                    <a:pt x="15659" y="67"/>
                  </a:lnTo>
                  <a:lnTo>
                    <a:pt x="15655" y="58"/>
                  </a:lnTo>
                  <a:lnTo>
                    <a:pt x="15651" y="50"/>
                  </a:lnTo>
                  <a:lnTo>
                    <a:pt x="15651" y="42"/>
                  </a:lnTo>
                  <a:lnTo>
                    <a:pt x="15651" y="37"/>
                  </a:lnTo>
                  <a:lnTo>
                    <a:pt x="15655" y="33"/>
                  </a:lnTo>
                  <a:lnTo>
                    <a:pt x="15659" y="29"/>
                  </a:lnTo>
                  <a:lnTo>
                    <a:pt x="15665" y="26"/>
                  </a:lnTo>
                  <a:lnTo>
                    <a:pt x="15671" y="24"/>
                  </a:lnTo>
                  <a:lnTo>
                    <a:pt x="15677" y="22"/>
                  </a:lnTo>
                  <a:lnTo>
                    <a:pt x="15680" y="21"/>
                  </a:lnTo>
                  <a:lnTo>
                    <a:pt x="15681" y="19"/>
                  </a:lnTo>
                  <a:lnTo>
                    <a:pt x="15681" y="16"/>
                  </a:lnTo>
                  <a:lnTo>
                    <a:pt x="15679" y="14"/>
                  </a:lnTo>
                  <a:lnTo>
                    <a:pt x="15675" y="13"/>
                  </a:lnTo>
                  <a:lnTo>
                    <a:pt x="15667" y="12"/>
                  </a:lnTo>
                  <a:lnTo>
                    <a:pt x="15656" y="12"/>
                  </a:lnTo>
                  <a:lnTo>
                    <a:pt x="15646" y="13"/>
                  </a:lnTo>
                  <a:lnTo>
                    <a:pt x="15636" y="13"/>
                  </a:lnTo>
                  <a:lnTo>
                    <a:pt x="15626" y="13"/>
                  </a:lnTo>
                  <a:lnTo>
                    <a:pt x="15608" y="14"/>
                  </a:lnTo>
                  <a:lnTo>
                    <a:pt x="15593" y="14"/>
                  </a:lnTo>
                  <a:lnTo>
                    <a:pt x="15581" y="15"/>
                  </a:lnTo>
                  <a:lnTo>
                    <a:pt x="15575" y="15"/>
                  </a:lnTo>
                  <a:lnTo>
                    <a:pt x="15571" y="15"/>
                  </a:lnTo>
                  <a:lnTo>
                    <a:pt x="15564" y="15"/>
                  </a:lnTo>
                  <a:lnTo>
                    <a:pt x="15553" y="14"/>
                  </a:lnTo>
                  <a:lnTo>
                    <a:pt x="15540" y="14"/>
                  </a:lnTo>
                  <a:lnTo>
                    <a:pt x="15526" y="14"/>
                  </a:lnTo>
                  <a:lnTo>
                    <a:pt x="15511" y="13"/>
                  </a:lnTo>
                  <a:lnTo>
                    <a:pt x="15498" y="13"/>
                  </a:lnTo>
                  <a:lnTo>
                    <a:pt x="15485" y="13"/>
                  </a:lnTo>
                  <a:lnTo>
                    <a:pt x="15474" y="12"/>
                  </a:lnTo>
                  <a:lnTo>
                    <a:pt x="15467" y="12"/>
                  </a:lnTo>
                  <a:lnTo>
                    <a:pt x="15460" y="13"/>
                  </a:lnTo>
                  <a:lnTo>
                    <a:pt x="15455" y="14"/>
                  </a:lnTo>
                  <a:lnTo>
                    <a:pt x="15453" y="16"/>
                  </a:lnTo>
                  <a:lnTo>
                    <a:pt x="15452" y="19"/>
                  </a:lnTo>
                  <a:lnTo>
                    <a:pt x="15453" y="21"/>
                  </a:lnTo>
                  <a:lnTo>
                    <a:pt x="15455" y="23"/>
                  </a:lnTo>
                  <a:lnTo>
                    <a:pt x="15459" y="24"/>
                  </a:lnTo>
                  <a:lnTo>
                    <a:pt x="15463" y="25"/>
                  </a:lnTo>
                  <a:lnTo>
                    <a:pt x="15469" y="25"/>
                  </a:lnTo>
                  <a:lnTo>
                    <a:pt x="15475" y="26"/>
                  </a:lnTo>
                  <a:lnTo>
                    <a:pt x="15484" y="28"/>
                  </a:lnTo>
                  <a:lnTo>
                    <a:pt x="15493" y="31"/>
                  </a:lnTo>
                  <a:lnTo>
                    <a:pt x="15501" y="35"/>
                  </a:lnTo>
                  <a:lnTo>
                    <a:pt x="15510" y="39"/>
                  </a:lnTo>
                  <a:lnTo>
                    <a:pt x="15518" y="43"/>
                  </a:lnTo>
                  <a:lnTo>
                    <a:pt x="15526" y="49"/>
                  </a:lnTo>
                  <a:lnTo>
                    <a:pt x="15535" y="55"/>
                  </a:lnTo>
                  <a:lnTo>
                    <a:pt x="15545" y="63"/>
                  </a:lnTo>
                  <a:lnTo>
                    <a:pt x="15554" y="72"/>
                  </a:lnTo>
                  <a:lnTo>
                    <a:pt x="15564" y="81"/>
                  </a:lnTo>
                  <a:lnTo>
                    <a:pt x="15574" y="92"/>
                  </a:lnTo>
                  <a:lnTo>
                    <a:pt x="15585" y="104"/>
                  </a:lnTo>
                  <a:lnTo>
                    <a:pt x="15595" y="116"/>
                  </a:lnTo>
                  <a:lnTo>
                    <a:pt x="15608" y="132"/>
                  </a:lnTo>
                  <a:lnTo>
                    <a:pt x="15615" y="141"/>
                  </a:lnTo>
                  <a:lnTo>
                    <a:pt x="15622" y="150"/>
                  </a:lnTo>
                  <a:lnTo>
                    <a:pt x="15630" y="161"/>
                  </a:lnTo>
                  <a:lnTo>
                    <a:pt x="15639" y="172"/>
                  </a:lnTo>
                  <a:lnTo>
                    <a:pt x="15647" y="183"/>
                  </a:lnTo>
                  <a:lnTo>
                    <a:pt x="15656" y="195"/>
                  </a:lnTo>
                  <a:lnTo>
                    <a:pt x="15665" y="206"/>
                  </a:lnTo>
                  <a:lnTo>
                    <a:pt x="15675" y="218"/>
                  </a:lnTo>
                  <a:lnTo>
                    <a:pt x="15684" y="231"/>
                  </a:lnTo>
                  <a:lnTo>
                    <a:pt x="15694" y="243"/>
                  </a:lnTo>
                  <a:lnTo>
                    <a:pt x="15702" y="254"/>
                  </a:lnTo>
                  <a:lnTo>
                    <a:pt x="15711" y="266"/>
                  </a:lnTo>
                  <a:lnTo>
                    <a:pt x="15720" y="278"/>
                  </a:lnTo>
                  <a:lnTo>
                    <a:pt x="15727" y="289"/>
                  </a:lnTo>
                  <a:lnTo>
                    <a:pt x="15736" y="299"/>
                  </a:lnTo>
                  <a:lnTo>
                    <a:pt x="15744" y="309"/>
                  </a:lnTo>
                  <a:lnTo>
                    <a:pt x="15750" y="318"/>
                  </a:lnTo>
                  <a:lnTo>
                    <a:pt x="15756" y="327"/>
                  </a:lnTo>
                  <a:lnTo>
                    <a:pt x="15762" y="335"/>
                  </a:lnTo>
                  <a:lnTo>
                    <a:pt x="15767" y="341"/>
                  </a:lnTo>
                  <a:lnTo>
                    <a:pt x="15775" y="352"/>
                  </a:lnTo>
                  <a:lnTo>
                    <a:pt x="15778" y="357"/>
                  </a:lnTo>
                  <a:lnTo>
                    <a:pt x="15785" y="370"/>
                  </a:lnTo>
                  <a:lnTo>
                    <a:pt x="15791" y="382"/>
                  </a:lnTo>
                  <a:lnTo>
                    <a:pt x="15796" y="395"/>
                  </a:lnTo>
                  <a:lnTo>
                    <a:pt x="15800" y="410"/>
                  </a:lnTo>
                  <a:lnTo>
                    <a:pt x="15802" y="419"/>
                  </a:lnTo>
                  <a:lnTo>
                    <a:pt x="15802" y="428"/>
                  </a:lnTo>
                  <a:lnTo>
                    <a:pt x="15803" y="439"/>
                  </a:lnTo>
                  <a:lnTo>
                    <a:pt x="15803" y="450"/>
                  </a:lnTo>
                  <a:lnTo>
                    <a:pt x="15803" y="526"/>
                  </a:lnTo>
                  <a:close/>
                  <a:moveTo>
                    <a:pt x="34" y="850"/>
                  </a:moveTo>
                  <a:lnTo>
                    <a:pt x="16168" y="850"/>
                  </a:lnTo>
                  <a:lnTo>
                    <a:pt x="16168" y="872"/>
                  </a:lnTo>
                  <a:lnTo>
                    <a:pt x="34" y="872"/>
                  </a:lnTo>
                  <a:lnTo>
                    <a:pt x="34" y="850"/>
                  </a:lnTo>
                  <a:close/>
                  <a:moveTo>
                    <a:pt x="0" y="1421"/>
                  </a:moveTo>
                  <a:lnTo>
                    <a:pt x="1" y="1441"/>
                  </a:lnTo>
                  <a:lnTo>
                    <a:pt x="4" y="1461"/>
                  </a:lnTo>
                  <a:lnTo>
                    <a:pt x="6" y="1481"/>
                  </a:lnTo>
                  <a:lnTo>
                    <a:pt x="11" y="1501"/>
                  </a:lnTo>
                  <a:lnTo>
                    <a:pt x="18" y="1522"/>
                  </a:lnTo>
                  <a:lnTo>
                    <a:pt x="25" y="1542"/>
                  </a:lnTo>
                  <a:lnTo>
                    <a:pt x="34" y="1561"/>
                  </a:lnTo>
                  <a:lnTo>
                    <a:pt x="44" y="1581"/>
                  </a:lnTo>
                  <a:lnTo>
                    <a:pt x="56" y="1600"/>
                  </a:lnTo>
                  <a:lnTo>
                    <a:pt x="70" y="1618"/>
                  </a:lnTo>
                  <a:lnTo>
                    <a:pt x="85" y="1636"/>
                  </a:lnTo>
                  <a:lnTo>
                    <a:pt x="101" y="1653"/>
                  </a:lnTo>
                  <a:lnTo>
                    <a:pt x="119" y="1670"/>
                  </a:lnTo>
                  <a:lnTo>
                    <a:pt x="139" y="1685"/>
                  </a:lnTo>
                  <a:lnTo>
                    <a:pt x="160" y="1699"/>
                  </a:lnTo>
                  <a:lnTo>
                    <a:pt x="182" y="1712"/>
                  </a:lnTo>
                  <a:lnTo>
                    <a:pt x="207" y="1724"/>
                  </a:lnTo>
                  <a:lnTo>
                    <a:pt x="233" y="1735"/>
                  </a:lnTo>
                  <a:lnTo>
                    <a:pt x="261" y="1744"/>
                  </a:lnTo>
                  <a:lnTo>
                    <a:pt x="291" y="1752"/>
                  </a:lnTo>
                  <a:lnTo>
                    <a:pt x="306" y="1755"/>
                  </a:lnTo>
                  <a:lnTo>
                    <a:pt x="322" y="1758"/>
                  </a:lnTo>
                  <a:lnTo>
                    <a:pt x="338" y="1761"/>
                  </a:lnTo>
                  <a:lnTo>
                    <a:pt x="356" y="1763"/>
                  </a:lnTo>
                  <a:lnTo>
                    <a:pt x="391" y="1766"/>
                  </a:lnTo>
                  <a:lnTo>
                    <a:pt x="427" y="1767"/>
                  </a:lnTo>
                  <a:lnTo>
                    <a:pt x="447" y="1766"/>
                  </a:lnTo>
                  <a:lnTo>
                    <a:pt x="465" y="1766"/>
                  </a:lnTo>
                  <a:lnTo>
                    <a:pt x="485" y="1764"/>
                  </a:lnTo>
                  <a:lnTo>
                    <a:pt x="503" y="1762"/>
                  </a:lnTo>
                  <a:lnTo>
                    <a:pt x="522" y="1759"/>
                  </a:lnTo>
                  <a:lnTo>
                    <a:pt x="539" y="1756"/>
                  </a:lnTo>
                  <a:lnTo>
                    <a:pt x="556" y="1753"/>
                  </a:lnTo>
                  <a:lnTo>
                    <a:pt x="574" y="1748"/>
                  </a:lnTo>
                  <a:lnTo>
                    <a:pt x="590" y="1743"/>
                  </a:lnTo>
                  <a:lnTo>
                    <a:pt x="608" y="1738"/>
                  </a:lnTo>
                  <a:lnTo>
                    <a:pt x="623" y="1732"/>
                  </a:lnTo>
                  <a:lnTo>
                    <a:pt x="639" y="1726"/>
                  </a:lnTo>
                  <a:lnTo>
                    <a:pt x="654" y="1720"/>
                  </a:lnTo>
                  <a:lnTo>
                    <a:pt x="667" y="1712"/>
                  </a:lnTo>
                  <a:lnTo>
                    <a:pt x="681" y="1705"/>
                  </a:lnTo>
                  <a:lnTo>
                    <a:pt x="695" y="1697"/>
                  </a:lnTo>
                  <a:lnTo>
                    <a:pt x="709" y="1688"/>
                  </a:lnTo>
                  <a:lnTo>
                    <a:pt x="721" y="1679"/>
                  </a:lnTo>
                  <a:lnTo>
                    <a:pt x="734" y="1670"/>
                  </a:lnTo>
                  <a:lnTo>
                    <a:pt x="745" y="1661"/>
                  </a:lnTo>
                  <a:lnTo>
                    <a:pt x="756" y="1651"/>
                  </a:lnTo>
                  <a:lnTo>
                    <a:pt x="767" y="1640"/>
                  </a:lnTo>
                  <a:lnTo>
                    <a:pt x="777" y="1630"/>
                  </a:lnTo>
                  <a:lnTo>
                    <a:pt x="787" y="1619"/>
                  </a:lnTo>
                  <a:lnTo>
                    <a:pt x="796" y="1607"/>
                  </a:lnTo>
                  <a:lnTo>
                    <a:pt x="805" y="1596"/>
                  </a:lnTo>
                  <a:lnTo>
                    <a:pt x="813" y="1584"/>
                  </a:lnTo>
                  <a:lnTo>
                    <a:pt x="821" y="1571"/>
                  </a:lnTo>
                  <a:lnTo>
                    <a:pt x="827" y="1559"/>
                  </a:lnTo>
                  <a:lnTo>
                    <a:pt x="833" y="1546"/>
                  </a:lnTo>
                  <a:lnTo>
                    <a:pt x="840" y="1533"/>
                  </a:lnTo>
                  <a:lnTo>
                    <a:pt x="845" y="1520"/>
                  </a:lnTo>
                  <a:lnTo>
                    <a:pt x="850" y="1506"/>
                  </a:lnTo>
                  <a:lnTo>
                    <a:pt x="853" y="1493"/>
                  </a:lnTo>
                  <a:lnTo>
                    <a:pt x="857" y="1479"/>
                  </a:lnTo>
                  <a:lnTo>
                    <a:pt x="860" y="1465"/>
                  </a:lnTo>
                  <a:lnTo>
                    <a:pt x="863" y="1436"/>
                  </a:lnTo>
                  <a:lnTo>
                    <a:pt x="865" y="1407"/>
                  </a:lnTo>
                  <a:lnTo>
                    <a:pt x="865" y="1391"/>
                  </a:lnTo>
                  <a:lnTo>
                    <a:pt x="863" y="1377"/>
                  </a:lnTo>
                  <a:lnTo>
                    <a:pt x="862" y="1362"/>
                  </a:lnTo>
                  <a:lnTo>
                    <a:pt x="860" y="1348"/>
                  </a:lnTo>
                  <a:lnTo>
                    <a:pt x="857" y="1334"/>
                  </a:lnTo>
                  <a:lnTo>
                    <a:pt x="853" y="1320"/>
                  </a:lnTo>
                  <a:lnTo>
                    <a:pt x="848" y="1307"/>
                  </a:lnTo>
                  <a:lnTo>
                    <a:pt x="843" y="1294"/>
                  </a:lnTo>
                  <a:lnTo>
                    <a:pt x="838" y="1281"/>
                  </a:lnTo>
                  <a:lnTo>
                    <a:pt x="832" y="1269"/>
                  </a:lnTo>
                  <a:lnTo>
                    <a:pt x="826" y="1257"/>
                  </a:lnTo>
                  <a:lnTo>
                    <a:pt x="818" y="1245"/>
                  </a:lnTo>
                  <a:lnTo>
                    <a:pt x="811" y="1234"/>
                  </a:lnTo>
                  <a:lnTo>
                    <a:pt x="802" y="1223"/>
                  </a:lnTo>
                  <a:lnTo>
                    <a:pt x="793" y="1212"/>
                  </a:lnTo>
                  <a:lnTo>
                    <a:pt x="785" y="1202"/>
                  </a:lnTo>
                  <a:lnTo>
                    <a:pt x="775" y="1192"/>
                  </a:lnTo>
                  <a:lnTo>
                    <a:pt x="764" y="1182"/>
                  </a:lnTo>
                  <a:lnTo>
                    <a:pt x="754" y="1173"/>
                  </a:lnTo>
                  <a:lnTo>
                    <a:pt x="742" y="1165"/>
                  </a:lnTo>
                  <a:lnTo>
                    <a:pt x="730" y="1156"/>
                  </a:lnTo>
                  <a:lnTo>
                    <a:pt x="717" y="1148"/>
                  </a:lnTo>
                  <a:lnTo>
                    <a:pt x="705" y="1141"/>
                  </a:lnTo>
                  <a:lnTo>
                    <a:pt x="692" y="1134"/>
                  </a:lnTo>
                  <a:lnTo>
                    <a:pt x="679" y="1127"/>
                  </a:lnTo>
                  <a:lnTo>
                    <a:pt x="665" y="1121"/>
                  </a:lnTo>
                  <a:lnTo>
                    <a:pt x="650" y="1115"/>
                  </a:lnTo>
                  <a:lnTo>
                    <a:pt x="635" y="1109"/>
                  </a:lnTo>
                  <a:lnTo>
                    <a:pt x="605" y="1099"/>
                  </a:lnTo>
                  <a:lnTo>
                    <a:pt x="573" y="1091"/>
                  </a:lnTo>
                  <a:lnTo>
                    <a:pt x="540" y="1085"/>
                  </a:lnTo>
                  <a:lnTo>
                    <a:pt x="505" y="1080"/>
                  </a:lnTo>
                  <a:lnTo>
                    <a:pt x="470" y="1077"/>
                  </a:lnTo>
                  <a:lnTo>
                    <a:pt x="433" y="1077"/>
                  </a:lnTo>
                  <a:lnTo>
                    <a:pt x="397" y="1078"/>
                  </a:lnTo>
                  <a:lnTo>
                    <a:pt x="361" y="1081"/>
                  </a:lnTo>
                  <a:lnTo>
                    <a:pt x="344" y="1083"/>
                  </a:lnTo>
                  <a:lnTo>
                    <a:pt x="328" y="1085"/>
                  </a:lnTo>
                  <a:lnTo>
                    <a:pt x="312" y="1089"/>
                  </a:lnTo>
                  <a:lnTo>
                    <a:pt x="296" y="1092"/>
                  </a:lnTo>
                  <a:lnTo>
                    <a:pt x="266" y="1100"/>
                  </a:lnTo>
                  <a:lnTo>
                    <a:pt x="238" y="1110"/>
                  </a:lnTo>
                  <a:lnTo>
                    <a:pt x="211" y="1121"/>
                  </a:lnTo>
                  <a:lnTo>
                    <a:pt x="186" y="1134"/>
                  </a:lnTo>
                  <a:lnTo>
                    <a:pt x="163" y="1148"/>
                  </a:lnTo>
                  <a:lnTo>
                    <a:pt x="141" y="1163"/>
                  </a:lnTo>
                  <a:lnTo>
                    <a:pt x="121" y="1178"/>
                  </a:lnTo>
                  <a:lnTo>
                    <a:pt x="104" y="1195"/>
                  </a:lnTo>
                  <a:lnTo>
                    <a:pt x="86" y="1213"/>
                  </a:lnTo>
                  <a:lnTo>
                    <a:pt x="71" y="1231"/>
                  </a:lnTo>
                  <a:lnTo>
                    <a:pt x="57" y="1249"/>
                  </a:lnTo>
                  <a:lnTo>
                    <a:pt x="45" y="1268"/>
                  </a:lnTo>
                  <a:lnTo>
                    <a:pt x="35" y="1287"/>
                  </a:lnTo>
                  <a:lnTo>
                    <a:pt x="25" y="1307"/>
                  </a:lnTo>
                  <a:lnTo>
                    <a:pt x="18" y="1326"/>
                  </a:lnTo>
                  <a:lnTo>
                    <a:pt x="11" y="1346"/>
                  </a:lnTo>
                  <a:lnTo>
                    <a:pt x="6" y="1365"/>
                  </a:lnTo>
                  <a:lnTo>
                    <a:pt x="4" y="1384"/>
                  </a:lnTo>
                  <a:lnTo>
                    <a:pt x="1" y="1403"/>
                  </a:lnTo>
                  <a:lnTo>
                    <a:pt x="0" y="1421"/>
                  </a:lnTo>
                  <a:close/>
                  <a:moveTo>
                    <a:pt x="105" y="1396"/>
                  </a:moveTo>
                  <a:lnTo>
                    <a:pt x="105" y="1378"/>
                  </a:lnTo>
                  <a:lnTo>
                    <a:pt x="106" y="1361"/>
                  </a:lnTo>
                  <a:lnTo>
                    <a:pt x="109" y="1344"/>
                  </a:lnTo>
                  <a:lnTo>
                    <a:pt x="111" y="1328"/>
                  </a:lnTo>
                  <a:lnTo>
                    <a:pt x="115" y="1313"/>
                  </a:lnTo>
                  <a:lnTo>
                    <a:pt x="119" y="1298"/>
                  </a:lnTo>
                  <a:lnTo>
                    <a:pt x="124" y="1283"/>
                  </a:lnTo>
                  <a:lnTo>
                    <a:pt x="130" y="1269"/>
                  </a:lnTo>
                  <a:lnTo>
                    <a:pt x="136" y="1256"/>
                  </a:lnTo>
                  <a:lnTo>
                    <a:pt x="142" y="1243"/>
                  </a:lnTo>
                  <a:lnTo>
                    <a:pt x="150" y="1231"/>
                  </a:lnTo>
                  <a:lnTo>
                    <a:pt x="158" y="1220"/>
                  </a:lnTo>
                  <a:lnTo>
                    <a:pt x="167" y="1209"/>
                  </a:lnTo>
                  <a:lnTo>
                    <a:pt x="176" y="1198"/>
                  </a:lnTo>
                  <a:lnTo>
                    <a:pt x="186" y="1188"/>
                  </a:lnTo>
                  <a:lnTo>
                    <a:pt x="196" y="1179"/>
                  </a:lnTo>
                  <a:lnTo>
                    <a:pt x="207" y="1170"/>
                  </a:lnTo>
                  <a:lnTo>
                    <a:pt x="220" y="1162"/>
                  </a:lnTo>
                  <a:lnTo>
                    <a:pt x="231" y="1154"/>
                  </a:lnTo>
                  <a:lnTo>
                    <a:pt x="243" y="1147"/>
                  </a:lnTo>
                  <a:lnTo>
                    <a:pt x="257" y="1141"/>
                  </a:lnTo>
                  <a:lnTo>
                    <a:pt x="270" y="1135"/>
                  </a:lnTo>
                  <a:lnTo>
                    <a:pt x="283" y="1129"/>
                  </a:lnTo>
                  <a:lnTo>
                    <a:pt x="298" y="1125"/>
                  </a:lnTo>
                  <a:lnTo>
                    <a:pt x="313" y="1120"/>
                  </a:lnTo>
                  <a:lnTo>
                    <a:pt x="328" y="1117"/>
                  </a:lnTo>
                  <a:lnTo>
                    <a:pt x="343" y="1114"/>
                  </a:lnTo>
                  <a:lnTo>
                    <a:pt x="359" y="1111"/>
                  </a:lnTo>
                  <a:lnTo>
                    <a:pt x="376" y="1109"/>
                  </a:lnTo>
                  <a:lnTo>
                    <a:pt x="392" y="1108"/>
                  </a:lnTo>
                  <a:lnTo>
                    <a:pt x="408" y="1107"/>
                  </a:lnTo>
                  <a:lnTo>
                    <a:pt x="425" y="1106"/>
                  </a:lnTo>
                  <a:lnTo>
                    <a:pt x="452" y="1107"/>
                  </a:lnTo>
                  <a:lnTo>
                    <a:pt x="477" y="1110"/>
                  </a:lnTo>
                  <a:lnTo>
                    <a:pt x="503" y="1114"/>
                  </a:lnTo>
                  <a:lnTo>
                    <a:pt x="527" y="1120"/>
                  </a:lnTo>
                  <a:lnTo>
                    <a:pt x="551" y="1128"/>
                  </a:lnTo>
                  <a:lnTo>
                    <a:pt x="574" y="1137"/>
                  </a:lnTo>
                  <a:lnTo>
                    <a:pt x="596" y="1147"/>
                  </a:lnTo>
                  <a:lnTo>
                    <a:pt x="619" y="1160"/>
                  </a:lnTo>
                  <a:lnTo>
                    <a:pt x="639" y="1174"/>
                  </a:lnTo>
                  <a:lnTo>
                    <a:pt x="657" y="1190"/>
                  </a:lnTo>
                  <a:lnTo>
                    <a:pt x="676" y="1207"/>
                  </a:lnTo>
                  <a:lnTo>
                    <a:pt x="692" y="1226"/>
                  </a:lnTo>
                  <a:lnTo>
                    <a:pt x="707" y="1246"/>
                  </a:lnTo>
                  <a:lnTo>
                    <a:pt x="720" y="1268"/>
                  </a:lnTo>
                  <a:lnTo>
                    <a:pt x="732" y="1291"/>
                  </a:lnTo>
                  <a:lnTo>
                    <a:pt x="741" y="1316"/>
                  </a:lnTo>
                  <a:lnTo>
                    <a:pt x="750" y="1343"/>
                  </a:lnTo>
                  <a:lnTo>
                    <a:pt x="755" y="1371"/>
                  </a:lnTo>
                  <a:lnTo>
                    <a:pt x="759" y="1400"/>
                  </a:lnTo>
                  <a:lnTo>
                    <a:pt x="760" y="1431"/>
                  </a:lnTo>
                  <a:lnTo>
                    <a:pt x="759" y="1462"/>
                  </a:lnTo>
                  <a:lnTo>
                    <a:pt x="756" y="1491"/>
                  </a:lnTo>
                  <a:lnTo>
                    <a:pt x="751" y="1518"/>
                  </a:lnTo>
                  <a:lnTo>
                    <a:pt x="744" y="1543"/>
                  </a:lnTo>
                  <a:lnTo>
                    <a:pt x="736" y="1566"/>
                  </a:lnTo>
                  <a:lnTo>
                    <a:pt x="726" y="1587"/>
                  </a:lnTo>
                  <a:lnTo>
                    <a:pt x="715" y="1606"/>
                  </a:lnTo>
                  <a:lnTo>
                    <a:pt x="704" y="1624"/>
                  </a:lnTo>
                  <a:lnTo>
                    <a:pt x="690" y="1639"/>
                  </a:lnTo>
                  <a:lnTo>
                    <a:pt x="676" y="1654"/>
                  </a:lnTo>
                  <a:lnTo>
                    <a:pt x="661" y="1667"/>
                  </a:lnTo>
                  <a:lnTo>
                    <a:pt x="645" y="1678"/>
                  </a:lnTo>
                  <a:lnTo>
                    <a:pt x="629" y="1689"/>
                  </a:lnTo>
                  <a:lnTo>
                    <a:pt x="613" y="1698"/>
                  </a:lnTo>
                  <a:lnTo>
                    <a:pt x="596" y="1705"/>
                  </a:lnTo>
                  <a:lnTo>
                    <a:pt x="579" y="1712"/>
                  </a:lnTo>
                  <a:lnTo>
                    <a:pt x="563" y="1717"/>
                  </a:lnTo>
                  <a:lnTo>
                    <a:pt x="545" y="1722"/>
                  </a:lnTo>
                  <a:lnTo>
                    <a:pt x="529" y="1726"/>
                  </a:lnTo>
                  <a:lnTo>
                    <a:pt x="513" y="1729"/>
                  </a:lnTo>
                  <a:lnTo>
                    <a:pt x="498" y="1731"/>
                  </a:lnTo>
                  <a:lnTo>
                    <a:pt x="483" y="1732"/>
                  </a:lnTo>
                  <a:lnTo>
                    <a:pt x="469" y="1733"/>
                  </a:lnTo>
                  <a:lnTo>
                    <a:pt x="457" y="1733"/>
                  </a:lnTo>
                  <a:lnTo>
                    <a:pt x="438" y="1733"/>
                  </a:lnTo>
                  <a:lnTo>
                    <a:pt x="420" y="1732"/>
                  </a:lnTo>
                  <a:lnTo>
                    <a:pt x="402" y="1730"/>
                  </a:lnTo>
                  <a:lnTo>
                    <a:pt x="384" y="1727"/>
                  </a:lnTo>
                  <a:lnTo>
                    <a:pt x="368" y="1724"/>
                  </a:lnTo>
                  <a:lnTo>
                    <a:pt x="351" y="1720"/>
                  </a:lnTo>
                  <a:lnTo>
                    <a:pt x="334" y="1715"/>
                  </a:lnTo>
                  <a:lnTo>
                    <a:pt x="318" y="1710"/>
                  </a:lnTo>
                  <a:lnTo>
                    <a:pt x="302" y="1703"/>
                  </a:lnTo>
                  <a:lnTo>
                    <a:pt x="287" y="1696"/>
                  </a:lnTo>
                  <a:lnTo>
                    <a:pt x="272" y="1689"/>
                  </a:lnTo>
                  <a:lnTo>
                    <a:pt x="258" y="1681"/>
                  </a:lnTo>
                  <a:lnTo>
                    <a:pt x="245" y="1672"/>
                  </a:lnTo>
                  <a:lnTo>
                    <a:pt x="231" y="1662"/>
                  </a:lnTo>
                  <a:lnTo>
                    <a:pt x="218" y="1652"/>
                  </a:lnTo>
                  <a:lnTo>
                    <a:pt x="207" y="1642"/>
                  </a:lnTo>
                  <a:lnTo>
                    <a:pt x="195" y="1630"/>
                  </a:lnTo>
                  <a:lnTo>
                    <a:pt x="183" y="1618"/>
                  </a:lnTo>
                  <a:lnTo>
                    <a:pt x="173" y="1606"/>
                  </a:lnTo>
                  <a:lnTo>
                    <a:pt x="163" y="1593"/>
                  </a:lnTo>
                  <a:lnTo>
                    <a:pt x="155" y="1579"/>
                  </a:lnTo>
                  <a:lnTo>
                    <a:pt x="147" y="1565"/>
                  </a:lnTo>
                  <a:lnTo>
                    <a:pt x="139" y="1551"/>
                  </a:lnTo>
                  <a:lnTo>
                    <a:pt x="132" y="1535"/>
                  </a:lnTo>
                  <a:lnTo>
                    <a:pt x="126" y="1520"/>
                  </a:lnTo>
                  <a:lnTo>
                    <a:pt x="120" y="1503"/>
                  </a:lnTo>
                  <a:lnTo>
                    <a:pt x="116" y="1487"/>
                  </a:lnTo>
                  <a:lnTo>
                    <a:pt x="112" y="1469"/>
                  </a:lnTo>
                  <a:lnTo>
                    <a:pt x="109" y="1452"/>
                  </a:lnTo>
                  <a:lnTo>
                    <a:pt x="107" y="1434"/>
                  </a:lnTo>
                  <a:lnTo>
                    <a:pt x="105" y="1415"/>
                  </a:lnTo>
                  <a:lnTo>
                    <a:pt x="105" y="1396"/>
                  </a:lnTo>
                  <a:close/>
                  <a:moveTo>
                    <a:pt x="1312" y="1499"/>
                  </a:moveTo>
                  <a:lnTo>
                    <a:pt x="1312" y="1520"/>
                  </a:lnTo>
                  <a:lnTo>
                    <a:pt x="1312" y="1540"/>
                  </a:lnTo>
                  <a:lnTo>
                    <a:pt x="1312" y="1559"/>
                  </a:lnTo>
                  <a:lnTo>
                    <a:pt x="1312" y="1578"/>
                  </a:lnTo>
                  <a:lnTo>
                    <a:pt x="1311" y="1596"/>
                  </a:lnTo>
                  <a:lnTo>
                    <a:pt x="1311" y="1612"/>
                  </a:lnTo>
                  <a:lnTo>
                    <a:pt x="1311" y="1628"/>
                  </a:lnTo>
                  <a:lnTo>
                    <a:pt x="1310" y="1643"/>
                  </a:lnTo>
                  <a:lnTo>
                    <a:pt x="1310" y="1657"/>
                  </a:lnTo>
                  <a:lnTo>
                    <a:pt x="1309" y="1669"/>
                  </a:lnTo>
                  <a:lnTo>
                    <a:pt x="1307" y="1680"/>
                  </a:lnTo>
                  <a:lnTo>
                    <a:pt x="1306" y="1690"/>
                  </a:lnTo>
                  <a:lnTo>
                    <a:pt x="1304" y="1702"/>
                  </a:lnTo>
                  <a:lnTo>
                    <a:pt x="1301" y="1713"/>
                  </a:lnTo>
                  <a:lnTo>
                    <a:pt x="1297" y="1723"/>
                  </a:lnTo>
                  <a:lnTo>
                    <a:pt x="1291" y="1730"/>
                  </a:lnTo>
                  <a:lnTo>
                    <a:pt x="1289" y="1733"/>
                  </a:lnTo>
                  <a:lnTo>
                    <a:pt x="1285" y="1736"/>
                  </a:lnTo>
                  <a:lnTo>
                    <a:pt x="1280" y="1737"/>
                  </a:lnTo>
                  <a:lnTo>
                    <a:pt x="1275" y="1739"/>
                  </a:lnTo>
                  <a:lnTo>
                    <a:pt x="1266" y="1740"/>
                  </a:lnTo>
                  <a:lnTo>
                    <a:pt x="1259" y="1741"/>
                  </a:lnTo>
                  <a:lnTo>
                    <a:pt x="1250" y="1742"/>
                  </a:lnTo>
                  <a:lnTo>
                    <a:pt x="1241" y="1742"/>
                  </a:lnTo>
                  <a:lnTo>
                    <a:pt x="1238" y="1743"/>
                  </a:lnTo>
                  <a:lnTo>
                    <a:pt x="1235" y="1744"/>
                  </a:lnTo>
                  <a:lnTo>
                    <a:pt x="1234" y="1745"/>
                  </a:lnTo>
                  <a:lnTo>
                    <a:pt x="1233" y="1747"/>
                  </a:lnTo>
                  <a:lnTo>
                    <a:pt x="1234" y="1749"/>
                  </a:lnTo>
                  <a:lnTo>
                    <a:pt x="1234" y="1751"/>
                  </a:lnTo>
                  <a:lnTo>
                    <a:pt x="1235" y="1752"/>
                  </a:lnTo>
                  <a:lnTo>
                    <a:pt x="1238" y="1753"/>
                  </a:lnTo>
                  <a:lnTo>
                    <a:pt x="1243" y="1754"/>
                  </a:lnTo>
                  <a:lnTo>
                    <a:pt x="1250" y="1754"/>
                  </a:lnTo>
                  <a:lnTo>
                    <a:pt x="1265" y="1754"/>
                  </a:lnTo>
                  <a:lnTo>
                    <a:pt x="1280" y="1754"/>
                  </a:lnTo>
                  <a:lnTo>
                    <a:pt x="1297" y="1754"/>
                  </a:lnTo>
                  <a:lnTo>
                    <a:pt x="1315" y="1753"/>
                  </a:lnTo>
                  <a:lnTo>
                    <a:pt x="1330" y="1753"/>
                  </a:lnTo>
                  <a:lnTo>
                    <a:pt x="1344" y="1752"/>
                  </a:lnTo>
                  <a:lnTo>
                    <a:pt x="1354" y="1752"/>
                  </a:lnTo>
                  <a:lnTo>
                    <a:pt x="1359" y="1752"/>
                  </a:lnTo>
                  <a:lnTo>
                    <a:pt x="1364" y="1752"/>
                  </a:lnTo>
                  <a:lnTo>
                    <a:pt x="1374" y="1752"/>
                  </a:lnTo>
                  <a:lnTo>
                    <a:pt x="1387" y="1753"/>
                  </a:lnTo>
                  <a:lnTo>
                    <a:pt x="1405" y="1753"/>
                  </a:lnTo>
                  <a:lnTo>
                    <a:pt x="1415" y="1753"/>
                  </a:lnTo>
                  <a:lnTo>
                    <a:pt x="1426" y="1754"/>
                  </a:lnTo>
                  <a:lnTo>
                    <a:pt x="1436" y="1754"/>
                  </a:lnTo>
                  <a:lnTo>
                    <a:pt x="1447" y="1754"/>
                  </a:lnTo>
                  <a:lnTo>
                    <a:pt x="1458" y="1754"/>
                  </a:lnTo>
                  <a:lnTo>
                    <a:pt x="1471" y="1754"/>
                  </a:lnTo>
                  <a:lnTo>
                    <a:pt x="1482" y="1754"/>
                  </a:lnTo>
                  <a:lnTo>
                    <a:pt x="1493" y="1754"/>
                  </a:lnTo>
                  <a:lnTo>
                    <a:pt x="1501" y="1754"/>
                  </a:lnTo>
                  <a:lnTo>
                    <a:pt x="1507" y="1753"/>
                  </a:lnTo>
                  <a:lnTo>
                    <a:pt x="1510" y="1750"/>
                  </a:lnTo>
                  <a:lnTo>
                    <a:pt x="1511" y="1747"/>
                  </a:lnTo>
                  <a:lnTo>
                    <a:pt x="1511" y="1745"/>
                  </a:lnTo>
                  <a:lnTo>
                    <a:pt x="1510" y="1744"/>
                  </a:lnTo>
                  <a:lnTo>
                    <a:pt x="1506" y="1743"/>
                  </a:lnTo>
                  <a:lnTo>
                    <a:pt x="1502" y="1742"/>
                  </a:lnTo>
                  <a:lnTo>
                    <a:pt x="1496" y="1742"/>
                  </a:lnTo>
                  <a:lnTo>
                    <a:pt x="1488" y="1742"/>
                  </a:lnTo>
                  <a:lnTo>
                    <a:pt x="1480" y="1741"/>
                  </a:lnTo>
                  <a:lnTo>
                    <a:pt x="1470" y="1740"/>
                  </a:lnTo>
                  <a:lnTo>
                    <a:pt x="1461" y="1739"/>
                  </a:lnTo>
                  <a:lnTo>
                    <a:pt x="1452" y="1739"/>
                  </a:lnTo>
                  <a:lnTo>
                    <a:pt x="1445" y="1737"/>
                  </a:lnTo>
                  <a:lnTo>
                    <a:pt x="1438" y="1736"/>
                  </a:lnTo>
                  <a:lnTo>
                    <a:pt x="1432" y="1733"/>
                  </a:lnTo>
                  <a:lnTo>
                    <a:pt x="1427" y="1730"/>
                  </a:lnTo>
                  <a:lnTo>
                    <a:pt x="1423" y="1727"/>
                  </a:lnTo>
                  <a:lnTo>
                    <a:pt x="1420" y="1723"/>
                  </a:lnTo>
                  <a:lnTo>
                    <a:pt x="1417" y="1718"/>
                  </a:lnTo>
                  <a:lnTo>
                    <a:pt x="1415" y="1713"/>
                  </a:lnTo>
                  <a:lnTo>
                    <a:pt x="1412" y="1702"/>
                  </a:lnTo>
                  <a:lnTo>
                    <a:pt x="1410" y="1690"/>
                  </a:lnTo>
                  <a:lnTo>
                    <a:pt x="1408" y="1680"/>
                  </a:lnTo>
                  <a:lnTo>
                    <a:pt x="1407" y="1669"/>
                  </a:lnTo>
                  <a:lnTo>
                    <a:pt x="1406" y="1657"/>
                  </a:lnTo>
                  <a:lnTo>
                    <a:pt x="1406" y="1643"/>
                  </a:lnTo>
                  <a:lnTo>
                    <a:pt x="1406" y="1628"/>
                  </a:lnTo>
                  <a:lnTo>
                    <a:pt x="1405" y="1612"/>
                  </a:lnTo>
                  <a:lnTo>
                    <a:pt x="1405" y="1596"/>
                  </a:lnTo>
                  <a:lnTo>
                    <a:pt x="1405" y="1578"/>
                  </a:lnTo>
                  <a:lnTo>
                    <a:pt x="1405" y="1559"/>
                  </a:lnTo>
                  <a:lnTo>
                    <a:pt x="1405" y="1540"/>
                  </a:lnTo>
                  <a:lnTo>
                    <a:pt x="1405" y="1520"/>
                  </a:lnTo>
                  <a:lnTo>
                    <a:pt x="1405" y="1499"/>
                  </a:lnTo>
                  <a:lnTo>
                    <a:pt x="1405" y="1424"/>
                  </a:lnTo>
                  <a:lnTo>
                    <a:pt x="1405" y="1420"/>
                  </a:lnTo>
                  <a:lnTo>
                    <a:pt x="1406" y="1418"/>
                  </a:lnTo>
                  <a:lnTo>
                    <a:pt x="1408" y="1417"/>
                  </a:lnTo>
                  <a:lnTo>
                    <a:pt x="1412" y="1416"/>
                  </a:lnTo>
                  <a:lnTo>
                    <a:pt x="1421" y="1416"/>
                  </a:lnTo>
                  <a:lnTo>
                    <a:pt x="1433" y="1416"/>
                  </a:lnTo>
                  <a:lnTo>
                    <a:pt x="1451" y="1416"/>
                  </a:lnTo>
                  <a:lnTo>
                    <a:pt x="1471" y="1417"/>
                  </a:lnTo>
                  <a:lnTo>
                    <a:pt x="1481" y="1417"/>
                  </a:lnTo>
                  <a:lnTo>
                    <a:pt x="1492" y="1417"/>
                  </a:lnTo>
                  <a:lnTo>
                    <a:pt x="1502" y="1417"/>
                  </a:lnTo>
                  <a:lnTo>
                    <a:pt x="1513" y="1417"/>
                  </a:lnTo>
                  <a:lnTo>
                    <a:pt x="1523" y="1417"/>
                  </a:lnTo>
                  <a:lnTo>
                    <a:pt x="1533" y="1417"/>
                  </a:lnTo>
                  <a:lnTo>
                    <a:pt x="1543" y="1417"/>
                  </a:lnTo>
                  <a:lnTo>
                    <a:pt x="1552" y="1418"/>
                  </a:lnTo>
                  <a:lnTo>
                    <a:pt x="1567" y="1418"/>
                  </a:lnTo>
                  <a:lnTo>
                    <a:pt x="1578" y="1419"/>
                  </a:lnTo>
                  <a:lnTo>
                    <a:pt x="1586" y="1420"/>
                  </a:lnTo>
                  <a:lnTo>
                    <a:pt x="1593" y="1422"/>
                  </a:lnTo>
                  <a:lnTo>
                    <a:pt x="1601" y="1424"/>
                  </a:lnTo>
                  <a:lnTo>
                    <a:pt x="1607" y="1426"/>
                  </a:lnTo>
                  <a:lnTo>
                    <a:pt x="1617" y="1432"/>
                  </a:lnTo>
                  <a:lnTo>
                    <a:pt x="1626" y="1438"/>
                  </a:lnTo>
                  <a:lnTo>
                    <a:pt x="1632" y="1444"/>
                  </a:lnTo>
                  <a:lnTo>
                    <a:pt x="1636" y="1451"/>
                  </a:lnTo>
                  <a:lnTo>
                    <a:pt x="1638" y="1459"/>
                  </a:lnTo>
                  <a:lnTo>
                    <a:pt x="1639" y="1467"/>
                  </a:lnTo>
                  <a:lnTo>
                    <a:pt x="1641" y="1475"/>
                  </a:lnTo>
                  <a:lnTo>
                    <a:pt x="1642" y="1482"/>
                  </a:lnTo>
                  <a:lnTo>
                    <a:pt x="1642" y="1485"/>
                  </a:lnTo>
                  <a:lnTo>
                    <a:pt x="1643" y="1488"/>
                  </a:lnTo>
                  <a:lnTo>
                    <a:pt x="1646" y="1490"/>
                  </a:lnTo>
                  <a:lnTo>
                    <a:pt x="1649" y="1490"/>
                  </a:lnTo>
                  <a:lnTo>
                    <a:pt x="1652" y="1490"/>
                  </a:lnTo>
                  <a:lnTo>
                    <a:pt x="1654" y="1489"/>
                  </a:lnTo>
                  <a:lnTo>
                    <a:pt x="1655" y="1487"/>
                  </a:lnTo>
                  <a:lnTo>
                    <a:pt x="1655" y="1485"/>
                  </a:lnTo>
                  <a:lnTo>
                    <a:pt x="1657" y="1480"/>
                  </a:lnTo>
                  <a:lnTo>
                    <a:pt x="1657" y="1474"/>
                  </a:lnTo>
                  <a:lnTo>
                    <a:pt x="1657" y="1470"/>
                  </a:lnTo>
                  <a:lnTo>
                    <a:pt x="1657" y="1464"/>
                  </a:lnTo>
                  <a:lnTo>
                    <a:pt x="1658" y="1457"/>
                  </a:lnTo>
                  <a:lnTo>
                    <a:pt x="1658" y="1448"/>
                  </a:lnTo>
                  <a:lnTo>
                    <a:pt x="1659" y="1439"/>
                  </a:lnTo>
                  <a:lnTo>
                    <a:pt x="1659" y="1430"/>
                  </a:lnTo>
                  <a:lnTo>
                    <a:pt x="1660" y="1422"/>
                  </a:lnTo>
                  <a:lnTo>
                    <a:pt x="1662" y="1415"/>
                  </a:lnTo>
                  <a:lnTo>
                    <a:pt x="1663" y="1404"/>
                  </a:lnTo>
                  <a:lnTo>
                    <a:pt x="1664" y="1395"/>
                  </a:lnTo>
                  <a:lnTo>
                    <a:pt x="1665" y="1388"/>
                  </a:lnTo>
                  <a:lnTo>
                    <a:pt x="1667" y="1381"/>
                  </a:lnTo>
                  <a:lnTo>
                    <a:pt x="1669" y="1371"/>
                  </a:lnTo>
                  <a:lnTo>
                    <a:pt x="1670" y="1365"/>
                  </a:lnTo>
                  <a:lnTo>
                    <a:pt x="1670" y="1362"/>
                  </a:lnTo>
                  <a:lnTo>
                    <a:pt x="1669" y="1360"/>
                  </a:lnTo>
                  <a:lnTo>
                    <a:pt x="1668" y="1359"/>
                  </a:lnTo>
                  <a:lnTo>
                    <a:pt x="1664" y="1358"/>
                  </a:lnTo>
                  <a:lnTo>
                    <a:pt x="1662" y="1359"/>
                  </a:lnTo>
                  <a:lnTo>
                    <a:pt x="1658" y="1361"/>
                  </a:lnTo>
                  <a:lnTo>
                    <a:pt x="1655" y="1364"/>
                  </a:lnTo>
                  <a:lnTo>
                    <a:pt x="1653" y="1367"/>
                  </a:lnTo>
                  <a:lnTo>
                    <a:pt x="1649" y="1371"/>
                  </a:lnTo>
                  <a:lnTo>
                    <a:pt x="1644" y="1374"/>
                  </a:lnTo>
                  <a:lnTo>
                    <a:pt x="1639" y="1377"/>
                  </a:lnTo>
                  <a:lnTo>
                    <a:pt x="1633" y="1379"/>
                  </a:lnTo>
                  <a:lnTo>
                    <a:pt x="1619" y="1381"/>
                  </a:lnTo>
                  <a:lnTo>
                    <a:pt x="1602" y="1383"/>
                  </a:lnTo>
                  <a:lnTo>
                    <a:pt x="1591" y="1383"/>
                  </a:lnTo>
                  <a:lnTo>
                    <a:pt x="1578" y="1384"/>
                  </a:lnTo>
                  <a:lnTo>
                    <a:pt x="1566" y="1384"/>
                  </a:lnTo>
                  <a:lnTo>
                    <a:pt x="1553" y="1384"/>
                  </a:lnTo>
                  <a:lnTo>
                    <a:pt x="1412" y="1385"/>
                  </a:lnTo>
                  <a:lnTo>
                    <a:pt x="1408" y="1384"/>
                  </a:lnTo>
                  <a:lnTo>
                    <a:pt x="1406" y="1383"/>
                  </a:lnTo>
                  <a:lnTo>
                    <a:pt x="1405" y="1380"/>
                  </a:lnTo>
                  <a:lnTo>
                    <a:pt x="1405" y="1377"/>
                  </a:lnTo>
                  <a:lnTo>
                    <a:pt x="1405" y="1135"/>
                  </a:lnTo>
                  <a:lnTo>
                    <a:pt x="1405" y="1130"/>
                  </a:lnTo>
                  <a:lnTo>
                    <a:pt x="1407" y="1127"/>
                  </a:lnTo>
                  <a:lnTo>
                    <a:pt x="1410" y="1126"/>
                  </a:lnTo>
                  <a:lnTo>
                    <a:pt x="1415" y="1125"/>
                  </a:lnTo>
                  <a:lnTo>
                    <a:pt x="1583" y="1128"/>
                  </a:lnTo>
                  <a:lnTo>
                    <a:pt x="1593" y="1128"/>
                  </a:lnTo>
                  <a:lnTo>
                    <a:pt x="1603" y="1129"/>
                  </a:lnTo>
                  <a:lnTo>
                    <a:pt x="1612" y="1131"/>
                  </a:lnTo>
                  <a:lnTo>
                    <a:pt x="1621" y="1133"/>
                  </a:lnTo>
                  <a:lnTo>
                    <a:pt x="1634" y="1138"/>
                  </a:lnTo>
                  <a:lnTo>
                    <a:pt x="1646" y="1143"/>
                  </a:lnTo>
                  <a:lnTo>
                    <a:pt x="1653" y="1150"/>
                  </a:lnTo>
                  <a:lnTo>
                    <a:pt x="1658" y="1156"/>
                  </a:lnTo>
                  <a:lnTo>
                    <a:pt x="1663" y="1165"/>
                  </a:lnTo>
                  <a:lnTo>
                    <a:pt x="1665" y="1174"/>
                  </a:lnTo>
                  <a:lnTo>
                    <a:pt x="1668" y="1182"/>
                  </a:lnTo>
                  <a:lnTo>
                    <a:pt x="1668" y="1189"/>
                  </a:lnTo>
                  <a:lnTo>
                    <a:pt x="1668" y="1193"/>
                  </a:lnTo>
                  <a:lnTo>
                    <a:pt x="1669" y="1197"/>
                  </a:lnTo>
                  <a:lnTo>
                    <a:pt x="1672" y="1199"/>
                  </a:lnTo>
                  <a:lnTo>
                    <a:pt x="1675" y="1200"/>
                  </a:lnTo>
                  <a:lnTo>
                    <a:pt x="1679" y="1199"/>
                  </a:lnTo>
                  <a:lnTo>
                    <a:pt x="1682" y="1196"/>
                  </a:lnTo>
                  <a:lnTo>
                    <a:pt x="1683" y="1193"/>
                  </a:lnTo>
                  <a:lnTo>
                    <a:pt x="1684" y="1190"/>
                  </a:lnTo>
                  <a:lnTo>
                    <a:pt x="1685" y="1184"/>
                  </a:lnTo>
                  <a:lnTo>
                    <a:pt x="1687" y="1177"/>
                  </a:lnTo>
                  <a:lnTo>
                    <a:pt x="1687" y="1169"/>
                  </a:lnTo>
                  <a:lnTo>
                    <a:pt x="1688" y="1160"/>
                  </a:lnTo>
                  <a:lnTo>
                    <a:pt x="1688" y="1151"/>
                  </a:lnTo>
                  <a:lnTo>
                    <a:pt x="1689" y="1142"/>
                  </a:lnTo>
                  <a:lnTo>
                    <a:pt x="1689" y="1136"/>
                  </a:lnTo>
                  <a:lnTo>
                    <a:pt x="1690" y="1131"/>
                  </a:lnTo>
                  <a:lnTo>
                    <a:pt x="1693" y="1115"/>
                  </a:lnTo>
                  <a:lnTo>
                    <a:pt x="1695" y="1104"/>
                  </a:lnTo>
                  <a:lnTo>
                    <a:pt x="1698" y="1095"/>
                  </a:lnTo>
                  <a:lnTo>
                    <a:pt x="1699" y="1090"/>
                  </a:lnTo>
                  <a:lnTo>
                    <a:pt x="1698" y="1087"/>
                  </a:lnTo>
                  <a:lnTo>
                    <a:pt x="1697" y="1084"/>
                  </a:lnTo>
                  <a:lnTo>
                    <a:pt x="1695" y="1082"/>
                  </a:lnTo>
                  <a:lnTo>
                    <a:pt x="1692" y="1082"/>
                  </a:lnTo>
                  <a:lnTo>
                    <a:pt x="1689" y="1082"/>
                  </a:lnTo>
                  <a:lnTo>
                    <a:pt x="1685" y="1084"/>
                  </a:lnTo>
                  <a:lnTo>
                    <a:pt x="1682" y="1086"/>
                  </a:lnTo>
                  <a:lnTo>
                    <a:pt x="1677" y="1087"/>
                  </a:lnTo>
                  <a:lnTo>
                    <a:pt x="1668" y="1089"/>
                  </a:lnTo>
                  <a:lnTo>
                    <a:pt x="1657" y="1090"/>
                  </a:lnTo>
                  <a:lnTo>
                    <a:pt x="1643" y="1091"/>
                  </a:lnTo>
                  <a:lnTo>
                    <a:pt x="1628" y="1092"/>
                  </a:lnTo>
                  <a:lnTo>
                    <a:pt x="1621" y="1092"/>
                  </a:lnTo>
                  <a:lnTo>
                    <a:pt x="1607" y="1092"/>
                  </a:lnTo>
                  <a:lnTo>
                    <a:pt x="1598" y="1092"/>
                  </a:lnTo>
                  <a:lnTo>
                    <a:pt x="1589" y="1092"/>
                  </a:lnTo>
                  <a:lnTo>
                    <a:pt x="1578" y="1092"/>
                  </a:lnTo>
                  <a:lnTo>
                    <a:pt x="1568" y="1092"/>
                  </a:lnTo>
                  <a:lnTo>
                    <a:pt x="1556" y="1092"/>
                  </a:lnTo>
                  <a:lnTo>
                    <a:pt x="1544" y="1092"/>
                  </a:lnTo>
                  <a:lnTo>
                    <a:pt x="1531" y="1092"/>
                  </a:lnTo>
                  <a:lnTo>
                    <a:pt x="1518" y="1093"/>
                  </a:lnTo>
                  <a:lnTo>
                    <a:pt x="1506" y="1093"/>
                  </a:lnTo>
                  <a:lnTo>
                    <a:pt x="1492" y="1093"/>
                  </a:lnTo>
                  <a:lnTo>
                    <a:pt x="1478" y="1093"/>
                  </a:lnTo>
                  <a:lnTo>
                    <a:pt x="1466" y="1093"/>
                  </a:lnTo>
                  <a:lnTo>
                    <a:pt x="1453" y="1093"/>
                  </a:lnTo>
                  <a:lnTo>
                    <a:pt x="1441" y="1093"/>
                  </a:lnTo>
                  <a:lnTo>
                    <a:pt x="1428" y="1093"/>
                  </a:lnTo>
                  <a:lnTo>
                    <a:pt x="1417" y="1093"/>
                  </a:lnTo>
                  <a:lnTo>
                    <a:pt x="1406" y="1093"/>
                  </a:lnTo>
                  <a:lnTo>
                    <a:pt x="1396" y="1093"/>
                  </a:lnTo>
                  <a:lnTo>
                    <a:pt x="1387" y="1093"/>
                  </a:lnTo>
                  <a:lnTo>
                    <a:pt x="1379" y="1093"/>
                  </a:lnTo>
                  <a:lnTo>
                    <a:pt x="1366" y="1093"/>
                  </a:lnTo>
                  <a:lnTo>
                    <a:pt x="1359" y="1092"/>
                  </a:lnTo>
                  <a:lnTo>
                    <a:pt x="1314" y="1091"/>
                  </a:lnTo>
                  <a:lnTo>
                    <a:pt x="1304" y="1090"/>
                  </a:lnTo>
                  <a:lnTo>
                    <a:pt x="1294" y="1090"/>
                  </a:lnTo>
                  <a:lnTo>
                    <a:pt x="1284" y="1090"/>
                  </a:lnTo>
                  <a:lnTo>
                    <a:pt x="1274" y="1090"/>
                  </a:lnTo>
                  <a:lnTo>
                    <a:pt x="1264" y="1090"/>
                  </a:lnTo>
                  <a:lnTo>
                    <a:pt x="1254" y="1090"/>
                  </a:lnTo>
                  <a:lnTo>
                    <a:pt x="1244" y="1090"/>
                  </a:lnTo>
                  <a:lnTo>
                    <a:pt x="1234" y="1090"/>
                  </a:lnTo>
                  <a:lnTo>
                    <a:pt x="1226" y="1090"/>
                  </a:lnTo>
                  <a:lnTo>
                    <a:pt x="1220" y="1091"/>
                  </a:lnTo>
                  <a:lnTo>
                    <a:pt x="1218" y="1093"/>
                  </a:lnTo>
                  <a:lnTo>
                    <a:pt x="1216" y="1097"/>
                  </a:lnTo>
                  <a:lnTo>
                    <a:pt x="1218" y="1099"/>
                  </a:lnTo>
                  <a:lnTo>
                    <a:pt x="1219" y="1101"/>
                  </a:lnTo>
                  <a:lnTo>
                    <a:pt x="1223" y="1102"/>
                  </a:lnTo>
                  <a:lnTo>
                    <a:pt x="1225" y="1102"/>
                  </a:lnTo>
                  <a:lnTo>
                    <a:pt x="1231" y="1102"/>
                  </a:lnTo>
                  <a:lnTo>
                    <a:pt x="1238" y="1102"/>
                  </a:lnTo>
                  <a:lnTo>
                    <a:pt x="1244" y="1102"/>
                  </a:lnTo>
                  <a:lnTo>
                    <a:pt x="1251" y="1102"/>
                  </a:lnTo>
                  <a:lnTo>
                    <a:pt x="1258" y="1103"/>
                  </a:lnTo>
                  <a:lnTo>
                    <a:pt x="1263" y="1104"/>
                  </a:lnTo>
                  <a:lnTo>
                    <a:pt x="1271" y="1105"/>
                  </a:lnTo>
                  <a:lnTo>
                    <a:pt x="1279" y="1108"/>
                  </a:lnTo>
                  <a:lnTo>
                    <a:pt x="1285" y="1110"/>
                  </a:lnTo>
                  <a:lnTo>
                    <a:pt x="1290" y="1113"/>
                  </a:lnTo>
                  <a:lnTo>
                    <a:pt x="1295" y="1116"/>
                  </a:lnTo>
                  <a:lnTo>
                    <a:pt x="1299" y="1120"/>
                  </a:lnTo>
                  <a:lnTo>
                    <a:pt x="1302" y="1124"/>
                  </a:lnTo>
                  <a:lnTo>
                    <a:pt x="1305" y="1129"/>
                  </a:lnTo>
                  <a:lnTo>
                    <a:pt x="1309" y="1140"/>
                  </a:lnTo>
                  <a:lnTo>
                    <a:pt x="1310" y="1154"/>
                  </a:lnTo>
                  <a:lnTo>
                    <a:pt x="1310" y="1162"/>
                  </a:lnTo>
                  <a:lnTo>
                    <a:pt x="1311" y="1171"/>
                  </a:lnTo>
                  <a:lnTo>
                    <a:pt x="1311" y="1182"/>
                  </a:lnTo>
                  <a:lnTo>
                    <a:pt x="1311" y="1193"/>
                  </a:lnTo>
                  <a:lnTo>
                    <a:pt x="1311" y="1200"/>
                  </a:lnTo>
                  <a:lnTo>
                    <a:pt x="1311" y="1208"/>
                  </a:lnTo>
                  <a:lnTo>
                    <a:pt x="1312" y="1217"/>
                  </a:lnTo>
                  <a:lnTo>
                    <a:pt x="1312" y="1226"/>
                  </a:lnTo>
                  <a:lnTo>
                    <a:pt x="1312" y="1236"/>
                  </a:lnTo>
                  <a:lnTo>
                    <a:pt x="1312" y="1248"/>
                  </a:lnTo>
                  <a:lnTo>
                    <a:pt x="1312" y="1260"/>
                  </a:lnTo>
                  <a:lnTo>
                    <a:pt x="1312" y="1274"/>
                  </a:lnTo>
                  <a:lnTo>
                    <a:pt x="1312" y="1290"/>
                  </a:lnTo>
                  <a:lnTo>
                    <a:pt x="1312" y="1306"/>
                  </a:lnTo>
                  <a:lnTo>
                    <a:pt x="1312" y="1324"/>
                  </a:lnTo>
                  <a:lnTo>
                    <a:pt x="1312" y="1344"/>
                  </a:lnTo>
                  <a:lnTo>
                    <a:pt x="1312" y="1499"/>
                  </a:lnTo>
                  <a:close/>
                  <a:moveTo>
                    <a:pt x="3175" y="1344"/>
                  </a:moveTo>
                  <a:lnTo>
                    <a:pt x="3175" y="1324"/>
                  </a:lnTo>
                  <a:lnTo>
                    <a:pt x="3175" y="1306"/>
                  </a:lnTo>
                  <a:lnTo>
                    <a:pt x="3175" y="1290"/>
                  </a:lnTo>
                  <a:lnTo>
                    <a:pt x="3175" y="1274"/>
                  </a:lnTo>
                  <a:lnTo>
                    <a:pt x="3175" y="1260"/>
                  </a:lnTo>
                  <a:lnTo>
                    <a:pt x="3175" y="1248"/>
                  </a:lnTo>
                  <a:lnTo>
                    <a:pt x="3175" y="1236"/>
                  </a:lnTo>
                  <a:lnTo>
                    <a:pt x="3175" y="1226"/>
                  </a:lnTo>
                  <a:lnTo>
                    <a:pt x="3175" y="1217"/>
                  </a:lnTo>
                  <a:lnTo>
                    <a:pt x="3175" y="1208"/>
                  </a:lnTo>
                  <a:lnTo>
                    <a:pt x="3175" y="1200"/>
                  </a:lnTo>
                  <a:lnTo>
                    <a:pt x="3175" y="1193"/>
                  </a:lnTo>
                  <a:lnTo>
                    <a:pt x="3176" y="1182"/>
                  </a:lnTo>
                  <a:lnTo>
                    <a:pt x="3176" y="1171"/>
                  </a:lnTo>
                  <a:lnTo>
                    <a:pt x="3176" y="1162"/>
                  </a:lnTo>
                  <a:lnTo>
                    <a:pt x="3177" y="1154"/>
                  </a:lnTo>
                  <a:lnTo>
                    <a:pt x="3179" y="1143"/>
                  </a:lnTo>
                  <a:lnTo>
                    <a:pt x="3180" y="1134"/>
                  </a:lnTo>
                  <a:lnTo>
                    <a:pt x="3184" y="1126"/>
                  </a:lnTo>
                  <a:lnTo>
                    <a:pt x="3187" y="1119"/>
                  </a:lnTo>
                  <a:lnTo>
                    <a:pt x="3192" y="1114"/>
                  </a:lnTo>
                  <a:lnTo>
                    <a:pt x="3200" y="1109"/>
                  </a:lnTo>
                  <a:lnTo>
                    <a:pt x="3207" y="1106"/>
                  </a:lnTo>
                  <a:lnTo>
                    <a:pt x="3217" y="1104"/>
                  </a:lnTo>
                  <a:lnTo>
                    <a:pt x="3226" y="1103"/>
                  </a:lnTo>
                  <a:lnTo>
                    <a:pt x="3234" y="1102"/>
                  </a:lnTo>
                  <a:lnTo>
                    <a:pt x="3240" y="1101"/>
                  </a:lnTo>
                  <a:lnTo>
                    <a:pt x="3245" y="1101"/>
                  </a:lnTo>
                  <a:lnTo>
                    <a:pt x="3249" y="1101"/>
                  </a:lnTo>
                  <a:lnTo>
                    <a:pt x="3251" y="1100"/>
                  </a:lnTo>
                  <a:lnTo>
                    <a:pt x="3254" y="1098"/>
                  </a:lnTo>
                  <a:lnTo>
                    <a:pt x="3254" y="1096"/>
                  </a:lnTo>
                  <a:lnTo>
                    <a:pt x="3254" y="1093"/>
                  </a:lnTo>
                  <a:lnTo>
                    <a:pt x="3250" y="1090"/>
                  </a:lnTo>
                  <a:lnTo>
                    <a:pt x="3245" y="1089"/>
                  </a:lnTo>
                  <a:lnTo>
                    <a:pt x="3236" y="1089"/>
                  </a:lnTo>
                  <a:lnTo>
                    <a:pt x="3222" y="1089"/>
                  </a:lnTo>
                  <a:lnTo>
                    <a:pt x="3206" y="1089"/>
                  </a:lnTo>
                  <a:lnTo>
                    <a:pt x="3190" y="1090"/>
                  </a:lnTo>
                  <a:lnTo>
                    <a:pt x="3172" y="1090"/>
                  </a:lnTo>
                  <a:lnTo>
                    <a:pt x="3156" y="1091"/>
                  </a:lnTo>
                  <a:lnTo>
                    <a:pt x="3144" y="1091"/>
                  </a:lnTo>
                  <a:lnTo>
                    <a:pt x="3134" y="1091"/>
                  </a:lnTo>
                  <a:lnTo>
                    <a:pt x="3129" y="1092"/>
                  </a:lnTo>
                  <a:lnTo>
                    <a:pt x="3124" y="1091"/>
                  </a:lnTo>
                  <a:lnTo>
                    <a:pt x="3114" y="1091"/>
                  </a:lnTo>
                  <a:lnTo>
                    <a:pt x="3100" y="1091"/>
                  </a:lnTo>
                  <a:lnTo>
                    <a:pt x="3083" y="1090"/>
                  </a:lnTo>
                  <a:lnTo>
                    <a:pt x="3074" y="1090"/>
                  </a:lnTo>
                  <a:lnTo>
                    <a:pt x="3064" y="1090"/>
                  </a:lnTo>
                  <a:lnTo>
                    <a:pt x="3054" y="1089"/>
                  </a:lnTo>
                  <a:lnTo>
                    <a:pt x="3044" y="1089"/>
                  </a:lnTo>
                  <a:lnTo>
                    <a:pt x="3034" y="1089"/>
                  </a:lnTo>
                  <a:lnTo>
                    <a:pt x="3024" y="1089"/>
                  </a:lnTo>
                  <a:lnTo>
                    <a:pt x="3014" y="1089"/>
                  </a:lnTo>
                  <a:lnTo>
                    <a:pt x="3005" y="1089"/>
                  </a:lnTo>
                  <a:lnTo>
                    <a:pt x="2997" y="1089"/>
                  </a:lnTo>
                  <a:lnTo>
                    <a:pt x="2992" y="1090"/>
                  </a:lnTo>
                  <a:lnTo>
                    <a:pt x="2988" y="1093"/>
                  </a:lnTo>
                  <a:lnTo>
                    <a:pt x="2987" y="1096"/>
                  </a:lnTo>
                  <a:lnTo>
                    <a:pt x="2988" y="1098"/>
                  </a:lnTo>
                  <a:lnTo>
                    <a:pt x="2990" y="1100"/>
                  </a:lnTo>
                  <a:lnTo>
                    <a:pt x="2993" y="1101"/>
                  </a:lnTo>
                  <a:lnTo>
                    <a:pt x="2997" y="1101"/>
                  </a:lnTo>
                  <a:lnTo>
                    <a:pt x="3002" y="1101"/>
                  </a:lnTo>
                  <a:lnTo>
                    <a:pt x="3008" y="1101"/>
                  </a:lnTo>
                  <a:lnTo>
                    <a:pt x="3015" y="1102"/>
                  </a:lnTo>
                  <a:lnTo>
                    <a:pt x="3022" y="1102"/>
                  </a:lnTo>
                  <a:lnTo>
                    <a:pt x="3028" y="1103"/>
                  </a:lnTo>
                  <a:lnTo>
                    <a:pt x="3033" y="1104"/>
                  </a:lnTo>
                  <a:lnTo>
                    <a:pt x="3041" y="1105"/>
                  </a:lnTo>
                  <a:lnTo>
                    <a:pt x="3049" y="1108"/>
                  </a:lnTo>
                  <a:lnTo>
                    <a:pt x="3055" y="1110"/>
                  </a:lnTo>
                  <a:lnTo>
                    <a:pt x="3061" y="1113"/>
                  </a:lnTo>
                  <a:lnTo>
                    <a:pt x="3065" y="1116"/>
                  </a:lnTo>
                  <a:lnTo>
                    <a:pt x="3070" y="1120"/>
                  </a:lnTo>
                  <a:lnTo>
                    <a:pt x="3073" y="1124"/>
                  </a:lnTo>
                  <a:lnTo>
                    <a:pt x="3075" y="1129"/>
                  </a:lnTo>
                  <a:lnTo>
                    <a:pt x="3079" y="1140"/>
                  </a:lnTo>
                  <a:lnTo>
                    <a:pt x="3080" y="1154"/>
                  </a:lnTo>
                  <a:lnTo>
                    <a:pt x="3081" y="1162"/>
                  </a:lnTo>
                  <a:lnTo>
                    <a:pt x="3081" y="1171"/>
                  </a:lnTo>
                  <a:lnTo>
                    <a:pt x="3083" y="1182"/>
                  </a:lnTo>
                  <a:lnTo>
                    <a:pt x="3083" y="1193"/>
                  </a:lnTo>
                  <a:lnTo>
                    <a:pt x="3083" y="1200"/>
                  </a:lnTo>
                  <a:lnTo>
                    <a:pt x="3083" y="1208"/>
                  </a:lnTo>
                  <a:lnTo>
                    <a:pt x="3083" y="1217"/>
                  </a:lnTo>
                  <a:lnTo>
                    <a:pt x="3083" y="1226"/>
                  </a:lnTo>
                  <a:lnTo>
                    <a:pt x="3083" y="1236"/>
                  </a:lnTo>
                  <a:lnTo>
                    <a:pt x="3083" y="1248"/>
                  </a:lnTo>
                  <a:lnTo>
                    <a:pt x="3083" y="1260"/>
                  </a:lnTo>
                  <a:lnTo>
                    <a:pt x="3083" y="1274"/>
                  </a:lnTo>
                  <a:lnTo>
                    <a:pt x="3083" y="1290"/>
                  </a:lnTo>
                  <a:lnTo>
                    <a:pt x="3083" y="1306"/>
                  </a:lnTo>
                  <a:lnTo>
                    <a:pt x="3083" y="1324"/>
                  </a:lnTo>
                  <a:lnTo>
                    <a:pt x="3083" y="1344"/>
                  </a:lnTo>
                  <a:lnTo>
                    <a:pt x="3083" y="1363"/>
                  </a:lnTo>
                  <a:lnTo>
                    <a:pt x="3083" y="1365"/>
                  </a:lnTo>
                  <a:lnTo>
                    <a:pt x="3080" y="1367"/>
                  </a:lnTo>
                  <a:lnTo>
                    <a:pt x="3079" y="1368"/>
                  </a:lnTo>
                  <a:lnTo>
                    <a:pt x="3076" y="1368"/>
                  </a:lnTo>
                  <a:lnTo>
                    <a:pt x="2610" y="1368"/>
                  </a:lnTo>
                  <a:lnTo>
                    <a:pt x="2607" y="1368"/>
                  </a:lnTo>
                  <a:lnTo>
                    <a:pt x="2606" y="1367"/>
                  </a:lnTo>
                  <a:lnTo>
                    <a:pt x="2605" y="1365"/>
                  </a:lnTo>
                  <a:lnTo>
                    <a:pt x="2604" y="1363"/>
                  </a:lnTo>
                  <a:lnTo>
                    <a:pt x="2604" y="1344"/>
                  </a:lnTo>
                  <a:lnTo>
                    <a:pt x="2604" y="1324"/>
                  </a:lnTo>
                  <a:lnTo>
                    <a:pt x="2604" y="1306"/>
                  </a:lnTo>
                  <a:lnTo>
                    <a:pt x="2604" y="1290"/>
                  </a:lnTo>
                  <a:lnTo>
                    <a:pt x="2604" y="1274"/>
                  </a:lnTo>
                  <a:lnTo>
                    <a:pt x="2604" y="1260"/>
                  </a:lnTo>
                  <a:lnTo>
                    <a:pt x="2604" y="1248"/>
                  </a:lnTo>
                  <a:lnTo>
                    <a:pt x="2604" y="1236"/>
                  </a:lnTo>
                  <a:lnTo>
                    <a:pt x="2604" y="1226"/>
                  </a:lnTo>
                  <a:lnTo>
                    <a:pt x="2604" y="1217"/>
                  </a:lnTo>
                  <a:lnTo>
                    <a:pt x="2604" y="1208"/>
                  </a:lnTo>
                  <a:lnTo>
                    <a:pt x="2604" y="1200"/>
                  </a:lnTo>
                  <a:lnTo>
                    <a:pt x="2605" y="1193"/>
                  </a:lnTo>
                  <a:lnTo>
                    <a:pt x="2605" y="1182"/>
                  </a:lnTo>
                  <a:lnTo>
                    <a:pt x="2605" y="1171"/>
                  </a:lnTo>
                  <a:lnTo>
                    <a:pt x="2605" y="1162"/>
                  </a:lnTo>
                  <a:lnTo>
                    <a:pt x="2606" y="1154"/>
                  </a:lnTo>
                  <a:lnTo>
                    <a:pt x="2607" y="1143"/>
                  </a:lnTo>
                  <a:lnTo>
                    <a:pt x="2609" y="1134"/>
                  </a:lnTo>
                  <a:lnTo>
                    <a:pt x="2612" y="1126"/>
                  </a:lnTo>
                  <a:lnTo>
                    <a:pt x="2616" y="1119"/>
                  </a:lnTo>
                  <a:lnTo>
                    <a:pt x="2621" y="1114"/>
                  </a:lnTo>
                  <a:lnTo>
                    <a:pt x="2629" y="1109"/>
                  </a:lnTo>
                  <a:lnTo>
                    <a:pt x="2636" y="1106"/>
                  </a:lnTo>
                  <a:lnTo>
                    <a:pt x="2647" y="1104"/>
                  </a:lnTo>
                  <a:lnTo>
                    <a:pt x="2656" y="1103"/>
                  </a:lnTo>
                  <a:lnTo>
                    <a:pt x="2662" y="1102"/>
                  </a:lnTo>
                  <a:lnTo>
                    <a:pt x="2668" y="1101"/>
                  </a:lnTo>
                  <a:lnTo>
                    <a:pt x="2675" y="1101"/>
                  </a:lnTo>
                  <a:lnTo>
                    <a:pt x="2677" y="1101"/>
                  </a:lnTo>
                  <a:lnTo>
                    <a:pt x="2680" y="1100"/>
                  </a:lnTo>
                  <a:lnTo>
                    <a:pt x="2682" y="1098"/>
                  </a:lnTo>
                  <a:lnTo>
                    <a:pt x="2683" y="1096"/>
                  </a:lnTo>
                  <a:lnTo>
                    <a:pt x="2682" y="1093"/>
                  </a:lnTo>
                  <a:lnTo>
                    <a:pt x="2678" y="1090"/>
                  </a:lnTo>
                  <a:lnTo>
                    <a:pt x="2673" y="1089"/>
                  </a:lnTo>
                  <a:lnTo>
                    <a:pt x="2665" y="1089"/>
                  </a:lnTo>
                  <a:lnTo>
                    <a:pt x="2651" y="1089"/>
                  </a:lnTo>
                  <a:lnTo>
                    <a:pt x="2635" y="1089"/>
                  </a:lnTo>
                  <a:lnTo>
                    <a:pt x="2619" y="1090"/>
                  </a:lnTo>
                  <a:lnTo>
                    <a:pt x="2601" y="1090"/>
                  </a:lnTo>
                  <a:lnTo>
                    <a:pt x="2585" y="1091"/>
                  </a:lnTo>
                  <a:lnTo>
                    <a:pt x="2572" y="1091"/>
                  </a:lnTo>
                  <a:lnTo>
                    <a:pt x="2562" y="1091"/>
                  </a:lnTo>
                  <a:lnTo>
                    <a:pt x="2557" y="1092"/>
                  </a:lnTo>
                  <a:lnTo>
                    <a:pt x="2552" y="1091"/>
                  </a:lnTo>
                  <a:lnTo>
                    <a:pt x="2542" y="1091"/>
                  </a:lnTo>
                  <a:lnTo>
                    <a:pt x="2529" y="1091"/>
                  </a:lnTo>
                  <a:lnTo>
                    <a:pt x="2513" y="1090"/>
                  </a:lnTo>
                  <a:lnTo>
                    <a:pt x="2503" y="1090"/>
                  </a:lnTo>
                  <a:lnTo>
                    <a:pt x="2493" y="1090"/>
                  </a:lnTo>
                  <a:lnTo>
                    <a:pt x="2483" y="1089"/>
                  </a:lnTo>
                  <a:lnTo>
                    <a:pt x="2473" y="1089"/>
                  </a:lnTo>
                  <a:lnTo>
                    <a:pt x="2463" y="1089"/>
                  </a:lnTo>
                  <a:lnTo>
                    <a:pt x="2453" y="1089"/>
                  </a:lnTo>
                  <a:lnTo>
                    <a:pt x="2443" y="1089"/>
                  </a:lnTo>
                  <a:lnTo>
                    <a:pt x="2434" y="1089"/>
                  </a:lnTo>
                  <a:lnTo>
                    <a:pt x="2425" y="1089"/>
                  </a:lnTo>
                  <a:lnTo>
                    <a:pt x="2420" y="1090"/>
                  </a:lnTo>
                  <a:lnTo>
                    <a:pt x="2416" y="1093"/>
                  </a:lnTo>
                  <a:lnTo>
                    <a:pt x="2416" y="1096"/>
                  </a:lnTo>
                  <a:lnTo>
                    <a:pt x="2416" y="1098"/>
                  </a:lnTo>
                  <a:lnTo>
                    <a:pt x="2419" y="1100"/>
                  </a:lnTo>
                  <a:lnTo>
                    <a:pt x="2421" y="1101"/>
                  </a:lnTo>
                  <a:lnTo>
                    <a:pt x="2425" y="1101"/>
                  </a:lnTo>
                  <a:lnTo>
                    <a:pt x="2430" y="1101"/>
                  </a:lnTo>
                  <a:lnTo>
                    <a:pt x="2436" y="1101"/>
                  </a:lnTo>
                  <a:lnTo>
                    <a:pt x="2444" y="1102"/>
                  </a:lnTo>
                  <a:lnTo>
                    <a:pt x="2450" y="1102"/>
                  </a:lnTo>
                  <a:lnTo>
                    <a:pt x="2456" y="1103"/>
                  </a:lnTo>
                  <a:lnTo>
                    <a:pt x="2463" y="1104"/>
                  </a:lnTo>
                  <a:lnTo>
                    <a:pt x="2470" y="1105"/>
                  </a:lnTo>
                  <a:lnTo>
                    <a:pt x="2478" y="1108"/>
                  </a:lnTo>
                  <a:lnTo>
                    <a:pt x="2484" y="1110"/>
                  </a:lnTo>
                  <a:lnTo>
                    <a:pt x="2490" y="1113"/>
                  </a:lnTo>
                  <a:lnTo>
                    <a:pt x="2495" y="1116"/>
                  </a:lnTo>
                  <a:lnTo>
                    <a:pt x="2499" y="1120"/>
                  </a:lnTo>
                  <a:lnTo>
                    <a:pt x="2501" y="1124"/>
                  </a:lnTo>
                  <a:lnTo>
                    <a:pt x="2504" y="1129"/>
                  </a:lnTo>
                  <a:lnTo>
                    <a:pt x="2508" y="1140"/>
                  </a:lnTo>
                  <a:lnTo>
                    <a:pt x="2509" y="1154"/>
                  </a:lnTo>
                  <a:lnTo>
                    <a:pt x="2510" y="1162"/>
                  </a:lnTo>
                  <a:lnTo>
                    <a:pt x="2510" y="1171"/>
                  </a:lnTo>
                  <a:lnTo>
                    <a:pt x="2511" y="1182"/>
                  </a:lnTo>
                  <a:lnTo>
                    <a:pt x="2511" y="1193"/>
                  </a:lnTo>
                  <a:lnTo>
                    <a:pt x="2511" y="1200"/>
                  </a:lnTo>
                  <a:lnTo>
                    <a:pt x="2511" y="1208"/>
                  </a:lnTo>
                  <a:lnTo>
                    <a:pt x="2511" y="1217"/>
                  </a:lnTo>
                  <a:lnTo>
                    <a:pt x="2511" y="1226"/>
                  </a:lnTo>
                  <a:lnTo>
                    <a:pt x="2511" y="1236"/>
                  </a:lnTo>
                  <a:lnTo>
                    <a:pt x="2511" y="1248"/>
                  </a:lnTo>
                  <a:lnTo>
                    <a:pt x="2511" y="1260"/>
                  </a:lnTo>
                  <a:lnTo>
                    <a:pt x="2511" y="1274"/>
                  </a:lnTo>
                  <a:lnTo>
                    <a:pt x="2511" y="1290"/>
                  </a:lnTo>
                  <a:lnTo>
                    <a:pt x="2511" y="1306"/>
                  </a:lnTo>
                  <a:lnTo>
                    <a:pt x="2511" y="1324"/>
                  </a:lnTo>
                  <a:lnTo>
                    <a:pt x="2511" y="1344"/>
                  </a:lnTo>
                  <a:lnTo>
                    <a:pt x="2511" y="1499"/>
                  </a:lnTo>
                  <a:lnTo>
                    <a:pt x="2511" y="1520"/>
                  </a:lnTo>
                  <a:lnTo>
                    <a:pt x="2511" y="1540"/>
                  </a:lnTo>
                  <a:lnTo>
                    <a:pt x="2511" y="1559"/>
                  </a:lnTo>
                  <a:lnTo>
                    <a:pt x="2511" y="1578"/>
                  </a:lnTo>
                  <a:lnTo>
                    <a:pt x="2511" y="1596"/>
                  </a:lnTo>
                  <a:lnTo>
                    <a:pt x="2511" y="1612"/>
                  </a:lnTo>
                  <a:lnTo>
                    <a:pt x="2510" y="1628"/>
                  </a:lnTo>
                  <a:lnTo>
                    <a:pt x="2510" y="1643"/>
                  </a:lnTo>
                  <a:lnTo>
                    <a:pt x="2509" y="1657"/>
                  </a:lnTo>
                  <a:lnTo>
                    <a:pt x="2509" y="1669"/>
                  </a:lnTo>
                  <a:lnTo>
                    <a:pt x="2508" y="1680"/>
                  </a:lnTo>
                  <a:lnTo>
                    <a:pt x="2506" y="1690"/>
                  </a:lnTo>
                  <a:lnTo>
                    <a:pt x="2504" y="1702"/>
                  </a:lnTo>
                  <a:lnTo>
                    <a:pt x="2501" y="1713"/>
                  </a:lnTo>
                  <a:lnTo>
                    <a:pt x="2496" y="1723"/>
                  </a:lnTo>
                  <a:lnTo>
                    <a:pt x="2491" y="1730"/>
                  </a:lnTo>
                  <a:lnTo>
                    <a:pt x="2488" y="1733"/>
                  </a:lnTo>
                  <a:lnTo>
                    <a:pt x="2484" y="1736"/>
                  </a:lnTo>
                  <a:lnTo>
                    <a:pt x="2479" y="1737"/>
                  </a:lnTo>
                  <a:lnTo>
                    <a:pt x="2474" y="1739"/>
                  </a:lnTo>
                  <a:lnTo>
                    <a:pt x="2466" y="1740"/>
                  </a:lnTo>
                  <a:lnTo>
                    <a:pt x="2458" y="1741"/>
                  </a:lnTo>
                  <a:lnTo>
                    <a:pt x="2449" y="1742"/>
                  </a:lnTo>
                  <a:lnTo>
                    <a:pt x="2441" y="1742"/>
                  </a:lnTo>
                  <a:lnTo>
                    <a:pt x="2436" y="1743"/>
                  </a:lnTo>
                  <a:lnTo>
                    <a:pt x="2434" y="1744"/>
                  </a:lnTo>
                  <a:lnTo>
                    <a:pt x="2433" y="1745"/>
                  </a:lnTo>
                  <a:lnTo>
                    <a:pt x="2433" y="1747"/>
                  </a:lnTo>
                  <a:lnTo>
                    <a:pt x="2433" y="1749"/>
                  </a:lnTo>
                  <a:lnTo>
                    <a:pt x="2434" y="1751"/>
                  </a:lnTo>
                  <a:lnTo>
                    <a:pt x="2435" y="1752"/>
                  </a:lnTo>
                  <a:lnTo>
                    <a:pt x="2436" y="1753"/>
                  </a:lnTo>
                  <a:lnTo>
                    <a:pt x="2443" y="1754"/>
                  </a:lnTo>
                  <a:lnTo>
                    <a:pt x="2450" y="1754"/>
                  </a:lnTo>
                  <a:lnTo>
                    <a:pt x="2464" y="1754"/>
                  </a:lnTo>
                  <a:lnTo>
                    <a:pt x="2480" y="1754"/>
                  </a:lnTo>
                  <a:lnTo>
                    <a:pt x="2498" y="1754"/>
                  </a:lnTo>
                  <a:lnTo>
                    <a:pt x="2514" y="1753"/>
                  </a:lnTo>
                  <a:lnTo>
                    <a:pt x="2530" y="1753"/>
                  </a:lnTo>
                  <a:lnTo>
                    <a:pt x="2544" y="1752"/>
                  </a:lnTo>
                  <a:lnTo>
                    <a:pt x="2552" y="1752"/>
                  </a:lnTo>
                  <a:lnTo>
                    <a:pt x="2557" y="1752"/>
                  </a:lnTo>
                  <a:lnTo>
                    <a:pt x="2562" y="1752"/>
                  </a:lnTo>
                  <a:lnTo>
                    <a:pt x="2572" y="1752"/>
                  </a:lnTo>
                  <a:lnTo>
                    <a:pt x="2587" y="1753"/>
                  </a:lnTo>
                  <a:lnTo>
                    <a:pt x="2605" y="1753"/>
                  </a:lnTo>
                  <a:lnTo>
                    <a:pt x="2615" y="1753"/>
                  </a:lnTo>
                  <a:lnTo>
                    <a:pt x="2625" y="1754"/>
                  </a:lnTo>
                  <a:lnTo>
                    <a:pt x="2636" y="1754"/>
                  </a:lnTo>
                  <a:lnTo>
                    <a:pt x="2647" y="1754"/>
                  </a:lnTo>
                  <a:lnTo>
                    <a:pt x="2658" y="1754"/>
                  </a:lnTo>
                  <a:lnTo>
                    <a:pt x="2670" y="1754"/>
                  </a:lnTo>
                  <a:lnTo>
                    <a:pt x="2681" y="1754"/>
                  </a:lnTo>
                  <a:lnTo>
                    <a:pt x="2692" y="1754"/>
                  </a:lnTo>
                  <a:lnTo>
                    <a:pt x="2701" y="1754"/>
                  </a:lnTo>
                  <a:lnTo>
                    <a:pt x="2706" y="1753"/>
                  </a:lnTo>
                  <a:lnTo>
                    <a:pt x="2710" y="1750"/>
                  </a:lnTo>
                  <a:lnTo>
                    <a:pt x="2711" y="1747"/>
                  </a:lnTo>
                  <a:lnTo>
                    <a:pt x="2710" y="1745"/>
                  </a:lnTo>
                  <a:lnTo>
                    <a:pt x="2708" y="1744"/>
                  </a:lnTo>
                  <a:lnTo>
                    <a:pt x="2706" y="1743"/>
                  </a:lnTo>
                  <a:lnTo>
                    <a:pt x="2702" y="1742"/>
                  </a:lnTo>
                  <a:lnTo>
                    <a:pt x="2696" y="1742"/>
                  </a:lnTo>
                  <a:lnTo>
                    <a:pt x="2688" y="1742"/>
                  </a:lnTo>
                  <a:lnTo>
                    <a:pt x="2678" y="1741"/>
                  </a:lnTo>
                  <a:lnTo>
                    <a:pt x="2670" y="1740"/>
                  </a:lnTo>
                  <a:lnTo>
                    <a:pt x="2661" y="1739"/>
                  </a:lnTo>
                  <a:lnTo>
                    <a:pt x="2652" y="1739"/>
                  </a:lnTo>
                  <a:lnTo>
                    <a:pt x="2645" y="1737"/>
                  </a:lnTo>
                  <a:lnTo>
                    <a:pt x="2637" y="1736"/>
                  </a:lnTo>
                  <a:lnTo>
                    <a:pt x="2632" y="1733"/>
                  </a:lnTo>
                  <a:lnTo>
                    <a:pt x="2627" y="1730"/>
                  </a:lnTo>
                  <a:lnTo>
                    <a:pt x="2624" y="1727"/>
                  </a:lnTo>
                  <a:lnTo>
                    <a:pt x="2620" y="1723"/>
                  </a:lnTo>
                  <a:lnTo>
                    <a:pt x="2617" y="1718"/>
                  </a:lnTo>
                  <a:lnTo>
                    <a:pt x="2615" y="1713"/>
                  </a:lnTo>
                  <a:lnTo>
                    <a:pt x="2611" y="1702"/>
                  </a:lnTo>
                  <a:lnTo>
                    <a:pt x="2610" y="1690"/>
                  </a:lnTo>
                  <a:lnTo>
                    <a:pt x="2609" y="1680"/>
                  </a:lnTo>
                  <a:lnTo>
                    <a:pt x="2607" y="1669"/>
                  </a:lnTo>
                  <a:lnTo>
                    <a:pt x="2606" y="1657"/>
                  </a:lnTo>
                  <a:lnTo>
                    <a:pt x="2605" y="1643"/>
                  </a:lnTo>
                  <a:lnTo>
                    <a:pt x="2605" y="1628"/>
                  </a:lnTo>
                  <a:lnTo>
                    <a:pt x="2605" y="1612"/>
                  </a:lnTo>
                  <a:lnTo>
                    <a:pt x="2604" y="1596"/>
                  </a:lnTo>
                  <a:lnTo>
                    <a:pt x="2604" y="1578"/>
                  </a:lnTo>
                  <a:lnTo>
                    <a:pt x="2604" y="1559"/>
                  </a:lnTo>
                  <a:lnTo>
                    <a:pt x="2604" y="1540"/>
                  </a:lnTo>
                  <a:lnTo>
                    <a:pt x="2604" y="1520"/>
                  </a:lnTo>
                  <a:lnTo>
                    <a:pt x="2604" y="1499"/>
                  </a:lnTo>
                  <a:lnTo>
                    <a:pt x="2604" y="1407"/>
                  </a:lnTo>
                  <a:lnTo>
                    <a:pt x="2605" y="1404"/>
                  </a:lnTo>
                  <a:lnTo>
                    <a:pt x="2606" y="1402"/>
                  </a:lnTo>
                  <a:lnTo>
                    <a:pt x="2607" y="1402"/>
                  </a:lnTo>
                  <a:lnTo>
                    <a:pt x="2610" y="1401"/>
                  </a:lnTo>
                  <a:lnTo>
                    <a:pt x="3076" y="1401"/>
                  </a:lnTo>
                  <a:lnTo>
                    <a:pt x="3079" y="1402"/>
                  </a:lnTo>
                  <a:lnTo>
                    <a:pt x="3080" y="1403"/>
                  </a:lnTo>
                  <a:lnTo>
                    <a:pt x="3083" y="1404"/>
                  </a:lnTo>
                  <a:lnTo>
                    <a:pt x="3083" y="1407"/>
                  </a:lnTo>
                  <a:lnTo>
                    <a:pt x="3083" y="1499"/>
                  </a:lnTo>
                  <a:lnTo>
                    <a:pt x="3083" y="1520"/>
                  </a:lnTo>
                  <a:lnTo>
                    <a:pt x="3083" y="1540"/>
                  </a:lnTo>
                  <a:lnTo>
                    <a:pt x="3083" y="1559"/>
                  </a:lnTo>
                  <a:lnTo>
                    <a:pt x="3083" y="1578"/>
                  </a:lnTo>
                  <a:lnTo>
                    <a:pt x="3083" y="1596"/>
                  </a:lnTo>
                  <a:lnTo>
                    <a:pt x="3083" y="1612"/>
                  </a:lnTo>
                  <a:lnTo>
                    <a:pt x="3081" y="1628"/>
                  </a:lnTo>
                  <a:lnTo>
                    <a:pt x="3081" y="1643"/>
                  </a:lnTo>
                  <a:lnTo>
                    <a:pt x="3080" y="1657"/>
                  </a:lnTo>
                  <a:lnTo>
                    <a:pt x="3080" y="1669"/>
                  </a:lnTo>
                  <a:lnTo>
                    <a:pt x="3079" y="1680"/>
                  </a:lnTo>
                  <a:lnTo>
                    <a:pt x="3078" y="1690"/>
                  </a:lnTo>
                  <a:lnTo>
                    <a:pt x="3075" y="1702"/>
                  </a:lnTo>
                  <a:lnTo>
                    <a:pt x="3071" y="1713"/>
                  </a:lnTo>
                  <a:lnTo>
                    <a:pt x="3068" y="1723"/>
                  </a:lnTo>
                  <a:lnTo>
                    <a:pt x="3063" y="1730"/>
                  </a:lnTo>
                  <a:lnTo>
                    <a:pt x="3059" y="1733"/>
                  </a:lnTo>
                  <a:lnTo>
                    <a:pt x="3055" y="1736"/>
                  </a:lnTo>
                  <a:lnTo>
                    <a:pt x="3050" y="1737"/>
                  </a:lnTo>
                  <a:lnTo>
                    <a:pt x="3045" y="1739"/>
                  </a:lnTo>
                  <a:lnTo>
                    <a:pt x="3038" y="1740"/>
                  </a:lnTo>
                  <a:lnTo>
                    <a:pt x="3029" y="1741"/>
                  </a:lnTo>
                  <a:lnTo>
                    <a:pt x="3020" y="1742"/>
                  </a:lnTo>
                  <a:lnTo>
                    <a:pt x="3013" y="1742"/>
                  </a:lnTo>
                  <a:lnTo>
                    <a:pt x="3008" y="1743"/>
                  </a:lnTo>
                  <a:lnTo>
                    <a:pt x="3005" y="1744"/>
                  </a:lnTo>
                  <a:lnTo>
                    <a:pt x="3004" y="1745"/>
                  </a:lnTo>
                  <a:lnTo>
                    <a:pt x="3004" y="1747"/>
                  </a:lnTo>
                  <a:lnTo>
                    <a:pt x="3004" y="1749"/>
                  </a:lnTo>
                  <a:lnTo>
                    <a:pt x="3005" y="1751"/>
                  </a:lnTo>
                  <a:lnTo>
                    <a:pt x="3007" y="1752"/>
                  </a:lnTo>
                  <a:lnTo>
                    <a:pt x="3008" y="1753"/>
                  </a:lnTo>
                  <a:lnTo>
                    <a:pt x="3013" y="1754"/>
                  </a:lnTo>
                  <a:lnTo>
                    <a:pt x="3022" y="1754"/>
                  </a:lnTo>
                  <a:lnTo>
                    <a:pt x="3035" y="1754"/>
                  </a:lnTo>
                  <a:lnTo>
                    <a:pt x="3051" y="1754"/>
                  </a:lnTo>
                  <a:lnTo>
                    <a:pt x="3069" y="1754"/>
                  </a:lnTo>
                  <a:lnTo>
                    <a:pt x="3085" y="1753"/>
                  </a:lnTo>
                  <a:lnTo>
                    <a:pt x="3101" y="1753"/>
                  </a:lnTo>
                  <a:lnTo>
                    <a:pt x="3114" y="1752"/>
                  </a:lnTo>
                  <a:lnTo>
                    <a:pt x="3124" y="1752"/>
                  </a:lnTo>
                  <a:lnTo>
                    <a:pt x="3129" y="1752"/>
                  </a:lnTo>
                  <a:lnTo>
                    <a:pt x="3134" y="1752"/>
                  </a:lnTo>
                  <a:lnTo>
                    <a:pt x="3144" y="1752"/>
                  </a:lnTo>
                  <a:lnTo>
                    <a:pt x="3159" y="1753"/>
                  </a:lnTo>
                  <a:lnTo>
                    <a:pt x="3176" y="1753"/>
                  </a:lnTo>
                  <a:lnTo>
                    <a:pt x="3186" y="1753"/>
                  </a:lnTo>
                  <a:lnTo>
                    <a:pt x="3196" y="1754"/>
                  </a:lnTo>
                  <a:lnTo>
                    <a:pt x="3207" y="1754"/>
                  </a:lnTo>
                  <a:lnTo>
                    <a:pt x="3219" y="1754"/>
                  </a:lnTo>
                  <a:lnTo>
                    <a:pt x="3230" y="1754"/>
                  </a:lnTo>
                  <a:lnTo>
                    <a:pt x="3241" y="1754"/>
                  </a:lnTo>
                  <a:lnTo>
                    <a:pt x="3252" y="1754"/>
                  </a:lnTo>
                  <a:lnTo>
                    <a:pt x="3264" y="1754"/>
                  </a:lnTo>
                  <a:lnTo>
                    <a:pt x="3272" y="1754"/>
                  </a:lnTo>
                  <a:lnTo>
                    <a:pt x="3277" y="1753"/>
                  </a:lnTo>
                  <a:lnTo>
                    <a:pt x="3281" y="1750"/>
                  </a:lnTo>
                  <a:lnTo>
                    <a:pt x="3281" y="1747"/>
                  </a:lnTo>
                  <a:lnTo>
                    <a:pt x="3281" y="1745"/>
                  </a:lnTo>
                  <a:lnTo>
                    <a:pt x="3280" y="1744"/>
                  </a:lnTo>
                  <a:lnTo>
                    <a:pt x="3277" y="1743"/>
                  </a:lnTo>
                  <a:lnTo>
                    <a:pt x="3272" y="1742"/>
                  </a:lnTo>
                  <a:lnTo>
                    <a:pt x="3267" y="1742"/>
                  </a:lnTo>
                  <a:lnTo>
                    <a:pt x="3259" y="1742"/>
                  </a:lnTo>
                  <a:lnTo>
                    <a:pt x="3250" y="1741"/>
                  </a:lnTo>
                  <a:lnTo>
                    <a:pt x="3241" y="1740"/>
                  </a:lnTo>
                  <a:lnTo>
                    <a:pt x="3231" y="1739"/>
                  </a:lnTo>
                  <a:lnTo>
                    <a:pt x="3224" y="1739"/>
                  </a:lnTo>
                  <a:lnTo>
                    <a:pt x="3216" y="1737"/>
                  </a:lnTo>
                  <a:lnTo>
                    <a:pt x="3209" y="1736"/>
                  </a:lnTo>
                  <a:lnTo>
                    <a:pt x="3204" y="1733"/>
                  </a:lnTo>
                  <a:lnTo>
                    <a:pt x="3199" y="1730"/>
                  </a:lnTo>
                  <a:lnTo>
                    <a:pt x="3194" y="1727"/>
                  </a:lnTo>
                  <a:lnTo>
                    <a:pt x="3191" y="1723"/>
                  </a:lnTo>
                  <a:lnTo>
                    <a:pt x="3187" y="1718"/>
                  </a:lnTo>
                  <a:lnTo>
                    <a:pt x="3186" y="1713"/>
                  </a:lnTo>
                  <a:lnTo>
                    <a:pt x="3182" y="1702"/>
                  </a:lnTo>
                  <a:lnTo>
                    <a:pt x="3180" y="1690"/>
                  </a:lnTo>
                  <a:lnTo>
                    <a:pt x="3179" y="1680"/>
                  </a:lnTo>
                  <a:lnTo>
                    <a:pt x="3179" y="1669"/>
                  </a:lnTo>
                  <a:lnTo>
                    <a:pt x="3177" y="1657"/>
                  </a:lnTo>
                  <a:lnTo>
                    <a:pt x="3176" y="1643"/>
                  </a:lnTo>
                  <a:lnTo>
                    <a:pt x="3176" y="1628"/>
                  </a:lnTo>
                  <a:lnTo>
                    <a:pt x="3176" y="1612"/>
                  </a:lnTo>
                  <a:lnTo>
                    <a:pt x="3175" y="1596"/>
                  </a:lnTo>
                  <a:lnTo>
                    <a:pt x="3175" y="1578"/>
                  </a:lnTo>
                  <a:lnTo>
                    <a:pt x="3175" y="1559"/>
                  </a:lnTo>
                  <a:lnTo>
                    <a:pt x="3175" y="1540"/>
                  </a:lnTo>
                  <a:lnTo>
                    <a:pt x="3175" y="1520"/>
                  </a:lnTo>
                  <a:lnTo>
                    <a:pt x="3175" y="1499"/>
                  </a:lnTo>
                  <a:lnTo>
                    <a:pt x="3175" y="1344"/>
                  </a:lnTo>
                  <a:close/>
                  <a:moveTo>
                    <a:pt x="3725" y="1499"/>
                  </a:moveTo>
                  <a:lnTo>
                    <a:pt x="3725" y="1520"/>
                  </a:lnTo>
                  <a:lnTo>
                    <a:pt x="3725" y="1540"/>
                  </a:lnTo>
                  <a:lnTo>
                    <a:pt x="3725" y="1559"/>
                  </a:lnTo>
                  <a:lnTo>
                    <a:pt x="3725" y="1578"/>
                  </a:lnTo>
                  <a:lnTo>
                    <a:pt x="3725" y="1596"/>
                  </a:lnTo>
                  <a:lnTo>
                    <a:pt x="3725" y="1612"/>
                  </a:lnTo>
                  <a:lnTo>
                    <a:pt x="3724" y="1628"/>
                  </a:lnTo>
                  <a:lnTo>
                    <a:pt x="3724" y="1643"/>
                  </a:lnTo>
                  <a:lnTo>
                    <a:pt x="3723" y="1657"/>
                  </a:lnTo>
                  <a:lnTo>
                    <a:pt x="3723" y="1669"/>
                  </a:lnTo>
                  <a:lnTo>
                    <a:pt x="3721" y="1680"/>
                  </a:lnTo>
                  <a:lnTo>
                    <a:pt x="3720" y="1690"/>
                  </a:lnTo>
                  <a:lnTo>
                    <a:pt x="3718" y="1702"/>
                  </a:lnTo>
                  <a:lnTo>
                    <a:pt x="3714" y="1713"/>
                  </a:lnTo>
                  <a:lnTo>
                    <a:pt x="3710" y="1723"/>
                  </a:lnTo>
                  <a:lnTo>
                    <a:pt x="3705" y="1730"/>
                  </a:lnTo>
                  <a:lnTo>
                    <a:pt x="3701" y="1733"/>
                  </a:lnTo>
                  <a:lnTo>
                    <a:pt x="3698" y="1736"/>
                  </a:lnTo>
                  <a:lnTo>
                    <a:pt x="3693" y="1737"/>
                  </a:lnTo>
                  <a:lnTo>
                    <a:pt x="3688" y="1739"/>
                  </a:lnTo>
                  <a:lnTo>
                    <a:pt x="3680" y="1740"/>
                  </a:lnTo>
                  <a:lnTo>
                    <a:pt x="3671" y="1741"/>
                  </a:lnTo>
                  <a:lnTo>
                    <a:pt x="3663" y="1742"/>
                  </a:lnTo>
                  <a:lnTo>
                    <a:pt x="3655" y="1742"/>
                  </a:lnTo>
                  <a:lnTo>
                    <a:pt x="3650" y="1743"/>
                  </a:lnTo>
                  <a:lnTo>
                    <a:pt x="3648" y="1744"/>
                  </a:lnTo>
                  <a:lnTo>
                    <a:pt x="3646" y="1745"/>
                  </a:lnTo>
                  <a:lnTo>
                    <a:pt x="3646" y="1747"/>
                  </a:lnTo>
                  <a:lnTo>
                    <a:pt x="3646" y="1749"/>
                  </a:lnTo>
                  <a:lnTo>
                    <a:pt x="3648" y="1751"/>
                  </a:lnTo>
                  <a:lnTo>
                    <a:pt x="3649" y="1752"/>
                  </a:lnTo>
                  <a:lnTo>
                    <a:pt x="3650" y="1753"/>
                  </a:lnTo>
                  <a:lnTo>
                    <a:pt x="3655" y="1754"/>
                  </a:lnTo>
                  <a:lnTo>
                    <a:pt x="3664" y="1754"/>
                  </a:lnTo>
                  <a:lnTo>
                    <a:pt x="3678" y="1754"/>
                  </a:lnTo>
                  <a:lnTo>
                    <a:pt x="3694" y="1754"/>
                  </a:lnTo>
                  <a:lnTo>
                    <a:pt x="3710" y="1753"/>
                  </a:lnTo>
                  <a:lnTo>
                    <a:pt x="3728" y="1753"/>
                  </a:lnTo>
                  <a:lnTo>
                    <a:pt x="3744" y="1752"/>
                  </a:lnTo>
                  <a:lnTo>
                    <a:pt x="3758" y="1752"/>
                  </a:lnTo>
                  <a:lnTo>
                    <a:pt x="3766" y="1752"/>
                  </a:lnTo>
                  <a:lnTo>
                    <a:pt x="3771" y="1752"/>
                  </a:lnTo>
                  <a:lnTo>
                    <a:pt x="3786" y="1752"/>
                  </a:lnTo>
                  <a:lnTo>
                    <a:pt x="3804" y="1752"/>
                  </a:lnTo>
                  <a:lnTo>
                    <a:pt x="3815" y="1753"/>
                  </a:lnTo>
                  <a:lnTo>
                    <a:pt x="3827" y="1753"/>
                  </a:lnTo>
                  <a:lnTo>
                    <a:pt x="3842" y="1754"/>
                  </a:lnTo>
                  <a:lnTo>
                    <a:pt x="3857" y="1754"/>
                  </a:lnTo>
                  <a:lnTo>
                    <a:pt x="3874" y="1755"/>
                  </a:lnTo>
                  <a:lnTo>
                    <a:pt x="3892" y="1755"/>
                  </a:lnTo>
                  <a:lnTo>
                    <a:pt x="3913" y="1756"/>
                  </a:lnTo>
                  <a:lnTo>
                    <a:pt x="3935" y="1756"/>
                  </a:lnTo>
                  <a:lnTo>
                    <a:pt x="3960" y="1756"/>
                  </a:lnTo>
                  <a:lnTo>
                    <a:pt x="3985" y="1757"/>
                  </a:lnTo>
                  <a:lnTo>
                    <a:pt x="4013" y="1757"/>
                  </a:lnTo>
                  <a:lnTo>
                    <a:pt x="4043" y="1757"/>
                  </a:lnTo>
                  <a:lnTo>
                    <a:pt x="4062" y="1757"/>
                  </a:lnTo>
                  <a:lnTo>
                    <a:pt x="4076" y="1756"/>
                  </a:lnTo>
                  <a:lnTo>
                    <a:pt x="4081" y="1755"/>
                  </a:lnTo>
                  <a:lnTo>
                    <a:pt x="4086" y="1754"/>
                  </a:lnTo>
                  <a:lnTo>
                    <a:pt x="4089" y="1753"/>
                  </a:lnTo>
                  <a:lnTo>
                    <a:pt x="4093" y="1750"/>
                  </a:lnTo>
                  <a:lnTo>
                    <a:pt x="4096" y="1748"/>
                  </a:lnTo>
                  <a:lnTo>
                    <a:pt x="4098" y="1744"/>
                  </a:lnTo>
                  <a:lnTo>
                    <a:pt x="4101" y="1739"/>
                  </a:lnTo>
                  <a:lnTo>
                    <a:pt x="4102" y="1734"/>
                  </a:lnTo>
                  <a:lnTo>
                    <a:pt x="4104" y="1728"/>
                  </a:lnTo>
                  <a:lnTo>
                    <a:pt x="4106" y="1719"/>
                  </a:lnTo>
                  <a:lnTo>
                    <a:pt x="4108" y="1709"/>
                  </a:lnTo>
                  <a:lnTo>
                    <a:pt x="4109" y="1698"/>
                  </a:lnTo>
                  <a:lnTo>
                    <a:pt x="4111" y="1687"/>
                  </a:lnTo>
                  <a:lnTo>
                    <a:pt x="4113" y="1677"/>
                  </a:lnTo>
                  <a:lnTo>
                    <a:pt x="4114" y="1667"/>
                  </a:lnTo>
                  <a:lnTo>
                    <a:pt x="4116" y="1659"/>
                  </a:lnTo>
                  <a:lnTo>
                    <a:pt x="4116" y="1652"/>
                  </a:lnTo>
                  <a:lnTo>
                    <a:pt x="4117" y="1649"/>
                  </a:lnTo>
                  <a:lnTo>
                    <a:pt x="4116" y="1644"/>
                  </a:lnTo>
                  <a:lnTo>
                    <a:pt x="4116" y="1640"/>
                  </a:lnTo>
                  <a:lnTo>
                    <a:pt x="4114" y="1638"/>
                  </a:lnTo>
                  <a:lnTo>
                    <a:pt x="4113" y="1637"/>
                  </a:lnTo>
                  <a:lnTo>
                    <a:pt x="4112" y="1636"/>
                  </a:lnTo>
                  <a:lnTo>
                    <a:pt x="4109" y="1636"/>
                  </a:lnTo>
                  <a:lnTo>
                    <a:pt x="4106" y="1636"/>
                  </a:lnTo>
                  <a:lnTo>
                    <a:pt x="4103" y="1639"/>
                  </a:lnTo>
                  <a:lnTo>
                    <a:pt x="4102" y="1643"/>
                  </a:lnTo>
                  <a:lnTo>
                    <a:pt x="4099" y="1649"/>
                  </a:lnTo>
                  <a:lnTo>
                    <a:pt x="4097" y="1661"/>
                  </a:lnTo>
                  <a:lnTo>
                    <a:pt x="4093" y="1673"/>
                  </a:lnTo>
                  <a:lnTo>
                    <a:pt x="4088" y="1682"/>
                  </a:lnTo>
                  <a:lnTo>
                    <a:pt x="4083" y="1690"/>
                  </a:lnTo>
                  <a:lnTo>
                    <a:pt x="4077" y="1697"/>
                  </a:lnTo>
                  <a:lnTo>
                    <a:pt x="4069" y="1703"/>
                  </a:lnTo>
                  <a:lnTo>
                    <a:pt x="4061" y="1708"/>
                  </a:lnTo>
                  <a:lnTo>
                    <a:pt x="4051" y="1712"/>
                  </a:lnTo>
                  <a:lnTo>
                    <a:pt x="4034" y="1716"/>
                  </a:lnTo>
                  <a:lnTo>
                    <a:pt x="4017" y="1719"/>
                  </a:lnTo>
                  <a:lnTo>
                    <a:pt x="4007" y="1720"/>
                  </a:lnTo>
                  <a:lnTo>
                    <a:pt x="3997" y="1721"/>
                  </a:lnTo>
                  <a:lnTo>
                    <a:pt x="3988" y="1721"/>
                  </a:lnTo>
                  <a:lnTo>
                    <a:pt x="3978" y="1722"/>
                  </a:lnTo>
                  <a:lnTo>
                    <a:pt x="3961" y="1722"/>
                  </a:lnTo>
                  <a:lnTo>
                    <a:pt x="3945" y="1722"/>
                  </a:lnTo>
                  <a:lnTo>
                    <a:pt x="3926" y="1722"/>
                  </a:lnTo>
                  <a:lnTo>
                    <a:pt x="3908" y="1721"/>
                  </a:lnTo>
                  <a:lnTo>
                    <a:pt x="3894" y="1720"/>
                  </a:lnTo>
                  <a:lnTo>
                    <a:pt x="3880" y="1719"/>
                  </a:lnTo>
                  <a:lnTo>
                    <a:pt x="3869" y="1717"/>
                  </a:lnTo>
                  <a:lnTo>
                    <a:pt x="3859" y="1715"/>
                  </a:lnTo>
                  <a:lnTo>
                    <a:pt x="3850" y="1712"/>
                  </a:lnTo>
                  <a:lnTo>
                    <a:pt x="3842" y="1709"/>
                  </a:lnTo>
                  <a:lnTo>
                    <a:pt x="3836" y="1704"/>
                  </a:lnTo>
                  <a:lnTo>
                    <a:pt x="3831" y="1699"/>
                  </a:lnTo>
                  <a:lnTo>
                    <a:pt x="3827" y="1693"/>
                  </a:lnTo>
                  <a:lnTo>
                    <a:pt x="3824" y="1687"/>
                  </a:lnTo>
                  <a:lnTo>
                    <a:pt x="3821" y="1679"/>
                  </a:lnTo>
                  <a:lnTo>
                    <a:pt x="3820" y="1670"/>
                  </a:lnTo>
                  <a:lnTo>
                    <a:pt x="3819" y="1660"/>
                  </a:lnTo>
                  <a:lnTo>
                    <a:pt x="3817" y="1650"/>
                  </a:lnTo>
                  <a:lnTo>
                    <a:pt x="3817" y="1642"/>
                  </a:lnTo>
                  <a:lnTo>
                    <a:pt x="3817" y="1630"/>
                  </a:lnTo>
                  <a:lnTo>
                    <a:pt x="3817" y="1623"/>
                  </a:lnTo>
                  <a:lnTo>
                    <a:pt x="3817" y="1615"/>
                  </a:lnTo>
                  <a:lnTo>
                    <a:pt x="3817" y="1606"/>
                  </a:lnTo>
                  <a:lnTo>
                    <a:pt x="3817" y="1597"/>
                  </a:lnTo>
                  <a:lnTo>
                    <a:pt x="3817" y="1588"/>
                  </a:lnTo>
                  <a:lnTo>
                    <a:pt x="3817" y="1579"/>
                  </a:lnTo>
                  <a:lnTo>
                    <a:pt x="3817" y="1569"/>
                  </a:lnTo>
                  <a:lnTo>
                    <a:pt x="3817" y="1560"/>
                  </a:lnTo>
                  <a:lnTo>
                    <a:pt x="3817" y="1550"/>
                  </a:lnTo>
                  <a:lnTo>
                    <a:pt x="3817" y="1541"/>
                  </a:lnTo>
                  <a:lnTo>
                    <a:pt x="3817" y="1533"/>
                  </a:lnTo>
                  <a:lnTo>
                    <a:pt x="3817" y="1525"/>
                  </a:lnTo>
                  <a:lnTo>
                    <a:pt x="3817" y="1510"/>
                  </a:lnTo>
                  <a:lnTo>
                    <a:pt x="3817" y="1499"/>
                  </a:lnTo>
                  <a:lnTo>
                    <a:pt x="3817" y="1422"/>
                  </a:lnTo>
                  <a:lnTo>
                    <a:pt x="3817" y="1419"/>
                  </a:lnTo>
                  <a:lnTo>
                    <a:pt x="3820" y="1417"/>
                  </a:lnTo>
                  <a:lnTo>
                    <a:pt x="3821" y="1416"/>
                  </a:lnTo>
                  <a:lnTo>
                    <a:pt x="3825" y="1415"/>
                  </a:lnTo>
                  <a:lnTo>
                    <a:pt x="3834" y="1416"/>
                  </a:lnTo>
                  <a:lnTo>
                    <a:pt x="3846" y="1416"/>
                  </a:lnTo>
                  <a:lnTo>
                    <a:pt x="3862" y="1416"/>
                  </a:lnTo>
                  <a:lnTo>
                    <a:pt x="3880" y="1416"/>
                  </a:lnTo>
                  <a:lnTo>
                    <a:pt x="3890" y="1416"/>
                  </a:lnTo>
                  <a:lnTo>
                    <a:pt x="3900" y="1417"/>
                  </a:lnTo>
                  <a:lnTo>
                    <a:pt x="3910" y="1417"/>
                  </a:lnTo>
                  <a:lnTo>
                    <a:pt x="3920" y="1417"/>
                  </a:lnTo>
                  <a:lnTo>
                    <a:pt x="3938" y="1418"/>
                  </a:lnTo>
                  <a:lnTo>
                    <a:pt x="3956" y="1418"/>
                  </a:lnTo>
                  <a:lnTo>
                    <a:pt x="3971" y="1419"/>
                  </a:lnTo>
                  <a:lnTo>
                    <a:pt x="3982" y="1420"/>
                  </a:lnTo>
                  <a:lnTo>
                    <a:pt x="3992" y="1421"/>
                  </a:lnTo>
                  <a:lnTo>
                    <a:pt x="4001" y="1422"/>
                  </a:lnTo>
                  <a:lnTo>
                    <a:pt x="4008" y="1424"/>
                  </a:lnTo>
                  <a:lnTo>
                    <a:pt x="4016" y="1427"/>
                  </a:lnTo>
                  <a:lnTo>
                    <a:pt x="4021" y="1429"/>
                  </a:lnTo>
                  <a:lnTo>
                    <a:pt x="4026" y="1432"/>
                  </a:lnTo>
                  <a:lnTo>
                    <a:pt x="4029" y="1435"/>
                  </a:lnTo>
                  <a:lnTo>
                    <a:pt x="4032" y="1438"/>
                  </a:lnTo>
                  <a:lnTo>
                    <a:pt x="4037" y="1444"/>
                  </a:lnTo>
                  <a:lnTo>
                    <a:pt x="4039" y="1451"/>
                  </a:lnTo>
                  <a:lnTo>
                    <a:pt x="4042" y="1459"/>
                  </a:lnTo>
                  <a:lnTo>
                    <a:pt x="4043" y="1466"/>
                  </a:lnTo>
                  <a:lnTo>
                    <a:pt x="4043" y="1473"/>
                  </a:lnTo>
                  <a:lnTo>
                    <a:pt x="4043" y="1480"/>
                  </a:lnTo>
                  <a:lnTo>
                    <a:pt x="4044" y="1483"/>
                  </a:lnTo>
                  <a:lnTo>
                    <a:pt x="4046" y="1485"/>
                  </a:lnTo>
                  <a:lnTo>
                    <a:pt x="4048" y="1487"/>
                  </a:lnTo>
                  <a:lnTo>
                    <a:pt x="4052" y="1488"/>
                  </a:lnTo>
                  <a:lnTo>
                    <a:pt x="4054" y="1487"/>
                  </a:lnTo>
                  <a:lnTo>
                    <a:pt x="4057" y="1485"/>
                  </a:lnTo>
                  <a:lnTo>
                    <a:pt x="4058" y="1482"/>
                  </a:lnTo>
                  <a:lnTo>
                    <a:pt x="4058" y="1478"/>
                  </a:lnTo>
                  <a:lnTo>
                    <a:pt x="4059" y="1475"/>
                  </a:lnTo>
                  <a:lnTo>
                    <a:pt x="4059" y="1471"/>
                  </a:lnTo>
                  <a:lnTo>
                    <a:pt x="4059" y="1467"/>
                  </a:lnTo>
                  <a:lnTo>
                    <a:pt x="4059" y="1462"/>
                  </a:lnTo>
                  <a:lnTo>
                    <a:pt x="4059" y="1455"/>
                  </a:lnTo>
                  <a:lnTo>
                    <a:pt x="4061" y="1447"/>
                  </a:lnTo>
                  <a:lnTo>
                    <a:pt x="4061" y="1439"/>
                  </a:lnTo>
                  <a:lnTo>
                    <a:pt x="4062" y="1430"/>
                  </a:lnTo>
                  <a:lnTo>
                    <a:pt x="4063" y="1422"/>
                  </a:lnTo>
                  <a:lnTo>
                    <a:pt x="4063" y="1415"/>
                  </a:lnTo>
                  <a:lnTo>
                    <a:pt x="4064" y="1404"/>
                  </a:lnTo>
                  <a:lnTo>
                    <a:pt x="4067" y="1395"/>
                  </a:lnTo>
                  <a:lnTo>
                    <a:pt x="4068" y="1388"/>
                  </a:lnTo>
                  <a:lnTo>
                    <a:pt x="4069" y="1381"/>
                  </a:lnTo>
                  <a:lnTo>
                    <a:pt x="4072" y="1371"/>
                  </a:lnTo>
                  <a:lnTo>
                    <a:pt x="4072" y="1365"/>
                  </a:lnTo>
                  <a:lnTo>
                    <a:pt x="4072" y="1362"/>
                  </a:lnTo>
                  <a:lnTo>
                    <a:pt x="4071" y="1360"/>
                  </a:lnTo>
                  <a:lnTo>
                    <a:pt x="4069" y="1359"/>
                  </a:lnTo>
                  <a:lnTo>
                    <a:pt x="4067" y="1358"/>
                  </a:lnTo>
                  <a:lnTo>
                    <a:pt x="4063" y="1359"/>
                  </a:lnTo>
                  <a:lnTo>
                    <a:pt x="4059" y="1361"/>
                  </a:lnTo>
                  <a:lnTo>
                    <a:pt x="4056" y="1365"/>
                  </a:lnTo>
                  <a:lnTo>
                    <a:pt x="4051" y="1370"/>
                  </a:lnTo>
                  <a:lnTo>
                    <a:pt x="4047" y="1373"/>
                  </a:lnTo>
                  <a:lnTo>
                    <a:pt x="4042" y="1375"/>
                  </a:lnTo>
                  <a:lnTo>
                    <a:pt x="4037" y="1377"/>
                  </a:lnTo>
                  <a:lnTo>
                    <a:pt x="4031" y="1379"/>
                  </a:lnTo>
                  <a:lnTo>
                    <a:pt x="4017" y="1381"/>
                  </a:lnTo>
                  <a:lnTo>
                    <a:pt x="3998" y="1382"/>
                  </a:lnTo>
                  <a:lnTo>
                    <a:pt x="3991" y="1382"/>
                  </a:lnTo>
                  <a:lnTo>
                    <a:pt x="3978" y="1383"/>
                  </a:lnTo>
                  <a:lnTo>
                    <a:pt x="3963" y="1383"/>
                  </a:lnTo>
                  <a:lnTo>
                    <a:pt x="3946" y="1383"/>
                  </a:lnTo>
                  <a:lnTo>
                    <a:pt x="3936" y="1383"/>
                  </a:lnTo>
                  <a:lnTo>
                    <a:pt x="3927" y="1383"/>
                  </a:lnTo>
                  <a:lnTo>
                    <a:pt x="3917" y="1383"/>
                  </a:lnTo>
                  <a:lnTo>
                    <a:pt x="3907" y="1383"/>
                  </a:lnTo>
                  <a:lnTo>
                    <a:pt x="3889" y="1384"/>
                  </a:lnTo>
                  <a:lnTo>
                    <a:pt x="3870" y="1384"/>
                  </a:lnTo>
                  <a:lnTo>
                    <a:pt x="3854" y="1384"/>
                  </a:lnTo>
                  <a:lnTo>
                    <a:pt x="3840" y="1384"/>
                  </a:lnTo>
                  <a:lnTo>
                    <a:pt x="3830" y="1384"/>
                  </a:lnTo>
                  <a:lnTo>
                    <a:pt x="3824" y="1384"/>
                  </a:lnTo>
                  <a:lnTo>
                    <a:pt x="3821" y="1383"/>
                  </a:lnTo>
                  <a:lnTo>
                    <a:pt x="3819" y="1382"/>
                  </a:lnTo>
                  <a:lnTo>
                    <a:pt x="3817" y="1379"/>
                  </a:lnTo>
                  <a:lnTo>
                    <a:pt x="3817" y="1375"/>
                  </a:lnTo>
                  <a:lnTo>
                    <a:pt x="3817" y="1132"/>
                  </a:lnTo>
                  <a:lnTo>
                    <a:pt x="3817" y="1128"/>
                  </a:lnTo>
                  <a:lnTo>
                    <a:pt x="3819" y="1125"/>
                  </a:lnTo>
                  <a:lnTo>
                    <a:pt x="3821" y="1124"/>
                  </a:lnTo>
                  <a:lnTo>
                    <a:pt x="3824" y="1123"/>
                  </a:lnTo>
                  <a:lnTo>
                    <a:pt x="3831" y="1123"/>
                  </a:lnTo>
                  <a:lnTo>
                    <a:pt x="3842" y="1123"/>
                  </a:lnTo>
                  <a:lnTo>
                    <a:pt x="3859" y="1123"/>
                  </a:lnTo>
                  <a:lnTo>
                    <a:pt x="3877" y="1124"/>
                  </a:lnTo>
                  <a:lnTo>
                    <a:pt x="3887" y="1124"/>
                  </a:lnTo>
                  <a:lnTo>
                    <a:pt x="3897" y="1124"/>
                  </a:lnTo>
                  <a:lnTo>
                    <a:pt x="3907" y="1124"/>
                  </a:lnTo>
                  <a:lnTo>
                    <a:pt x="3917" y="1124"/>
                  </a:lnTo>
                  <a:lnTo>
                    <a:pt x="3936" y="1124"/>
                  </a:lnTo>
                  <a:lnTo>
                    <a:pt x="3953" y="1125"/>
                  </a:lnTo>
                  <a:lnTo>
                    <a:pt x="3966" y="1125"/>
                  </a:lnTo>
                  <a:lnTo>
                    <a:pt x="3975" y="1126"/>
                  </a:lnTo>
                  <a:lnTo>
                    <a:pt x="3988" y="1127"/>
                  </a:lnTo>
                  <a:lnTo>
                    <a:pt x="4001" y="1129"/>
                  </a:lnTo>
                  <a:lnTo>
                    <a:pt x="4011" y="1131"/>
                  </a:lnTo>
                  <a:lnTo>
                    <a:pt x="4020" y="1133"/>
                  </a:lnTo>
                  <a:lnTo>
                    <a:pt x="4027" y="1135"/>
                  </a:lnTo>
                  <a:lnTo>
                    <a:pt x="4033" y="1137"/>
                  </a:lnTo>
                  <a:lnTo>
                    <a:pt x="4038" y="1140"/>
                  </a:lnTo>
                  <a:lnTo>
                    <a:pt x="4042" y="1143"/>
                  </a:lnTo>
                  <a:lnTo>
                    <a:pt x="4048" y="1149"/>
                  </a:lnTo>
                  <a:lnTo>
                    <a:pt x="4053" y="1156"/>
                  </a:lnTo>
                  <a:lnTo>
                    <a:pt x="4054" y="1161"/>
                  </a:lnTo>
                  <a:lnTo>
                    <a:pt x="4057" y="1167"/>
                  </a:lnTo>
                  <a:lnTo>
                    <a:pt x="4058" y="1173"/>
                  </a:lnTo>
                  <a:lnTo>
                    <a:pt x="4058" y="1179"/>
                  </a:lnTo>
                  <a:lnTo>
                    <a:pt x="4059" y="1184"/>
                  </a:lnTo>
                  <a:lnTo>
                    <a:pt x="4059" y="1187"/>
                  </a:lnTo>
                  <a:lnTo>
                    <a:pt x="4059" y="1192"/>
                  </a:lnTo>
                  <a:lnTo>
                    <a:pt x="4061" y="1196"/>
                  </a:lnTo>
                  <a:lnTo>
                    <a:pt x="4063" y="1198"/>
                  </a:lnTo>
                  <a:lnTo>
                    <a:pt x="4068" y="1199"/>
                  </a:lnTo>
                  <a:lnTo>
                    <a:pt x="4071" y="1198"/>
                  </a:lnTo>
                  <a:lnTo>
                    <a:pt x="4073" y="1196"/>
                  </a:lnTo>
                  <a:lnTo>
                    <a:pt x="4074" y="1193"/>
                  </a:lnTo>
                  <a:lnTo>
                    <a:pt x="4076" y="1189"/>
                  </a:lnTo>
                  <a:lnTo>
                    <a:pt x="4077" y="1184"/>
                  </a:lnTo>
                  <a:lnTo>
                    <a:pt x="4077" y="1177"/>
                  </a:lnTo>
                  <a:lnTo>
                    <a:pt x="4078" y="1168"/>
                  </a:lnTo>
                  <a:lnTo>
                    <a:pt x="4078" y="1159"/>
                  </a:lnTo>
                  <a:lnTo>
                    <a:pt x="4079" y="1151"/>
                  </a:lnTo>
                  <a:lnTo>
                    <a:pt x="4081" y="1142"/>
                  </a:lnTo>
                  <a:lnTo>
                    <a:pt x="4081" y="1136"/>
                  </a:lnTo>
                  <a:lnTo>
                    <a:pt x="4081" y="1131"/>
                  </a:lnTo>
                  <a:lnTo>
                    <a:pt x="4084" y="1115"/>
                  </a:lnTo>
                  <a:lnTo>
                    <a:pt x="4087" y="1104"/>
                  </a:lnTo>
                  <a:lnTo>
                    <a:pt x="4089" y="1095"/>
                  </a:lnTo>
                  <a:lnTo>
                    <a:pt x="4089" y="1090"/>
                  </a:lnTo>
                  <a:lnTo>
                    <a:pt x="4089" y="1087"/>
                  </a:lnTo>
                  <a:lnTo>
                    <a:pt x="4089" y="1084"/>
                  </a:lnTo>
                  <a:lnTo>
                    <a:pt x="4088" y="1082"/>
                  </a:lnTo>
                  <a:lnTo>
                    <a:pt x="4086" y="1082"/>
                  </a:lnTo>
                  <a:lnTo>
                    <a:pt x="4082" y="1082"/>
                  </a:lnTo>
                  <a:lnTo>
                    <a:pt x="4078" y="1084"/>
                  </a:lnTo>
                  <a:lnTo>
                    <a:pt x="4074" y="1085"/>
                  </a:lnTo>
                  <a:lnTo>
                    <a:pt x="4071" y="1086"/>
                  </a:lnTo>
                  <a:lnTo>
                    <a:pt x="4062" y="1088"/>
                  </a:lnTo>
                  <a:lnTo>
                    <a:pt x="4051" y="1089"/>
                  </a:lnTo>
                  <a:lnTo>
                    <a:pt x="4038" y="1090"/>
                  </a:lnTo>
                  <a:lnTo>
                    <a:pt x="4023" y="1091"/>
                  </a:lnTo>
                  <a:lnTo>
                    <a:pt x="4015" y="1091"/>
                  </a:lnTo>
                  <a:lnTo>
                    <a:pt x="4002" y="1091"/>
                  </a:lnTo>
                  <a:lnTo>
                    <a:pt x="3993" y="1091"/>
                  </a:lnTo>
                  <a:lnTo>
                    <a:pt x="3985" y="1091"/>
                  </a:lnTo>
                  <a:lnTo>
                    <a:pt x="3975" y="1091"/>
                  </a:lnTo>
                  <a:lnTo>
                    <a:pt x="3963" y="1091"/>
                  </a:lnTo>
                  <a:lnTo>
                    <a:pt x="3952" y="1091"/>
                  </a:lnTo>
                  <a:lnTo>
                    <a:pt x="3940" y="1091"/>
                  </a:lnTo>
                  <a:lnTo>
                    <a:pt x="3928" y="1091"/>
                  </a:lnTo>
                  <a:lnTo>
                    <a:pt x="3916" y="1091"/>
                  </a:lnTo>
                  <a:lnTo>
                    <a:pt x="3903" y="1091"/>
                  </a:lnTo>
                  <a:lnTo>
                    <a:pt x="3891" y="1091"/>
                  </a:lnTo>
                  <a:lnTo>
                    <a:pt x="3879" y="1091"/>
                  </a:lnTo>
                  <a:lnTo>
                    <a:pt x="3866" y="1091"/>
                  </a:lnTo>
                  <a:lnTo>
                    <a:pt x="3854" y="1091"/>
                  </a:lnTo>
                  <a:lnTo>
                    <a:pt x="3842" y="1091"/>
                  </a:lnTo>
                  <a:lnTo>
                    <a:pt x="3831" y="1092"/>
                  </a:lnTo>
                  <a:lnTo>
                    <a:pt x="3820" y="1092"/>
                  </a:lnTo>
                  <a:lnTo>
                    <a:pt x="3801" y="1092"/>
                  </a:lnTo>
                  <a:lnTo>
                    <a:pt x="3786" y="1092"/>
                  </a:lnTo>
                  <a:lnTo>
                    <a:pt x="3776" y="1092"/>
                  </a:lnTo>
                  <a:lnTo>
                    <a:pt x="3771" y="1092"/>
                  </a:lnTo>
                  <a:lnTo>
                    <a:pt x="3726" y="1090"/>
                  </a:lnTo>
                  <a:lnTo>
                    <a:pt x="3716" y="1089"/>
                  </a:lnTo>
                  <a:lnTo>
                    <a:pt x="3708" y="1089"/>
                  </a:lnTo>
                  <a:lnTo>
                    <a:pt x="3698" y="1089"/>
                  </a:lnTo>
                  <a:lnTo>
                    <a:pt x="3688" y="1089"/>
                  </a:lnTo>
                  <a:lnTo>
                    <a:pt x="3676" y="1089"/>
                  </a:lnTo>
                  <a:lnTo>
                    <a:pt x="3666" y="1089"/>
                  </a:lnTo>
                  <a:lnTo>
                    <a:pt x="3656" y="1089"/>
                  </a:lnTo>
                  <a:lnTo>
                    <a:pt x="3648" y="1089"/>
                  </a:lnTo>
                  <a:lnTo>
                    <a:pt x="3639" y="1089"/>
                  </a:lnTo>
                  <a:lnTo>
                    <a:pt x="3634" y="1090"/>
                  </a:lnTo>
                  <a:lnTo>
                    <a:pt x="3630" y="1093"/>
                  </a:lnTo>
                  <a:lnTo>
                    <a:pt x="3629" y="1096"/>
                  </a:lnTo>
                  <a:lnTo>
                    <a:pt x="3630" y="1098"/>
                  </a:lnTo>
                  <a:lnTo>
                    <a:pt x="3633" y="1100"/>
                  </a:lnTo>
                  <a:lnTo>
                    <a:pt x="3635" y="1101"/>
                  </a:lnTo>
                  <a:lnTo>
                    <a:pt x="3639" y="1101"/>
                  </a:lnTo>
                  <a:lnTo>
                    <a:pt x="3644" y="1101"/>
                  </a:lnTo>
                  <a:lnTo>
                    <a:pt x="3650" y="1101"/>
                  </a:lnTo>
                  <a:lnTo>
                    <a:pt x="3658" y="1102"/>
                  </a:lnTo>
                  <a:lnTo>
                    <a:pt x="3664" y="1102"/>
                  </a:lnTo>
                  <a:lnTo>
                    <a:pt x="3670" y="1103"/>
                  </a:lnTo>
                  <a:lnTo>
                    <a:pt x="3675" y="1104"/>
                  </a:lnTo>
                  <a:lnTo>
                    <a:pt x="3684" y="1105"/>
                  </a:lnTo>
                  <a:lnTo>
                    <a:pt x="3691" y="1108"/>
                  </a:lnTo>
                  <a:lnTo>
                    <a:pt x="3698" y="1110"/>
                  </a:lnTo>
                  <a:lnTo>
                    <a:pt x="3704" y="1113"/>
                  </a:lnTo>
                  <a:lnTo>
                    <a:pt x="3709" y="1116"/>
                  </a:lnTo>
                  <a:lnTo>
                    <a:pt x="3713" y="1120"/>
                  </a:lnTo>
                  <a:lnTo>
                    <a:pt x="3715" y="1124"/>
                  </a:lnTo>
                  <a:lnTo>
                    <a:pt x="3718" y="1129"/>
                  </a:lnTo>
                  <a:lnTo>
                    <a:pt x="3721" y="1140"/>
                  </a:lnTo>
                  <a:lnTo>
                    <a:pt x="3723" y="1154"/>
                  </a:lnTo>
                  <a:lnTo>
                    <a:pt x="3724" y="1162"/>
                  </a:lnTo>
                  <a:lnTo>
                    <a:pt x="3724" y="1171"/>
                  </a:lnTo>
                  <a:lnTo>
                    <a:pt x="3724" y="1182"/>
                  </a:lnTo>
                  <a:lnTo>
                    <a:pt x="3725" y="1193"/>
                  </a:lnTo>
                  <a:lnTo>
                    <a:pt x="3725" y="1200"/>
                  </a:lnTo>
                  <a:lnTo>
                    <a:pt x="3725" y="1208"/>
                  </a:lnTo>
                  <a:lnTo>
                    <a:pt x="3725" y="1217"/>
                  </a:lnTo>
                  <a:lnTo>
                    <a:pt x="3725" y="1226"/>
                  </a:lnTo>
                  <a:lnTo>
                    <a:pt x="3725" y="1236"/>
                  </a:lnTo>
                  <a:lnTo>
                    <a:pt x="3725" y="1248"/>
                  </a:lnTo>
                  <a:lnTo>
                    <a:pt x="3725" y="1260"/>
                  </a:lnTo>
                  <a:lnTo>
                    <a:pt x="3725" y="1274"/>
                  </a:lnTo>
                  <a:lnTo>
                    <a:pt x="3725" y="1290"/>
                  </a:lnTo>
                  <a:lnTo>
                    <a:pt x="3725" y="1306"/>
                  </a:lnTo>
                  <a:lnTo>
                    <a:pt x="3725" y="1324"/>
                  </a:lnTo>
                  <a:lnTo>
                    <a:pt x="3725" y="1344"/>
                  </a:lnTo>
                  <a:lnTo>
                    <a:pt x="3725" y="1499"/>
                  </a:lnTo>
                  <a:close/>
                  <a:moveTo>
                    <a:pt x="4551" y="1658"/>
                  </a:moveTo>
                  <a:lnTo>
                    <a:pt x="4546" y="1668"/>
                  </a:lnTo>
                  <a:lnTo>
                    <a:pt x="4541" y="1679"/>
                  </a:lnTo>
                  <a:lnTo>
                    <a:pt x="4536" y="1688"/>
                  </a:lnTo>
                  <a:lnTo>
                    <a:pt x="4530" y="1698"/>
                  </a:lnTo>
                  <a:lnTo>
                    <a:pt x="4523" y="1706"/>
                  </a:lnTo>
                  <a:lnTo>
                    <a:pt x="4516" y="1714"/>
                  </a:lnTo>
                  <a:lnTo>
                    <a:pt x="4509" y="1720"/>
                  </a:lnTo>
                  <a:lnTo>
                    <a:pt x="4501" y="1726"/>
                  </a:lnTo>
                  <a:lnTo>
                    <a:pt x="4492" y="1731"/>
                  </a:lnTo>
                  <a:lnTo>
                    <a:pt x="4482" y="1735"/>
                  </a:lnTo>
                  <a:lnTo>
                    <a:pt x="4471" y="1738"/>
                  </a:lnTo>
                  <a:lnTo>
                    <a:pt x="4459" y="1740"/>
                  </a:lnTo>
                  <a:lnTo>
                    <a:pt x="4451" y="1741"/>
                  </a:lnTo>
                  <a:lnTo>
                    <a:pt x="4442" y="1742"/>
                  </a:lnTo>
                  <a:lnTo>
                    <a:pt x="4434" y="1742"/>
                  </a:lnTo>
                  <a:lnTo>
                    <a:pt x="4427" y="1742"/>
                  </a:lnTo>
                  <a:lnTo>
                    <a:pt x="4424" y="1742"/>
                  </a:lnTo>
                  <a:lnTo>
                    <a:pt x="4420" y="1743"/>
                  </a:lnTo>
                  <a:lnTo>
                    <a:pt x="4417" y="1745"/>
                  </a:lnTo>
                  <a:lnTo>
                    <a:pt x="4417" y="1747"/>
                  </a:lnTo>
                  <a:lnTo>
                    <a:pt x="4417" y="1749"/>
                  </a:lnTo>
                  <a:lnTo>
                    <a:pt x="4419" y="1751"/>
                  </a:lnTo>
                  <a:lnTo>
                    <a:pt x="4420" y="1752"/>
                  </a:lnTo>
                  <a:lnTo>
                    <a:pt x="4422" y="1753"/>
                  </a:lnTo>
                  <a:lnTo>
                    <a:pt x="4429" y="1754"/>
                  </a:lnTo>
                  <a:lnTo>
                    <a:pt x="4437" y="1754"/>
                  </a:lnTo>
                  <a:lnTo>
                    <a:pt x="4447" y="1754"/>
                  </a:lnTo>
                  <a:lnTo>
                    <a:pt x="4457" y="1754"/>
                  </a:lnTo>
                  <a:lnTo>
                    <a:pt x="4467" y="1754"/>
                  </a:lnTo>
                  <a:lnTo>
                    <a:pt x="4477" y="1754"/>
                  </a:lnTo>
                  <a:lnTo>
                    <a:pt x="4497" y="1754"/>
                  </a:lnTo>
                  <a:lnTo>
                    <a:pt x="4515" y="1753"/>
                  </a:lnTo>
                  <a:lnTo>
                    <a:pt x="4531" y="1753"/>
                  </a:lnTo>
                  <a:lnTo>
                    <a:pt x="4545" y="1752"/>
                  </a:lnTo>
                  <a:lnTo>
                    <a:pt x="4556" y="1752"/>
                  </a:lnTo>
                  <a:lnTo>
                    <a:pt x="4562" y="1752"/>
                  </a:lnTo>
                  <a:lnTo>
                    <a:pt x="4568" y="1752"/>
                  </a:lnTo>
                  <a:lnTo>
                    <a:pt x="4577" y="1752"/>
                  </a:lnTo>
                  <a:lnTo>
                    <a:pt x="4587" y="1753"/>
                  </a:lnTo>
                  <a:lnTo>
                    <a:pt x="4600" y="1753"/>
                  </a:lnTo>
                  <a:lnTo>
                    <a:pt x="4612" y="1754"/>
                  </a:lnTo>
                  <a:lnTo>
                    <a:pt x="4625" y="1754"/>
                  </a:lnTo>
                  <a:lnTo>
                    <a:pt x="4637" y="1754"/>
                  </a:lnTo>
                  <a:lnTo>
                    <a:pt x="4648" y="1754"/>
                  </a:lnTo>
                  <a:lnTo>
                    <a:pt x="4654" y="1754"/>
                  </a:lnTo>
                  <a:lnTo>
                    <a:pt x="4659" y="1753"/>
                  </a:lnTo>
                  <a:lnTo>
                    <a:pt x="4662" y="1752"/>
                  </a:lnTo>
                  <a:lnTo>
                    <a:pt x="4663" y="1751"/>
                  </a:lnTo>
                  <a:lnTo>
                    <a:pt x="4664" y="1749"/>
                  </a:lnTo>
                  <a:lnTo>
                    <a:pt x="4664" y="1747"/>
                  </a:lnTo>
                  <a:lnTo>
                    <a:pt x="4663" y="1745"/>
                  </a:lnTo>
                  <a:lnTo>
                    <a:pt x="4662" y="1743"/>
                  </a:lnTo>
                  <a:lnTo>
                    <a:pt x="4658" y="1742"/>
                  </a:lnTo>
                  <a:lnTo>
                    <a:pt x="4653" y="1742"/>
                  </a:lnTo>
                  <a:lnTo>
                    <a:pt x="4642" y="1742"/>
                  </a:lnTo>
                  <a:lnTo>
                    <a:pt x="4633" y="1741"/>
                  </a:lnTo>
                  <a:lnTo>
                    <a:pt x="4623" y="1739"/>
                  </a:lnTo>
                  <a:lnTo>
                    <a:pt x="4615" y="1736"/>
                  </a:lnTo>
                  <a:lnTo>
                    <a:pt x="4607" y="1731"/>
                  </a:lnTo>
                  <a:lnTo>
                    <a:pt x="4605" y="1728"/>
                  </a:lnTo>
                  <a:lnTo>
                    <a:pt x="4602" y="1725"/>
                  </a:lnTo>
                  <a:lnTo>
                    <a:pt x="4601" y="1721"/>
                  </a:lnTo>
                  <a:lnTo>
                    <a:pt x="4601" y="1717"/>
                  </a:lnTo>
                  <a:lnTo>
                    <a:pt x="4602" y="1704"/>
                  </a:lnTo>
                  <a:lnTo>
                    <a:pt x="4605" y="1689"/>
                  </a:lnTo>
                  <a:lnTo>
                    <a:pt x="4607" y="1682"/>
                  </a:lnTo>
                  <a:lnTo>
                    <a:pt x="4610" y="1674"/>
                  </a:lnTo>
                  <a:lnTo>
                    <a:pt x="4612" y="1666"/>
                  </a:lnTo>
                  <a:lnTo>
                    <a:pt x="4616" y="1658"/>
                  </a:lnTo>
                  <a:lnTo>
                    <a:pt x="4682" y="1502"/>
                  </a:lnTo>
                  <a:lnTo>
                    <a:pt x="4683" y="1499"/>
                  </a:lnTo>
                  <a:lnTo>
                    <a:pt x="4686" y="1497"/>
                  </a:lnTo>
                  <a:lnTo>
                    <a:pt x="4689" y="1495"/>
                  </a:lnTo>
                  <a:lnTo>
                    <a:pt x="4693" y="1495"/>
                  </a:lnTo>
                  <a:lnTo>
                    <a:pt x="4929" y="1495"/>
                  </a:lnTo>
                  <a:lnTo>
                    <a:pt x="4933" y="1495"/>
                  </a:lnTo>
                  <a:lnTo>
                    <a:pt x="4935" y="1496"/>
                  </a:lnTo>
                  <a:lnTo>
                    <a:pt x="4938" y="1498"/>
                  </a:lnTo>
                  <a:lnTo>
                    <a:pt x="4939" y="1500"/>
                  </a:lnTo>
                  <a:lnTo>
                    <a:pt x="5041" y="1717"/>
                  </a:lnTo>
                  <a:lnTo>
                    <a:pt x="5042" y="1722"/>
                  </a:lnTo>
                  <a:lnTo>
                    <a:pt x="5044" y="1726"/>
                  </a:lnTo>
                  <a:lnTo>
                    <a:pt x="5044" y="1730"/>
                  </a:lnTo>
                  <a:lnTo>
                    <a:pt x="5042" y="1733"/>
                  </a:lnTo>
                  <a:lnTo>
                    <a:pt x="5041" y="1736"/>
                  </a:lnTo>
                  <a:lnTo>
                    <a:pt x="5039" y="1738"/>
                  </a:lnTo>
                  <a:lnTo>
                    <a:pt x="5037" y="1739"/>
                  </a:lnTo>
                  <a:lnTo>
                    <a:pt x="5035" y="1740"/>
                  </a:lnTo>
                  <a:lnTo>
                    <a:pt x="5031" y="1741"/>
                  </a:lnTo>
                  <a:lnTo>
                    <a:pt x="5029" y="1742"/>
                  </a:lnTo>
                  <a:lnTo>
                    <a:pt x="5027" y="1744"/>
                  </a:lnTo>
                  <a:lnTo>
                    <a:pt x="5026" y="1747"/>
                  </a:lnTo>
                  <a:lnTo>
                    <a:pt x="5027" y="1748"/>
                  </a:lnTo>
                  <a:lnTo>
                    <a:pt x="5029" y="1750"/>
                  </a:lnTo>
                  <a:lnTo>
                    <a:pt x="5031" y="1751"/>
                  </a:lnTo>
                  <a:lnTo>
                    <a:pt x="5035" y="1751"/>
                  </a:lnTo>
                  <a:lnTo>
                    <a:pt x="5046" y="1752"/>
                  </a:lnTo>
                  <a:lnTo>
                    <a:pt x="5060" y="1753"/>
                  </a:lnTo>
                  <a:lnTo>
                    <a:pt x="5074" y="1753"/>
                  </a:lnTo>
                  <a:lnTo>
                    <a:pt x="5089" y="1753"/>
                  </a:lnTo>
                  <a:lnTo>
                    <a:pt x="5102" y="1754"/>
                  </a:lnTo>
                  <a:lnTo>
                    <a:pt x="5116" y="1754"/>
                  </a:lnTo>
                  <a:lnTo>
                    <a:pt x="5130" y="1754"/>
                  </a:lnTo>
                  <a:lnTo>
                    <a:pt x="5143" y="1754"/>
                  </a:lnTo>
                  <a:lnTo>
                    <a:pt x="5156" y="1754"/>
                  </a:lnTo>
                  <a:lnTo>
                    <a:pt x="5168" y="1754"/>
                  </a:lnTo>
                  <a:lnTo>
                    <a:pt x="5180" y="1754"/>
                  </a:lnTo>
                  <a:lnTo>
                    <a:pt x="5191" y="1754"/>
                  </a:lnTo>
                  <a:lnTo>
                    <a:pt x="5200" y="1754"/>
                  </a:lnTo>
                  <a:lnTo>
                    <a:pt x="5208" y="1754"/>
                  </a:lnTo>
                  <a:lnTo>
                    <a:pt x="5223" y="1754"/>
                  </a:lnTo>
                  <a:lnTo>
                    <a:pt x="5232" y="1754"/>
                  </a:lnTo>
                  <a:lnTo>
                    <a:pt x="5241" y="1754"/>
                  </a:lnTo>
                  <a:lnTo>
                    <a:pt x="5248" y="1753"/>
                  </a:lnTo>
                  <a:lnTo>
                    <a:pt x="5251" y="1752"/>
                  </a:lnTo>
                  <a:lnTo>
                    <a:pt x="5252" y="1751"/>
                  </a:lnTo>
                  <a:lnTo>
                    <a:pt x="5253" y="1749"/>
                  </a:lnTo>
                  <a:lnTo>
                    <a:pt x="5255" y="1747"/>
                  </a:lnTo>
                  <a:lnTo>
                    <a:pt x="5253" y="1745"/>
                  </a:lnTo>
                  <a:lnTo>
                    <a:pt x="5251" y="1743"/>
                  </a:lnTo>
                  <a:lnTo>
                    <a:pt x="5248" y="1742"/>
                  </a:lnTo>
                  <a:lnTo>
                    <a:pt x="5243" y="1742"/>
                  </a:lnTo>
                  <a:lnTo>
                    <a:pt x="5235" y="1742"/>
                  </a:lnTo>
                  <a:lnTo>
                    <a:pt x="5223" y="1741"/>
                  </a:lnTo>
                  <a:lnTo>
                    <a:pt x="5212" y="1740"/>
                  </a:lnTo>
                  <a:lnTo>
                    <a:pt x="5200" y="1737"/>
                  </a:lnTo>
                  <a:lnTo>
                    <a:pt x="5190" y="1734"/>
                  </a:lnTo>
                  <a:lnTo>
                    <a:pt x="5181" y="1730"/>
                  </a:lnTo>
                  <a:lnTo>
                    <a:pt x="5170" y="1724"/>
                  </a:lnTo>
                  <a:lnTo>
                    <a:pt x="5158" y="1715"/>
                  </a:lnTo>
                  <a:lnTo>
                    <a:pt x="5146" y="1703"/>
                  </a:lnTo>
                  <a:lnTo>
                    <a:pt x="5134" y="1687"/>
                  </a:lnTo>
                  <a:lnTo>
                    <a:pt x="5126" y="1677"/>
                  </a:lnTo>
                  <a:lnTo>
                    <a:pt x="5120" y="1666"/>
                  </a:lnTo>
                  <a:lnTo>
                    <a:pt x="5112" y="1653"/>
                  </a:lnTo>
                  <a:lnTo>
                    <a:pt x="5105" y="1639"/>
                  </a:lnTo>
                  <a:lnTo>
                    <a:pt x="5099" y="1626"/>
                  </a:lnTo>
                  <a:lnTo>
                    <a:pt x="5091" y="1611"/>
                  </a:lnTo>
                  <a:lnTo>
                    <a:pt x="5084" y="1596"/>
                  </a:lnTo>
                  <a:lnTo>
                    <a:pt x="5075" y="1579"/>
                  </a:lnTo>
                  <a:lnTo>
                    <a:pt x="5066" y="1562"/>
                  </a:lnTo>
                  <a:lnTo>
                    <a:pt x="5057" y="1543"/>
                  </a:lnTo>
                  <a:lnTo>
                    <a:pt x="5049" y="1524"/>
                  </a:lnTo>
                  <a:lnTo>
                    <a:pt x="5039" y="1504"/>
                  </a:lnTo>
                  <a:lnTo>
                    <a:pt x="5029" y="1484"/>
                  </a:lnTo>
                  <a:lnTo>
                    <a:pt x="5019" y="1463"/>
                  </a:lnTo>
                  <a:lnTo>
                    <a:pt x="5009" y="1442"/>
                  </a:lnTo>
                  <a:lnTo>
                    <a:pt x="4999" y="1421"/>
                  </a:lnTo>
                  <a:lnTo>
                    <a:pt x="4989" y="1400"/>
                  </a:lnTo>
                  <a:lnTo>
                    <a:pt x="4978" y="1378"/>
                  </a:lnTo>
                  <a:lnTo>
                    <a:pt x="4968" y="1357"/>
                  </a:lnTo>
                  <a:lnTo>
                    <a:pt x="4958" y="1336"/>
                  </a:lnTo>
                  <a:lnTo>
                    <a:pt x="4948" y="1315"/>
                  </a:lnTo>
                  <a:lnTo>
                    <a:pt x="4938" y="1295"/>
                  </a:lnTo>
                  <a:lnTo>
                    <a:pt x="4929" y="1275"/>
                  </a:lnTo>
                  <a:lnTo>
                    <a:pt x="4919" y="1256"/>
                  </a:lnTo>
                  <a:lnTo>
                    <a:pt x="4910" y="1237"/>
                  </a:lnTo>
                  <a:lnTo>
                    <a:pt x="4901" y="1219"/>
                  </a:lnTo>
                  <a:lnTo>
                    <a:pt x="4894" y="1202"/>
                  </a:lnTo>
                  <a:lnTo>
                    <a:pt x="4887" y="1186"/>
                  </a:lnTo>
                  <a:lnTo>
                    <a:pt x="4879" y="1172"/>
                  </a:lnTo>
                  <a:lnTo>
                    <a:pt x="4873" y="1158"/>
                  </a:lnTo>
                  <a:lnTo>
                    <a:pt x="4867" y="1146"/>
                  </a:lnTo>
                  <a:lnTo>
                    <a:pt x="4862" y="1135"/>
                  </a:lnTo>
                  <a:lnTo>
                    <a:pt x="4854" y="1118"/>
                  </a:lnTo>
                  <a:lnTo>
                    <a:pt x="4849" y="1108"/>
                  </a:lnTo>
                  <a:lnTo>
                    <a:pt x="4843" y="1096"/>
                  </a:lnTo>
                  <a:lnTo>
                    <a:pt x="4838" y="1088"/>
                  </a:lnTo>
                  <a:lnTo>
                    <a:pt x="4834" y="1082"/>
                  </a:lnTo>
                  <a:lnTo>
                    <a:pt x="4830" y="1079"/>
                  </a:lnTo>
                  <a:lnTo>
                    <a:pt x="4828" y="1077"/>
                  </a:lnTo>
                  <a:lnTo>
                    <a:pt x="4824" y="1077"/>
                  </a:lnTo>
                  <a:lnTo>
                    <a:pt x="4822" y="1077"/>
                  </a:lnTo>
                  <a:lnTo>
                    <a:pt x="4818" y="1079"/>
                  </a:lnTo>
                  <a:lnTo>
                    <a:pt x="4815" y="1083"/>
                  </a:lnTo>
                  <a:lnTo>
                    <a:pt x="4812" y="1089"/>
                  </a:lnTo>
                  <a:lnTo>
                    <a:pt x="4807" y="1098"/>
                  </a:lnTo>
                  <a:lnTo>
                    <a:pt x="4800" y="1111"/>
                  </a:lnTo>
                  <a:lnTo>
                    <a:pt x="4551" y="1658"/>
                  </a:lnTo>
                  <a:close/>
                  <a:moveTo>
                    <a:pt x="4704" y="1463"/>
                  </a:moveTo>
                  <a:lnTo>
                    <a:pt x="4703" y="1463"/>
                  </a:lnTo>
                  <a:lnTo>
                    <a:pt x="4702" y="1462"/>
                  </a:lnTo>
                  <a:lnTo>
                    <a:pt x="4701" y="1460"/>
                  </a:lnTo>
                  <a:lnTo>
                    <a:pt x="4702" y="1457"/>
                  </a:lnTo>
                  <a:lnTo>
                    <a:pt x="4798" y="1219"/>
                  </a:lnTo>
                  <a:lnTo>
                    <a:pt x="4800" y="1215"/>
                  </a:lnTo>
                  <a:lnTo>
                    <a:pt x="4803" y="1212"/>
                  </a:lnTo>
                  <a:lnTo>
                    <a:pt x="4804" y="1210"/>
                  </a:lnTo>
                  <a:lnTo>
                    <a:pt x="4807" y="1209"/>
                  </a:lnTo>
                  <a:lnTo>
                    <a:pt x="4809" y="1210"/>
                  </a:lnTo>
                  <a:lnTo>
                    <a:pt x="4810" y="1212"/>
                  </a:lnTo>
                  <a:lnTo>
                    <a:pt x="4813" y="1215"/>
                  </a:lnTo>
                  <a:lnTo>
                    <a:pt x="4815" y="1219"/>
                  </a:lnTo>
                  <a:lnTo>
                    <a:pt x="4919" y="1457"/>
                  </a:lnTo>
                  <a:lnTo>
                    <a:pt x="4920" y="1459"/>
                  </a:lnTo>
                  <a:lnTo>
                    <a:pt x="4919" y="1461"/>
                  </a:lnTo>
                  <a:lnTo>
                    <a:pt x="4918" y="1463"/>
                  </a:lnTo>
                  <a:lnTo>
                    <a:pt x="4915" y="1463"/>
                  </a:lnTo>
                  <a:lnTo>
                    <a:pt x="4704" y="1463"/>
                  </a:lnTo>
                  <a:close/>
                  <a:moveTo>
                    <a:pt x="5740" y="1344"/>
                  </a:moveTo>
                  <a:lnTo>
                    <a:pt x="5740" y="1324"/>
                  </a:lnTo>
                  <a:lnTo>
                    <a:pt x="5740" y="1306"/>
                  </a:lnTo>
                  <a:lnTo>
                    <a:pt x="5740" y="1290"/>
                  </a:lnTo>
                  <a:lnTo>
                    <a:pt x="5740" y="1274"/>
                  </a:lnTo>
                  <a:lnTo>
                    <a:pt x="5740" y="1260"/>
                  </a:lnTo>
                  <a:lnTo>
                    <a:pt x="5740" y="1248"/>
                  </a:lnTo>
                  <a:lnTo>
                    <a:pt x="5740" y="1236"/>
                  </a:lnTo>
                  <a:lnTo>
                    <a:pt x="5740" y="1226"/>
                  </a:lnTo>
                  <a:lnTo>
                    <a:pt x="5740" y="1217"/>
                  </a:lnTo>
                  <a:lnTo>
                    <a:pt x="5740" y="1208"/>
                  </a:lnTo>
                  <a:lnTo>
                    <a:pt x="5740" y="1200"/>
                  </a:lnTo>
                  <a:lnTo>
                    <a:pt x="5740" y="1193"/>
                  </a:lnTo>
                  <a:lnTo>
                    <a:pt x="5740" y="1182"/>
                  </a:lnTo>
                  <a:lnTo>
                    <a:pt x="5741" y="1171"/>
                  </a:lnTo>
                  <a:lnTo>
                    <a:pt x="5741" y="1162"/>
                  </a:lnTo>
                  <a:lnTo>
                    <a:pt x="5742" y="1154"/>
                  </a:lnTo>
                  <a:lnTo>
                    <a:pt x="5744" y="1140"/>
                  </a:lnTo>
                  <a:lnTo>
                    <a:pt x="5747" y="1128"/>
                  </a:lnTo>
                  <a:lnTo>
                    <a:pt x="5749" y="1123"/>
                  </a:lnTo>
                  <a:lnTo>
                    <a:pt x="5752" y="1119"/>
                  </a:lnTo>
                  <a:lnTo>
                    <a:pt x="5756" y="1115"/>
                  </a:lnTo>
                  <a:lnTo>
                    <a:pt x="5760" y="1112"/>
                  </a:lnTo>
                  <a:lnTo>
                    <a:pt x="5765" y="1109"/>
                  </a:lnTo>
                  <a:lnTo>
                    <a:pt x="5771" y="1107"/>
                  </a:lnTo>
                  <a:lnTo>
                    <a:pt x="5777" y="1105"/>
                  </a:lnTo>
                  <a:lnTo>
                    <a:pt x="5785" y="1104"/>
                  </a:lnTo>
                  <a:lnTo>
                    <a:pt x="5795" y="1103"/>
                  </a:lnTo>
                  <a:lnTo>
                    <a:pt x="5805" y="1102"/>
                  </a:lnTo>
                  <a:lnTo>
                    <a:pt x="5813" y="1101"/>
                  </a:lnTo>
                  <a:lnTo>
                    <a:pt x="5821" y="1101"/>
                  </a:lnTo>
                  <a:lnTo>
                    <a:pt x="5825" y="1101"/>
                  </a:lnTo>
                  <a:lnTo>
                    <a:pt x="5827" y="1100"/>
                  </a:lnTo>
                  <a:lnTo>
                    <a:pt x="5828" y="1098"/>
                  </a:lnTo>
                  <a:lnTo>
                    <a:pt x="5830" y="1096"/>
                  </a:lnTo>
                  <a:lnTo>
                    <a:pt x="5828" y="1093"/>
                  </a:lnTo>
                  <a:lnTo>
                    <a:pt x="5826" y="1090"/>
                  </a:lnTo>
                  <a:lnTo>
                    <a:pt x="5820" y="1089"/>
                  </a:lnTo>
                  <a:lnTo>
                    <a:pt x="5812" y="1089"/>
                  </a:lnTo>
                  <a:lnTo>
                    <a:pt x="5801" y="1089"/>
                  </a:lnTo>
                  <a:lnTo>
                    <a:pt x="5787" y="1089"/>
                  </a:lnTo>
                  <a:lnTo>
                    <a:pt x="5773" y="1089"/>
                  </a:lnTo>
                  <a:lnTo>
                    <a:pt x="5757" y="1090"/>
                  </a:lnTo>
                  <a:lnTo>
                    <a:pt x="5742" y="1090"/>
                  </a:lnTo>
                  <a:lnTo>
                    <a:pt x="5729" y="1091"/>
                  </a:lnTo>
                  <a:lnTo>
                    <a:pt x="5715" y="1091"/>
                  </a:lnTo>
                  <a:lnTo>
                    <a:pt x="5705" y="1091"/>
                  </a:lnTo>
                  <a:lnTo>
                    <a:pt x="5697" y="1091"/>
                  </a:lnTo>
                  <a:lnTo>
                    <a:pt x="5694" y="1092"/>
                  </a:lnTo>
                  <a:lnTo>
                    <a:pt x="5689" y="1091"/>
                  </a:lnTo>
                  <a:lnTo>
                    <a:pt x="5679" y="1091"/>
                  </a:lnTo>
                  <a:lnTo>
                    <a:pt x="5665" y="1091"/>
                  </a:lnTo>
                  <a:lnTo>
                    <a:pt x="5647" y="1090"/>
                  </a:lnTo>
                  <a:lnTo>
                    <a:pt x="5639" y="1090"/>
                  </a:lnTo>
                  <a:lnTo>
                    <a:pt x="5629" y="1090"/>
                  </a:lnTo>
                  <a:lnTo>
                    <a:pt x="5619" y="1089"/>
                  </a:lnTo>
                  <a:lnTo>
                    <a:pt x="5609" y="1089"/>
                  </a:lnTo>
                  <a:lnTo>
                    <a:pt x="5599" y="1089"/>
                  </a:lnTo>
                  <a:lnTo>
                    <a:pt x="5589" y="1089"/>
                  </a:lnTo>
                  <a:lnTo>
                    <a:pt x="5579" y="1089"/>
                  </a:lnTo>
                  <a:lnTo>
                    <a:pt x="5569" y="1089"/>
                  </a:lnTo>
                  <a:lnTo>
                    <a:pt x="5561" y="1089"/>
                  </a:lnTo>
                  <a:lnTo>
                    <a:pt x="5556" y="1090"/>
                  </a:lnTo>
                  <a:lnTo>
                    <a:pt x="5553" y="1093"/>
                  </a:lnTo>
                  <a:lnTo>
                    <a:pt x="5551" y="1096"/>
                  </a:lnTo>
                  <a:lnTo>
                    <a:pt x="5553" y="1098"/>
                  </a:lnTo>
                  <a:lnTo>
                    <a:pt x="5554" y="1100"/>
                  </a:lnTo>
                  <a:lnTo>
                    <a:pt x="5558" y="1101"/>
                  </a:lnTo>
                  <a:lnTo>
                    <a:pt x="5560" y="1101"/>
                  </a:lnTo>
                  <a:lnTo>
                    <a:pt x="5566" y="1101"/>
                  </a:lnTo>
                  <a:lnTo>
                    <a:pt x="5573" y="1101"/>
                  </a:lnTo>
                  <a:lnTo>
                    <a:pt x="5580" y="1102"/>
                  </a:lnTo>
                  <a:lnTo>
                    <a:pt x="5586" y="1102"/>
                  </a:lnTo>
                  <a:lnTo>
                    <a:pt x="5593" y="1103"/>
                  </a:lnTo>
                  <a:lnTo>
                    <a:pt x="5598" y="1104"/>
                  </a:lnTo>
                  <a:lnTo>
                    <a:pt x="5606" y="1105"/>
                  </a:lnTo>
                  <a:lnTo>
                    <a:pt x="5614" y="1108"/>
                  </a:lnTo>
                  <a:lnTo>
                    <a:pt x="5620" y="1110"/>
                  </a:lnTo>
                  <a:lnTo>
                    <a:pt x="5626" y="1113"/>
                  </a:lnTo>
                  <a:lnTo>
                    <a:pt x="5630" y="1116"/>
                  </a:lnTo>
                  <a:lnTo>
                    <a:pt x="5634" y="1120"/>
                  </a:lnTo>
                  <a:lnTo>
                    <a:pt x="5638" y="1124"/>
                  </a:lnTo>
                  <a:lnTo>
                    <a:pt x="5640" y="1129"/>
                  </a:lnTo>
                  <a:lnTo>
                    <a:pt x="5644" y="1140"/>
                  </a:lnTo>
                  <a:lnTo>
                    <a:pt x="5645" y="1154"/>
                  </a:lnTo>
                  <a:lnTo>
                    <a:pt x="5646" y="1162"/>
                  </a:lnTo>
                  <a:lnTo>
                    <a:pt x="5646" y="1171"/>
                  </a:lnTo>
                  <a:lnTo>
                    <a:pt x="5646" y="1182"/>
                  </a:lnTo>
                  <a:lnTo>
                    <a:pt x="5647" y="1193"/>
                  </a:lnTo>
                  <a:lnTo>
                    <a:pt x="5647" y="1200"/>
                  </a:lnTo>
                  <a:lnTo>
                    <a:pt x="5647" y="1208"/>
                  </a:lnTo>
                  <a:lnTo>
                    <a:pt x="5647" y="1217"/>
                  </a:lnTo>
                  <a:lnTo>
                    <a:pt x="5647" y="1226"/>
                  </a:lnTo>
                  <a:lnTo>
                    <a:pt x="5647" y="1236"/>
                  </a:lnTo>
                  <a:lnTo>
                    <a:pt x="5647" y="1248"/>
                  </a:lnTo>
                  <a:lnTo>
                    <a:pt x="5647" y="1260"/>
                  </a:lnTo>
                  <a:lnTo>
                    <a:pt x="5647" y="1274"/>
                  </a:lnTo>
                  <a:lnTo>
                    <a:pt x="5647" y="1290"/>
                  </a:lnTo>
                  <a:lnTo>
                    <a:pt x="5647" y="1306"/>
                  </a:lnTo>
                  <a:lnTo>
                    <a:pt x="5647" y="1324"/>
                  </a:lnTo>
                  <a:lnTo>
                    <a:pt x="5647" y="1344"/>
                  </a:lnTo>
                  <a:lnTo>
                    <a:pt x="5647" y="1499"/>
                  </a:lnTo>
                  <a:lnTo>
                    <a:pt x="5647" y="1520"/>
                  </a:lnTo>
                  <a:lnTo>
                    <a:pt x="5647" y="1540"/>
                  </a:lnTo>
                  <a:lnTo>
                    <a:pt x="5647" y="1559"/>
                  </a:lnTo>
                  <a:lnTo>
                    <a:pt x="5647" y="1578"/>
                  </a:lnTo>
                  <a:lnTo>
                    <a:pt x="5647" y="1596"/>
                  </a:lnTo>
                  <a:lnTo>
                    <a:pt x="5646" y="1612"/>
                  </a:lnTo>
                  <a:lnTo>
                    <a:pt x="5646" y="1628"/>
                  </a:lnTo>
                  <a:lnTo>
                    <a:pt x="5646" y="1643"/>
                  </a:lnTo>
                  <a:lnTo>
                    <a:pt x="5645" y="1657"/>
                  </a:lnTo>
                  <a:lnTo>
                    <a:pt x="5644" y="1669"/>
                  </a:lnTo>
                  <a:lnTo>
                    <a:pt x="5644" y="1680"/>
                  </a:lnTo>
                  <a:lnTo>
                    <a:pt x="5641" y="1690"/>
                  </a:lnTo>
                  <a:lnTo>
                    <a:pt x="5640" y="1702"/>
                  </a:lnTo>
                  <a:lnTo>
                    <a:pt x="5636" y="1713"/>
                  </a:lnTo>
                  <a:lnTo>
                    <a:pt x="5633" y="1723"/>
                  </a:lnTo>
                  <a:lnTo>
                    <a:pt x="5628" y="1730"/>
                  </a:lnTo>
                  <a:lnTo>
                    <a:pt x="5624" y="1733"/>
                  </a:lnTo>
                  <a:lnTo>
                    <a:pt x="5620" y="1736"/>
                  </a:lnTo>
                  <a:lnTo>
                    <a:pt x="5615" y="1737"/>
                  </a:lnTo>
                  <a:lnTo>
                    <a:pt x="5610" y="1739"/>
                  </a:lnTo>
                  <a:lnTo>
                    <a:pt x="5603" y="1740"/>
                  </a:lnTo>
                  <a:lnTo>
                    <a:pt x="5594" y="1741"/>
                  </a:lnTo>
                  <a:lnTo>
                    <a:pt x="5585" y="1742"/>
                  </a:lnTo>
                  <a:lnTo>
                    <a:pt x="5578" y="1742"/>
                  </a:lnTo>
                  <a:lnTo>
                    <a:pt x="5573" y="1743"/>
                  </a:lnTo>
                  <a:lnTo>
                    <a:pt x="5570" y="1744"/>
                  </a:lnTo>
                  <a:lnTo>
                    <a:pt x="5569" y="1745"/>
                  </a:lnTo>
                  <a:lnTo>
                    <a:pt x="5568" y="1747"/>
                  </a:lnTo>
                  <a:lnTo>
                    <a:pt x="5569" y="1749"/>
                  </a:lnTo>
                  <a:lnTo>
                    <a:pt x="5569" y="1751"/>
                  </a:lnTo>
                  <a:lnTo>
                    <a:pt x="5570" y="1752"/>
                  </a:lnTo>
                  <a:lnTo>
                    <a:pt x="5573" y="1753"/>
                  </a:lnTo>
                  <a:lnTo>
                    <a:pt x="5578" y="1754"/>
                  </a:lnTo>
                  <a:lnTo>
                    <a:pt x="5586" y="1754"/>
                  </a:lnTo>
                  <a:lnTo>
                    <a:pt x="5599" y="1754"/>
                  </a:lnTo>
                  <a:lnTo>
                    <a:pt x="5615" y="1754"/>
                  </a:lnTo>
                  <a:lnTo>
                    <a:pt x="5631" y="1753"/>
                  </a:lnTo>
                  <a:lnTo>
                    <a:pt x="5649" y="1753"/>
                  </a:lnTo>
                  <a:lnTo>
                    <a:pt x="5664" y="1753"/>
                  </a:lnTo>
                  <a:lnTo>
                    <a:pt x="5677" y="1752"/>
                  </a:lnTo>
                  <a:lnTo>
                    <a:pt x="5687" y="1752"/>
                  </a:lnTo>
                  <a:lnTo>
                    <a:pt x="5694" y="1752"/>
                  </a:lnTo>
                  <a:lnTo>
                    <a:pt x="5706" y="1752"/>
                  </a:lnTo>
                  <a:lnTo>
                    <a:pt x="5717" y="1752"/>
                  </a:lnTo>
                  <a:lnTo>
                    <a:pt x="5731" y="1752"/>
                  </a:lnTo>
                  <a:lnTo>
                    <a:pt x="5745" y="1752"/>
                  </a:lnTo>
                  <a:lnTo>
                    <a:pt x="5759" y="1753"/>
                  </a:lnTo>
                  <a:lnTo>
                    <a:pt x="5773" y="1753"/>
                  </a:lnTo>
                  <a:lnTo>
                    <a:pt x="5788" y="1754"/>
                  </a:lnTo>
                  <a:lnTo>
                    <a:pt x="5806" y="1754"/>
                  </a:lnTo>
                  <a:lnTo>
                    <a:pt x="5823" y="1755"/>
                  </a:lnTo>
                  <a:lnTo>
                    <a:pt x="5842" y="1755"/>
                  </a:lnTo>
                  <a:lnTo>
                    <a:pt x="5862" y="1756"/>
                  </a:lnTo>
                  <a:lnTo>
                    <a:pt x="5885" y="1756"/>
                  </a:lnTo>
                  <a:lnTo>
                    <a:pt x="5907" y="1756"/>
                  </a:lnTo>
                  <a:lnTo>
                    <a:pt x="5932" y="1757"/>
                  </a:lnTo>
                  <a:lnTo>
                    <a:pt x="5959" y="1757"/>
                  </a:lnTo>
                  <a:lnTo>
                    <a:pt x="5988" y="1757"/>
                  </a:lnTo>
                  <a:lnTo>
                    <a:pt x="6007" y="1757"/>
                  </a:lnTo>
                  <a:lnTo>
                    <a:pt x="6022" y="1756"/>
                  </a:lnTo>
                  <a:lnTo>
                    <a:pt x="6033" y="1755"/>
                  </a:lnTo>
                  <a:lnTo>
                    <a:pt x="6042" y="1753"/>
                  </a:lnTo>
                  <a:lnTo>
                    <a:pt x="6047" y="1750"/>
                  </a:lnTo>
                  <a:lnTo>
                    <a:pt x="6052" y="1746"/>
                  </a:lnTo>
                  <a:lnTo>
                    <a:pt x="6054" y="1740"/>
                  </a:lnTo>
                  <a:lnTo>
                    <a:pt x="6057" y="1733"/>
                  </a:lnTo>
                  <a:lnTo>
                    <a:pt x="6060" y="1723"/>
                  </a:lnTo>
                  <a:lnTo>
                    <a:pt x="6063" y="1710"/>
                  </a:lnTo>
                  <a:lnTo>
                    <a:pt x="6067" y="1697"/>
                  </a:lnTo>
                  <a:lnTo>
                    <a:pt x="6069" y="1683"/>
                  </a:lnTo>
                  <a:lnTo>
                    <a:pt x="6070" y="1671"/>
                  </a:lnTo>
                  <a:lnTo>
                    <a:pt x="6073" y="1660"/>
                  </a:lnTo>
                  <a:lnTo>
                    <a:pt x="6073" y="1651"/>
                  </a:lnTo>
                  <a:lnTo>
                    <a:pt x="6074" y="1645"/>
                  </a:lnTo>
                  <a:lnTo>
                    <a:pt x="6073" y="1639"/>
                  </a:lnTo>
                  <a:lnTo>
                    <a:pt x="6073" y="1635"/>
                  </a:lnTo>
                  <a:lnTo>
                    <a:pt x="6070" y="1633"/>
                  </a:lnTo>
                  <a:lnTo>
                    <a:pt x="6067" y="1632"/>
                  </a:lnTo>
                  <a:lnTo>
                    <a:pt x="6063" y="1633"/>
                  </a:lnTo>
                  <a:lnTo>
                    <a:pt x="6060" y="1635"/>
                  </a:lnTo>
                  <a:lnTo>
                    <a:pt x="6058" y="1639"/>
                  </a:lnTo>
                  <a:lnTo>
                    <a:pt x="6057" y="1643"/>
                  </a:lnTo>
                  <a:lnTo>
                    <a:pt x="6054" y="1652"/>
                  </a:lnTo>
                  <a:lnTo>
                    <a:pt x="6052" y="1662"/>
                  </a:lnTo>
                  <a:lnTo>
                    <a:pt x="6047" y="1671"/>
                  </a:lnTo>
                  <a:lnTo>
                    <a:pt x="6042" y="1680"/>
                  </a:lnTo>
                  <a:lnTo>
                    <a:pt x="6035" y="1689"/>
                  </a:lnTo>
                  <a:lnTo>
                    <a:pt x="6028" y="1696"/>
                  </a:lnTo>
                  <a:lnTo>
                    <a:pt x="6022" y="1702"/>
                  </a:lnTo>
                  <a:lnTo>
                    <a:pt x="6013" y="1707"/>
                  </a:lnTo>
                  <a:lnTo>
                    <a:pt x="6004" y="1711"/>
                  </a:lnTo>
                  <a:lnTo>
                    <a:pt x="5996" y="1715"/>
                  </a:lnTo>
                  <a:lnTo>
                    <a:pt x="5986" y="1717"/>
                  </a:lnTo>
                  <a:lnTo>
                    <a:pt x="5974" y="1719"/>
                  </a:lnTo>
                  <a:lnTo>
                    <a:pt x="5962" y="1721"/>
                  </a:lnTo>
                  <a:lnTo>
                    <a:pt x="5951" y="1722"/>
                  </a:lnTo>
                  <a:lnTo>
                    <a:pt x="5937" y="1722"/>
                  </a:lnTo>
                  <a:lnTo>
                    <a:pt x="5924" y="1723"/>
                  </a:lnTo>
                  <a:lnTo>
                    <a:pt x="5909" y="1723"/>
                  </a:lnTo>
                  <a:lnTo>
                    <a:pt x="5896" y="1723"/>
                  </a:lnTo>
                  <a:lnTo>
                    <a:pt x="5876" y="1723"/>
                  </a:lnTo>
                  <a:lnTo>
                    <a:pt x="5857" y="1722"/>
                  </a:lnTo>
                  <a:lnTo>
                    <a:pt x="5841" y="1722"/>
                  </a:lnTo>
                  <a:lnTo>
                    <a:pt x="5827" y="1721"/>
                  </a:lnTo>
                  <a:lnTo>
                    <a:pt x="5815" y="1719"/>
                  </a:lnTo>
                  <a:lnTo>
                    <a:pt x="5805" y="1718"/>
                  </a:lnTo>
                  <a:lnTo>
                    <a:pt x="5795" y="1716"/>
                  </a:lnTo>
                  <a:lnTo>
                    <a:pt x="5787" y="1714"/>
                  </a:lnTo>
                  <a:lnTo>
                    <a:pt x="5780" y="1712"/>
                  </a:lnTo>
                  <a:lnTo>
                    <a:pt x="5773" y="1709"/>
                  </a:lnTo>
                  <a:lnTo>
                    <a:pt x="5768" y="1706"/>
                  </a:lnTo>
                  <a:lnTo>
                    <a:pt x="5764" y="1703"/>
                  </a:lnTo>
                  <a:lnTo>
                    <a:pt x="5760" y="1698"/>
                  </a:lnTo>
                  <a:lnTo>
                    <a:pt x="5755" y="1691"/>
                  </a:lnTo>
                  <a:lnTo>
                    <a:pt x="5752" y="1682"/>
                  </a:lnTo>
                  <a:lnTo>
                    <a:pt x="5749" y="1672"/>
                  </a:lnTo>
                  <a:lnTo>
                    <a:pt x="5746" y="1659"/>
                  </a:lnTo>
                  <a:lnTo>
                    <a:pt x="5745" y="1644"/>
                  </a:lnTo>
                  <a:lnTo>
                    <a:pt x="5742" y="1627"/>
                  </a:lnTo>
                  <a:lnTo>
                    <a:pt x="5741" y="1607"/>
                  </a:lnTo>
                  <a:lnTo>
                    <a:pt x="5741" y="1585"/>
                  </a:lnTo>
                  <a:lnTo>
                    <a:pt x="5740" y="1560"/>
                  </a:lnTo>
                  <a:lnTo>
                    <a:pt x="5740" y="1532"/>
                  </a:lnTo>
                  <a:lnTo>
                    <a:pt x="5740" y="1501"/>
                  </a:lnTo>
                  <a:lnTo>
                    <a:pt x="5740" y="1344"/>
                  </a:lnTo>
                  <a:close/>
                  <a:moveTo>
                    <a:pt x="6680" y="1127"/>
                  </a:moveTo>
                  <a:lnTo>
                    <a:pt x="6818" y="1129"/>
                  </a:lnTo>
                  <a:lnTo>
                    <a:pt x="6838" y="1129"/>
                  </a:lnTo>
                  <a:lnTo>
                    <a:pt x="6854" y="1130"/>
                  </a:lnTo>
                  <a:lnTo>
                    <a:pt x="6870" y="1131"/>
                  </a:lnTo>
                  <a:lnTo>
                    <a:pt x="6884" y="1133"/>
                  </a:lnTo>
                  <a:lnTo>
                    <a:pt x="6896" y="1135"/>
                  </a:lnTo>
                  <a:lnTo>
                    <a:pt x="6906" y="1138"/>
                  </a:lnTo>
                  <a:lnTo>
                    <a:pt x="6916" y="1140"/>
                  </a:lnTo>
                  <a:lnTo>
                    <a:pt x="6924" y="1143"/>
                  </a:lnTo>
                  <a:lnTo>
                    <a:pt x="6931" y="1147"/>
                  </a:lnTo>
                  <a:lnTo>
                    <a:pt x="6937" y="1150"/>
                  </a:lnTo>
                  <a:lnTo>
                    <a:pt x="6942" y="1154"/>
                  </a:lnTo>
                  <a:lnTo>
                    <a:pt x="6946" y="1158"/>
                  </a:lnTo>
                  <a:lnTo>
                    <a:pt x="6949" y="1163"/>
                  </a:lnTo>
                  <a:lnTo>
                    <a:pt x="6951" y="1167"/>
                  </a:lnTo>
                  <a:lnTo>
                    <a:pt x="6952" y="1172"/>
                  </a:lnTo>
                  <a:lnTo>
                    <a:pt x="6954" y="1177"/>
                  </a:lnTo>
                  <a:lnTo>
                    <a:pt x="6955" y="1187"/>
                  </a:lnTo>
                  <a:lnTo>
                    <a:pt x="6956" y="1194"/>
                  </a:lnTo>
                  <a:lnTo>
                    <a:pt x="6957" y="1199"/>
                  </a:lnTo>
                  <a:lnTo>
                    <a:pt x="6960" y="1201"/>
                  </a:lnTo>
                  <a:lnTo>
                    <a:pt x="6964" y="1202"/>
                  </a:lnTo>
                  <a:lnTo>
                    <a:pt x="6966" y="1201"/>
                  </a:lnTo>
                  <a:lnTo>
                    <a:pt x="6969" y="1199"/>
                  </a:lnTo>
                  <a:lnTo>
                    <a:pt x="6970" y="1195"/>
                  </a:lnTo>
                  <a:lnTo>
                    <a:pt x="6971" y="1190"/>
                  </a:lnTo>
                  <a:lnTo>
                    <a:pt x="6971" y="1184"/>
                  </a:lnTo>
                  <a:lnTo>
                    <a:pt x="6971" y="1175"/>
                  </a:lnTo>
                  <a:lnTo>
                    <a:pt x="6972" y="1162"/>
                  </a:lnTo>
                  <a:lnTo>
                    <a:pt x="6972" y="1148"/>
                  </a:lnTo>
                  <a:lnTo>
                    <a:pt x="6974" y="1133"/>
                  </a:lnTo>
                  <a:lnTo>
                    <a:pt x="6974" y="1118"/>
                  </a:lnTo>
                  <a:lnTo>
                    <a:pt x="6974" y="1105"/>
                  </a:lnTo>
                  <a:lnTo>
                    <a:pt x="6975" y="1093"/>
                  </a:lnTo>
                  <a:lnTo>
                    <a:pt x="6974" y="1089"/>
                  </a:lnTo>
                  <a:lnTo>
                    <a:pt x="6974" y="1086"/>
                  </a:lnTo>
                  <a:lnTo>
                    <a:pt x="6972" y="1084"/>
                  </a:lnTo>
                  <a:lnTo>
                    <a:pt x="6969" y="1083"/>
                  </a:lnTo>
                  <a:lnTo>
                    <a:pt x="6965" y="1083"/>
                  </a:lnTo>
                  <a:lnTo>
                    <a:pt x="6957" y="1084"/>
                  </a:lnTo>
                  <a:lnTo>
                    <a:pt x="6949" y="1086"/>
                  </a:lnTo>
                  <a:lnTo>
                    <a:pt x="6937" y="1087"/>
                  </a:lnTo>
                  <a:lnTo>
                    <a:pt x="6924" y="1089"/>
                  </a:lnTo>
                  <a:lnTo>
                    <a:pt x="6906" y="1090"/>
                  </a:lnTo>
                  <a:lnTo>
                    <a:pt x="6895" y="1091"/>
                  </a:lnTo>
                  <a:lnTo>
                    <a:pt x="6885" y="1091"/>
                  </a:lnTo>
                  <a:lnTo>
                    <a:pt x="6873" y="1091"/>
                  </a:lnTo>
                  <a:lnTo>
                    <a:pt x="6860" y="1092"/>
                  </a:lnTo>
                  <a:lnTo>
                    <a:pt x="6448" y="1092"/>
                  </a:lnTo>
                  <a:lnTo>
                    <a:pt x="6440" y="1091"/>
                  </a:lnTo>
                  <a:lnTo>
                    <a:pt x="6427" y="1091"/>
                  </a:lnTo>
                  <a:lnTo>
                    <a:pt x="6412" y="1090"/>
                  </a:lnTo>
                  <a:lnTo>
                    <a:pt x="6395" y="1089"/>
                  </a:lnTo>
                  <a:lnTo>
                    <a:pt x="6377" y="1088"/>
                  </a:lnTo>
                  <a:lnTo>
                    <a:pt x="6361" y="1087"/>
                  </a:lnTo>
                  <a:lnTo>
                    <a:pt x="6349" y="1086"/>
                  </a:lnTo>
                  <a:lnTo>
                    <a:pt x="6337" y="1084"/>
                  </a:lnTo>
                  <a:lnTo>
                    <a:pt x="6329" y="1081"/>
                  </a:lnTo>
                  <a:lnTo>
                    <a:pt x="6322" y="1079"/>
                  </a:lnTo>
                  <a:lnTo>
                    <a:pt x="6317" y="1077"/>
                  </a:lnTo>
                  <a:lnTo>
                    <a:pt x="6312" y="1077"/>
                  </a:lnTo>
                  <a:lnTo>
                    <a:pt x="6311" y="1077"/>
                  </a:lnTo>
                  <a:lnTo>
                    <a:pt x="6309" y="1080"/>
                  </a:lnTo>
                  <a:lnTo>
                    <a:pt x="6306" y="1083"/>
                  </a:lnTo>
                  <a:lnTo>
                    <a:pt x="6305" y="1087"/>
                  </a:lnTo>
                  <a:lnTo>
                    <a:pt x="6304" y="1090"/>
                  </a:lnTo>
                  <a:lnTo>
                    <a:pt x="6302" y="1093"/>
                  </a:lnTo>
                  <a:lnTo>
                    <a:pt x="6301" y="1097"/>
                  </a:lnTo>
                  <a:lnTo>
                    <a:pt x="6299" y="1105"/>
                  </a:lnTo>
                  <a:lnTo>
                    <a:pt x="6296" y="1114"/>
                  </a:lnTo>
                  <a:lnTo>
                    <a:pt x="6292" y="1126"/>
                  </a:lnTo>
                  <a:lnTo>
                    <a:pt x="6289" y="1138"/>
                  </a:lnTo>
                  <a:lnTo>
                    <a:pt x="6286" y="1151"/>
                  </a:lnTo>
                  <a:lnTo>
                    <a:pt x="6282" y="1162"/>
                  </a:lnTo>
                  <a:lnTo>
                    <a:pt x="6280" y="1173"/>
                  </a:lnTo>
                  <a:lnTo>
                    <a:pt x="6279" y="1180"/>
                  </a:lnTo>
                  <a:lnTo>
                    <a:pt x="6277" y="1185"/>
                  </a:lnTo>
                  <a:lnTo>
                    <a:pt x="6279" y="1188"/>
                  </a:lnTo>
                  <a:lnTo>
                    <a:pt x="6279" y="1191"/>
                  </a:lnTo>
                  <a:lnTo>
                    <a:pt x="6281" y="1192"/>
                  </a:lnTo>
                  <a:lnTo>
                    <a:pt x="6284" y="1193"/>
                  </a:lnTo>
                  <a:lnTo>
                    <a:pt x="6286" y="1192"/>
                  </a:lnTo>
                  <a:lnTo>
                    <a:pt x="6289" y="1191"/>
                  </a:lnTo>
                  <a:lnTo>
                    <a:pt x="6291" y="1188"/>
                  </a:lnTo>
                  <a:lnTo>
                    <a:pt x="6294" y="1184"/>
                  </a:lnTo>
                  <a:lnTo>
                    <a:pt x="6297" y="1179"/>
                  </a:lnTo>
                  <a:lnTo>
                    <a:pt x="6300" y="1174"/>
                  </a:lnTo>
                  <a:lnTo>
                    <a:pt x="6305" y="1166"/>
                  </a:lnTo>
                  <a:lnTo>
                    <a:pt x="6312" y="1157"/>
                  </a:lnTo>
                  <a:lnTo>
                    <a:pt x="6317" y="1152"/>
                  </a:lnTo>
                  <a:lnTo>
                    <a:pt x="6322" y="1147"/>
                  </a:lnTo>
                  <a:lnTo>
                    <a:pt x="6329" y="1143"/>
                  </a:lnTo>
                  <a:lnTo>
                    <a:pt x="6335" y="1140"/>
                  </a:lnTo>
                  <a:lnTo>
                    <a:pt x="6342" y="1137"/>
                  </a:lnTo>
                  <a:lnTo>
                    <a:pt x="6350" y="1135"/>
                  </a:lnTo>
                  <a:lnTo>
                    <a:pt x="6360" y="1133"/>
                  </a:lnTo>
                  <a:lnTo>
                    <a:pt x="6370" y="1131"/>
                  </a:lnTo>
                  <a:lnTo>
                    <a:pt x="6381" y="1130"/>
                  </a:lnTo>
                  <a:lnTo>
                    <a:pt x="6395" y="1129"/>
                  </a:lnTo>
                  <a:lnTo>
                    <a:pt x="6408" y="1129"/>
                  </a:lnTo>
                  <a:lnTo>
                    <a:pt x="6425" y="1129"/>
                  </a:lnTo>
                  <a:lnTo>
                    <a:pt x="6588" y="1127"/>
                  </a:lnTo>
                  <a:lnTo>
                    <a:pt x="6588" y="1499"/>
                  </a:lnTo>
                  <a:lnTo>
                    <a:pt x="6588" y="1520"/>
                  </a:lnTo>
                  <a:lnTo>
                    <a:pt x="6588" y="1540"/>
                  </a:lnTo>
                  <a:lnTo>
                    <a:pt x="6587" y="1559"/>
                  </a:lnTo>
                  <a:lnTo>
                    <a:pt x="6587" y="1578"/>
                  </a:lnTo>
                  <a:lnTo>
                    <a:pt x="6587" y="1596"/>
                  </a:lnTo>
                  <a:lnTo>
                    <a:pt x="6587" y="1612"/>
                  </a:lnTo>
                  <a:lnTo>
                    <a:pt x="6587" y="1628"/>
                  </a:lnTo>
                  <a:lnTo>
                    <a:pt x="6586" y="1643"/>
                  </a:lnTo>
                  <a:lnTo>
                    <a:pt x="6586" y="1657"/>
                  </a:lnTo>
                  <a:lnTo>
                    <a:pt x="6584" y="1669"/>
                  </a:lnTo>
                  <a:lnTo>
                    <a:pt x="6583" y="1680"/>
                  </a:lnTo>
                  <a:lnTo>
                    <a:pt x="6582" y="1690"/>
                  </a:lnTo>
                  <a:lnTo>
                    <a:pt x="6579" y="1702"/>
                  </a:lnTo>
                  <a:lnTo>
                    <a:pt x="6577" y="1713"/>
                  </a:lnTo>
                  <a:lnTo>
                    <a:pt x="6573" y="1723"/>
                  </a:lnTo>
                  <a:lnTo>
                    <a:pt x="6567" y="1730"/>
                  </a:lnTo>
                  <a:lnTo>
                    <a:pt x="6564" y="1733"/>
                  </a:lnTo>
                  <a:lnTo>
                    <a:pt x="6559" y="1736"/>
                  </a:lnTo>
                  <a:lnTo>
                    <a:pt x="6556" y="1737"/>
                  </a:lnTo>
                  <a:lnTo>
                    <a:pt x="6551" y="1739"/>
                  </a:lnTo>
                  <a:lnTo>
                    <a:pt x="6542" y="1740"/>
                  </a:lnTo>
                  <a:lnTo>
                    <a:pt x="6533" y="1741"/>
                  </a:lnTo>
                  <a:lnTo>
                    <a:pt x="6526" y="1742"/>
                  </a:lnTo>
                  <a:lnTo>
                    <a:pt x="6517" y="1742"/>
                  </a:lnTo>
                  <a:lnTo>
                    <a:pt x="6513" y="1743"/>
                  </a:lnTo>
                  <a:lnTo>
                    <a:pt x="6511" y="1744"/>
                  </a:lnTo>
                  <a:lnTo>
                    <a:pt x="6510" y="1745"/>
                  </a:lnTo>
                  <a:lnTo>
                    <a:pt x="6508" y="1747"/>
                  </a:lnTo>
                  <a:lnTo>
                    <a:pt x="6508" y="1749"/>
                  </a:lnTo>
                  <a:lnTo>
                    <a:pt x="6510" y="1751"/>
                  </a:lnTo>
                  <a:lnTo>
                    <a:pt x="6511" y="1752"/>
                  </a:lnTo>
                  <a:lnTo>
                    <a:pt x="6513" y="1753"/>
                  </a:lnTo>
                  <a:lnTo>
                    <a:pt x="6518" y="1754"/>
                  </a:lnTo>
                  <a:lnTo>
                    <a:pt x="6526" y="1754"/>
                  </a:lnTo>
                  <a:lnTo>
                    <a:pt x="6539" y="1754"/>
                  </a:lnTo>
                  <a:lnTo>
                    <a:pt x="6556" y="1754"/>
                  </a:lnTo>
                  <a:lnTo>
                    <a:pt x="6573" y="1754"/>
                  </a:lnTo>
                  <a:lnTo>
                    <a:pt x="6591" y="1753"/>
                  </a:lnTo>
                  <a:lnTo>
                    <a:pt x="6606" y="1753"/>
                  </a:lnTo>
                  <a:lnTo>
                    <a:pt x="6619" y="1752"/>
                  </a:lnTo>
                  <a:lnTo>
                    <a:pt x="6629" y="1752"/>
                  </a:lnTo>
                  <a:lnTo>
                    <a:pt x="6634" y="1752"/>
                  </a:lnTo>
                  <a:lnTo>
                    <a:pt x="6639" y="1752"/>
                  </a:lnTo>
                  <a:lnTo>
                    <a:pt x="6649" y="1752"/>
                  </a:lnTo>
                  <a:lnTo>
                    <a:pt x="6663" y="1753"/>
                  </a:lnTo>
                  <a:lnTo>
                    <a:pt x="6680" y="1753"/>
                  </a:lnTo>
                  <a:lnTo>
                    <a:pt x="6690" y="1753"/>
                  </a:lnTo>
                  <a:lnTo>
                    <a:pt x="6700" y="1754"/>
                  </a:lnTo>
                  <a:lnTo>
                    <a:pt x="6712" y="1754"/>
                  </a:lnTo>
                  <a:lnTo>
                    <a:pt x="6723" y="1754"/>
                  </a:lnTo>
                  <a:lnTo>
                    <a:pt x="6734" y="1754"/>
                  </a:lnTo>
                  <a:lnTo>
                    <a:pt x="6747" y="1754"/>
                  </a:lnTo>
                  <a:lnTo>
                    <a:pt x="6758" y="1754"/>
                  </a:lnTo>
                  <a:lnTo>
                    <a:pt x="6769" y="1754"/>
                  </a:lnTo>
                  <a:lnTo>
                    <a:pt x="6776" y="1754"/>
                  </a:lnTo>
                  <a:lnTo>
                    <a:pt x="6783" y="1753"/>
                  </a:lnTo>
                  <a:lnTo>
                    <a:pt x="6785" y="1750"/>
                  </a:lnTo>
                  <a:lnTo>
                    <a:pt x="6786" y="1747"/>
                  </a:lnTo>
                  <a:lnTo>
                    <a:pt x="6786" y="1745"/>
                  </a:lnTo>
                  <a:lnTo>
                    <a:pt x="6784" y="1744"/>
                  </a:lnTo>
                  <a:lnTo>
                    <a:pt x="6781" y="1743"/>
                  </a:lnTo>
                  <a:lnTo>
                    <a:pt x="6778" y="1742"/>
                  </a:lnTo>
                  <a:lnTo>
                    <a:pt x="6771" y="1742"/>
                  </a:lnTo>
                  <a:lnTo>
                    <a:pt x="6764" y="1742"/>
                  </a:lnTo>
                  <a:lnTo>
                    <a:pt x="6755" y="1741"/>
                  </a:lnTo>
                  <a:lnTo>
                    <a:pt x="6745" y="1740"/>
                  </a:lnTo>
                  <a:lnTo>
                    <a:pt x="6737" y="1739"/>
                  </a:lnTo>
                  <a:lnTo>
                    <a:pt x="6728" y="1739"/>
                  </a:lnTo>
                  <a:lnTo>
                    <a:pt x="6720" y="1737"/>
                  </a:lnTo>
                  <a:lnTo>
                    <a:pt x="6714" y="1736"/>
                  </a:lnTo>
                  <a:lnTo>
                    <a:pt x="6708" y="1733"/>
                  </a:lnTo>
                  <a:lnTo>
                    <a:pt x="6703" y="1730"/>
                  </a:lnTo>
                  <a:lnTo>
                    <a:pt x="6699" y="1727"/>
                  </a:lnTo>
                  <a:lnTo>
                    <a:pt x="6695" y="1723"/>
                  </a:lnTo>
                  <a:lnTo>
                    <a:pt x="6693" y="1718"/>
                  </a:lnTo>
                  <a:lnTo>
                    <a:pt x="6690" y="1713"/>
                  </a:lnTo>
                  <a:lnTo>
                    <a:pt x="6688" y="1702"/>
                  </a:lnTo>
                  <a:lnTo>
                    <a:pt x="6685" y="1690"/>
                  </a:lnTo>
                  <a:lnTo>
                    <a:pt x="6684" y="1680"/>
                  </a:lnTo>
                  <a:lnTo>
                    <a:pt x="6683" y="1669"/>
                  </a:lnTo>
                  <a:lnTo>
                    <a:pt x="6682" y="1657"/>
                  </a:lnTo>
                  <a:lnTo>
                    <a:pt x="6682" y="1643"/>
                  </a:lnTo>
                  <a:lnTo>
                    <a:pt x="6680" y="1628"/>
                  </a:lnTo>
                  <a:lnTo>
                    <a:pt x="6680" y="1612"/>
                  </a:lnTo>
                  <a:lnTo>
                    <a:pt x="6680" y="1596"/>
                  </a:lnTo>
                  <a:lnTo>
                    <a:pt x="6680" y="1578"/>
                  </a:lnTo>
                  <a:lnTo>
                    <a:pt x="6680" y="1559"/>
                  </a:lnTo>
                  <a:lnTo>
                    <a:pt x="6680" y="1540"/>
                  </a:lnTo>
                  <a:lnTo>
                    <a:pt x="6680" y="1520"/>
                  </a:lnTo>
                  <a:lnTo>
                    <a:pt x="6680" y="1499"/>
                  </a:lnTo>
                  <a:lnTo>
                    <a:pt x="6680" y="1127"/>
                  </a:lnTo>
                  <a:close/>
                  <a:moveTo>
                    <a:pt x="8016" y="1344"/>
                  </a:moveTo>
                  <a:lnTo>
                    <a:pt x="8016" y="1324"/>
                  </a:lnTo>
                  <a:lnTo>
                    <a:pt x="8016" y="1306"/>
                  </a:lnTo>
                  <a:lnTo>
                    <a:pt x="8016" y="1290"/>
                  </a:lnTo>
                  <a:lnTo>
                    <a:pt x="8016" y="1274"/>
                  </a:lnTo>
                  <a:lnTo>
                    <a:pt x="8016" y="1260"/>
                  </a:lnTo>
                  <a:lnTo>
                    <a:pt x="8016" y="1248"/>
                  </a:lnTo>
                  <a:lnTo>
                    <a:pt x="8016" y="1236"/>
                  </a:lnTo>
                  <a:lnTo>
                    <a:pt x="8016" y="1226"/>
                  </a:lnTo>
                  <a:lnTo>
                    <a:pt x="8016" y="1217"/>
                  </a:lnTo>
                  <a:lnTo>
                    <a:pt x="8016" y="1208"/>
                  </a:lnTo>
                  <a:lnTo>
                    <a:pt x="8016" y="1200"/>
                  </a:lnTo>
                  <a:lnTo>
                    <a:pt x="8016" y="1193"/>
                  </a:lnTo>
                  <a:lnTo>
                    <a:pt x="8018" y="1182"/>
                  </a:lnTo>
                  <a:lnTo>
                    <a:pt x="8018" y="1171"/>
                  </a:lnTo>
                  <a:lnTo>
                    <a:pt x="8018" y="1162"/>
                  </a:lnTo>
                  <a:lnTo>
                    <a:pt x="8019" y="1154"/>
                  </a:lnTo>
                  <a:lnTo>
                    <a:pt x="8020" y="1143"/>
                  </a:lnTo>
                  <a:lnTo>
                    <a:pt x="8021" y="1134"/>
                  </a:lnTo>
                  <a:lnTo>
                    <a:pt x="8025" y="1126"/>
                  </a:lnTo>
                  <a:lnTo>
                    <a:pt x="8029" y="1119"/>
                  </a:lnTo>
                  <a:lnTo>
                    <a:pt x="8034" y="1114"/>
                  </a:lnTo>
                  <a:lnTo>
                    <a:pt x="8041" y="1109"/>
                  </a:lnTo>
                  <a:lnTo>
                    <a:pt x="8049" y="1106"/>
                  </a:lnTo>
                  <a:lnTo>
                    <a:pt x="8059" y="1104"/>
                  </a:lnTo>
                  <a:lnTo>
                    <a:pt x="8068" y="1103"/>
                  </a:lnTo>
                  <a:lnTo>
                    <a:pt x="8075" y="1102"/>
                  </a:lnTo>
                  <a:lnTo>
                    <a:pt x="8081" y="1101"/>
                  </a:lnTo>
                  <a:lnTo>
                    <a:pt x="8086" y="1101"/>
                  </a:lnTo>
                  <a:lnTo>
                    <a:pt x="8090" y="1101"/>
                  </a:lnTo>
                  <a:lnTo>
                    <a:pt x="8093" y="1100"/>
                  </a:lnTo>
                  <a:lnTo>
                    <a:pt x="8095" y="1098"/>
                  </a:lnTo>
                  <a:lnTo>
                    <a:pt x="8095" y="1096"/>
                  </a:lnTo>
                  <a:lnTo>
                    <a:pt x="8095" y="1093"/>
                  </a:lnTo>
                  <a:lnTo>
                    <a:pt x="8091" y="1090"/>
                  </a:lnTo>
                  <a:lnTo>
                    <a:pt x="8086" y="1089"/>
                  </a:lnTo>
                  <a:lnTo>
                    <a:pt x="8078" y="1089"/>
                  </a:lnTo>
                  <a:lnTo>
                    <a:pt x="8064" y="1089"/>
                  </a:lnTo>
                  <a:lnTo>
                    <a:pt x="8048" y="1089"/>
                  </a:lnTo>
                  <a:lnTo>
                    <a:pt x="8031" y="1090"/>
                  </a:lnTo>
                  <a:lnTo>
                    <a:pt x="8014" y="1090"/>
                  </a:lnTo>
                  <a:lnTo>
                    <a:pt x="7998" y="1091"/>
                  </a:lnTo>
                  <a:lnTo>
                    <a:pt x="7985" y="1091"/>
                  </a:lnTo>
                  <a:lnTo>
                    <a:pt x="7975" y="1091"/>
                  </a:lnTo>
                  <a:lnTo>
                    <a:pt x="7970" y="1092"/>
                  </a:lnTo>
                  <a:lnTo>
                    <a:pt x="7965" y="1091"/>
                  </a:lnTo>
                  <a:lnTo>
                    <a:pt x="7955" y="1091"/>
                  </a:lnTo>
                  <a:lnTo>
                    <a:pt x="7942" y="1091"/>
                  </a:lnTo>
                  <a:lnTo>
                    <a:pt x="7925" y="1090"/>
                  </a:lnTo>
                  <a:lnTo>
                    <a:pt x="7915" y="1090"/>
                  </a:lnTo>
                  <a:lnTo>
                    <a:pt x="7905" y="1090"/>
                  </a:lnTo>
                  <a:lnTo>
                    <a:pt x="7895" y="1089"/>
                  </a:lnTo>
                  <a:lnTo>
                    <a:pt x="7886" y="1089"/>
                  </a:lnTo>
                  <a:lnTo>
                    <a:pt x="7876" y="1089"/>
                  </a:lnTo>
                  <a:lnTo>
                    <a:pt x="7866" y="1089"/>
                  </a:lnTo>
                  <a:lnTo>
                    <a:pt x="7856" y="1089"/>
                  </a:lnTo>
                  <a:lnTo>
                    <a:pt x="7847" y="1089"/>
                  </a:lnTo>
                  <a:lnTo>
                    <a:pt x="7838" y="1089"/>
                  </a:lnTo>
                  <a:lnTo>
                    <a:pt x="7833" y="1090"/>
                  </a:lnTo>
                  <a:lnTo>
                    <a:pt x="7829" y="1093"/>
                  </a:lnTo>
                  <a:lnTo>
                    <a:pt x="7828" y="1096"/>
                  </a:lnTo>
                  <a:lnTo>
                    <a:pt x="7829" y="1098"/>
                  </a:lnTo>
                  <a:lnTo>
                    <a:pt x="7832" y="1100"/>
                  </a:lnTo>
                  <a:lnTo>
                    <a:pt x="7834" y="1101"/>
                  </a:lnTo>
                  <a:lnTo>
                    <a:pt x="7838" y="1101"/>
                  </a:lnTo>
                  <a:lnTo>
                    <a:pt x="7843" y="1101"/>
                  </a:lnTo>
                  <a:lnTo>
                    <a:pt x="7849" y="1101"/>
                  </a:lnTo>
                  <a:lnTo>
                    <a:pt x="7857" y="1102"/>
                  </a:lnTo>
                  <a:lnTo>
                    <a:pt x="7863" y="1102"/>
                  </a:lnTo>
                  <a:lnTo>
                    <a:pt x="7869" y="1103"/>
                  </a:lnTo>
                  <a:lnTo>
                    <a:pt x="7874" y="1104"/>
                  </a:lnTo>
                  <a:lnTo>
                    <a:pt x="7883" y="1105"/>
                  </a:lnTo>
                  <a:lnTo>
                    <a:pt x="7890" y="1108"/>
                  </a:lnTo>
                  <a:lnTo>
                    <a:pt x="7897" y="1110"/>
                  </a:lnTo>
                  <a:lnTo>
                    <a:pt x="7903" y="1113"/>
                  </a:lnTo>
                  <a:lnTo>
                    <a:pt x="7908" y="1116"/>
                  </a:lnTo>
                  <a:lnTo>
                    <a:pt x="7912" y="1120"/>
                  </a:lnTo>
                  <a:lnTo>
                    <a:pt x="7914" y="1124"/>
                  </a:lnTo>
                  <a:lnTo>
                    <a:pt x="7917" y="1129"/>
                  </a:lnTo>
                  <a:lnTo>
                    <a:pt x="7920" y="1140"/>
                  </a:lnTo>
                  <a:lnTo>
                    <a:pt x="7922" y="1154"/>
                  </a:lnTo>
                  <a:lnTo>
                    <a:pt x="7923" y="1162"/>
                  </a:lnTo>
                  <a:lnTo>
                    <a:pt x="7923" y="1171"/>
                  </a:lnTo>
                  <a:lnTo>
                    <a:pt x="7924" y="1182"/>
                  </a:lnTo>
                  <a:lnTo>
                    <a:pt x="7924" y="1193"/>
                  </a:lnTo>
                  <a:lnTo>
                    <a:pt x="7924" y="1200"/>
                  </a:lnTo>
                  <a:lnTo>
                    <a:pt x="7924" y="1208"/>
                  </a:lnTo>
                  <a:lnTo>
                    <a:pt x="7924" y="1217"/>
                  </a:lnTo>
                  <a:lnTo>
                    <a:pt x="7924" y="1226"/>
                  </a:lnTo>
                  <a:lnTo>
                    <a:pt x="7924" y="1236"/>
                  </a:lnTo>
                  <a:lnTo>
                    <a:pt x="7924" y="1248"/>
                  </a:lnTo>
                  <a:lnTo>
                    <a:pt x="7924" y="1260"/>
                  </a:lnTo>
                  <a:lnTo>
                    <a:pt x="7924" y="1274"/>
                  </a:lnTo>
                  <a:lnTo>
                    <a:pt x="7924" y="1290"/>
                  </a:lnTo>
                  <a:lnTo>
                    <a:pt x="7924" y="1306"/>
                  </a:lnTo>
                  <a:lnTo>
                    <a:pt x="7924" y="1324"/>
                  </a:lnTo>
                  <a:lnTo>
                    <a:pt x="7924" y="1344"/>
                  </a:lnTo>
                  <a:lnTo>
                    <a:pt x="7924" y="1363"/>
                  </a:lnTo>
                  <a:lnTo>
                    <a:pt x="7924" y="1365"/>
                  </a:lnTo>
                  <a:lnTo>
                    <a:pt x="7922" y="1367"/>
                  </a:lnTo>
                  <a:lnTo>
                    <a:pt x="7920" y="1368"/>
                  </a:lnTo>
                  <a:lnTo>
                    <a:pt x="7918" y="1368"/>
                  </a:lnTo>
                  <a:lnTo>
                    <a:pt x="7451" y="1368"/>
                  </a:lnTo>
                  <a:lnTo>
                    <a:pt x="7450" y="1368"/>
                  </a:lnTo>
                  <a:lnTo>
                    <a:pt x="7448" y="1367"/>
                  </a:lnTo>
                  <a:lnTo>
                    <a:pt x="7446" y="1365"/>
                  </a:lnTo>
                  <a:lnTo>
                    <a:pt x="7445" y="1363"/>
                  </a:lnTo>
                  <a:lnTo>
                    <a:pt x="7445" y="1344"/>
                  </a:lnTo>
                  <a:lnTo>
                    <a:pt x="7445" y="1324"/>
                  </a:lnTo>
                  <a:lnTo>
                    <a:pt x="7445" y="1306"/>
                  </a:lnTo>
                  <a:lnTo>
                    <a:pt x="7445" y="1290"/>
                  </a:lnTo>
                  <a:lnTo>
                    <a:pt x="7445" y="1274"/>
                  </a:lnTo>
                  <a:lnTo>
                    <a:pt x="7445" y="1260"/>
                  </a:lnTo>
                  <a:lnTo>
                    <a:pt x="7445" y="1248"/>
                  </a:lnTo>
                  <a:lnTo>
                    <a:pt x="7445" y="1236"/>
                  </a:lnTo>
                  <a:lnTo>
                    <a:pt x="7445" y="1226"/>
                  </a:lnTo>
                  <a:lnTo>
                    <a:pt x="7445" y="1217"/>
                  </a:lnTo>
                  <a:lnTo>
                    <a:pt x="7445" y="1208"/>
                  </a:lnTo>
                  <a:lnTo>
                    <a:pt x="7446" y="1200"/>
                  </a:lnTo>
                  <a:lnTo>
                    <a:pt x="7446" y="1193"/>
                  </a:lnTo>
                  <a:lnTo>
                    <a:pt x="7446" y="1182"/>
                  </a:lnTo>
                  <a:lnTo>
                    <a:pt x="7446" y="1171"/>
                  </a:lnTo>
                  <a:lnTo>
                    <a:pt x="7448" y="1162"/>
                  </a:lnTo>
                  <a:lnTo>
                    <a:pt x="7448" y="1154"/>
                  </a:lnTo>
                  <a:lnTo>
                    <a:pt x="7449" y="1143"/>
                  </a:lnTo>
                  <a:lnTo>
                    <a:pt x="7450" y="1134"/>
                  </a:lnTo>
                  <a:lnTo>
                    <a:pt x="7454" y="1126"/>
                  </a:lnTo>
                  <a:lnTo>
                    <a:pt x="7458" y="1119"/>
                  </a:lnTo>
                  <a:lnTo>
                    <a:pt x="7463" y="1114"/>
                  </a:lnTo>
                  <a:lnTo>
                    <a:pt x="7470" y="1109"/>
                  </a:lnTo>
                  <a:lnTo>
                    <a:pt x="7478" y="1106"/>
                  </a:lnTo>
                  <a:lnTo>
                    <a:pt x="7489" y="1104"/>
                  </a:lnTo>
                  <a:lnTo>
                    <a:pt x="7498" y="1103"/>
                  </a:lnTo>
                  <a:lnTo>
                    <a:pt x="7504" y="1102"/>
                  </a:lnTo>
                  <a:lnTo>
                    <a:pt x="7510" y="1101"/>
                  </a:lnTo>
                  <a:lnTo>
                    <a:pt x="7516" y="1101"/>
                  </a:lnTo>
                  <a:lnTo>
                    <a:pt x="7519" y="1101"/>
                  </a:lnTo>
                  <a:lnTo>
                    <a:pt x="7521" y="1100"/>
                  </a:lnTo>
                  <a:lnTo>
                    <a:pt x="7524" y="1098"/>
                  </a:lnTo>
                  <a:lnTo>
                    <a:pt x="7525" y="1096"/>
                  </a:lnTo>
                  <a:lnTo>
                    <a:pt x="7524" y="1093"/>
                  </a:lnTo>
                  <a:lnTo>
                    <a:pt x="7520" y="1090"/>
                  </a:lnTo>
                  <a:lnTo>
                    <a:pt x="7515" y="1089"/>
                  </a:lnTo>
                  <a:lnTo>
                    <a:pt x="7508" y="1089"/>
                  </a:lnTo>
                  <a:lnTo>
                    <a:pt x="7493" y="1089"/>
                  </a:lnTo>
                  <a:lnTo>
                    <a:pt x="7476" y="1089"/>
                  </a:lnTo>
                  <a:lnTo>
                    <a:pt x="7460" y="1090"/>
                  </a:lnTo>
                  <a:lnTo>
                    <a:pt x="7443" y="1090"/>
                  </a:lnTo>
                  <a:lnTo>
                    <a:pt x="7426" y="1091"/>
                  </a:lnTo>
                  <a:lnTo>
                    <a:pt x="7414" y="1091"/>
                  </a:lnTo>
                  <a:lnTo>
                    <a:pt x="7404" y="1091"/>
                  </a:lnTo>
                  <a:lnTo>
                    <a:pt x="7399" y="1092"/>
                  </a:lnTo>
                  <a:lnTo>
                    <a:pt x="7394" y="1091"/>
                  </a:lnTo>
                  <a:lnTo>
                    <a:pt x="7384" y="1091"/>
                  </a:lnTo>
                  <a:lnTo>
                    <a:pt x="7370" y="1091"/>
                  </a:lnTo>
                  <a:lnTo>
                    <a:pt x="7354" y="1090"/>
                  </a:lnTo>
                  <a:lnTo>
                    <a:pt x="7344" y="1090"/>
                  </a:lnTo>
                  <a:lnTo>
                    <a:pt x="7334" y="1090"/>
                  </a:lnTo>
                  <a:lnTo>
                    <a:pt x="7325" y="1089"/>
                  </a:lnTo>
                  <a:lnTo>
                    <a:pt x="7314" y="1089"/>
                  </a:lnTo>
                  <a:lnTo>
                    <a:pt x="7304" y="1089"/>
                  </a:lnTo>
                  <a:lnTo>
                    <a:pt x="7294" y="1089"/>
                  </a:lnTo>
                  <a:lnTo>
                    <a:pt x="7284" y="1089"/>
                  </a:lnTo>
                  <a:lnTo>
                    <a:pt x="7275" y="1089"/>
                  </a:lnTo>
                  <a:lnTo>
                    <a:pt x="7267" y="1089"/>
                  </a:lnTo>
                  <a:lnTo>
                    <a:pt x="7262" y="1090"/>
                  </a:lnTo>
                  <a:lnTo>
                    <a:pt x="7258" y="1093"/>
                  </a:lnTo>
                  <a:lnTo>
                    <a:pt x="7258" y="1096"/>
                  </a:lnTo>
                  <a:lnTo>
                    <a:pt x="7258" y="1098"/>
                  </a:lnTo>
                  <a:lnTo>
                    <a:pt x="7261" y="1100"/>
                  </a:lnTo>
                  <a:lnTo>
                    <a:pt x="7263" y="1101"/>
                  </a:lnTo>
                  <a:lnTo>
                    <a:pt x="7267" y="1101"/>
                  </a:lnTo>
                  <a:lnTo>
                    <a:pt x="7272" y="1101"/>
                  </a:lnTo>
                  <a:lnTo>
                    <a:pt x="7278" y="1101"/>
                  </a:lnTo>
                  <a:lnTo>
                    <a:pt x="7285" y="1102"/>
                  </a:lnTo>
                  <a:lnTo>
                    <a:pt x="7292" y="1102"/>
                  </a:lnTo>
                  <a:lnTo>
                    <a:pt x="7298" y="1103"/>
                  </a:lnTo>
                  <a:lnTo>
                    <a:pt x="7304" y="1104"/>
                  </a:lnTo>
                  <a:lnTo>
                    <a:pt x="7312" y="1105"/>
                  </a:lnTo>
                  <a:lnTo>
                    <a:pt x="7319" y="1108"/>
                  </a:lnTo>
                  <a:lnTo>
                    <a:pt x="7327" y="1110"/>
                  </a:lnTo>
                  <a:lnTo>
                    <a:pt x="7332" y="1113"/>
                  </a:lnTo>
                  <a:lnTo>
                    <a:pt x="7337" y="1116"/>
                  </a:lnTo>
                  <a:lnTo>
                    <a:pt x="7340" y="1120"/>
                  </a:lnTo>
                  <a:lnTo>
                    <a:pt x="7343" y="1124"/>
                  </a:lnTo>
                  <a:lnTo>
                    <a:pt x="7345" y="1129"/>
                  </a:lnTo>
                  <a:lnTo>
                    <a:pt x="7349" y="1140"/>
                  </a:lnTo>
                  <a:lnTo>
                    <a:pt x="7350" y="1154"/>
                  </a:lnTo>
                  <a:lnTo>
                    <a:pt x="7352" y="1162"/>
                  </a:lnTo>
                  <a:lnTo>
                    <a:pt x="7352" y="1171"/>
                  </a:lnTo>
                  <a:lnTo>
                    <a:pt x="7353" y="1182"/>
                  </a:lnTo>
                  <a:lnTo>
                    <a:pt x="7353" y="1193"/>
                  </a:lnTo>
                  <a:lnTo>
                    <a:pt x="7353" y="1200"/>
                  </a:lnTo>
                  <a:lnTo>
                    <a:pt x="7353" y="1208"/>
                  </a:lnTo>
                  <a:lnTo>
                    <a:pt x="7353" y="1217"/>
                  </a:lnTo>
                  <a:lnTo>
                    <a:pt x="7353" y="1226"/>
                  </a:lnTo>
                  <a:lnTo>
                    <a:pt x="7353" y="1236"/>
                  </a:lnTo>
                  <a:lnTo>
                    <a:pt x="7353" y="1248"/>
                  </a:lnTo>
                  <a:lnTo>
                    <a:pt x="7353" y="1260"/>
                  </a:lnTo>
                  <a:lnTo>
                    <a:pt x="7353" y="1274"/>
                  </a:lnTo>
                  <a:lnTo>
                    <a:pt x="7353" y="1290"/>
                  </a:lnTo>
                  <a:lnTo>
                    <a:pt x="7353" y="1306"/>
                  </a:lnTo>
                  <a:lnTo>
                    <a:pt x="7353" y="1324"/>
                  </a:lnTo>
                  <a:lnTo>
                    <a:pt x="7353" y="1344"/>
                  </a:lnTo>
                  <a:lnTo>
                    <a:pt x="7353" y="1499"/>
                  </a:lnTo>
                  <a:lnTo>
                    <a:pt x="7353" y="1520"/>
                  </a:lnTo>
                  <a:lnTo>
                    <a:pt x="7353" y="1540"/>
                  </a:lnTo>
                  <a:lnTo>
                    <a:pt x="7353" y="1559"/>
                  </a:lnTo>
                  <a:lnTo>
                    <a:pt x="7353" y="1578"/>
                  </a:lnTo>
                  <a:lnTo>
                    <a:pt x="7353" y="1596"/>
                  </a:lnTo>
                  <a:lnTo>
                    <a:pt x="7353" y="1612"/>
                  </a:lnTo>
                  <a:lnTo>
                    <a:pt x="7352" y="1628"/>
                  </a:lnTo>
                  <a:lnTo>
                    <a:pt x="7352" y="1643"/>
                  </a:lnTo>
                  <a:lnTo>
                    <a:pt x="7350" y="1657"/>
                  </a:lnTo>
                  <a:lnTo>
                    <a:pt x="7350" y="1669"/>
                  </a:lnTo>
                  <a:lnTo>
                    <a:pt x="7349" y="1680"/>
                  </a:lnTo>
                  <a:lnTo>
                    <a:pt x="7348" y="1690"/>
                  </a:lnTo>
                  <a:lnTo>
                    <a:pt x="7345" y="1702"/>
                  </a:lnTo>
                  <a:lnTo>
                    <a:pt x="7343" y="1713"/>
                  </a:lnTo>
                  <a:lnTo>
                    <a:pt x="7338" y="1723"/>
                  </a:lnTo>
                  <a:lnTo>
                    <a:pt x="7333" y="1730"/>
                  </a:lnTo>
                  <a:lnTo>
                    <a:pt x="7329" y="1733"/>
                  </a:lnTo>
                  <a:lnTo>
                    <a:pt x="7325" y="1736"/>
                  </a:lnTo>
                  <a:lnTo>
                    <a:pt x="7320" y="1737"/>
                  </a:lnTo>
                  <a:lnTo>
                    <a:pt x="7315" y="1739"/>
                  </a:lnTo>
                  <a:lnTo>
                    <a:pt x="7308" y="1740"/>
                  </a:lnTo>
                  <a:lnTo>
                    <a:pt x="7299" y="1741"/>
                  </a:lnTo>
                  <a:lnTo>
                    <a:pt x="7290" y="1742"/>
                  </a:lnTo>
                  <a:lnTo>
                    <a:pt x="7283" y="1742"/>
                  </a:lnTo>
                  <a:lnTo>
                    <a:pt x="7279" y="1743"/>
                  </a:lnTo>
                  <a:lnTo>
                    <a:pt x="7275" y="1744"/>
                  </a:lnTo>
                  <a:lnTo>
                    <a:pt x="7274" y="1745"/>
                  </a:lnTo>
                  <a:lnTo>
                    <a:pt x="7274" y="1747"/>
                  </a:lnTo>
                  <a:lnTo>
                    <a:pt x="7274" y="1749"/>
                  </a:lnTo>
                  <a:lnTo>
                    <a:pt x="7275" y="1751"/>
                  </a:lnTo>
                  <a:lnTo>
                    <a:pt x="7277" y="1752"/>
                  </a:lnTo>
                  <a:lnTo>
                    <a:pt x="7278" y="1753"/>
                  </a:lnTo>
                  <a:lnTo>
                    <a:pt x="7284" y="1754"/>
                  </a:lnTo>
                  <a:lnTo>
                    <a:pt x="7292" y="1754"/>
                  </a:lnTo>
                  <a:lnTo>
                    <a:pt x="7305" y="1754"/>
                  </a:lnTo>
                  <a:lnTo>
                    <a:pt x="7322" y="1754"/>
                  </a:lnTo>
                  <a:lnTo>
                    <a:pt x="7339" y="1754"/>
                  </a:lnTo>
                  <a:lnTo>
                    <a:pt x="7355" y="1753"/>
                  </a:lnTo>
                  <a:lnTo>
                    <a:pt x="7372" y="1753"/>
                  </a:lnTo>
                  <a:lnTo>
                    <a:pt x="7385" y="1752"/>
                  </a:lnTo>
                  <a:lnTo>
                    <a:pt x="7394" y="1752"/>
                  </a:lnTo>
                  <a:lnTo>
                    <a:pt x="7399" y="1752"/>
                  </a:lnTo>
                  <a:lnTo>
                    <a:pt x="7404" y="1752"/>
                  </a:lnTo>
                  <a:lnTo>
                    <a:pt x="7414" y="1752"/>
                  </a:lnTo>
                  <a:lnTo>
                    <a:pt x="7429" y="1753"/>
                  </a:lnTo>
                  <a:lnTo>
                    <a:pt x="7446" y="1753"/>
                  </a:lnTo>
                  <a:lnTo>
                    <a:pt x="7456" y="1753"/>
                  </a:lnTo>
                  <a:lnTo>
                    <a:pt x="7466" y="1754"/>
                  </a:lnTo>
                  <a:lnTo>
                    <a:pt x="7478" y="1754"/>
                  </a:lnTo>
                  <a:lnTo>
                    <a:pt x="7489" y="1754"/>
                  </a:lnTo>
                  <a:lnTo>
                    <a:pt x="7500" y="1754"/>
                  </a:lnTo>
                  <a:lnTo>
                    <a:pt x="7511" y="1754"/>
                  </a:lnTo>
                  <a:lnTo>
                    <a:pt x="7522" y="1754"/>
                  </a:lnTo>
                  <a:lnTo>
                    <a:pt x="7534" y="1754"/>
                  </a:lnTo>
                  <a:lnTo>
                    <a:pt x="7542" y="1754"/>
                  </a:lnTo>
                  <a:lnTo>
                    <a:pt x="7547" y="1753"/>
                  </a:lnTo>
                  <a:lnTo>
                    <a:pt x="7551" y="1750"/>
                  </a:lnTo>
                  <a:lnTo>
                    <a:pt x="7552" y="1747"/>
                  </a:lnTo>
                  <a:lnTo>
                    <a:pt x="7551" y="1745"/>
                  </a:lnTo>
                  <a:lnTo>
                    <a:pt x="7550" y="1744"/>
                  </a:lnTo>
                  <a:lnTo>
                    <a:pt x="7547" y="1743"/>
                  </a:lnTo>
                  <a:lnTo>
                    <a:pt x="7544" y="1742"/>
                  </a:lnTo>
                  <a:lnTo>
                    <a:pt x="7537" y="1742"/>
                  </a:lnTo>
                  <a:lnTo>
                    <a:pt x="7530" y="1742"/>
                  </a:lnTo>
                  <a:lnTo>
                    <a:pt x="7520" y="1741"/>
                  </a:lnTo>
                  <a:lnTo>
                    <a:pt x="7511" y="1740"/>
                  </a:lnTo>
                  <a:lnTo>
                    <a:pt x="7503" y="1739"/>
                  </a:lnTo>
                  <a:lnTo>
                    <a:pt x="7494" y="1739"/>
                  </a:lnTo>
                  <a:lnTo>
                    <a:pt x="7486" y="1737"/>
                  </a:lnTo>
                  <a:lnTo>
                    <a:pt x="7479" y="1736"/>
                  </a:lnTo>
                  <a:lnTo>
                    <a:pt x="7474" y="1733"/>
                  </a:lnTo>
                  <a:lnTo>
                    <a:pt x="7469" y="1730"/>
                  </a:lnTo>
                  <a:lnTo>
                    <a:pt x="7465" y="1727"/>
                  </a:lnTo>
                  <a:lnTo>
                    <a:pt x="7461" y="1723"/>
                  </a:lnTo>
                  <a:lnTo>
                    <a:pt x="7459" y="1718"/>
                  </a:lnTo>
                  <a:lnTo>
                    <a:pt x="7456" y="1713"/>
                  </a:lnTo>
                  <a:lnTo>
                    <a:pt x="7453" y="1702"/>
                  </a:lnTo>
                  <a:lnTo>
                    <a:pt x="7451" y="1690"/>
                  </a:lnTo>
                  <a:lnTo>
                    <a:pt x="7450" y="1680"/>
                  </a:lnTo>
                  <a:lnTo>
                    <a:pt x="7449" y="1669"/>
                  </a:lnTo>
                  <a:lnTo>
                    <a:pt x="7448" y="1657"/>
                  </a:lnTo>
                  <a:lnTo>
                    <a:pt x="7448" y="1643"/>
                  </a:lnTo>
                  <a:lnTo>
                    <a:pt x="7446" y="1628"/>
                  </a:lnTo>
                  <a:lnTo>
                    <a:pt x="7446" y="1612"/>
                  </a:lnTo>
                  <a:lnTo>
                    <a:pt x="7445" y="1596"/>
                  </a:lnTo>
                  <a:lnTo>
                    <a:pt x="7445" y="1578"/>
                  </a:lnTo>
                  <a:lnTo>
                    <a:pt x="7445" y="1559"/>
                  </a:lnTo>
                  <a:lnTo>
                    <a:pt x="7445" y="1540"/>
                  </a:lnTo>
                  <a:lnTo>
                    <a:pt x="7445" y="1520"/>
                  </a:lnTo>
                  <a:lnTo>
                    <a:pt x="7445" y="1499"/>
                  </a:lnTo>
                  <a:lnTo>
                    <a:pt x="7445" y="1407"/>
                  </a:lnTo>
                  <a:lnTo>
                    <a:pt x="7446" y="1404"/>
                  </a:lnTo>
                  <a:lnTo>
                    <a:pt x="7448" y="1402"/>
                  </a:lnTo>
                  <a:lnTo>
                    <a:pt x="7450" y="1402"/>
                  </a:lnTo>
                  <a:lnTo>
                    <a:pt x="7451" y="1401"/>
                  </a:lnTo>
                  <a:lnTo>
                    <a:pt x="7918" y="1401"/>
                  </a:lnTo>
                  <a:lnTo>
                    <a:pt x="7920" y="1402"/>
                  </a:lnTo>
                  <a:lnTo>
                    <a:pt x="7922" y="1403"/>
                  </a:lnTo>
                  <a:lnTo>
                    <a:pt x="7924" y="1404"/>
                  </a:lnTo>
                  <a:lnTo>
                    <a:pt x="7924" y="1407"/>
                  </a:lnTo>
                  <a:lnTo>
                    <a:pt x="7924" y="1499"/>
                  </a:lnTo>
                  <a:lnTo>
                    <a:pt x="7924" y="1520"/>
                  </a:lnTo>
                  <a:lnTo>
                    <a:pt x="7924" y="1540"/>
                  </a:lnTo>
                  <a:lnTo>
                    <a:pt x="7924" y="1559"/>
                  </a:lnTo>
                  <a:lnTo>
                    <a:pt x="7924" y="1578"/>
                  </a:lnTo>
                  <a:lnTo>
                    <a:pt x="7924" y="1596"/>
                  </a:lnTo>
                  <a:lnTo>
                    <a:pt x="7924" y="1612"/>
                  </a:lnTo>
                  <a:lnTo>
                    <a:pt x="7923" y="1628"/>
                  </a:lnTo>
                  <a:lnTo>
                    <a:pt x="7923" y="1643"/>
                  </a:lnTo>
                  <a:lnTo>
                    <a:pt x="7922" y="1657"/>
                  </a:lnTo>
                  <a:lnTo>
                    <a:pt x="7922" y="1669"/>
                  </a:lnTo>
                  <a:lnTo>
                    <a:pt x="7920" y="1680"/>
                  </a:lnTo>
                  <a:lnTo>
                    <a:pt x="7919" y="1690"/>
                  </a:lnTo>
                  <a:lnTo>
                    <a:pt x="7917" y="1702"/>
                  </a:lnTo>
                  <a:lnTo>
                    <a:pt x="7913" y="1713"/>
                  </a:lnTo>
                  <a:lnTo>
                    <a:pt x="7909" y="1723"/>
                  </a:lnTo>
                  <a:lnTo>
                    <a:pt x="7904" y="1730"/>
                  </a:lnTo>
                  <a:lnTo>
                    <a:pt x="7900" y="1733"/>
                  </a:lnTo>
                  <a:lnTo>
                    <a:pt x="7897" y="1736"/>
                  </a:lnTo>
                  <a:lnTo>
                    <a:pt x="7892" y="1737"/>
                  </a:lnTo>
                  <a:lnTo>
                    <a:pt x="7887" y="1739"/>
                  </a:lnTo>
                  <a:lnTo>
                    <a:pt x="7879" y="1740"/>
                  </a:lnTo>
                  <a:lnTo>
                    <a:pt x="7871" y="1741"/>
                  </a:lnTo>
                  <a:lnTo>
                    <a:pt x="7862" y="1742"/>
                  </a:lnTo>
                  <a:lnTo>
                    <a:pt x="7854" y="1742"/>
                  </a:lnTo>
                  <a:lnTo>
                    <a:pt x="7849" y="1743"/>
                  </a:lnTo>
                  <a:lnTo>
                    <a:pt x="7847" y="1744"/>
                  </a:lnTo>
                  <a:lnTo>
                    <a:pt x="7846" y="1745"/>
                  </a:lnTo>
                  <a:lnTo>
                    <a:pt x="7846" y="1747"/>
                  </a:lnTo>
                  <a:lnTo>
                    <a:pt x="7846" y="1749"/>
                  </a:lnTo>
                  <a:lnTo>
                    <a:pt x="7847" y="1751"/>
                  </a:lnTo>
                  <a:lnTo>
                    <a:pt x="7848" y="1752"/>
                  </a:lnTo>
                  <a:lnTo>
                    <a:pt x="7849" y="1753"/>
                  </a:lnTo>
                  <a:lnTo>
                    <a:pt x="7854" y="1754"/>
                  </a:lnTo>
                  <a:lnTo>
                    <a:pt x="7863" y="1754"/>
                  </a:lnTo>
                  <a:lnTo>
                    <a:pt x="7877" y="1754"/>
                  </a:lnTo>
                  <a:lnTo>
                    <a:pt x="7893" y="1754"/>
                  </a:lnTo>
                  <a:lnTo>
                    <a:pt x="7910" y="1754"/>
                  </a:lnTo>
                  <a:lnTo>
                    <a:pt x="7927" y="1753"/>
                  </a:lnTo>
                  <a:lnTo>
                    <a:pt x="7943" y="1753"/>
                  </a:lnTo>
                  <a:lnTo>
                    <a:pt x="7957" y="1752"/>
                  </a:lnTo>
                  <a:lnTo>
                    <a:pt x="7965" y="1752"/>
                  </a:lnTo>
                  <a:lnTo>
                    <a:pt x="7970" y="1752"/>
                  </a:lnTo>
                  <a:lnTo>
                    <a:pt x="7975" y="1752"/>
                  </a:lnTo>
                  <a:lnTo>
                    <a:pt x="7985" y="1752"/>
                  </a:lnTo>
                  <a:lnTo>
                    <a:pt x="8000" y="1753"/>
                  </a:lnTo>
                  <a:lnTo>
                    <a:pt x="8018" y="1753"/>
                  </a:lnTo>
                  <a:lnTo>
                    <a:pt x="8028" y="1753"/>
                  </a:lnTo>
                  <a:lnTo>
                    <a:pt x="8038" y="1754"/>
                  </a:lnTo>
                  <a:lnTo>
                    <a:pt x="8049" y="1754"/>
                  </a:lnTo>
                  <a:lnTo>
                    <a:pt x="8060" y="1754"/>
                  </a:lnTo>
                  <a:lnTo>
                    <a:pt x="8071" y="1754"/>
                  </a:lnTo>
                  <a:lnTo>
                    <a:pt x="8083" y="1754"/>
                  </a:lnTo>
                  <a:lnTo>
                    <a:pt x="8094" y="1754"/>
                  </a:lnTo>
                  <a:lnTo>
                    <a:pt x="8105" y="1754"/>
                  </a:lnTo>
                  <a:lnTo>
                    <a:pt x="8114" y="1754"/>
                  </a:lnTo>
                  <a:lnTo>
                    <a:pt x="8119" y="1753"/>
                  </a:lnTo>
                  <a:lnTo>
                    <a:pt x="8123" y="1750"/>
                  </a:lnTo>
                  <a:lnTo>
                    <a:pt x="8123" y="1747"/>
                  </a:lnTo>
                  <a:lnTo>
                    <a:pt x="8123" y="1745"/>
                  </a:lnTo>
                  <a:lnTo>
                    <a:pt x="8121" y="1744"/>
                  </a:lnTo>
                  <a:lnTo>
                    <a:pt x="8119" y="1743"/>
                  </a:lnTo>
                  <a:lnTo>
                    <a:pt x="8114" y="1742"/>
                  </a:lnTo>
                  <a:lnTo>
                    <a:pt x="8109" y="1742"/>
                  </a:lnTo>
                  <a:lnTo>
                    <a:pt x="8100" y="1742"/>
                  </a:lnTo>
                  <a:lnTo>
                    <a:pt x="8091" y="1741"/>
                  </a:lnTo>
                  <a:lnTo>
                    <a:pt x="8083" y="1740"/>
                  </a:lnTo>
                  <a:lnTo>
                    <a:pt x="8073" y="1739"/>
                  </a:lnTo>
                  <a:lnTo>
                    <a:pt x="8065" y="1739"/>
                  </a:lnTo>
                  <a:lnTo>
                    <a:pt x="8058" y="1737"/>
                  </a:lnTo>
                  <a:lnTo>
                    <a:pt x="8050" y="1736"/>
                  </a:lnTo>
                  <a:lnTo>
                    <a:pt x="8045" y="1733"/>
                  </a:lnTo>
                  <a:lnTo>
                    <a:pt x="8040" y="1730"/>
                  </a:lnTo>
                  <a:lnTo>
                    <a:pt x="8036" y="1727"/>
                  </a:lnTo>
                  <a:lnTo>
                    <a:pt x="8033" y="1723"/>
                  </a:lnTo>
                  <a:lnTo>
                    <a:pt x="8030" y="1718"/>
                  </a:lnTo>
                  <a:lnTo>
                    <a:pt x="8028" y="1713"/>
                  </a:lnTo>
                  <a:lnTo>
                    <a:pt x="8024" y="1702"/>
                  </a:lnTo>
                  <a:lnTo>
                    <a:pt x="8021" y="1690"/>
                  </a:lnTo>
                  <a:lnTo>
                    <a:pt x="8020" y="1680"/>
                  </a:lnTo>
                  <a:lnTo>
                    <a:pt x="8020" y="1669"/>
                  </a:lnTo>
                  <a:lnTo>
                    <a:pt x="8019" y="1657"/>
                  </a:lnTo>
                  <a:lnTo>
                    <a:pt x="8018" y="1643"/>
                  </a:lnTo>
                  <a:lnTo>
                    <a:pt x="8018" y="1628"/>
                  </a:lnTo>
                  <a:lnTo>
                    <a:pt x="8018" y="1612"/>
                  </a:lnTo>
                  <a:lnTo>
                    <a:pt x="8016" y="1596"/>
                  </a:lnTo>
                  <a:lnTo>
                    <a:pt x="8016" y="1578"/>
                  </a:lnTo>
                  <a:lnTo>
                    <a:pt x="8016" y="1559"/>
                  </a:lnTo>
                  <a:lnTo>
                    <a:pt x="8016" y="1540"/>
                  </a:lnTo>
                  <a:lnTo>
                    <a:pt x="8016" y="1520"/>
                  </a:lnTo>
                  <a:lnTo>
                    <a:pt x="8016" y="1499"/>
                  </a:lnTo>
                  <a:lnTo>
                    <a:pt x="8016" y="1344"/>
                  </a:lnTo>
                  <a:close/>
                  <a:moveTo>
                    <a:pt x="9033" y="1767"/>
                  </a:moveTo>
                  <a:lnTo>
                    <a:pt x="9056" y="1766"/>
                  </a:lnTo>
                  <a:lnTo>
                    <a:pt x="9078" y="1765"/>
                  </a:lnTo>
                  <a:lnTo>
                    <a:pt x="9099" y="1762"/>
                  </a:lnTo>
                  <a:lnTo>
                    <a:pt x="9122" y="1758"/>
                  </a:lnTo>
                  <a:lnTo>
                    <a:pt x="9142" y="1753"/>
                  </a:lnTo>
                  <a:lnTo>
                    <a:pt x="9162" y="1747"/>
                  </a:lnTo>
                  <a:lnTo>
                    <a:pt x="9182" y="1739"/>
                  </a:lnTo>
                  <a:lnTo>
                    <a:pt x="9199" y="1730"/>
                  </a:lnTo>
                  <a:lnTo>
                    <a:pt x="9213" y="1721"/>
                  </a:lnTo>
                  <a:lnTo>
                    <a:pt x="9225" y="1713"/>
                  </a:lnTo>
                  <a:lnTo>
                    <a:pt x="9237" y="1703"/>
                  </a:lnTo>
                  <a:lnTo>
                    <a:pt x="9247" y="1694"/>
                  </a:lnTo>
                  <a:lnTo>
                    <a:pt x="9255" y="1684"/>
                  </a:lnTo>
                  <a:lnTo>
                    <a:pt x="9263" y="1674"/>
                  </a:lnTo>
                  <a:lnTo>
                    <a:pt x="9269" y="1664"/>
                  </a:lnTo>
                  <a:lnTo>
                    <a:pt x="9275" y="1654"/>
                  </a:lnTo>
                  <a:lnTo>
                    <a:pt x="9279" y="1644"/>
                  </a:lnTo>
                  <a:lnTo>
                    <a:pt x="9284" y="1634"/>
                  </a:lnTo>
                  <a:lnTo>
                    <a:pt x="9286" y="1625"/>
                  </a:lnTo>
                  <a:lnTo>
                    <a:pt x="9289" y="1616"/>
                  </a:lnTo>
                  <a:lnTo>
                    <a:pt x="9290" y="1607"/>
                  </a:lnTo>
                  <a:lnTo>
                    <a:pt x="9291" y="1598"/>
                  </a:lnTo>
                  <a:lnTo>
                    <a:pt x="9293" y="1591"/>
                  </a:lnTo>
                  <a:lnTo>
                    <a:pt x="9293" y="1584"/>
                  </a:lnTo>
                  <a:lnTo>
                    <a:pt x="9293" y="1571"/>
                  </a:lnTo>
                  <a:lnTo>
                    <a:pt x="9291" y="1558"/>
                  </a:lnTo>
                  <a:lnTo>
                    <a:pt x="9289" y="1545"/>
                  </a:lnTo>
                  <a:lnTo>
                    <a:pt x="9286" y="1533"/>
                  </a:lnTo>
                  <a:lnTo>
                    <a:pt x="9281" y="1521"/>
                  </a:lnTo>
                  <a:lnTo>
                    <a:pt x="9276" y="1509"/>
                  </a:lnTo>
                  <a:lnTo>
                    <a:pt x="9269" y="1497"/>
                  </a:lnTo>
                  <a:lnTo>
                    <a:pt x="9261" y="1484"/>
                  </a:lnTo>
                  <a:lnTo>
                    <a:pt x="9252" y="1472"/>
                  </a:lnTo>
                  <a:lnTo>
                    <a:pt x="9240" y="1460"/>
                  </a:lnTo>
                  <a:lnTo>
                    <a:pt x="9227" y="1447"/>
                  </a:lnTo>
                  <a:lnTo>
                    <a:pt x="9213" y="1434"/>
                  </a:lnTo>
                  <a:lnTo>
                    <a:pt x="9195" y="1420"/>
                  </a:lnTo>
                  <a:lnTo>
                    <a:pt x="9177" y="1406"/>
                  </a:lnTo>
                  <a:lnTo>
                    <a:pt x="9155" y="1392"/>
                  </a:lnTo>
                  <a:lnTo>
                    <a:pt x="9133" y="1377"/>
                  </a:lnTo>
                  <a:lnTo>
                    <a:pt x="9102" y="1357"/>
                  </a:lnTo>
                  <a:lnTo>
                    <a:pt x="9083" y="1345"/>
                  </a:lnTo>
                  <a:lnTo>
                    <a:pt x="9066" y="1334"/>
                  </a:lnTo>
                  <a:lnTo>
                    <a:pt x="9051" y="1324"/>
                  </a:lnTo>
                  <a:lnTo>
                    <a:pt x="9037" y="1314"/>
                  </a:lnTo>
                  <a:lnTo>
                    <a:pt x="9024" y="1304"/>
                  </a:lnTo>
                  <a:lnTo>
                    <a:pt x="9013" y="1295"/>
                  </a:lnTo>
                  <a:lnTo>
                    <a:pt x="9003" y="1286"/>
                  </a:lnTo>
                  <a:lnTo>
                    <a:pt x="8996" y="1277"/>
                  </a:lnTo>
                  <a:lnTo>
                    <a:pt x="8988" y="1269"/>
                  </a:lnTo>
                  <a:lnTo>
                    <a:pt x="8982" y="1261"/>
                  </a:lnTo>
                  <a:lnTo>
                    <a:pt x="8977" y="1253"/>
                  </a:lnTo>
                  <a:lnTo>
                    <a:pt x="8973" y="1244"/>
                  </a:lnTo>
                  <a:lnTo>
                    <a:pt x="8971" y="1236"/>
                  </a:lnTo>
                  <a:lnTo>
                    <a:pt x="8970" y="1227"/>
                  </a:lnTo>
                  <a:lnTo>
                    <a:pt x="8968" y="1219"/>
                  </a:lnTo>
                  <a:lnTo>
                    <a:pt x="8968" y="1209"/>
                  </a:lnTo>
                  <a:lnTo>
                    <a:pt x="8970" y="1194"/>
                  </a:lnTo>
                  <a:lnTo>
                    <a:pt x="8972" y="1180"/>
                  </a:lnTo>
                  <a:lnTo>
                    <a:pt x="8975" y="1173"/>
                  </a:lnTo>
                  <a:lnTo>
                    <a:pt x="8978" y="1166"/>
                  </a:lnTo>
                  <a:lnTo>
                    <a:pt x="8982" y="1160"/>
                  </a:lnTo>
                  <a:lnTo>
                    <a:pt x="8986" y="1154"/>
                  </a:lnTo>
                  <a:lnTo>
                    <a:pt x="8996" y="1144"/>
                  </a:lnTo>
                  <a:lnTo>
                    <a:pt x="9007" y="1134"/>
                  </a:lnTo>
                  <a:lnTo>
                    <a:pt x="9019" y="1126"/>
                  </a:lnTo>
                  <a:lnTo>
                    <a:pt x="9034" y="1120"/>
                  </a:lnTo>
                  <a:lnTo>
                    <a:pt x="9049" y="1114"/>
                  </a:lnTo>
                  <a:lnTo>
                    <a:pt x="9067" y="1110"/>
                  </a:lnTo>
                  <a:lnTo>
                    <a:pt x="9084" y="1108"/>
                  </a:lnTo>
                  <a:lnTo>
                    <a:pt x="9103" y="1107"/>
                  </a:lnTo>
                  <a:lnTo>
                    <a:pt x="9121" y="1108"/>
                  </a:lnTo>
                  <a:lnTo>
                    <a:pt x="9138" y="1109"/>
                  </a:lnTo>
                  <a:lnTo>
                    <a:pt x="9153" y="1111"/>
                  </a:lnTo>
                  <a:lnTo>
                    <a:pt x="9165" y="1113"/>
                  </a:lnTo>
                  <a:lnTo>
                    <a:pt x="9178" y="1116"/>
                  </a:lnTo>
                  <a:lnTo>
                    <a:pt x="9189" y="1120"/>
                  </a:lnTo>
                  <a:lnTo>
                    <a:pt x="9199" y="1123"/>
                  </a:lnTo>
                  <a:lnTo>
                    <a:pt x="9207" y="1127"/>
                  </a:lnTo>
                  <a:lnTo>
                    <a:pt x="9220" y="1135"/>
                  </a:lnTo>
                  <a:lnTo>
                    <a:pt x="9230" y="1143"/>
                  </a:lnTo>
                  <a:lnTo>
                    <a:pt x="9237" y="1149"/>
                  </a:lnTo>
                  <a:lnTo>
                    <a:pt x="9240" y="1154"/>
                  </a:lnTo>
                  <a:lnTo>
                    <a:pt x="9244" y="1160"/>
                  </a:lnTo>
                  <a:lnTo>
                    <a:pt x="9247" y="1167"/>
                  </a:lnTo>
                  <a:lnTo>
                    <a:pt x="9249" y="1176"/>
                  </a:lnTo>
                  <a:lnTo>
                    <a:pt x="9252" y="1184"/>
                  </a:lnTo>
                  <a:lnTo>
                    <a:pt x="9254" y="1192"/>
                  </a:lnTo>
                  <a:lnTo>
                    <a:pt x="9254" y="1198"/>
                  </a:lnTo>
                  <a:lnTo>
                    <a:pt x="9255" y="1203"/>
                  </a:lnTo>
                  <a:lnTo>
                    <a:pt x="9257" y="1206"/>
                  </a:lnTo>
                  <a:lnTo>
                    <a:pt x="9259" y="1209"/>
                  </a:lnTo>
                  <a:lnTo>
                    <a:pt x="9263" y="1209"/>
                  </a:lnTo>
                  <a:lnTo>
                    <a:pt x="9265" y="1209"/>
                  </a:lnTo>
                  <a:lnTo>
                    <a:pt x="9266" y="1208"/>
                  </a:lnTo>
                  <a:lnTo>
                    <a:pt x="9268" y="1207"/>
                  </a:lnTo>
                  <a:lnTo>
                    <a:pt x="9269" y="1205"/>
                  </a:lnTo>
                  <a:lnTo>
                    <a:pt x="9270" y="1198"/>
                  </a:lnTo>
                  <a:lnTo>
                    <a:pt x="9271" y="1189"/>
                  </a:lnTo>
                  <a:lnTo>
                    <a:pt x="9271" y="1168"/>
                  </a:lnTo>
                  <a:lnTo>
                    <a:pt x="9271" y="1150"/>
                  </a:lnTo>
                  <a:lnTo>
                    <a:pt x="9273" y="1134"/>
                  </a:lnTo>
                  <a:lnTo>
                    <a:pt x="9273" y="1122"/>
                  </a:lnTo>
                  <a:lnTo>
                    <a:pt x="9275" y="1104"/>
                  </a:lnTo>
                  <a:lnTo>
                    <a:pt x="9275" y="1096"/>
                  </a:lnTo>
                  <a:lnTo>
                    <a:pt x="9275" y="1093"/>
                  </a:lnTo>
                  <a:lnTo>
                    <a:pt x="9273" y="1091"/>
                  </a:lnTo>
                  <a:lnTo>
                    <a:pt x="9270" y="1090"/>
                  </a:lnTo>
                  <a:lnTo>
                    <a:pt x="9264" y="1090"/>
                  </a:lnTo>
                  <a:lnTo>
                    <a:pt x="9258" y="1090"/>
                  </a:lnTo>
                  <a:lnTo>
                    <a:pt x="9250" y="1089"/>
                  </a:lnTo>
                  <a:lnTo>
                    <a:pt x="9239" y="1088"/>
                  </a:lnTo>
                  <a:lnTo>
                    <a:pt x="9225" y="1085"/>
                  </a:lnTo>
                  <a:lnTo>
                    <a:pt x="9215" y="1083"/>
                  </a:lnTo>
                  <a:lnTo>
                    <a:pt x="9204" y="1082"/>
                  </a:lnTo>
                  <a:lnTo>
                    <a:pt x="9193" y="1080"/>
                  </a:lnTo>
                  <a:lnTo>
                    <a:pt x="9180" y="1079"/>
                  </a:lnTo>
                  <a:lnTo>
                    <a:pt x="9168" y="1078"/>
                  </a:lnTo>
                  <a:lnTo>
                    <a:pt x="9154" y="1077"/>
                  </a:lnTo>
                  <a:lnTo>
                    <a:pt x="9139" y="1077"/>
                  </a:lnTo>
                  <a:lnTo>
                    <a:pt x="9124" y="1077"/>
                  </a:lnTo>
                  <a:lnTo>
                    <a:pt x="9107" y="1077"/>
                  </a:lnTo>
                  <a:lnTo>
                    <a:pt x="9089" y="1078"/>
                  </a:lnTo>
                  <a:lnTo>
                    <a:pt x="9074" y="1079"/>
                  </a:lnTo>
                  <a:lnTo>
                    <a:pt x="9058" y="1082"/>
                  </a:lnTo>
                  <a:lnTo>
                    <a:pt x="9043" y="1085"/>
                  </a:lnTo>
                  <a:lnTo>
                    <a:pt x="9029" y="1088"/>
                  </a:lnTo>
                  <a:lnTo>
                    <a:pt x="9016" y="1092"/>
                  </a:lnTo>
                  <a:lnTo>
                    <a:pt x="9003" y="1097"/>
                  </a:lnTo>
                  <a:lnTo>
                    <a:pt x="8991" y="1102"/>
                  </a:lnTo>
                  <a:lnTo>
                    <a:pt x="8978" y="1108"/>
                  </a:lnTo>
                  <a:lnTo>
                    <a:pt x="8968" y="1114"/>
                  </a:lnTo>
                  <a:lnTo>
                    <a:pt x="8957" y="1120"/>
                  </a:lnTo>
                  <a:lnTo>
                    <a:pt x="8948" y="1128"/>
                  </a:lnTo>
                  <a:lnTo>
                    <a:pt x="8940" y="1135"/>
                  </a:lnTo>
                  <a:lnTo>
                    <a:pt x="8932" y="1143"/>
                  </a:lnTo>
                  <a:lnTo>
                    <a:pt x="8925" y="1152"/>
                  </a:lnTo>
                  <a:lnTo>
                    <a:pt x="8918" y="1161"/>
                  </a:lnTo>
                  <a:lnTo>
                    <a:pt x="8912" y="1171"/>
                  </a:lnTo>
                  <a:lnTo>
                    <a:pt x="8907" y="1180"/>
                  </a:lnTo>
                  <a:lnTo>
                    <a:pt x="8903" y="1191"/>
                  </a:lnTo>
                  <a:lnTo>
                    <a:pt x="8901" y="1201"/>
                  </a:lnTo>
                  <a:lnTo>
                    <a:pt x="8898" y="1212"/>
                  </a:lnTo>
                  <a:lnTo>
                    <a:pt x="8897" y="1223"/>
                  </a:lnTo>
                  <a:lnTo>
                    <a:pt x="8896" y="1235"/>
                  </a:lnTo>
                  <a:lnTo>
                    <a:pt x="8897" y="1246"/>
                  </a:lnTo>
                  <a:lnTo>
                    <a:pt x="8897" y="1257"/>
                  </a:lnTo>
                  <a:lnTo>
                    <a:pt x="8900" y="1268"/>
                  </a:lnTo>
                  <a:lnTo>
                    <a:pt x="8902" y="1279"/>
                  </a:lnTo>
                  <a:lnTo>
                    <a:pt x="8906" y="1290"/>
                  </a:lnTo>
                  <a:lnTo>
                    <a:pt x="8911" y="1302"/>
                  </a:lnTo>
                  <a:lnTo>
                    <a:pt x="8917" y="1313"/>
                  </a:lnTo>
                  <a:lnTo>
                    <a:pt x="8925" y="1324"/>
                  </a:lnTo>
                  <a:lnTo>
                    <a:pt x="8932" y="1336"/>
                  </a:lnTo>
                  <a:lnTo>
                    <a:pt x="8943" y="1348"/>
                  </a:lnTo>
                  <a:lnTo>
                    <a:pt x="8955" y="1360"/>
                  </a:lnTo>
                  <a:lnTo>
                    <a:pt x="8968" y="1372"/>
                  </a:lnTo>
                  <a:lnTo>
                    <a:pt x="8983" y="1385"/>
                  </a:lnTo>
                  <a:lnTo>
                    <a:pt x="9000" y="1398"/>
                  </a:lnTo>
                  <a:lnTo>
                    <a:pt x="9018" y="1412"/>
                  </a:lnTo>
                  <a:lnTo>
                    <a:pt x="9039" y="1426"/>
                  </a:lnTo>
                  <a:lnTo>
                    <a:pt x="9088" y="1459"/>
                  </a:lnTo>
                  <a:lnTo>
                    <a:pt x="9106" y="1470"/>
                  </a:lnTo>
                  <a:lnTo>
                    <a:pt x="9122" y="1481"/>
                  </a:lnTo>
                  <a:lnTo>
                    <a:pt x="9135" y="1491"/>
                  </a:lnTo>
                  <a:lnTo>
                    <a:pt x="9148" y="1501"/>
                  </a:lnTo>
                  <a:lnTo>
                    <a:pt x="9159" y="1511"/>
                  </a:lnTo>
                  <a:lnTo>
                    <a:pt x="9170" y="1520"/>
                  </a:lnTo>
                  <a:lnTo>
                    <a:pt x="9179" y="1529"/>
                  </a:lnTo>
                  <a:lnTo>
                    <a:pt x="9188" y="1538"/>
                  </a:lnTo>
                  <a:lnTo>
                    <a:pt x="9194" y="1548"/>
                  </a:lnTo>
                  <a:lnTo>
                    <a:pt x="9200" y="1557"/>
                  </a:lnTo>
                  <a:lnTo>
                    <a:pt x="9204" y="1566"/>
                  </a:lnTo>
                  <a:lnTo>
                    <a:pt x="9209" y="1575"/>
                  </a:lnTo>
                  <a:lnTo>
                    <a:pt x="9212" y="1585"/>
                  </a:lnTo>
                  <a:lnTo>
                    <a:pt x="9213" y="1595"/>
                  </a:lnTo>
                  <a:lnTo>
                    <a:pt x="9214" y="1606"/>
                  </a:lnTo>
                  <a:lnTo>
                    <a:pt x="9215" y="1617"/>
                  </a:lnTo>
                  <a:lnTo>
                    <a:pt x="9214" y="1628"/>
                  </a:lnTo>
                  <a:lnTo>
                    <a:pt x="9213" y="1638"/>
                  </a:lnTo>
                  <a:lnTo>
                    <a:pt x="9209" y="1649"/>
                  </a:lnTo>
                  <a:lnTo>
                    <a:pt x="9205" y="1659"/>
                  </a:lnTo>
                  <a:lnTo>
                    <a:pt x="9200" y="1669"/>
                  </a:lnTo>
                  <a:lnTo>
                    <a:pt x="9193" y="1679"/>
                  </a:lnTo>
                  <a:lnTo>
                    <a:pt x="9185" y="1688"/>
                  </a:lnTo>
                  <a:lnTo>
                    <a:pt x="9175" y="1697"/>
                  </a:lnTo>
                  <a:lnTo>
                    <a:pt x="9165" y="1705"/>
                  </a:lnTo>
                  <a:lnTo>
                    <a:pt x="9154" y="1712"/>
                  </a:lnTo>
                  <a:lnTo>
                    <a:pt x="9140" y="1718"/>
                  </a:lnTo>
                  <a:lnTo>
                    <a:pt x="9127" y="1724"/>
                  </a:lnTo>
                  <a:lnTo>
                    <a:pt x="9112" y="1728"/>
                  </a:lnTo>
                  <a:lnTo>
                    <a:pt x="9094" y="1731"/>
                  </a:lnTo>
                  <a:lnTo>
                    <a:pt x="9077" y="1733"/>
                  </a:lnTo>
                  <a:lnTo>
                    <a:pt x="9058" y="1734"/>
                  </a:lnTo>
                  <a:lnTo>
                    <a:pt x="9044" y="1734"/>
                  </a:lnTo>
                  <a:lnTo>
                    <a:pt x="9031" y="1733"/>
                  </a:lnTo>
                  <a:lnTo>
                    <a:pt x="9017" y="1731"/>
                  </a:lnTo>
                  <a:lnTo>
                    <a:pt x="9003" y="1729"/>
                  </a:lnTo>
                  <a:lnTo>
                    <a:pt x="8991" y="1726"/>
                  </a:lnTo>
                  <a:lnTo>
                    <a:pt x="8978" y="1723"/>
                  </a:lnTo>
                  <a:lnTo>
                    <a:pt x="8967" y="1719"/>
                  </a:lnTo>
                  <a:lnTo>
                    <a:pt x="8955" y="1714"/>
                  </a:lnTo>
                  <a:lnTo>
                    <a:pt x="8945" y="1708"/>
                  </a:lnTo>
                  <a:lnTo>
                    <a:pt x="8935" y="1701"/>
                  </a:lnTo>
                  <a:lnTo>
                    <a:pt x="8926" y="1694"/>
                  </a:lnTo>
                  <a:lnTo>
                    <a:pt x="8917" y="1686"/>
                  </a:lnTo>
                  <a:lnTo>
                    <a:pt x="8910" y="1677"/>
                  </a:lnTo>
                  <a:lnTo>
                    <a:pt x="8903" y="1667"/>
                  </a:lnTo>
                  <a:lnTo>
                    <a:pt x="8898" y="1656"/>
                  </a:lnTo>
                  <a:lnTo>
                    <a:pt x="8895" y="1644"/>
                  </a:lnTo>
                  <a:lnTo>
                    <a:pt x="8893" y="1635"/>
                  </a:lnTo>
                  <a:lnTo>
                    <a:pt x="8892" y="1627"/>
                  </a:lnTo>
                  <a:lnTo>
                    <a:pt x="8892" y="1619"/>
                  </a:lnTo>
                  <a:lnTo>
                    <a:pt x="8892" y="1612"/>
                  </a:lnTo>
                  <a:lnTo>
                    <a:pt x="8892" y="1607"/>
                  </a:lnTo>
                  <a:lnTo>
                    <a:pt x="8891" y="1604"/>
                  </a:lnTo>
                  <a:lnTo>
                    <a:pt x="8888" y="1603"/>
                  </a:lnTo>
                  <a:lnTo>
                    <a:pt x="8885" y="1602"/>
                  </a:lnTo>
                  <a:lnTo>
                    <a:pt x="8881" y="1603"/>
                  </a:lnTo>
                  <a:lnTo>
                    <a:pt x="8879" y="1605"/>
                  </a:lnTo>
                  <a:lnTo>
                    <a:pt x="8876" y="1610"/>
                  </a:lnTo>
                  <a:lnTo>
                    <a:pt x="8876" y="1616"/>
                  </a:lnTo>
                  <a:lnTo>
                    <a:pt x="8875" y="1625"/>
                  </a:lnTo>
                  <a:lnTo>
                    <a:pt x="8874" y="1637"/>
                  </a:lnTo>
                  <a:lnTo>
                    <a:pt x="8874" y="1644"/>
                  </a:lnTo>
                  <a:lnTo>
                    <a:pt x="8872" y="1652"/>
                  </a:lnTo>
                  <a:lnTo>
                    <a:pt x="8872" y="1660"/>
                  </a:lnTo>
                  <a:lnTo>
                    <a:pt x="8871" y="1669"/>
                  </a:lnTo>
                  <a:lnTo>
                    <a:pt x="8871" y="1678"/>
                  </a:lnTo>
                  <a:lnTo>
                    <a:pt x="8870" y="1688"/>
                  </a:lnTo>
                  <a:lnTo>
                    <a:pt x="8870" y="1699"/>
                  </a:lnTo>
                  <a:lnTo>
                    <a:pt x="8870" y="1710"/>
                  </a:lnTo>
                  <a:lnTo>
                    <a:pt x="8870" y="1720"/>
                  </a:lnTo>
                  <a:lnTo>
                    <a:pt x="8871" y="1727"/>
                  </a:lnTo>
                  <a:lnTo>
                    <a:pt x="8872" y="1733"/>
                  </a:lnTo>
                  <a:lnTo>
                    <a:pt x="8875" y="1737"/>
                  </a:lnTo>
                  <a:lnTo>
                    <a:pt x="8880" y="1740"/>
                  </a:lnTo>
                  <a:lnTo>
                    <a:pt x="8886" y="1743"/>
                  </a:lnTo>
                  <a:lnTo>
                    <a:pt x="8903" y="1749"/>
                  </a:lnTo>
                  <a:lnTo>
                    <a:pt x="8921" y="1754"/>
                  </a:lnTo>
                  <a:lnTo>
                    <a:pt x="8940" y="1758"/>
                  </a:lnTo>
                  <a:lnTo>
                    <a:pt x="8957" y="1761"/>
                  </a:lnTo>
                  <a:lnTo>
                    <a:pt x="8976" y="1764"/>
                  </a:lnTo>
                  <a:lnTo>
                    <a:pt x="8996" y="1766"/>
                  </a:lnTo>
                  <a:lnTo>
                    <a:pt x="9014" y="1767"/>
                  </a:lnTo>
                  <a:lnTo>
                    <a:pt x="9033" y="1767"/>
                  </a:lnTo>
                  <a:close/>
                  <a:moveTo>
                    <a:pt x="10222" y="1767"/>
                  </a:moveTo>
                  <a:lnTo>
                    <a:pt x="10236" y="1767"/>
                  </a:lnTo>
                  <a:lnTo>
                    <a:pt x="10250" y="1766"/>
                  </a:lnTo>
                  <a:lnTo>
                    <a:pt x="10263" y="1766"/>
                  </a:lnTo>
                  <a:lnTo>
                    <a:pt x="10277" y="1766"/>
                  </a:lnTo>
                  <a:lnTo>
                    <a:pt x="10291" y="1765"/>
                  </a:lnTo>
                  <a:lnTo>
                    <a:pt x="10304" y="1764"/>
                  </a:lnTo>
                  <a:lnTo>
                    <a:pt x="10317" y="1763"/>
                  </a:lnTo>
                  <a:lnTo>
                    <a:pt x="10331" y="1762"/>
                  </a:lnTo>
                  <a:lnTo>
                    <a:pt x="10344" y="1761"/>
                  </a:lnTo>
                  <a:lnTo>
                    <a:pt x="10357" y="1759"/>
                  </a:lnTo>
                  <a:lnTo>
                    <a:pt x="10369" y="1757"/>
                  </a:lnTo>
                  <a:lnTo>
                    <a:pt x="10381" y="1756"/>
                  </a:lnTo>
                  <a:lnTo>
                    <a:pt x="10392" y="1754"/>
                  </a:lnTo>
                  <a:lnTo>
                    <a:pt x="10402" y="1751"/>
                  </a:lnTo>
                  <a:lnTo>
                    <a:pt x="10412" y="1749"/>
                  </a:lnTo>
                  <a:lnTo>
                    <a:pt x="10420" y="1747"/>
                  </a:lnTo>
                  <a:lnTo>
                    <a:pt x="10428" y="1743"/>
                  </a:lnTo>
                  <a:lnTo>
                    <a:pt x="10434" y="1741"/>
                  </a:lnTo>
                  <a:lnTo>
                    <a:pt x="10439" y="1737"/>
                  </a:lnTo>
                  <a:lnTo>
                    <a:pt x="10443" y="1733"/>
                  </a:lnTo>
                  <a:lnTo>
                    <a:pt x="10445" y="1728"/>
                  </a:lnTo>
                  <a:lnTo>
                    <a:pt x="10448" y="1721"/>
                  </a:lnTo>
                  <a:lnTo>
                    <a:pt x="10452" y="1711"/>
                  </a:lnTo>
                  <a:lnTo>
                    <a:pt x="10455" y="1698"/>
                  </a:lnTo>
                  <a:lnTo>
                    <a:pt x="10458" y="1685"/>
                  </a:lnTo>
                  <a:lnTo>
                    <a:pt x="10462" y="1670"/>
                  </a:lnTo>
                  <a:lnTo>
                    <a:pt x="10464" y="1656"/>
                  </a:lnTo>
                  <a:lnTo>
                    <a:pt x="10468" y="1642"/>
                  </a:lnTo>
                  <a:lnTo>
                    <a:pt x="10469" y="1630"/>
                  </a:lnTo>
                  <a:lnTo>
                    <a:pt x="10472" y="1619"/>
                  </a:lnTo>
                  <a:lnTo>
                    <a:pt x="10472" y="1612"/>
                  </a:lnTo>
                  <a:lnTo>
                    <a:pt x="10473" y="1608"/>
                  </a:lnTo>
                  <a:lnTo>
                    <a:pt x="10472" y="1603"/>
                  </a:lnTo>
                  <a:lnTo>
                    <a:pt x="10470" y="1599"/>
                  </a:lnTo>
                  <a:lnTo>
                    <a:pt x="10468" y="1596"/>
                  </a:lnTo>
                  <a:lnTo>
                    <a:pt x="10465" y="1595"/>
                  </a:lnTo>
                  <a:lnTo>
                    <a:pt x="10460" y="1596"/>
                  </a:lnTo>
                  <a:lnTo>
                    <a:pt x="10458" y="1598"/>
                  </a:lnTo>
                  <a:lnTo>
                    <a:pt x="10455" y="1602"/>
                  </a:lnTo>
                  <a:lnTo>
                    <a:pt x="10454" y="1608"/>
                  </a:lnTo>
                  <a:lnTo>
                    <a:pt x="10452" y="1615"/>
                  </a:lnTo>
                  <a:lnTo>
                    <a:pt x="10449" y="1624"/>
                  </a:lnTo>
                  <a:lnTo>
                    <a:pt x="10445" y="1634"/>
                  </a:lnTo>
                  <a:lnTo>
                    <a:pt x="10442" y="1644"/>
                  </a:lnTo>
                  <a:lnTo>
                    <a:pt x="10435" y="1655"/>
                  </a:lnTo>
                  <a:lnTo>
                    <a:pt x="10429" y="1665"/>
                  </a:lnTo>
                  <a:lnTo>
                    <a:pt x="10422" y="1674"/>
                  </a:lnTo>
                  <a:lnTo>
                    <a:pt x="10413" y="1682"/>
                  </a:lnTo>
                  <a:lnTo>
                    <a:pt x="10402" y="1691"/>
                  </a:lnTo>
                  <a:lnTo>
                    <a:pt x="10389" y="1698"/>
                  </a:lnTo>
                  <a:lnTo>
                    <a:pt x="10377" y="1704"/>
                  </a:lnTo>
                  <a:lnTo>
                    <a:pt x="10363" y="1710"/>
                  </a:lnTo>
                  <a:lnTo>
                    <a:pt x="10348" y="1714"/>
                  </a:lnTo>
                  <a:lnTo>
                    <a:pt x="10332" y="1718"/>
                  </a:lnTo>
                  <a:lnTo>
                    <a:pt x="10316" y="1721"/>
                  </a:lnTo>
                  <a:lnTo>
                    <a:pt x="10298" y="1723"/>
                  </a:lnTo>
                  <a:lnTo>
                    <a:pt x="10281" y="1724"/>
                  </a:lnTo>
                  <a:lnTo>
                    <a:pt x="10262" y="1726"/>
                  </a:lnTo>
                  <a:lnTo>
                    <a:pt x="10242" y="1726"/>
                  </a:lnTo>
                  <a:lnTo>
                    <a:pt x="10222" y="1726"/>
                  </a:lnTo>
                  <a:lnTo>
                    <a:pt x="10205" y="1726"/>
                  </a:lnTo>
                  <a:lnTo>
                    <a:pt x="10187" y="1725"/>
                  </a:lnTo>
                  <a:lnTo>
                    <a:pt x="10171" y="1724"/>
                  </a:lnTo>
                  <a:lnTo>
                    <a:pt x="10153" y="1722"/>
                  </a:lnTo>
                  <a:lnTo>
                    <a:pt x="10137" y="1719"/>
                  </a:lnTo>
                  <a:lnTo>
                    <a:pt x="10122" y="1716"/>
                  </a:lnTo>
                  <a:lnTo>
                    <a:pt x="10106" y="1713"/>
                  </a:lnTo>
                  <a:lnTo>
                    <a:pt x="10091" y="1709"/>
                  </a:lnTo>
                  <a:lnTo>
                    <a:pt x="10076" y="1704"/>
                  </a:lnTo>
                  <a:lnTo>
                    <a:pt x="10061" y="1700"/>
                  </a:lnTo>
                  <a:lnTo>
                    <a:pt x="10046" y="1694"/>
                  </a:lnTo>
                  <a:lnTo>
                    <a:pt x="10032" y="1688"/>
                  </a:lnTo>
                  <a:lnTo>
                    <a:pt x="10019" y="1682"/>
                  </a:lnTo>
                  <a:lnTo>
                    <a:pt x="10006" y="1676"/>
                  </a:lnTo>
                  <a:lnTo>
                    <a:pt x="9994" y="1669"/>
                  </a:lnTo>
                  <a:lnTo>
                    <a:pt x="9981" y="1661"/>
                  </a:lnTo>
                  <a:lnTo>
                    <a:pt x="9958" y="1645"/>
                  </a:lnTo>
                  <a:lnTo>
                    <a:pt x="9935" y="1628"/>
                  </a:lnTo>
                  <a:lnTo>
                    <a:pt x="9915" y="1610"/>
                  </a:lnTo>
                  <a:lnTo>
                    <a:pt x="9898" y="1590"/>
                  </a:lnTo>
                  <a:lnTo>
                    <a:pt x="9882" y="1569"/>
                  </a:lnTo>
                  <a:lnTo>
                    <a:pt x="9867" y="1548"/>
                  </a:lnTo>
                  <a:lnTo>
                    <a:pt x="9854" y="1525"/>
                  </a:lnTo>
                  <a:lnTo>
                    <a:pt x="9844" y="1502"/>
                  </a:lnTo>
                  <a:lnTo>
                    <a:pt x="9837" y="1478"/>
                  </a:lnTo>
                  <a:lnTo>
                    <a:pt x="9830" y="1454"/>
                  </a:lnTo>
                  <a:lnTo>
                    <a:pt x="9827" y="1429"/>
                  </a:lnTo>
                  <a:lnTo>
                    <a:pt x="9825" y="1404"/>
                  </a:lnTo>
                  <a:lnTo>
                    <a:pt x="9825" y="1382"/>
                  </a:lnTo>
                  <a:lnTo>
                    <a:pt x="9828" y="1360"/>
                  </a:lnTo>
                  <a:lnTo>
                    <a:pt x="9830" y="1339"/>
                  </a:lnTo>
                  <a:lnTo>
                    <a:pt x="9833" y="1318"/>
                  </a:lnTo>
                  <a:lnTo>
                    <a:pt x="9838" y="1298"/>
                  </a:lnTo>
                  <a:lnTo>
                    <a:pt x="9845" y="1279"/>
                  </a:lnTo>
                  <a:lnTo>
                    <a:pt x="9853" y="1260"/>
                  </a:lnTo>
                  <a:lnTo>
                    <a:pt x="9863" y="1241"/>
                  </a:lnTo>
                  <a:lnTo>
                    <a:pt x="9875" y="1224"/>
                  </a:lnTo>
                  <a:lnTo>
                    <a:pt x="9889" y="1206"/>
                  </a:lnTo>
                  <a:lnTo>
                    <a:pt x="9905" y="1190"/>
                  </a:lnTo>
                  <a:lnTo>
                    <a:pt x="9924" y="1174"/>
                  </a:lnTo>
                  <a:lnTo>
                    <a:pt x="9935" y="1167"/>
                  </a:lnTo>
                  <a:lnTo>
                    <a:pt x="9946" y="1159"/>
                  </a:lnTo>
                  <a:lnTo>
                    <a:pt x="9960" y="1152"/>
                  </a:lnTo>
                  <a:lnTo>
                    <a:pt x="9975" y="1144"/>
                  </a:lnTo>
                  <a:lnTo>
                    <a:pt x="9991" y="1137"/>
                  </a:lnTo>
                  <a:lnTo>
                    <a:pt x="10010" y="1131"/>
                  </a:lnTo>
                  <a:lnTo>
                    <a:pt x="10031" y="1125"/>
                  </a:lnTo>
                  <a:lnTo>
                    <a:pt x="10055" y="1120"/>
                  </a:lnTo>
                  <a:lnTo>
                    <a:pt x="10081" y="1116"/>
                  </a:lnTo>
                  <a:lnTo>
                    <a:pt x="10110" y="1113"/>
                  </a:lnTo>
                  <a:lnTo>
                    <a:pt x="10142" y="1111"/>
                  </a:lnTo>
                  <a:lnTo>
                    <a:pt x="10177" y="1110"/>
                  </a:lnTo>
                  <a:lnTo>
                    <a:pt x="10201" y="1111"/>
                  </a:lnTo>
                  <a:lnTo>
                    <a:pt x="10225" y="1112"/>
                  </a:lnTo>
                  <a:lnTo>
                    <a:pt x="10247" y="1114"/>
                  </a:lnTo>
                  <a:lnTo>
                    <a:pt x="10268" y="1117"/>
                  </a:lnTo>
                  <a:lnTo>
                    <a:pt x="10289" y="1121"/>
                  </a:lnTo>
                  <a:lnTo>
                    <a:pt x="10309" y="1125"/>
                  </a:lnTo>
                  <a:lnTo>
                    <a:pt x="10327" y="1130"/>
                  </a:lnTo>
                  <a:lnTo>
                    <a:pt x="10344" y="1135"/>
                  </a:lnTo>
                  <a:lnTo>
                    <a:pt x="10359" y="1141"/>
                  </a:lnTo>
                  <a:lnTo>
                    <a:pt x="10374" y="1147"/>
                  </a:lnTo>
                  <a:lnTo>
                    <a:pt x="10387" y="1154"/>
                  </a:lnTo>
                  <a:lnTo>
                    <a:pt x="10397" y="1160"/>
                  </a:lnTo>
                  <a:lnTo>
                    <a:pt x="10404" y="1165"/>
                  </a:lnTo>
                  <a:lnTo>
                    <a:pt x="10410" y="1171"/>
                  </a:lnTo>
                  <a:lnTo>
                    <a:pt x="10415" y="1178"/>
                  </a:lnTo>
                  <a:lnTo>
                    <a:pt x="10422" y="1184"/>
                  </a:lnTo>
                  <a:lnTo>
                    <a:pt x="10427" y="1192"/>
                  </a:lnTo>
                  <a:lnTo>
                    <a:pt x="10430" y="1199"/>
                  </a:lnTo>
                  <a:lnTo>
                    <a:pt x="10434" y="1207"/>
                  </a:lnTo>
                  <a:lnTo>
                    <a:pt x="10438" y="1216"/>
                  </a:lnTo>
                  <a:lnTo>
                    <a:pt x="10440" y="1224"/>
                  </a:lnTo>
                  <a:lnTo>
                    <a:pt x="10442" y="1233"/>
                  </a:lnTo>
                  <a:lnTo>
                    <a:pt x="10443" y="1241"/>
                  </a:lnTo>
                  <a:lnTo>
                    <a:pt x="10443" y="1250"/>
                  </a:lnTo>
                  <a:lnTo>
                    <a:pt x="10443" y="1258"/>
                  </a:lnTo>
                  <a:lnTo>
                    <a:pt x="10444" y="1264"/>
                  </a:lnTo>
                  <a:lnTo>
                    <a:pt x="10445" y="1266"/>
                  </a:lnTo>
                  <a:lnTo>
                    <a:pt x="10447" y="1267"/>
                  </a:lnTo>
                  <a:lnTo>
                    <a:pt x="10449" y="1268"/>
                  </a:lnTo>
                  <a:lnTo>
                    <a:pt x="10452" y="1268"/>
                  </a:lnTo>
                  <a:lnTo>
                    <a:pt x="10454" y="1268"/>
                  </a:lnTo>
                  <a:lnTo>
                    <a:pt x="10455" y="1267"/>
                  </a:lnTo>
                  <a:lnTo>
                    <a:pt x="10458" y="1266"/>
                  </a:lnTo>
                  <a:lnTo>
                    <a:pt x="10459" y="1264"/>
                  </a:lnTo>
                  <a:lnTo>
                    <a:pt x="10460" y="1258"/>
                  </a:lnTo>
                  <a:lnTo>
                    <a:pt x="10462" y="1250"/>
                  </a:lnTo>
                  <a:lnTo>
                    <a:pt x="10462" y="1243"/>
                  </a:lnTo>
                  <a:lnTo>
                    <a:pt x="10463" y="1234"/>
                  </a:lnTo>
                  <a:lnTo>
                    <a:pt x="10463" y="1223"/>
                  </a:lnTo>
                  <a:lnTo>
                    <a:pt x="10463" y="1210"/>
                  </a:lnTo>
                  <a:lnTo>
                    <a:pt x="10463" y="1197"/>
                  </a:lnTo>
                  <a:lnTo>
                    <a:pt x="10464" y="1184"/>
                  </a:lnTo>
                  <a:lnTo>
                    <a:pt x="10464" y="1171"/>
                  </a:lnTo>
                  <a:lnTo>
                    <a:pt x="10465" y="1159"/>
                  </a:lnTo>
                  <a:lnTo>
                    <a:pt x="10467" y="1145"/>
                  </a:lnTo>
                  <a:lnTo>
                    <a:pt x="10468" y="1134"/>
                  </a:lnTo>
                  <a:lnTo>
                    <a:pt x="10469" y="1125"/>
                  </a:lnTo>
                  <a:lnTo>
                    <a:pt x="10469" y="1119"/>
                  </a:lnTo>
                  <a:lnTo>
                    <a:pt x="10470" y="1114"/>
                  </a:lnTo>
                  <a:lnTo>
                    <a:pt x="10470" y="1110"/>
                  </a:lnTo>
                  <a:lnTo>
                    <a:pt x="10470" y="1106"/>
                  </a:lnTo>
                  <a:lnTo>
                    <a:pt x="10468" y="1104"/>
                  </a:lnTo>
                  <a:lnTo>
                    <a:pt x="10463" y="1101"/>
                  </a:lnTo>
                  <a:lnTo>
                    <a:pt x="10457" y="1100"/>
                  </a:lnTo>
                  <a:lnTo>
                    <a:pt x="10443" y="1099"/>
                  </a:lnTo>
                  <a:lnTo>
                    <a:pt x="10429" y="1098"/>
                  </a:lnTo>
                  <a:lnTo>
                    <a:pt x="10417" y="1097"/>
                  </a:lnTo>
                  <a:lnTo>
                    <a:pt x="10403" y="1095"/>
                  </a:lnTo>
                  <a:lnTo>
                    <a:pt x="10389" y="1093"/>
                  </a:lnTo>
                  <a:lnTo>
                    <a:pt x="10374" y="1091"/>
                  </a:lnTo>
                  <a:lnTo>
                    <a:pt x="10359" y="1089"/>
                  </a:lnTo>
                  <a:lnTo>
                    <a:pt x="10344" y="1087"/>
                  </a:lnTo>
                  <a:lnTo>
                    <a:pt x="10331" y="1085"/>
                  </a:lnTo>
                  <a:lnTo>
                    <a:pt x="10317" y="1084"/>
                  </a:lnTo>
                  <a:lnTo>
                    <a:pt x="10303" y="1082"/>
                  </a:lnTo>
                  <a:lnTo>
                    <a:pt x="10288" y="1081"/>
                  </a:lnTo>
                  <a:lnTo>
                    <a:pt x="10274" y="1080"/>
                  </a:lnTo>
                  <a:lnTo>
                    <a:pt x="10261" y="1079"/>
                  </a:lnTo>
                  <a:lnTo>
                    <a:pt x="10247" y="1078"/>
                  </a:lnTo>
                  <a:lnTo>
                    <a:pt x="10233" y="1078"/>
                  </a:lnTo>
                  <a:lnTo>
                    <a:pt x="10221" y="1077"/>
                  </a:lnTo>
                  <a:lnTo>
                    <a:pt x="10208" y="1077"/>
                  </a:lnTo>
                  <a:lnTo>
                    <a:pt x="10196" y="1077"/>
                  </a:lnTo>
                  <a:lnTo>
                    <a:pt x="10185" y="1077"/>
                  </a:lnTo>
                  <a:lnTo>
                    <a:pt x="10143" y="1077"/>
                  </a:lnTo>
                  <a:lnTo>
                    <a:pt x="10106" y="1080"/>
                  </a:lnTo>
                  <a:lnTo>
                    <a:pt x="10070" y="1084"/>
                  </a:lnTo>
                  <a:lnTo>
                    <a:pt x="10037" y="1089"/>
                  </a:lnTo>
                  <a:lnTo>
                    <a:pt x="10006" y="1096"/>
                  </a:lnTo>
                  <a:lnTo>
                    <a:pt x="9979" y="1104"/>
                  </a:lnTo>
                  <a:lnTo>
                    <a:pt x="9953" y="1113"/>
                  </a:lnTo>
                  <a:lnTo>
                    <a:pt x="9928" y="1123"/>
                  </a:lnTo>
                  <a:lnTo>
                    <a:pt x="9906" y="1134"/>
                  </a:lnTo>
                  <a:lnTo>
                    <a:pt x="9885" y="1145"/>
                  </a:lnTo>
                  <a:lnTo>
                    <a:pt x="9867" y="1158"/>
                  </a:lnTo>
                  <a:lnTo>
                    <a:pt x="9850" y="1171"/>
                  </a:lnTo>
                  <a:lnTo>
                    <a:pt x="9833" y="1186"/>
                  </a:lnTo>
                  <a:lnTo>
                    <a:pt x="9817" y="1201"/>
                  </a:lnTo>
                  <a:lnTo>
                    <a:pt x="9802" y="1217"/>
                  </a:lnTo>
                  <a:lnTo>
                    <a:pt x="9789" y="1233"/>
                  </a:lnTo>
                  <a:lnTo>
                    <a:pt x="9778" y="1249"/>
                  </a:lnTo>
                  <a:lnTo>
                    <a:pt x="9768" y="1266"/>
                  </a:lnTo>
                  <a:lnTo>
                    <a:pt x="9759" y="1282"/>
                  </a:lnTo>
                  <a:lnTo>
                    <a:pt x="9752" y="1298"/>
                  </a:lnTo>
                  <a:lnTo>
                    <a:pt x="9746" y="1314"/>
                  </a:lnTo>
                  <a:lnTo>
                    <a:pt x="9741" y="1330"/>
                  </a:lnTo>
                  <a:lnTo>
                    <a:pt x="9736" y="1345"/>
                  </a:lnTo>
                  <a:lnTo>
                    <a:pt x="9732" y="1360"/>
                  </a:lnTo>
                  <a:lnTo>
                    <a:pt x="9729" y="1374"/>
                  </a:lnTo>
                  <a:lnTo>
                    <a:pt x="9728" y="1387"/>
                  </a:lnTo>
                  <a:lnTo>
                    <a:pt x="9727" y="1399"/>
                  </a:lnTo>
                  <a:lnTo>
                    <a:pt x="9727" y="1411"/>
                  </a:lnTo>
                  <a:lnTo>
                    <a:pt x="9727" y="1427"/>
                  </a:lnTo>
                  <a:lnTo>
                    <a:pt x="9728" y="1443"/>
                  </a:lnTo>
                  <a:lnTo>
                    <a:pt x="9729" y="1460"/>
                  </a:lnTo>
                  <a:lnTo>
                    <a:pt x="9733" y="1476"/>
                  </a:lnTo>
                  <a:lnTo>
                    <a:pt x="9736" y="1493"/>
                  </a:lnTo>
                  <a:lnTo>
                    <a:pt x="9741" y="1510"/>
                  </a:lnTo>
                  <a:lnTo>
                    <a:pt x="9747" y="1527"/>
                  </a:lnTo>
                  <a:lnTo>
                    <a:pt x="9753" y="1544"/>
                  </a:lnTo>
                  <a:lnTo>
                    <a:pt x="9762" y="1561"/>
                  </a:lnTo>
                  <a:lnTo>
                    <a:pt x="9770" y="1578"/>
                  </a:lnTo>
                  <a:lnTo>
                    <a:pt x="9782" y="1594"/>
                  </a:lnTo>
                  <a:lnTo>
                    <a:pt x="9794" y="1610"/>
                  </a:lnTo>
                  <a:lnTo>
                    <a:pt x="9808" y="1626"/>
                  </a:lnTo>
                  <a:lnTo>
                    <a:pt x="9823" y="1642"/>
                  </a:lnTo>
                  <a:lnTo>
                    <a:pt x="9840" y="1657"/>
                  </a:lnTo>
                  <a:lnTo>
                    <a:pt x="9859" y="1672"/>
                  </a:lnTo>
                  <a:lnTo>
                    <a:pt x="9882" y="1687"/>
                  </a:lnTo>
                  <a:lnTo>
                    <a:pt x="9905" y="1700"/>
                  </a:lnTo>
                  <a:lnTo>
                    <a:pt x="9930" y="1713"/>
                  </a:lnTo>
                  <a:lnTo>
                    <a:pt x="9955" y="1724"/>
                  </a:lnTo>
                  <a:lnTo>
                    <a:pt x="9983" y="1734"/>
                  </a:lnTo>
                  <a:lnTo>
                    <a:pt x="10011" y="1743"/>
                  </a:lnTo>
                  <a:lnTo>
                    <a:pt x="10042" y="1750"/>
                  </a:lnTo>
                  <a:lnTo>
                    <a:pt x="10074" y="1756"/>
                  </a:lnTo>
                  <a:lnTo>
                    <a:pt x="10109" y="1761"/>
                  </a:lnTo>
                  <a:lnTo>
                    <a:pt x="10145" y="1764"/>
                  </a:lnTo>
                  <a:lnTo>
                    <a:pt x="10182" y="1766"/>
                  </a:lnTo>
                  <a:lnTo>
                    <a:pt x="10222" y="1767"/>
                  </a:lnTo>
                  <a:close/>
                  <a:moveTo>
                    <a:pt x="11043" y="1344"/>
                  </a:moveTo>
                  <a:lnTo>
                    <a:pt x="11043" y="1324"/>
                  </a:lnTo>
                  <a:lnTo>
                    <a:pt x="11043" y="1306"/>
                  </a:lnTo>
                  <a:lnTo>
                    <a:pt x="11043" y="1290"/>
                  </a:lnTo>
                  <a:lnTo>
                    <a:pt x="11043" y="1274"/>
                  </a:lnTo>
                  <a:lnTo>
                    <a:pt x="11043" y="1260"/>
                  </a:lnTo>
                  <a:lnTo>
                    <a:pt x="11043" y="1248"/>
                  </a:lnTo>
                  <a:lnTo>
                    <a:pt x="11043" y="1236"/>
                  </a:lnTo>
                  <a:lnTo>
                    <a:pt x="11043" y="1226"/>
                  </a:lnTo>
                  <a:lnTo>
                    <a:pt x="11043" y="1217"/>
                  </a:lnTo>
                  <a:lnTo>
                    <a:pt x="11043" y="1208"/>
                  </a:lnTo>
                  <a:lnTo>
                    <a:pt x="11043" y="1200"/>
                  </a:lnTo>
                  <a:lnTo>
                    <a:pt x="11043" y="1193"/>
                  </a:lnTo>
                  <a:lnTo>
                    <a:pt x="11043" y="1182"/>
                  </a:lnTo>
                  <a:lnTo>
                    <a:pt x="11044" y="1171"/>
                  </a:lnTo>
                  <a:lnTo>
                    <a:pt x="11044" y="1162"/>
                  </a:lnTo>
                  <a:lnTo>
                    <a:pt x="11044" y="1154"/>
                  </a:lnTo>
                  <a:lnTo>
                    <a:pt x="11045" y="1143"/>
                  </a:lnTo>
                  <a:lnTo>
                    <a:pt x="11048" y="1134"/>
                  </a:lnTo>
                  <a:lnTo>
                    <a:pt x="11050" y="1126"/>
                  </a:lnTo>
                  <a:lnTo>
                    <a:pt x="11055" y="1119"/>
                  </a:lnTo>
                  <a:lnTo>
                    <a:pt x="11060" y="1114"/>
                  </a:lnTo>
                  <a:lnTo>
                    <a:pt x="11067" y="1109"/>
                  </a:lnTo>
                  <a:lnTo>
                    <a:pt x="11075" y="1106"/>
                  </a:lnTo>
                  <a:lnTo>
                    <a:pt x="11085" y="1104"/>
                  </a:lnTo>
                  <a:lnTo>
                    <a:pt x="11094" y="1103"/>
                  </a:lnTo>
                  <a:lnTo>
                    <a:pt x="11102" y="1102"/>
                  </a:lnTo>
                  <a:lnTo>
                    <a:pt x="11108" y="1101"/>
                  </a:lnTo>
                  <a:lnTo>
                    <a:pt x="11113" y="1101"/>
                  </a:lnTo>
                  <a:lnTo>
                    <a:pt x="11117" y="1101"/>
                  </a:lnTo>
                  <a:lnTo>
                    <a:pt x="11119" y="1100"/>
                  </a:lnTo>
                  <a:lnTo>
                    <a:pt x="11120" y="1098"/>
                  </a:lnTo>
                  <a:lnTo>
                    <a:pt x="11122" y="1096"/>
                  </a:lnTo>
                  <a:lnTo>
                    <a:pt x="11120" y="1093"/>
                  </a:lnTo>
                  <a:lnTo>
                    <a:pt x="11118" y="1090"/>
                  </a:lnTo>
                  <a:lnTo>
                    <a:pt x="11112" y="1089"/>
                  </a:lnTo>
                  <a:lnTo>
                    <a:pt x="11104" y="1089"/>
                  </a:lnTo>
                  <a:lnTo>
                    <a:pt x="11090" y="1089"/>
                  </a:lnTo>
                  <a:lnTo>
                    <a:pt x="11074" y="1089"/>
                  </a:lnTo>
                  <a:lnTo>
                    <a:pt x="11057" y="1090"/>
                  </a:lnTo>
                  <a:lnTo>
                    <a:pt x="11040" y="1090"/>
                  </a:lnTo>
                  <a:lnTo>
                    <a:pt x="11024" y="1091"/>
                  </a:lnTo>
                  <a:lnTo>
                    <a:pt x="11010" y="1091"/>
                  </a:lnTo>
                  <a:lnTo>
                    <a:pt x="11002" y="1091"/>
                  </a:lnTo>
                  <a:lnTo>
                    <a:pt x="10997" y="1092"/>
                  </a:lnTo>
                  <a:lnTo>
                    <a:pt x="10992" y="1091"/>
                  </a:lnTo>
                  <a:lnTo>
                    <a:pt x="10982" y="1091"/>
                  </a:lnTo>
                  <a:lnTo>
                    <a:pt x="10968" y="1091"/>
                  </a:lnTo>
                  <a:lnTo>
                    <a:pt x="10953" y="1090"/>
                  </a:lnTo>
                  <a:lnTo>
                    <a:pt x="10936" y="1090"/>
                  </a:lnTo>
                  <a:lnTo>
                    <a:pt x="10917" y="1089"/>
                  </a:lnTo>
                  <a:lnTo>
                    <a:pt x="10901" y="1089"/>
                  </a:lnTo>
                  <a:lnTo>
                    <a:pt x="10886" y="1089"/>
                  </a:lnTo>
                  <a:lnTo>
                    <a:pt x="10878" y="1089"/>
                  </a:lnTo>
                  <a:lnTo>
                    <a:pt x="10872" y="1090"/>
                  </a:lnTo>
                  <a:lnTo>
                    <a:pt x="10870" y="1093"/>
                  </a:lnTo>
                  <a:lnTo>
                    <a:pt x="10868" y="1096"/>
                  </a:lnTo>
                  <a:lnTo>
                    <a:pt x="10868" y="1098"/>
                  </a:lnTo>
                  <a:lnTo>
                    <a:pt x="10871" y="1100"/>
                  </a:lnTo>
                  <a:lnTo>
                    <a:pt x="10873" y="1101"/>
                  </a:lnTo>
                  <a:lnTo>
                    <a:pt x="10877" y="1101"/>
                  </a:lnTo>
                  <a:lnTo>
                    <a:pt x="10883" y="1101"/>
                  </a:lnTo>
                  <a:lnTo>
                    <a:pt x="10892" y="1102"/>
                  </a:lnTo>
                  <a:lnTo>
                    <a:pt x="10902" y="1103"/>
                  </a:lnTo>
                  <a:lnTo>
                    <a:pt x="10911" y="1105"/>
                  </a:lnTo>
                  <a:lnTo>
                    <a:pt x="10919" y="1107"/>
                  </a:lnTo>
                  <a:lnTo>
                    <a:pt x="10927" y="1110"/>
                  </a:lnTo>
                  <a:lnTo>
                    <a:pt x="10933" y="1114"/>
                  </a:lnTo>
                  <a:lnTo>
                    <a:pt x="10938" y="1120"/>
                  </a:lnTo>
                  <a:lnTo>
                    <a:pt x="10942" y="1126"/>
                  </a:lnTo>
                  <a:lnTo>
                    <a:pt x="10944" y="1134"/>
                  </a:lnTo>
                  <a:lnTo>
                    <a:pt x="10947" y="1143"/>
                  </a:lnTo>
                  <a:lnTo>
                    <a:pt x="10948" y="1154"/>
                  </a:lnTo>
                  <a:lnTo>
                    <a:pt x="10948" y="1162"/>
                  </a:lnTo>
                  <a:lnTo>
                    <a:pt x="10949" y="1171"/>
                  </a:lnTo>
                  <a:lnTo>
                    <a:pt x="10949" y="1182"/>
                  </a:lnTo>
                  <a:lnTo>
                    <a:pt x="10949" y="1193"/>
                  </a:lnTo>
                  <a:lnTo>
                    <a:pt x="10949" y="1200"/>
                  </a:lnTo>
                  <a:lnTo>
                    <a:pt x="10951" y="1208"/>
                  </a:lnTo>
                  <a:lnTo>
                    <a:pt x="10951" y="1217"/>
                  </a:lnTo>
                  <a:lnTo>
                    <a:pt x="10951" y="1226"/>
                  </a:lnTo>
                  <a:lnTo>
                    <a:pt x="10951" y="1236"/>
                  </a:lnTo>
                  <a:lnTo>
                    <a:pt x="10951" y="1248"/>
                  </a:lnTo>
                  <a:lnTo>
                    <a:pt x="10951" y="1260"/>
                  </a:lnTo>
                  <a:lnTo>
                    <a:pt x="10951" y="1274"/>
                  </a:lnTo>
                  <a:lnTo>
                    <a:pt x="10951" y="1290"/>
                  </a:lnTo>
                  <a:lnTo>
                    <a:pt x="10951" y="1306"/>
                  </a:lnTo>
                  <a:lnTo>
                    <a:pt x="10951" y="1324"/>
                  </a:lnTo>
                  <a:lnTo>
                    <a:pt x="10951" y="1344"/>
                  </a:lnTo>
                  <a:lnTo>
                    <a:pt x="10951" y="1499"/>
                  </a:lnTo>
                  <a:lnTo>
                    <a:pt x="10951" y="1520"/>
                  </a:lnTo>
                  <a:lnTo>
                    <a:pt x="10951" y="1540"/>
                  </a:lnTo>
                  <a:lnTo>
                    <a:pt x="10951" y="1559"/>
                  </a:lnTo>
                  <a:lnTo>
                    <a:pt x="10951" y="1578"/>
                  </a:lnTo>
                  <a:lnTo>
                    <a:pt x="10949" y="1596"/>
                  </a:lnTo>
                  <a:lnTo>
                    <a:pt x="10949" y="1612"/>
                  </a:lnTo>
                  <a:lnTo>
                    <a:pt x="10949" y="1628"/>
                  </a:lnTo>
                  <a:lnTo>
                    <a:pt x="10948" y="1643"/>
                  </a:lnTo>
                  <a:lnTo>
                    <a:pt x="10948" y="1657"/>
                  </a:lnTo>
                  <a:lnTo>
                    <a:pt x="10947" y="1669"/>
                  </a:lnTo>
                  <a:lnTo>
                    <a:pt x="10946" y="1680"/>
                  </a:lnTo>
                  <a:lnTo>
                    <a:pt x="10944" y="1690"/>
                  </a:lnTo>
                  <a:lnTo>
                    <a:pt x="10942" y="1702"/>
                  </a:lnTo>
                  <a:lnTo>
                    <a:pt x="10939" y="1713"/>
                  </a:lnTo>
                  <a:lnTo>
                    <a:pt x="10936" y="1723"/>
                  </a:lnTo>
                  <a:lnTo>
                    <a:pt x="10929" y="1730"/>
                  </a:lnTo>
                  <a:lnTo>
                    <a:pt x="10927" y="1733"/>
                  </a:lnTo>
                  <a:lnTo>
                    <a:pt x="10923" y="1736"/>
                  </a:lnTo>
                  <a:lnTo>
                    <a:pt x="10918" y="1737"/>
                  </a:lnTo>
                  <a:lnTo>
                    <a:pt x="10913" y="1739"/>
                  </a:lnTo>
                  <a:lnTo>
                    <a:pt x="10904" y="1740"/>
                  </a:lnTo>
                  <a:lnTo>
                    <a:pt x="10897" y="1741"/>
                  </a:lnTo>
                  <a:lnTo>
                    <a:pt x="10888" y="1742"/>
                  </a:lnTo>
                  <a:lnTo>
                    <a:pt x="10880" y="1742"/>
                  </a:lnTo>
                  <a:lnTo>
                    <a:pt x="10876" y="1743"/>
                  </a:lnTo>
                  <a:lnTo>
                    <a:pt x="10873" y="1744"/>
                  </a:lnTo>
                  <a:lnTo>
                    <a:pt x="10872" y="1745"/>
                  </a:lnTo>
                  <a:lnTo>
                    <a:pt x="10871" y="1747"/>
                  </a:lnTo>
                  <a:lnTo>
                    <a:pt x="10872" y="1749"/>
                  </a:lnTo>
                  <a:lnTo>
                    <a:pt x="10872" y="1751"/>
                  </a:lnTo>
                  <a:lnTo>
                    <a:pt x="10873" y="1752"/>
                  </a:lnTo>
                  <a:lnTo>
                    <a:pt x="10876" y="1753"/>
                  </a:lnTo>
                  <a:lnTo>
                    <a:pt x="10881" y="1754"/>
                  </a:lnTo>
                  <a:lnTo>
                    <a:pt x="10888" y="1754"/>
                  </a:lnTo>
                  <a:lnTo>
                    <a:pt x="10903" y="1754"/>
                  </a:lnTo>
                  <a:lnTo>
                    <a:pt x="10919" y="1754"/>
                  </a:lnTo>
                  <a:lnTo>
                    <a:pt x="10936" y="1754"/>
                  </a:lnTo>
                  <a:lnTo>
                    <a:pt x="10953" y="1753"/>
                  </a:lnTo>
                  <a:lnTo>
                    <a:pt x="10968" y="1753"/>
                  </a:lnTo>
                  <a:lnTo>
                    <a:pt x="10982" y="1752"/>
                  </a:lnTo>
                  <a:lnTo>
                    <a:pt x="10992" y="1752"/>
                  </a:lnTo>
                  <a:lnTo>
                    <a:pt x="10997" y="1752"/>
                  </a:lnTo>
                  <a:lnTo>
                    <a:pt x="11002" y="1752"/>
                  </a:lnTo>
                  <a:lnTo>
                    <a:pt x="11012" y="1752"/>
                  </a:lnTo>
                  <a:lnTo>
                    <a:pt x="11025" y="1753"/>
                  </a:lnTo>
                  <a:lnTo>
                    <a:pt x="11043" y="1753"/>
                  </a:lnTo>
                  <a:lnTo>
                    <a:pt x="11053" y="1753"/>
                  </a:lnTo>
                  <a:lnTo>
                    <a:pt x="11064" y="1754"/>
                  </a:lnTo>
                  <a:lnTo>
                    <a:pt x="11074" y="1754"/>
                  </a:lnTo>
                  <a:lnTo>
                    <a:pt x="11085" y="1754"/>
                  </a:lnTo>
                  <a:lnTo>
                    <a:pt x="11098" y="1754"/>
                  </a:lnTo>
                  <a:lnTo>
                    <a:pt x="11109" y="1754"/>
                  </a:lnTo>
                  <a:lnTo>
                    <a:pt x="11120" y="1754"/>
                  </a:lnTo>
                  <a:lnTo>
                    <a:pt x="11131" y="1754"/>
                  </a:lnTo>
                  <a:lnTo>
                    <a:pt x="11139" y="1754"/>
                  </a:lnTo>
                  <a:lnTo>
                    <a:pt x="11145" y="1753"/>
                  </a:lnTo>
                  <a:lnTo>
                    <a:pt x="11148" y="1750"/>
                  </a:lnTo>
                  <a:lnTo>
                    <a:pt x="11149" y="1747"/>
                  </a:lnTo>
                  <a:lnTo>
                    <a:pt x="11149" y="1745"/>
                  </a:lnTo>
                  <a:lnTo>
                    <a:pt x="11148" y="1744"/>
                  </a:lnTo>
                  <a:lnTo>
                    <a:pt x="11144" y="1743"/>
                  </a:lnTo>
                  <a:lnTo>
                    <a:pt x="11140" y="1742"/>
                  </a:lnTo>
                  <a:lnTo>
                    <a:pt x="11134" y="1742"/>
                  </a:lnTo>
                  <a:lnTo>
                    <a:pt x="11127" y="1742"/>
                  </a:lnTo>
                  <a:lnTo>
                    <a:pt x="11118" y="1741"/>
                  </a:lnTo>
                  <a:lnTo>
                    <a:pt x="11108" y="1740"/>
                  </a:lnTo>
                  <a:lnTo>
                    <a:pt x="11099" y="1739"/>
                  </a:lnTo>
                  <a:lnTo>
                    <a:pt x="11090" y="1739"/>
                  </a:lnTo>
                  <a:lnTo>
                    <a:pt x="11083" y="1737"/>
                  </a:lnTo>
                  <a:lnTo>
                    <a:pt x="11077" y="1736"/>
                  </a:lnTo>
                  <a:lnTo>
                    <a:pt x="11070" y="1733"/>
                  </a:lnTo>
                  <a:lnTo>
                    <a:pt x="11065" y="1730"/>
                  </a:lnTo>
                  <a:lnTo>
                    <a:pt x="11062" y="1727"/>
                  </a:lnTo>
                  <a:lnTo>
                    <a:pt x="11058" y="1723"/>
                  </a:lnTo>
                  <a:lnTo>
                    <a:pt x="11055" y="1718"/>
                  </a:lnTo>
                  <a:lnTo>
                    <a:pt x="11053" y="1713"/>
                  </a:lnTo>
                  <a:lnTo>
                    <a:pt x="11050" y="1702"/>
                  </a:lnTo>
                  <a:lnTo>
                    <a:pt x="11048" y="1690"/>
                  </a:lnTo>
                  <a:lnTo>
                    <a:pt x="11047" y="1680"/>
                  </a:lnTo>
                  <a:lnTo>
                    <a:pt x="11045" y="1669"/>
                  </a:lnTo>
                  <a:lnTo>
                    <a:pt x="11045" y="1657"/>
                  </a:lnTo>
                  <a:lnTo>
                    <a:pt x="11044" y="1643"/>
                  </a:lnTo>
                  <a:lnTo>
                    <a:pt x="11044" y="1628"/>
                  </a:lnTo>
                  <a:lnTo>
                    <a:pt x="11043" y="1612"/>
                  </a:lnTo>
                  <a:lnTo>
                    <a:pt x="11043" y="1596"/>
                  </a:lnTo>
                  <a:lnTo>
                    <a:pt x="11043" y="1578"/>
                  </a:lnTo>
                  <a:lnTo>
                    <a:pt x="11043" y="1559"/>
                  </a:lnTo>
                  <a:lnTo>
                    <a:pt x="11043" y="1540"/>
                  </a:lnTo>
                  <a:lnTo>
                    <a:pt x="11043" y="1520"/>
                  </a:lnTo>
                  <a:lnTo>
                    <a:pt x="11043" y="1499"/>
                  </a:lnTo>
                  <a:lnTo>
                    <a:pt x="11043" y="1344"/>
                  </a:lnTo>
                  <a:close/>
                  <a:moveTo>
                    <a:pt x="11703" y="1499"/>
                  </a:moveTo>
                  <a:lnTo>
                    <a:pt x="11703" y="1520"/>
                  </a:lnTo>
                  <a:lnTo>
                    <a:pt x="11703" y="1540"/>
                  </a:lnTo>
                  <a:lnTo>
                    <a:pt x="11703" y="1559"/>
                  </a:lnTo>
                  <a:lnTo>
                    <a:pt x="11703" y="1578"/>
                  </a:lnTo>
                  <a:lnTo>
                    <a:pt x="11703" y="1596"/>
                  </a:lnTo>
                  <a:lnTo>
                    <a:pt x="11702" y="1612"/>
                  </a:lnTo>
                  <a:lnTo>
                    <a:pt x="11702" y="1628"/>
                  </a:lnTo>
                  <a:lnTo>
                    <a:pt x="11702" y="1643"/>
                  </a:lnTo>
                  <a:lnTo>
                    <a:pt x="11700" y="1657"/>
                  </a:lnTo>
                  <a:lnTo>
                    <a:pt x="11699" y="1669"/>
                  </a:lnTo>
                  <a:lnTo>
                    <a:pt x="11698" y="1680"/>
                  </a:lnTo>
                  <a:lnTo>
                    <a:pt x="11697" y="1690"/>
                  </a:lnTo>
                  <a:lnTo>
                    <a:pt x="11695" y="1702"/>
                  </a:lnTo>
                  <a:lnTo>
                    <a:pt x="11692" y="1713"/>
                  </a:lnTo>
                  <a:lnTo>
                    <a:pt x="11688" y="1723"/>
                  </a:lnTo>
                  <a:lnTo>
                    <a:pt x="11683" y="1730"/>
                  </a:lnTo>
                  <a:lnTo>
                    <a:pt x="11679" y="1733"/>
                  </a:lnTo>
                  <a:lnTo>
                    <a:pt x="11675" y="1736"/>
                  </a:lnTo>
                  <a:lnTo>
                    <a:pt x="11670" y="1737"/>
                  </a:lnTo>
                  <a:lnTo>
                    <a:pt x="11665" y="1739"/>
                  </a:lnTo>
                  <a:lnTo>
                    <a:pt x="11658" y="1740"/>
                  </a:lnTo>
                  <a:lnTo>
                    <a:pt x="11649" y="1741"/>
                  </a:lnTo>
                  <a:lnTo>
                    <a:pt x="11640" y="1742"/>
                  </a:lnTo>
                  <a:lnTo>
                    <a:pt x="11632" y="1742"/>
                  </a:lnTo>
                  <a:lnTo>
                    <a:pt x="11628" y="1743"/>
                  </a:lnTo>
                  <a:lnTo>
                    <a:pt x="11626" y="1744"/>
                  </a:lnTo>
                  <a:lnTo>
                    <a:pt x="11624" y="1745"/>
                  </a:lnTo>
                  <a:lnTo>
                    <a:pt x="11623" y="1747"/>
                  </a:lnTo>
                  <a:lnTo>
                    <a:pt x="11624" y="1749"/>
                  </a:lnTo>
                  <a:lnTo>
                    <a:pt x="11624" y="1751"/>
                  </a:lnTo>
                  <a:lnTo>
                    <a:pt x="11626" y="1752"/>
                  </a:lnTo>
                  <a:lnTo>
                    <a:pt x="11628" y="1753"/>
                  </a:lnTo>
                  <a:lnTo>
                    <a:pt x="11633" y="1754"/>
                  </a:lnTo>
                  <a:lnTo>
                    <a:pt x="11642" y="1754"/>
                  </a:lnTo>
                  <a:lnTo>
                    <a:pt x="11655" y="1754"/>
                  </a:lnTo>
                  <a:lnTo>
                    <a:pt x="11670" y="1754"/>
                  </a:lnTo>
                  <a:lnTo>
                    <a:pt x="11688" y="1753"/>
                  </a:lnTo>
                  <a:lnTo>
                    <a:pt x="11705" y="1753"/>
                  </a:lnTo>
                  <a:lnTo>
                    <a:pt x="11722" y="1752"/>
                  </a:lnTo>
                  <a:lnTo>
                    <a:pt x="11735" y="1752"/>
                  </a:lnTo>
                  <a:lnTo>
                    <a:pt x="11744" y="1752"/>
                  </a:lnTo>
                  <a:lnTo>
                    <a:pt x="11749" y="1752"/>
                  </a:lnTo>
                  <a:lnTo>
                    <a:pt x="11763" y="1752"/>
                  </a:lnTo>
                  <a:lnTo>
                    <a:pt x="11781" y="1752"/>
                  </a:lnTo>
                  <a:lnTo>
                    <a:pt x="11793" y="1753"/>
                  </a:lnTo>
                  <a:lnTo>
                    <a:pt x="11805" y="1753"/>
                  </a:lnTo>
                  <a:lnTo>
                    <a:pt x="11819" y="1754"/>
                  </a:lnTo>
                  <a:lnTo>
                    <a:pt x="11835" y="1754"/>
                  </a:lnTo>
                  <a:lnTo>
                    <a:pt x="11851" y="1755"/>
                  </a:lnTo>
                  <a:lnTo>
                    <a:pt x="11870" y="1755"/>
                  </a:lnTo>
                  <a:lnTo>
                    <a:pt x="11890" y="1756"/>
                  </a:lnTo>
                  <a:lnTo>
                    <a:pt x="11912" y="1756"/>
                  </a:lnTo>
                  <a:lnTo>
                    <a:pt x="11936" y="1756"/>
                  </a:lnTo>
                  <a:lnTo>
                    <a:pt x="11962" y="1757"/>
                  </a:lnTo>
                  <a:lnTo>
                    <a:pt x="11990" y="1757"/>
                  </a:lnTo>
                  <a:lnTo>
                    <a:pt x="12020" y="1757"/>
                  </a:lnTo>
                  <a:lnTo>
                    <a:pt x="12038" y="1757"/>
                  </a:lnTo>
                  <a:lnTo>
                    <a:pt x="12053" y="1756"/>
                  </a:lnTo>
                  <a:lnTo>
                    <a:pt x="12058" y="1755"/>
                  </a:lnTo>
                  <a:lnTo>
                    <a:pt x="12063" y="1754"/>
                  </a:lnTo>
                  <a:lnTo>
                    <a:pt x="12067" y="1753"/>
                  </a:lnTo>
                  <a:lnTo>
                    <a:pt x="12070" y="1750"/>
                  </a:lnTo>
                  <a:lnTo>
                    <a:pt x="12073" y="1748"/>
                  </a:lnTo>
                  <a:lnTo>
                    <a:pt x="12076" y="1744"/>
                  </a:lnTo>
                  <a:lnTo>
                    <a:pt x="12077" y="1739"/>
                  </a:lnTo>
                  <a:lnTo>
                    <a:pt x="12080" y="1734"/>
                  </a:lnTo>
                  <a:lnTo>
                    <a:pt x="12081" y="1728"/>
                  </a:lnTo>
                  <a:lnTo>
                    <a:pt x="12083" y="1719"/>
                  </a:lnTo>
                  <a:lnTo>
                    <a:pt x="12085" y="1709"/>
                  </a:lnTo>
                  <a:lnTo>
                    <a:pt x="12087" y="1698"/>
                  </a:lnTo>
                  <a:lnTo>
                    <a:pt x="12088" y="1687"/>
                  </a:lnTo>
                  <a:lnTo>
                    <a:pt x="12091" y="1677"/>
                  </a:lnTo>
                  <a:lnTo>
                    <a:pt x="12092" y="1667"/>
                  </a:lnTo>
                  <a:lnTo>
                    <a:pt x="12093" y="1659"/>
                  </a:lnTo>
                  <a:lnTo>
                    <a:pt x="12093" y="1652"/>
                  </a:lnTo>
                  <a:lnTo>
                    <a:pt x="12093" y="1649"/>
                  </a:lnTo>
                  <a:lnTo>
                    <a:pt x="12093" y="1644"/>
                  </a:lnTo>
                  <a:lnTo>
                    <a:pt x="12093" y="1640"/>
                  </a:lnTo>
                  <a:lnTo>
                    <a:pt x="12092" y="1638"/>
                  </a:lnTo>
                  <a:lnTo>
                    <a:pt x="12091" y="1637"/>
                  </a:lnTo>
                  <a:lnTo>
                    <a:pt x="12090" y="1636"/>
                  </a:lnTo>
                  <a:lnTo>
                    <a:pt x="12087" y="1636"/>
                  </a:lnTo>
                  <a:lnTo>
                    <a:pt x="12083" y="1636"/>
                  </a:lnTo>
                  <a:lnTo>
                    <a:pt x="12081" y="1639"/>
                  </a:lnTo>
                  <a:lnTo>
                    <a:pt x="12078" y="1643"/>
                  </a:lnTo>
                  <a:lnTo>
                    <a:pt x="12077" y="1649"/>
                  </a:lnTo>
                  <a:lnTo>
                    <a:pt x="12075" y="1661"/>
                  </a:lnTo>
                  <a:lnTo>
                    <a:pt x="12071" y="1673"/>
                  </a:lnTo>
                  <a:lnTo>
                    <a:pt x="12066" y="1682"/>
                  </a:lnTo>
                  <a:lnTo>
                    <a:pt x="12061" y="1690"/>
                  </a:lnTo>
                  <a:lnTo>
                    <a:pt x="12055" y="1697"/>
                  </a:lnTo>
                  <a:lnTo>
                    <a:pt x="12046" y="1703"/>
                  </a:lnTo>
                  <a:lnTo>
                    <a:pt x="12037" y="1708"/>
                  </a:lnTo>
                  <a:lnTo>
                    <a:pt x="12027" y="1712"/>
                  </a:lnTo>
                  <a:lnTo>
                    <a:pt x="12012" y="1716"/>
                  </a:lnTo>
                  <a:lnTo>
                    <a:pt x="11994" y="1719"/>
                  </a:lnTo>
                  <a:lnTo>
                    <a:pt x="11985" y="1720"/>
                  </a:lnTo>
                  <a:lnTo>
                    <a:pt x="11975" y="1721"/>
                  </a:lnTo>
                  <a:lnTo>
                    <a:pt x="11966" y="1721"/>
                  </a:lnTo>
                  <a:lnTo>
                    <a:pt x="11956" y="1722"/>
                  </a:lnTo>
                  <a:lnTo>
                    <a:pt x="11939" y="1722"/>
                  </a:lnTo>
                  <a:lnTo>
                    <a:pt x="11922" y="1722"/>
                  </a:lnTo>
                  <a:lnTo>
                    <a:pt x="11904" y="1722"/>
                  </a:lnTo>
                  <a:lnTo>
                    <a:pt x="11886" y="1721"/>
                  </a:lnTo>
                  <a:lnTo>
                    <a:pt x="11871" y="1720"/>
                  </a:lnTo>
                  <a:lnTo>
                    <a:pt x="11858" y="1719"/>
                  </a:lnTo>
                  <a:lnTo>
                    <a:pt x="11846" y="1717"/>
                  </a:lnTo>
                  <a:lnTo>
                    <a:pt x="11835" y="1715"/>
                  </a:lnTo>
                  <a:lnTo>
                    <a:pt x="11826" y="1712"/>
                  </a:lnTo>
                  <a:lnTo>
                    <a:pt x="11819" y="1709"/>
                  </a:lnTo>
                  <a:lnTo>
                    <a:pt x="11814" y="1704"/>
                  </a:lnTo>
                  <a:lnTo>
                    <a:pt x="11809" y="1699"/>
                  </a:lnTo>
                  <a:lnTo>
                    <a:pt x="11804" y="1693"/>
                  </a:lnTo>
                  <a:lnTo>
                    <a:pt x="11801" y="1687"/>
                  </a:lnTo>
                  <a:lnTo>
                    <a:pt x="11799" y="1679"/>
                  </a:lnTo>
                  <a:lnTo>
                    <a:pt x="11796" y="1670"/>
                  </a:lnTo>
                  <a:lnTo>
                    <a:pt x="11795" y="1660"/>
                  </a:lnTo>
                  <a:lnTo>
                    <a:pt x="11795" y="1650"/>
                  </a:lnTo>
                  <a:lnTo>
                    <a:pt x="11795" y="1642"/>
                  </a:lnTo>
                  <a:lnTo>
                    <a:pt x="11795" y="1630"/>
                  </a:lnTo>
                  <a:lnTo>
                    <a:pt x="11794" y="1623"/>
                  </a:lnTo>
                  <a:lnTo>
                    <a:pt x="11794" y="1615"/>
                  </a:lnTo>
                  <a:lnTo>
                    <a:pt x="11794" y="1606"/>
                  </a:lnTo>
                  <a:lnTo>
                    <a:pt x="11794" y="1597"/>
                  </a:lnTo>
                  <a:lnTo>
                    <a:pt x="11794" y="1588"/>
                  </a:lnTo>
                  <a:lnTo>
                    <a:pt x="11795" y="1579"/>
                  </a:lnTo>
                  <a:lnTo>
                    <a:pt x="11795" y="1569"/>
                  </a:lnTo>
                  <a:lnTo>
                    <a:pt x="11795" y="1560"/>
                  </a:lnTo>
                  <a:lnTo>
                    <a:pt x="11795" y="1550"/>
                  </a:lnTo>
                  <a:lnTo>
                    <a:pt x="11795" y="1541"/>
                  </a:lnTo>
                  <a:lnTo>
                    <a:pt x="11795" y="1533"/>
                  </a:lnTo>
                  <a:lnTo>
                    <a:pt x="11795" y="1525"/>
                  </a:lnTo>
                  <a:lnTo>
                    <a:pt x="11795" y="1510"/>
                  </a:lnTo>
                  <a:lnTo>
                    <a:pt x="11795" y="1499"/>
                  </a:lnTo>
                  <a:lnTo>
                    <a:pt x="11795" y="1422"/>
                  </a:lnTo>
                  <a:lnTo>
                    <a:pt x="11795" y="1419"/>
                  </a:lnTo>
                  <a:lnTo>
                    <a:pt x="11796" y="1417"/>
                  </a:lnTo>
                  <a:lnTo>
                    <a:pt x="11799" y="1416"/>
                  </a:lnTo>
                  <a:lnTo>
                    <a:pt x="11803" y="1415"/>
                  </a:lnTo>
                  <a:lnTo>
                    <a:pt x="11811" y="1416"/>
                  </a:lnTo>
                  <a:lnTo>
                    <a:pt x="11824" y="1416"/>
                  </a:lnTo>
                  <a:lnTo>
                    <a:pt x="11839" y="1416"/>
                  </a:lnTo>
                  <a:lnTo>
                    <a:pt x="11858" y="1416"/>
                  </a:lnTo>
                  <a:lnTo>
                    <a:pt x="11868" y="1416"/>
                  </a:lnTo>
                  <a:lnTo>
                    <a:pt x="11878" y="1417"/>
                  </a:lnTo>
                  <a:lnTo>
                    <a:pt x="11887" y="1417"/>
                  </a:lnTo>
                  <a:lnTo>
                    <a:pt x="11897" y="1417"/>
                  </a:lnTo>
                  <a:lnTo>
                    <a:pt x="11916" y="1418"/>
                  </a:lnTo>
                  <a:lnTo>
                    <a:pt x="11934" y="1418"/>
                  </a:lnTo>
                  <a:lnTo>
                    <a:pt x="11949" y="1419"/>
                  </a:lnTo>
                  <a:lnTo>
                    <a:pt x="11960" y="1420"/>
                  </a:lnTo>
                  <a:lnTo>
                    <a:pt x="11970" y="1421"/>
                  </a:lnTo>
                  <a:lnTo>
                    <a:pt x="11979" y="1422"/>
                  </a:lnTo>
                  <a:lnTo>
                    <a:pt x="11986" y="1424"/>
                  </a:lnTo>
                  <a:lnTo>
                    <a:pt x="11992" y="1427"/>
                  </a:lnTo>
                  <a:lnTo>
                    <a:pt x="11999" y="1429"/>
                  </a:lnTo>
                  <a:lnTo>
                    <a:pt x="12002" y="1432"/>
                  </a:lnTo>
                  <a:lnTo>
                    <a:pt x="12006" y="1435"/>
                  </a:lnTo>
                  <a:lnTo>
                    <a:pt x="12010" y="1438"/>
                  </a:lnTo>
                  <a:lnTo>
                    <a:pt x="12013" y="1444"/>
                  </a:lnTo>
                  <a:lnTo>
                    <a:pt x="12017" y="1451"/>
                  </a:lnTo>
                  <a:lnTo>
                    <a:pt x="12020" y="1459"/>
                  </a:lnTo>
                  <a:lnTo>
                    <a:pt x="12021" y="1466"/>
                  </a:lnTo>
                  <a:lnTo>
                    <a:pt x="12021" y="1473"/>
                  </a:lnTo>
                  <a:lnTo>
                    <a:pt x="12021" y="1480"/>
                  </a:lnTo>
                  <a:lnTo>
                    <a:pt x="12022" y="1483"/>
                  </a:lnTo>
                  <a:lnTo>
                    <a:pt x="12023" y="1485"/>
                  </a:lnTo>
                  <a:lnTo>
                    <a:pt x="12026" y="1487"/>
                  </a:lnTo>
                  <a:lnTo>
                    <a:pt x="12028" y="1488"/>
                  </a:lnTo>
                  <a:lnTo>
                    <a:pt x="12032" y="1487"/>
                  </a:lnTo>
                  <a:lnTo>
                    <a:pt x="12035" y="1485"/>
                  </a:lnTo>
                  <a:lnTo>
                    <a:pt x="12036" y="1482"/>
                  </a:lnTo>
                  <a:lnTo>
                    <a:pt x="12036" y="1478"/>
                  </a:lnTo>
                  <a:lnTo>
                    <a:pt x="12036" y="1475"/>
                  </a:lnTo>
                  <a:lnTo>
                    <a:pt x="12037" y="1471"/>
                  </a:lnTo>
                  <a:lnTo>
                    <a:pt x="12037" y="1467"/>
                  </a:lnTo>
                  <a:lnTo>
                    <a:pt x="12037" y="1462"/>
                  </a:lnTo>
                  <a:lnTo>
                    <a:pt x="12037" y="1455"/>
                  </a:lnTo>
                  <a:lnTo>
                    <a:pt x="12038" y="1447"/>
                  </a:lnTo>
                  <a:lnTo>
                    <a:pt x="12038" y="1439"/>
                  </a:lnTo>
                  <a:lnTo>
                    <a:pt x="12040" y="1430"/>
                  </a:lnTo>
                  <a:lnTo>
                    <a:pt x="12040" y="1422"/>
                  </a:lnTo>
                  <a:lnTo>
                    <a:pt x="12041" y="1415"/>
                  </a:lnTo>
                  <a:lnTo>
                    <a:pt x="12042" y="1404"/>
                  </a:lnTo>
                  <a:lnTo>
                    <a:pt x="12043" y="1395"/>
                  </a:lnTo>
                  <a:lnTo>
                    <a:pt x="12045" y="1388"/>
                  </a:lnTo>
                  <a:lnTo>
                    <a:pt x="12047" y="1381"/>
                  </a:lnTo>
                  <a:lnTo>
                    <a:pt x="12048" y="1371"/>
                  </a:lnTo>
                  <a:lnTo>
                    <a:pt x="12050" y="1365"/>
                  </a:lnTo>
                  <a:lnTo>
                    <a:pt x="12050" y="1362"/>
                  </a:lnTo>
                  <a:lnTo>
                    <a:pt x="12048" y="1360"/>
                  </a:lnTo>
                  <a:lnTo>
                    <a:pt x="12046" y="1359"/>
                  </a:lnTo>
                  <a:lnTo>
                    <a:pt x="12045" y="1358"/>
                  </a:lnTo>
                  <a:lnTo>
                    <a:pt x="12041" y="1359"/>
                  </a:lnTo>
                  <a:lnTo>
                    <a:pt x="12037" y="1361"/>
                  </a:lnTo>
                  <a:lnTo>
                    <a:pt x="12033" y="1365"/>
                  </a:lnTo>
                  <a:lnTo>
                    <a:pt x="12027" y="1370"/>
                  </a:lnTo>
                  <a:lnTo>
                    <a:pt x="12023" y="1373"/>
                  </a:lnTo>
                  <a:lnTo>
                    <a:pt x="12020" y="1375"/>
                  </a:lnTo>
                  <a:lnTo>
                    <a:pt x="12013" y="1377"/>
                  </a:lnTo>
                  <a:lnTo>
                    <a:pt x="12008" y="1379"/>
                  </a:lnTo>
                  <a:lnTo>
                    <a:pt x="11994" y="1381"/>
                  </a:lnTo>
                  <a:lnTo>
                    <a:pt x="11976" y="1382"/>
                  </a:lnTo>
                  <a:lnTo>
                    <a:pt x="11967" y="1382"/>
                  </a:lnTo>
                  <a:lnTo>
                    <a:pt x="11956" y="1383"/>
                  </a:lnTo>
                  <a:lnTo>
                    <a:pt x="11940" y="1383"/>
                  </a:lnTo>
                  <a:lnTo>
                    <a:pt x="11922" y="1383"/>
                  </a:lnTo>
                  <a:lnTo>
                    <a:pt x="11914" y="1383"/>
                  </a:lnTo>
                  <a:lnTo>
                    <a:pt x="11904" y="1383"/>
                  </a:lnTo>
                  <a:lnTo>
                    <a:pt x="11895" y="1383"/>
                  </a:lnTo>
                  <a:lnTo>
                    <a:pt x="11885" y="1383"/>
                  </a:lnTo>
                  <a:lnTo>
                    <a:pt x="11865" y="1384"/>
                  </a:lnTo>
                  <a:lnTo>
                    <a:pt x="11848" y="1384"/>
                  </a:lnTo>
                  <a:lnTo>
                    <a:pt x="11831" y="1384"/>
                  </a:lnTo>
                  <a:lnTo>
                    <a:pt x="11818" y="1384"/>
                  </a:lnTo>
                  <a:lnTo>
                    <a:pt x="11808" y="1384"/>
                  </a:lnTo>
                  <a:lnTo>
                    <a:pt x="11801" y="1384"/>
                  </a:lnTo>
                  <a:lnTo>
                    <a:pt x="11798" y="1383"/>
                  </a:lnTo>
                  <a:lnTo>
                    <a:pt x="11796" y="1382"/>
                  </a:lnTo>
                  <a:lnTo>
                    <a:pt x="11795" y="1379"/>
                  </a:lnTo>
                  <a:lnTo>
                    <a:pt x="11795" y="1375"/>
                  </a:lnTo>
                  <a:lnTo>
                    <a:pt x="11795" y="1132"/>
                  </a:lnTo>
                  <a:lnTo>
                    <a:pt x="11795" y="1128"/>
                  </a:lnTo>
                  <a:lnTo>
                    <a:pt x="11796" y="1125"/>
                  </a:lnTo>
                  <a:lnTo>
                    <a:pt x="11799" y="1124"/>
                  </a:lnTo>
                  <a:lnTo>
                    <a:pt x="11801" y="1123"/>
                  </a:lnTo>
                  <a:lnTo>
                    <a:pt x="11808" y="1123"/>
                  </a:lnTo>
                  <a:lnTo>
                    <a:pt x="11820" y="1123"/>
                  </a:lnTo>
                  <a:lnTo>
                    <a:pt x="11836" y="1123"/>
                  </a:lnTo>
                  <a:lnTo>
                    <a:pt x="11855" y="1124"/>
                  </a:lnTo>
                  <a:lnTo>
                    <a:pt x="11864" y="1124"/>
                  </a:lnTo>
                  <a:lnTo>
                    <a:pt x="11874" y="1124"/>
                  </a:lnTo>
                  <a:lnTo>
                    <a:pt x="11885" y="1124"/>
                  </a:lnTo>
                  <a:lnTo>
                    <a:pt x="11895" y="1124"/>
                  </a:lnTo>
                  <a:lnTo>
                    <a:pt x="11914" y="1124"/>
                  </a:lnTo>
                  <a:lnTo>
                    <a:pt x="11930" y="1125"/>
                  </a:lnTo>
                  <a:lnTo>
                    <a:pt x="11944" y="1125"/>
                  </a:lnTo>
                  <a:lnTo>
                    <a:pt x="11952" y="1126"/>
                  </a:lnTo>
                  <a:lnTo>
                    <a:pt x="11966" y="1127"/>
                  </a:lnTo>
                  <a:lnTo>
                    <a:pt x="11977" y="1129"/>
                  </a:lnTo>
                  <a:lnTo>
                    <a:pt x="11989" y="1131"/>
                  </a:lnTo>
                  <a:lnTo>
                    <a:pt x="11997" y="1133"/>
                  </a:lnTo>
                  <a:lnTo>
                    <a:pt x="12005" y="1135"/>
                  </a:lnTo>
                  <a:lnTo>
                    <a:pt x="12010" y="1137"/>
                  </a:lnTo>
                  <a:lnTo>
                    <a:pt x="12016" y="1140"/>
                  </a:lnTo>
                  <a:lnTo>
                    <a:pt x="12020" y="1143"/>
                  </a:lnTo>
                  <a:lnTo>
                    <a:pt x="12026" y="1149"/>
                  </a:lnTo>
                  <a:lnTo>
                    <a:pt x="12030" y="1156"/>
                  </a:lnTo>
                  <a:lnTo>
                    <a:pt x="12032" y="1161"/>
                  </a:lnTo>
                  <a:lnTo>
                    <a:pt x="12035" y="1167"/>
                  </a:lnTo>
                  <a:lnTo>
                    <a:pt x="12036" y="1173"/>
                  </a:lnTo>
                  <a:lnTo>
                    <a:pt x="12036" y="1179"/>
                  </a:lnTo>
                  <a:lnTo>
                    <a:pt x="12036" y="1184"/>
                  </a:lnTo>
                  <a:lnTo>
                    <a:pt x="12037" y="1187"/>
                  </a:lnTo>
                  <a:lnTo>
                    <a:pt x="12037" y="1192"/>
                  </a:lnTo>
                  <a:lnTo>
                    <a:pt x="12038" y="1196"/>
                  </a:lnTo>
                  <a:lnTo>
                    <a:pt x="12041" y="1198"/>
                  </a:lnTo>
                  <a:lnTo>
                    <a:pt x="12046" y="1199"/>
                  </a:lnTo>
                  <a:lnTo>
                    <a:pt x="12048" y="1198"/>
                  </a:lnTo>
                  <a:lnTo>
                    <a:pt x="12051" y="1196"/>
                  </a:lnTo>
                  <a:lnTo>
                    <a:pt x="12052" y="1193"/>
                  </a:lnTo>
                  <a:lnTo>
                    <a:pt x="12053" y="1189"/>
                  </a:lnTo>
                  <a:lnTo>
                    <a:pt x="12053" y="1184"/>
                  </a:lnTo>
                  <a:lnTo>
                    <a:pt x="12055" y="1177"/>
                  </a:lnTo>
                  <a:lnTo>
                    <a:pt x="12056" y="1168"/>
                  </a:lnTo>
                  <a:lnTo>
                    <a:pt x="12056" y="1159"/>
                  </a:lnTo>
                  <a:lnTo>
                    <a:pt x="12057" y="1151"/>
                  </a:lnTo>
                  <a:lnTo>
                    <a:pt x="12057" y="1142"/>
                  </a:lnTo>
                  <a:lnTo>
                    <a:pt x="12058" y="1136"/>
                  </a:lnTo>
                  <a:lnTo>
                    <a:pt x="12058" y="1131"/>
                  </a:lnTo>
                  <a:lnTo>
                    <a:pt x="12061" y="1115"/>
                  </a:lnTo>
                  <a:lnTo>
                    <a:pt x="12065" y="1104"/>
                  </a:lnTo>
                  <a:lnTo>
                    <a:pt x="12066" y="1095"/>
                  </a:lnTo>
                  <a:lnTo>
                    <a:pt x="12067" y="1090"/>
                  </a:lnTo>
                  <a:lnTo>
                    <a:pt x="12067" y="1087"/>
                  </a:lnTo>
                  <a:lnTo>
                    <a:pt x="12066" y="1084"/>
                  </a:lnTo>
                  <a:lnTo>
                    <a:pt x="12065" y="1082"/>
                  </a:lnTo>
                  <a:lnTo>
                    <a:pt x="12063" y="1082"/>
                  </a:lnTo>
                  <a:lnTo>
                    <a:pt x="12058" y="1082"/>
                  </a:lnTo>
                  <a:lnTo>
                    <a:pt x="12056" y="1084"/>
                  </a:lnTo>
                  <a:lnTo>
                    <a:pt x="12052" y="1085"/>
                  </a:lnTo>
                  <a:lnTo>
                    <a:pt x="12047" y="1086"/>
                  </a:lnTo>
                  <a:lnTo>
                    <a:pt x="12040" y="1088"/>
                  </a:lnTo>
                  <a:lnTo>
                    <a:pt x="12028" y="1089"/>
                  </a:lnTo>
                  <a:lnTo>
                    <a:pt x="12015" y="1090"/>
                  </a:lnTo>
                  <a:lnTo>
                    <a:pt x="12000" y="1091"/>
                  </a:lnTo>
                  <a:lnTo>
                    <a:pt x="11992" y="1091"/>
                  </a:lnTo>
                  <a:lnTo>
                    <a:pt x="11979" y="1091"/>
                  </a:lnTo>
                  <a:lnTo>
                    <a:pt x="11971" y="1091"/>
                  </a:lnTo>
                  <a:lnTo>
                    <a:pt x="11961" y="1091"/>
                  </a:lnTo>
                  <a:lnTo>
                    <a:pt x="11951" y="1091"/>
                  </a:lnTo>
                  <a:lnTo>
                    <a:pt x="11941" y="1091"/>
                  </a:lnTo>
                  <a:lnTo>
                    <a:pt x="11930" y="1091"/>
                  </a:lnTo>
                  <a:lnTo>
                    <a:pt x="11917" y="1091"/>
                  </a:lnTo>
                  <a:lnTo>
                    <a:pt x="11906" y="1091"/>
                  </a:lnTo>
                  <a:lnTo>
                    <a:pt x="11894" y="1091"/>
                  </a:lnTo>
                  <a:lnTo>
                    <a:pt x="11880" y="1091"/>
                  </a:lnTo>
                  <a:lnTo>
                    <a:pt x="11868" y="1091"/>
                  </a:lnTo>
                  <a:lnTo>
                    <a:pt x="11855" y="1091"/>
                  </a:lnTo>
                  <a:lnTo>
                    <a:pt x="11843" y="1091"/>
                  </a:lnTo>
                  <a:lnTo>
                    <a:pt x="11831" y="1091"/>
                  </a:lnTo>
                  <a:lnTo>
                    <a:pt x="11819" y="1091"/>
                  </a:lnTo>
                  <a:lnTo>
                    <a:pt x="11808" y="1092"/>
                  </a:lnTo>
                  <a:lnTo>
                    <a:pt x="11798" y="1092"/>
                  </a:lnTo>
                  <a:lnTo>
                    <a:pt x="11779" y="1092"/>
                  </a:lnTo>
                  <a:lnTo>
                    <a:pt x="11764" y="1092"/>
                  </a:lnTo>
                  <a:lnTo>
                    <a:pt x="11754" y="1092"/>
                  </a:lnTo>
                  <a:lnTo>
                    <a:pt x="11749" y="1092"/>
                  </a:lnTo>
                  <a:lnTo>
                    <a:pt x="11704" y="1090"/>
                  </a:lnTo>
                  <a:lnTo>
                    <a:pt x="11694" y="1089"/>
                  </a:lnTo>
                  <a:lnTo>
                    <a:pt x="11685" y="1089"/>
                  </a:lnTo>
                  <a:lnTo>
                    <a:pt x="11675" y="1089"/>
                  </a:lnTo>
                  <a:lnTo>
                    <a:pt x="11664" y="1089"/>
                  </a:lnTo>
                  <a:lnTo>
                    <a:pt x="11654" y="1089"/>
                  </a:lnTo>
                  <a:lnTo>
                    <a:pt x="11644" y="1089"/>
                  </a:lnTo>
                  <a:lnTo>
                    <a:pt x="11634" y="1089"/>
                  </a:lnTo>
                  <a:lnTo>
                    <a:pt x="11624" y="1089"/>
                  </a:lnTo>
                  <a:lnTo>
                    <a:pt x="11617" y="1089"/>
                  </a:lnTo>
                  <a:lnTo>
                    <a:pt x="11612" y="1090"/>
                  </a:lnTo>
                  <a:lnTo>
                    <a:pt x="11608" y="1093"/>
                  </a:lnTo>
                  <a:lnTo>
                    <a:pt x="11607" y="1096"/>
                  </a:lnTo>
                  <a:lnTo>
                    <a:pt x="11608" y="1098"/>
                  </a:lnTo>
                  <a:lnTo>
                    <a:pt x="11609" y="1100"/>
                  </a:lnTo>
                  <a:lnTo>
                    <a:pt x="11613" y="1101"/>
                  </a:lnTo>
                  <a:lnTo>
                    <a:pt x="11616" y="1101"/>
                  </a:lnTo>
                  <a:lnTo>
                    <a:pt x="11622" y="1101"/>
                  </a:lnTo>
                  <a:lnTo>
                    <a:pt x="11628" y="1101"/>
                  </a:lnTo>
                  <a:lnTo>
                    <a:pt x="11635" y="1102"/>
                  </a:lnTo>
                  <a:lnTo>
                    <a:pt x="11642" y="1102"/>
                  </a:lnTo>
                  <a:lnTo>
                    <a:pt x="11648" y="1103"/>
                  </a:lnTo>
                  <a:lnTo>
                    <a:pt x="11653" y="1104"/>
                  </a:lnTo>
                  <a:lnTo>
                    <a:pt x="11662" y="1105"/>
                  </a:lnTo>
                  <a:lnTo>
                    <a:pt x="11669" y="1108"/>
                  </a:lnTo>
                  <a:lnTo>
                    <a:pt x="11675" y="1110"/>
                  </a:lnTo>
                  <a:lnTo>
                    <a:pt x="11682" y="1113"/>
                  </a:lnTo>
                  <a:lnTo>
                    <a:pt x="11685" y="1116"/>
                  </a:lnTo>
                  <a:lnTo>
                    <a:pt x="11689" y="1120"/>
                  </a:lnTo>
                  <a:lnTo>
                    <a:pt x="11693" y="1124"/>
                  </a:lnTo>
                  <a:lnTo>
                    <a:pt x="11695" y="1129"/>
                  </a:lnTo>
                  <a:lnTo>
                    <a:pt x="11699" y="1140"/>
                  </a:lnTo>
                  <a:lnTo>
                    <a:pt x="11700" y="1154"/>
                  </a:lnTo>
                  <a:lnTo>
                    <a:pt x="11702" y="1162"/>
                  </a:lnTo>
                  <a:lnTo>
                    <a:pt x="11702" y="1171"/>
                  </a:lnTo>
                  <a:lnTo>
                    <a:pt x="11702" y="1182"/>
                  </a:lnTo>
                  <a:lnTo>
                    <a:pt x="11703" y="1193"/>
                  </a:lnTo>
                  <a:lnTo>
                    <a:pt x="11703" y="1200"/>
                  </a:lnTo>
                  <a:lnTo>
                    <a:pt x="11703" y="1208"/>
                  </a:lnTo>
                  <a:lnTo>
                    <a:pt x="11703" y="1217"/>
                  </a:lnTo>
                  <a:lnTo>
                    <a:pt x="11703" y="1226"/>
                  </a:lnTo>
                  <a:lnTo>
                    <a:pt x="11703" y="1236"/>
                  </a:lnTo>
                  <a:lnTo>
                    <a:pt x="11703" y="1248"/>
                  </a:lnTo>
                  <a:lnTo>
                    <a:pt x="11703" y="1260"/>
                  </a:lnTo>
                  <a:lnTo>
                    <a:pt x="11703" y="1274"/>
                  </a:lnTo>
                  <a:lnTo>
                    <a:pt x="11703" y="1290"/>
                  </a:lnTo>
                  <a:lnTo>
                    <a:pt x="11703" y="1306"/>
                  </a:lnTo>
                  <a:lnTo>
                    <a:pt x="11703" y="1324"/>
                  </a:lnTo>
                  <a:lnTo>
                    <a:pt x="11703" y="1344"/>
                  </a:lnTo>
                  <a:lnTo>
                    <a:pt x="11703" y="1499"/>
                  </a:lnTo>
                  <a:close/>
                  <a:moveTo>
                    <a:pt x="12602" y="1213"/>
                  </a:moveTo>
                  <a:lnTo>
                    <a:pt x="12610" y="1220"/>
                  </a:lnTo>
                  <a:lnTo>
                    <a:pt x="12620" y="1228"/>
                  </a:lnTo>
                  <a:lnTo>
                    <a:pt x="12631" y="1239"/>
                  </a:lnTo>
                  <a:lnTo>
                    <a:pt x="12643" y="1250"/>
                  </a:lnTo>
                  <a:lnTo>
                    <a:pt x="12658" y="1264"/>
                  </a:lnTo>
                  <a:lnTo>
                    <a:pt x="12675" y="1278"/>
                  </a:lnTo>
                  <a:lnTo>
                    <a:pt x="12692" y="1293"/>
                  </a:lnTo>
                  <a:lnTo>
                    <a:pt x="12711" y="1310"/>
                  </a:lnTo>
                  <a:lnTo>
                    <a:pt x="12731" y="1328"/>
                  </a:lnTo>
                  <a:lnTo>
                    <a:pt x="12752" y="1346"/>
                  </a:lnTo>
                  <a:lnTo>
                    <a:pt x="12773" y="1365"/>
                  </a:lnTo>
                  <a:lnTo>
                    <a:pt x="12796" y="1384"/>
                  </a:lnTo>
                  <a:lnTo>
                    <a:pt x="12818" y="1404"/>
                  </a:lnTo>
                  <a:lnTo>
                    <a:pt x="12842" y="1425"/>
                  </a:lnTo>
                  <a:lnTo>
                    <a:pt x="12866" y="1445"/>
                  </a:lnTo>
                  <a:lnTo>
                    <a:pt x="12889" y="1466"/>
                  </a:lnTo>
                  <a:lnTo>
                    <a:pt x="12907" y="1481"/>
                  </a:lnTo>
                  <a:lnTo>
                    <a:pt x="12925" y="1496"/>
                  </a:lnTo>
                  <a:lnTo>
                    <a:pt x="12943" y="1512"/>
                  </a:lnTo>
                  <a:lnTo>
                    <a:pt x="12963" y="1528"/>
                  </a:lnTo>
                  <a:lnTo>
                    <a:pt x="12982" y="1544"/>
                  </a:lnTo>
                  <a:lnTo>
                    <a:pt x="13000" y="1560"/>
                  </a:lnTo>
                  <a:lnTo>
                    <a:pt x="13019" y="1575"/>
                  </a:lnTo>
                  <a:lnTo>
                    <a:pt x="13036" y="1590"/>
                  </a:lnTo>
                  <a:lnTo>
                    <a:pt x="13054" y="1605"/>
                  </a:lnTo>
                  <a:lnTo>
                    <a:pt x="13071" y="1619"/>
                  </a:lnTo>
                  <a:lnTo>
                    <a:pt x="13088" y="1633"/>
                  </a:lnTo>
                  <a:lnTo>
                    <a:pt x="13103" y="1645"/>
                  </a:lnTo>
                  <a:lnTo>
                    <a:pt x="13118" y="1657"/>
                  </a:lnTo>
                  <a:lnTo>
                    <a:pt x="13130" y="1668"/>
                  </a:lnTo>
                  <a:lnTo>
                    <a:pt x="13142" y="1677"/>
                  </a:lnTo>
                  <a:lnTo>
                    <a:pt x="13152" y="1686"/>
                  </a:lnTo>
                  <a:lnTo>
                    <a:pt x="13167" y="1698"/>
                  </a:lnTo>
                  <a:lnTo>
                    <a:pt x="13176" y="1704"/>
                  </a:lnTo>
                  <a:lnTo>
                    <a:pt x="13189" y="1715"/>
                  </a:lnTo>
                  <a:lnTo>
                    <a:pt x="13201" y="1725"/>
                  </a:lnTo>
                  <a:lnTo>
                    <a:pt x="13211" y="1733"/>
                  </a:lnTo>
                  <a:lnTo>
                    <a:pt x="13220" y="1740"/>
                  </a:lnTo>
                  <a:lnTo>
                    <a:pt x="13235" y="1750"/>
                  </a:lnTo>
                  <a:lnTo>
                    <a:pt x="13244" y="1756"/>
                  </a:lnTo>
                  <a:lnTo>
                    <a:pt x="13251" y="1760"/>
                  </a:lnTo>
                  <a:lnTo>
                    <a:pt x="13256" y="1761"/>
                  </a:lnTo>
                  <a:lnTo>
                    <a:pt x="13258" y="1760"/>
                  </a:lnTo>
                  <a:lnTo>
                    <a:pt x="13261" y="1759"/>
                  </a:lnTo>
                  <a:lnTo>
                    <a:pt x="13262" y="1756"/>
                  </a:lnTo>
                  <a:lnTo>
                    <a:pt x="13263" y="1751"/>
                  </a:lnTo>
                  <a:lnTo>
                    <a:pt x="13265" y="1743"/>
                  </a:lnTo>
                  <a:lnTo>
                    <a:pt x="13265" y="1732"/>
                  </a:lnTo>
                  <a:lnTo>
                    <a:pt x="13266" y="1725"/>
                  </a:lnTo>
                  <a:lnTo>
                    <a:pt x="13266" y="1717"/>
                  </a:lnTo>
                  <a:lnTo>
                    <a:pt x="13266" y="1708"/>
                  </a:lnTo>
                  <a:lnTo>
                    <a:pt x="13266" y="1698"/>
                  </a:lnTo>
                  <a:lnTo>
                    <a:pt x="13268" y="1182"/>
                  </a:lnTo>
                  <a:lnTo>
                    <a:pt x="13268" y="1170"/>
                  </a:lnTo>
                  <a:lnTo>
                    <a:pt x="13268" y="1158"/>
                  </a:lnTo>
                  <a:lnTo>
                    <a:pt x="13270" y="1148"/>
                  </a:lnTo>
                  <a:lnTo>
                    <a:pt x="13271" y="1140"/>
                  </a:lnTo>
                  <a:lnTo>
                    <a:pt x="13272" y="1132"/>
                  </a:lnTo>
                  <a:lnTo>
                    <a:pt x="13275" y="1125"/>
                  </a:lnTo>
                  <a:lnTo>
                    <a:pt x="13278" y="1120"/>
                  </a:lnTo>
                  <a:lnTo>
                    <a:pt x="13282" y="1115"/>
                  </a:lnTo>
                  <a:lnTo>
                    <a:pt x="13287" y="1111"/>
                  </a:lnTo>
                  <a:lnTo>
                    <a:pt x="13293" y="1108"/>
                  </a:lnTo>
                  <a:lnTo>
                    <a:pt x="13300" y="1106"/>
                  </a:lnTo>
                  <a:lnTo>
                    <a:pt x="13308" y="1104"/>
                  </a:lnTo>
                  <a:lnTo>
                    <a:pt x="13317" y="1102"/>
                  </a:lnTo>
                  <a:lnTo>
                    <a:pt x="13325" y="1101"/>
                  </a:lnTo>
                  <a:lnTo>
                    <a:pt x="13331" y="1101"/>
                  </a:lnTo>
                  <a:lnTo>
                    <a:pt x="13335" y="1101"/>
                  </a:lnTo>
                  <a:lnTo>
                    <a:pt x="13340" y="1101"/>
                  </a:lnTo>
                  <a:lnTo>
                    <a:pt x="13343" y="1099"/>
                  </a:lnTo>
                  <a:lnTo>
                    <a:pt x="13346" y="1097"/>
                  </a:lnTo>
                  <a:lnTo>
                    <a:pt x="13347" y="1095"/>
                  </a:lnTo>
                  <a:lnTo>
                    <a:pt x="13347" y="1093"/>
                  </a:lnTo>
                  <a:lnTo>
                    <a:pt x="13346" y="1092"/>
                  </a:lnTo>
                  <a:lnTo>
                    <a:pt x="13345" y="1091"/>
                  </a:lnTo>
                  <a:lnTo>
                    <a:pt x="13342" y="1090"/>
                  </a:lnTo>
                  <a:lnTo>
                    <a:pt x="13336" y="1089"/>
                  </a:lnTo>
                  <a:lnTo>
                    <a:pt x="13327" y="1089"/>
                  </a:lnTo>
                  <a:lnTo>
                    <a:pt x="13316" y="1089"/>
                  </a:lnTo>
                  <a:lnTo>
                    <a:pt x="13306" y="1089"/>
                  </a:lnTo>
                  <a:lnTo>
                    <a:pt x="13296" y="1089"/>
                  </a:lnTo>
                  <a:lnTo>
                    <a:pt x="13286" y="1090"/>
                  </a:lnTo>
                  <a:lnTo>
                    <a:pt x="13268" y="1090"/>
                  </a:lnTo>
                  <a:lnTo>
                    <a:pt x="13253" y="1091"/>
                  </a:lnTo>
                  <a:lnTo>
                    <a:pt x="13242" y="1091"/>
                  </a:lnTo>
                  <a:lnTo>
                    <a:pt x="13234" y="1092"/>
                  </a:lnTo>
                  <a:lnTo>
                    <a:pt x="13225" y="1091"/>
                  </a:lnTo>
                  <a:lnTo>
                    <a:pt x="13210" y="1091"/>
                  </a:lnTo>
                  <a:lnTo>
                    <a:pt x="13201" y="1090"/>
                  </a:lnTo>
                  <a:lnTo>
                    <a:pt x="13191" y="1090"/>
                  </a:lnTo>
                  <a:lnTo>
                    <a:pt x="13180" y="1090"/>
                  </a:lnTo>
                  <a:lnTo>
                    <a:pt x="13169" y="1090"/>
                  </a:lnTo>
                  <a:lnTo>
                    <a:pt x="13156" y="1089"/>
                  </a:lnTo>
                  <a:lnTo>
                    <a:pt x="13145" y="1089"/>
                  </a:lnTo>
                  <a:lnTo>
                    <a:pt x="13132" y="1089"/>
                  </a:lnTo>
                  <a:lnTo>
                    <a:pt x="13120" y="1089"/>
                  </a:lnTo>
                  <a:lnTo>
                    <a:pt x="13111" y="1089"/>
                  </a:lnTo>
                  <a:lnTo>
                    <a:pt x="13104" y="1090"/>
                  </a:lnTo>
                  <a:lnTo>
                    <a:pt x="13101" y="1091"/>
                  </a:lnTo>
                  <a:lnTo>
                    <a:pt x="13099" y="1092"/>
                  </a:lnTo>
                  <a:lnTo>
                    <a:pt x="13098" y="1093"/>
                  </a:lnTo>
                  <a:lnTo>
                    <a:pt x="13098" y="1095"/>
                  </a:lnTo>
                  <a:lnTo>
                    <a:pt x="13098" y="1097"/>
                  </a:lnTo>
                  <a:lnTo>
                    <a:pt x="13099" y="1099"/>
                  </a:lnTo>
                  <a:lnTo>
                    <a:pt x="13101" y="1101"/>
                  </a:lnTo>
                  <a:lnTo>
                    <a:pt x="13106" y="1101"/>
                  </a:lnTo>
                  <a:lnTo>
                    <a:pt x="13113" y="1101"/>
                  </a:lnTo>
                  <a:lnTo>
                    <a:pt x="13120" y="1101"/>
                  </a:lnTo>
                  <a:lnTo>
                    <a:pt x="13129" y="1102"/>
                  </a:lnTo>
                  <a:lnTo>
                    <a:pt x="13140" y="1103"/>
                  </a:lnTo>
                  <a:lnTo>
                    <a:pt x="13150" y="1104"/>
                  </a:lnTo>
                  <a:lnTo>
                    <a:pt x="13160" y="1106"/>
                  </a:lnTo>
                  <a:lnTo>
                    <a:pt x="13169" y="1108"/>
                  </a:lnTo>
                  <a:lnTo>
                    <a:pt x="13175" y="1110"/>
                  </a:lnTo>
                  <a:lnTo>
                    <a:pt x="13181" y="1114"/>
                  </a:lnTo>
                  <a:lnTo>
                    <a:pt x="13186" y="1118"/>
                  </a:lnTo>
                  <a:lnTo>
                    <a:pt x="13191" y="1123"/>
                  </a:lnTo>
                  <a:lnTo>
                    <a:pt x="13194" y="1129"/>
                  </a:lnTo>
                  <a:lnTo>
                    <a:pt x="13197" y="1136"/>
                  </a:lnTo>
                  <a:lnTo>
                    <a:pt x="13199" y="1144"/>
                  </a:lnTo>
                  <a:lnTo>
                    <a:pt x="13201" y="1153"/>
                  </a:lnTo>
                  <a:lnTo>
                    <a:pt x="13202" y="1164"/>
                  </a:lnTo>
                  <a:lnTo>
                    <a:pt x="13202" y="1176"/>
                  </a:lnTo>
                  <a:lnTo>
                    <a:pt x="13204" y="1189"/>
                  </a:lnTo>
                  <a:lnTo>
                    <a:pt x="13215" y="1636"/>
                  </a:lnTo>
                  <a:lnTo>
                    <a:pt x="13207" y="1630"/>
                  </a:lnTo>
                  <a:lnTo>
                    <a:pt x="13199" y="1622"/>
                  </a:lnTo>
                  <a:lnTo>
                    <a:pt x="13187" y="1613"/>
                  </a:lnTo>
                  <a:lnTo>
                    <a:pt x="13175" y="1601"/>
                  </a:lnTo>
                  <a:lnTo>
                    <a:pt x="13160" y="1589"/>
                  </a:lnTo>
                  <a:lnTo>
                    <a:pt x="13145" y="1576"/>
                  </a:lnTo>
                  <a:lnTo>
                    <a:pt x="13129" y="1561"/>
                  </a:lnTo>
                  <a:lnTo>
                    <a:pt x="13111" y="1546"/>
                  </a:lnTo>
                  <a:lnTo>
                    <a:pt x="13093" y="1529"/>
                  </a:lnTo>
                  <a:lnTo>
                    <a:pt x="13074" y="1513"/>
                  </a:lnTo>
                  <a:lnTo>
                    <a:pt x="13054" y="1496"/>
                  </a:lnTo>
                  <a:lnTo>
                    <a:pt x="13034" y="1478"/>
                  </a:lnTo>
                  <a:lnTo>
                    <a:pt x="13013" y="1460"/>
                  </a:lnTo>
                  <a:lnTo>
                    <a:pt x="12993" y="1442"/>
                  </a:lnTo>
                  <a:lnTo>
                    <a:pt x="12972" y="1424"/>
                  </a:lnTo>
                  <a:lnTo>
                    <a:pt x="12952" y="1407"/>
                  </a:lnTo>
                  <a:lnTo>
                    <a:pt x="12927" y="1385"/>
                  </a:lnTo>
                  <a:lnTo>
                    <a:pt x="12902" y="1363"/>
                  </a:lnTo>
                  <a:lnTo>
                    <a:pt x="12877" y="1342"/>
                  </a:lnTo>
                  <a:lnTo>
                    <a:pt x="12852" y="1321"/>
                  </a:lnTo>
                  <a:lnTo>
                    <a:pt x="12828" y="1300"/>
                  </a:lnTo>
                  <a:lnTo>
                    <a:pt x="12804" y="1280"/>
                  </a:lnTo>
                  <a:lnTo>
                    <a:pt x="12782" y="1261"/>
                  </a:lnTo>
                  <a:lnTo>
                    <a:pt x="12761" y="1242"/>
                  </a:lnTo>
                  <a:lnTo>
                    <a:pt x="12740" y="1224"/>
                  </a:lnTo>
                  <a:lnTo>
                    <a:pt x="12720" y="1207"/>
                  </a:lnTo>
                  <a:lnTo>
                    <a:pt x="12701" y="1191"/>
                  </a:lnTo>
                  <a:lnTo>
                    <a:pt x="12683" y="1176"/>
                  </a:lnTo>
                  <a:lnTo>
                    <a:pt x="12667" y="1162"/>
                  </a:lnTo>
                  <a:lnTo>
                    <a:pt x="12653" y="1149"/>
                  </a:lnTo>
                  <a:lnTo>
                    <a:pt x="12640" y="1138"/>
                  </a:lnTo>
                  <a:lnTo>
                    <a:pt x="12628" y="1128"/>
                  </a:lnTo>
                  <a:lnTo>
                    <a:pt x="12611" y="1113"/>
                  </a:lnTo>
                  <a:lnTo>
                    <a:pt x="12602" y="1105"/>
                  </a:lnTo>
                  <a:lnTo>
                    <a:pt x="12596" y="1100"/>
                  </a:lnTo>
                  <a:lnTo>
                    <a:pt x="12590" y="1093"/>
                  </a:lnTo>
                  <a:lnTo>
                    <a:pt x="12582" y="1087"/>
                  </a:lnTo>
                  <a:lnTo>
                    <a:pt x="12575" y="1082"/>
                  </a:lnTo>
                  <a:lnTo>
                    <a:pt x="12569" y="1078"/>
                  </a:lnTo>
                  <a:lnTo>
                    <a:pt x="12564" y="1077"/>
                  </a:lnTo>
                  <a:lnTo>
                    <a:pt x="12561" y="1077"/>
                  </a:lnTo>
                  <a:lnTo>
                    <a:pt x="12560" y="1077"/>
                  </a:lnTo>
                  <a:lnTo>
                    <a:pt x="12559" y="1079"/>
                  </a:lnTo>
                  <a:lnTo>
                    <a:pt x="12557" y="1080"/>
                  </a:lnTo>
                  <a:lnTo>
                    <a:pt x="12555" y="1086"/>
                  </a:lnTo>
                  <a:lnTo>
                    <a:pt x="12552" y="1094"/>
                  </a:lnTo>
                  <a:lnTo>
                    <a:pt x="12552" y="1105"/>
                  </a:lnTo>
                  <a:lnTo>
                    <a:pt x="12551" y="1121"/>
                  </a:lnTo>
                  <a:lnTo>
                    <a:pt x="12551" y="1625"/>
                  </a:lnTo>
                  <a:lnTo>
                    <a:pt x="12550" y="1644"/>
                  </a:lnTo>
                  <a:lnTo>
                    <a:pt x="12550" y="1661"/>
                  </a:lnTo>
                  <a:lnTo>
                    <a:pt x="12550" y="1675"/>
                  </a:lnTo>
                  <a:lnTo>
                    <a:pt x="12549" y="1688"/>
                  </a:lnTo>
                  <a:lnTo>
                    <a:pt x="12546" y="1699"/>
                  </a:lnTo>
                  <a:lnTo>
                    <a:pt x="12545" y="1709"/>
                  </a:lnTo>
                  <a:lnTo>
                    <a:pt x="12541" y="1717"/>
                  </a:lnTo>
                  <a:lnTo>
                    <a:pt x="12539" y="1723"/>
                  </a:lnTo>
                  <a:lnTo>
                    <a:pt x="12535" y="1728"/>
                  </a:lnTo>
                  <a:lnTo>
                    <a:pt x="12530" y="1732"/>
                  </a:lnTo>
                  <a:lnTo>
                    <a:pt x="12524" y="1735"/>
                  </a:lnTo>
                  <a:lnTo>
                    <a:pt x="12517" y="1737"/>
                  </a:lnTo>
                  <a:lnTo>
                    <a:pt x="12505" y="1740"/>
                  </a:lnTo>
                  <a:lnTo>
                    <a:pt x="12493" y="1741"/>
                  </a:lnTo>
                  <a:lnTo>
                    <a:pt x="12481" y="1742"/>
                  </a:lnTo>
                  <a:lnTo>
                    <a:pt x="12473" y="1742"/>
                  </a:lnTo>
                  <a:lnTo>
                    <a:pt x="12469" y="1742"/>
                  </a:lnTo>
                  <a:lnTo>
                    <a:pt x="12466" y="1743"/>
                  </a:lnTo>
                  <a:lnTo>
                    <a:pt x="12464" y="1745"/>
                  </a:lnTo>
                  <a:lnTo>
                    <a:pt x="12464" y="1747"/>
                  </a:lnTo>
                  <a:lnTo>
                    <a:pt x="12464" y="1749"/>
                  </a:lnTo>
                  <a:lnTo>
                    <a:pt x="12465" y="1751"/>
                  </a:lnTo>
                  <a:lnTo>
                    <a:pt x="12466" y="1752"/>
                  </a:lnTo>
                  <a:lnTo>
                    <a:pt x="12469" y="1753"/>
                  </a:lnTo>
                  <a:lnTo>
                    <a:pt x="12474" y="1754"/>
                  </a:lnTo>
                  <a:lnTo>
                    <a:pt x="12481" y="1754"/>
                  </a:lnTo>
                  <a:lnTo>
                    <a:pt x="12494" y="1754"/>
                  </a:lnTo>
                  <a:lnTo>
                    <a:pt x="12506" y="1754"/>
                  </a:lnTo>
                  <a:lnTo>
                    <a:pt x="12517" y="1754"/>
                  </a:lnTo>
                  <a:lnTo>
                    <a:pt x="12529" y="1754"/>
                  </a:lnTo>
                  <a:lnTo>
                    <a:pt x="12539" y="1753"/>
                  </a:lnTo>
                  <a:lnTo>
                    <a:pt x="12549" y="1753"/>
                  </a:lnTo>
                  <a:lnTo>
                    <a:pt x="12557" y="1753"/>
                  </a:lnTo>
                  <a:lnTo>
                    <a:pt x="12566" y="1753"/>
                  </a:lnTo>
                  <a:lnTo>
                    <a:pt x="12579" y="1752"/>
                  </a:lnTo>
                  <a:lnTo>
                    <a:pt x="12587" y="1752"/>
                  </a:lnTo>
                  <a:lnTo>
                    <a:pt x="12595" y="1752"/>
                  </a:lnTo>
                  <a:lnTo>
                    <a:pt x="12607" y="1753"/>
                  </a:lnTo>
                  <a:lnTo>
                    <a:pt x="12616" y="1753"/>
                  </a:lnTo>
                  <a:lnTo>
                    <a:pt x="12625" y="1753"/>
                  </a:lnTo>
                  <a:lnTo>
                    <a:pt x="12636" y="1753"/>
                  </a:lnTo>
                  <a:lnTo>
                    <a:pt x="12647" y="1754"/>
                  </a:lnTo>
                  <a:lnTo>
                    <a:pt x="12660" y="1754"/>
                  </a:lnTo>
                  <a:lnTo>
                    <a:pt x="12673" y="1754"/>
                  </a:lnTo>
                  <a:lnTo>
                    <a:pt x="12688" y="1754"/>
                  </a:lnTo>
                  <a:lnTo>
                    <a:pt x="12703" y="1754"/>
                  </a:lnTo>
                  <a:lnTo>
                    <a:pt x="12712" y="1754"/>
                  </a:lnTo>
                  <a:lnTo>
                    <a:pt x="12718" y="1753"/>
                  </a:lnTo>
                  <a:lnTo>
                    <a:pt x="12721" y="1752"/>
                  </a:lnTo>
                  <a:lnTo>
                    <a:pt x="12722" y="1751"/>
                  </a:lnTo>
                  <a:lnTo>
                    <a:pt x="12723" y="1749"/>
                  </a:lnTo>
                  <a:lnTo>
                    <a:pt x="12723" y="1747"/>
                  </a:lnTo>
                  <a:lnTo>
                    <a:pt x="12722" y="1745"/>
                  </a:lnTo>
                  <a:lnTo>
                    <a:pt x="12721" y="1743"/>
                  </a:lnTo>
                  <a:lnTo>
                    <a:pt x="12718" y="1742"/>
                  </a:lnTo>
                  <a:lnTo>
                    <a:pt x="12715" y="1742"/>
                  </a:lnTo>
                  <a:lnTo>
                    <a:pt x="12708" y="1742"/>
                  </a:lnTo>
                  <a:lnTo>
                    <a:pt x="12701" y="1742"/>
                  </a:lnTo>
                  <a:lnTo>
                    <a:pt x="12691" y="1741"/>
                  </a:lnTo>
                  <a:lnTo>
                    <a:pt x="12681" y="1740"/>
                  </a:lnTo>
                  <a:lnTo>
                    <a:pt x="12670" y="1739"/>
                  </a:lnTo>
                  <a:lnTo>
                    <a:pt x="12660" y="1737"/>
                  </a:lnTo>
                  <a:lnTo>
                    <a:pt x="12652" y="1735"/>
                  </a:lnTo>
                  <a:lnTo>
                    <a:pt x="12646" y="1732"/>
                  </a:lnTo>
                  <a:lnTo>
                    <a:pt x="12641" y="1728"/>
                  </a:lnTo>
                  <a:lnTo>
                    <a:pt x="12636" y="1723"/>
                  </a:lnTo>
                  <a:lnTo>
                    <a:pt x="12631" y="1717"/>
                  </a:lnTo>
                  <a:lnTo>
                    <a:pt x="12627" y="1710"/>
                  </a:lnTo>
                  <a:lnTo>
                    <a:pt x="12625" y="1702"/>
                  </a:lnTo>
                  <a:lnTo>
                    <a:pt x="12622" y="1692"/>
                  </a:lnTo>
                  <a:lnTo>
                    <a:pt x="12620" y="1680"/>
                  </a:lnTo>
                  <a:lnTo>
                    <a:pt x="12619" y="1667"/>
                  </a:lnTo>
                  <a:lnTo>
                    <a:pt x="12617" y="1652"/>
                  </a:lnTo>
                  <a:lnTo>
                    <a:pt x="12616" y="1635"/>
                  </a:lnTo>
                  <a:lnTo>
                    <a:pt x="12602" y="1213"/>
                  </a:lnTo>
                  <a:close/>
                  <a:moveTo>
                    <a:pt x="14195" y="1767"/>
                  </a:moveTo>
                  <a:lnTo>
                    <a:pt x="14208" y="1767"/>
                  </a:lnTo>
                  <a:lnTo>
                    <a:pt x="14222" y="1766"/>
                  </a:lnTo>
                  <a:lnTo>
                    <a:pt x="14235" y="1766"/>
                  </a:lnTo>
                  <a:lnTo>
                    <a:pt x="14249" y="1766"/>
                  </a:lnTo>
                  <a:lnTo>
                    <a:pt x="14263" y="1765"/>
                  </a:lnTo>
                  <a:lnTo>
                    <a:pt x="14276" y="1764"/>
                  </a:lnTo>
                  <a:lnTo>
                    <a:pt x="14290" y="1763"/>
                  </a:lnTo>
                  <a:lnTo>
                    <a:pt x="14304" y="1762"/>
                  </a:lnTo>
                  <a:lnTo>
                    <a:pt x="14316" y="1761"/>
                  </a:lnTo>
                  <a:lnTo>
                    <a:pt x="14329" y="1759"/>
                  </a:lnTo>
                  <a:lnTo>
                    <a:pt x="14341" y="1757"/>
                  </a:lnTo>
                  <a:lnTo>
                    <a:pt x="14353" y="1756"/>
                  </a:lnTo>
                  <a:lnTo>
                    <a:pt x="14364" y="1754"/>
                  </a:lnTo>
                  <a:lnTo>
                    <a:pt x="14375" y="1751"/>
                  </a:lnTo>
                  <a:lnTo>
                    <a:pt x="14384" y="1749"/>
                  </a:lnTo>
                  <a:lnTo>
                    <a:pt x="14392" y="1747"/>
                  </a:lnTo>
                  <a:lnTo>
                    <a:pt x="14401" y="1743"/>
                  </a:lnTo>
                  <a:lnTo>
                    <a:pt x="14407" y="1741"/>
                  </a:lnTo>
                  <a:lnTo>
                    <a:pt x="14412" y="1737"/>
                  </a:lnTo>
                  <a:lnTo>
                    <a:pt x="14415" y="1733"/>
                  </a:lnTo>
                  <a:lnTo>
                    <a:pt x="14419" y="1728"/>
                  </a:lnTo>
                  <a:lnTo>
                    <a:pt x="14421" y="1721"/>
                  </a:lnTo>
                  <a:lnTo>
                    <a:pt x="14425" y="1711"/>
                  </a:lnTo>
                  <a:lnTo>
                    <a:pt x="14427" y="1698"/>
                  </a:lnTo>
                  <a:lnTo>
                    <a:pt x="14431" y="1685"/>
                  </a:lnTo>
                  <a:lnTo>
                    <a:pt x="14435" y="1670"/>
                  </a:lnTo>
                  <a:lnTo>
                    <a:pt x="14437" y="1656"/>
                  </a:lnTo>
                  <a:lnTo>
                    <a:pt x="14440" y="1642"/>
                  </a:lnTo>
                  <a:lnTo>
                    <a:pt x="14442" y="1630"/>
                  </a:lnTo>
                  <a:lnTo>
                    <a:pt x="14444" y="1619"/>
                  </a:lnTo>
                  <a:lnTo>
                    <a:pt x="14445" y="1612"/>
                  </a:lnTo>
                  <a:lnTo>
                    <a:pt x="14445" y="1608"/>
                  </a:lnTo>
                  <a:lnTo>
                    <a:pt x="14445" y="1603"/>
                  </a:lnTo>
                  <a:lnTo>
                    <a:pt x="14444" y="1599"/>
                  </a:lnTo>
                  <a:lnTo>
                    <a:pt x="14441" y="1596"/>
                  </a:lnTo>
                  <a:lnTo>
                    <a:pt x="14437" y="1595"/>
                  </a:lnTo>
                  <a:lnTo>
                    <a:pt x="14434" y="1596"/>
                  </a:lnTo>
                  <a:lnTo>
                    <a:pt x="14431" y="1598"/>
                  </a:lnTo>
                  <a:lnTo>
                    <a:pt x="14429" y="1602"/>
                  </a:lnTo>
                  <a:lnTo>
                    <a:pt x="14426" y="1608"/>
                  </a:lnTo>
                  <a:lnTo>
                    <a:pt x="14425" y="1615"/>
                  </a:lnTo>
                  <a:lnTo>
                    <a:pt x="14422" y="1624"/>
                  </a:lnTo>
                  <a:lnTo>
                    <a:pt x="14419" y="1634"/>
                  </a:lnTo>
                  <a:lnTo>
                    <a:pt x="14414" y="1644"/>
                  </a:lnTo>
                  <a:lnTo>
                    <a:pt x="14409" y="1655"/>
                  </a:lnTo>
                  <a:lnTo>
                    <a:pt x="14401" y="1665"/>
                  </a:lnTo>
                  <a:lnTo>
                    <a:pt x="14394" y="1674"/>
                  </a:lnTo>
                  <a:lnTo>
                    <a:pt x="14386" y="1682"/>
                  </a:lnTo>
                  <a:lnTo>
                    <a:pt x="14375" y="1691"/>
                  </a:lnTo>
                  <a:lnTo>
                    <a:pt x="14363" y="1698"/>
                  </a:lnTo>
                  <a:lnTo>
                    <a:pt x="14349" y="1704"/>
                  </a:lnTo>
                  <a:lnTo>
                    <a:pt x="14335" y="1710"/>
                  </a:lnTo>
                  <a:lnTo>
                    <a:pt x="14320" y="1714"/>
                  </a:lnTo>
                  <a:lnTo>
                    <a:pt x="14305" y="1718"/>
                  </a:lnTo>
                  <a:lnTo>
                    <a:pt x="14289" y="1721"/>
                  </a:lnTo>
                  <a:lnTo>
                    <a:pt x="14271" y="1723"/>
                  </a:lnTo>
                  <a:lnTo>
                    <a:pt x="14253" y="1724"/>
                  </a:lnTo>
                  <a:lnTo>
                    <a:pt x="14234" y="1726"/>
                  </a:lnTo>
                  <a:lnTo>
                    <a:pt x="14215" y="1726"/>
                  </a:lnTo>
                  <a:lnTo>
                    <a:pt x="14195" y="1726"/>
                  </a:lnTo>
                  <a:lnTo>
                    <a:pt x="14178" y="1726"/>
                  </a:lnTo>
                  <a:lnTo>
                    <a:pt x="14160" y="1725"/>
                  </a:lnTo>
                  <a:lnTo>
                    <a:pt x="14143" y="1724"/>
                  </a:lnTo>
                  <a:lnTo>
                    <a:pt x="14127" y="1722"/>
                  </a:lnTo>
                  <a:lnTo>
                    <a:pt x="14111" y="1719"/>
                  </a:lnTo>
                  <a:lnTo>
                    <a:pt x="14094" y="1716"/>
                  </a:lnTo>
                  <a:lnTo>
                    <a:pt x="14079" y="1713"/>
                  </a:lnTo>
                  <a:lnTo>
                    <a:pt x="14063" y="1709"/>
                  </a:lnTo>
                  <a:lnTo>
                    <a:pt x="14048" y="1704"/>
                  </a:lnTo>
                  <a:lnTo>
                    <a:pt x="14033" y="1700"/>
                  </a:lnTo>
                  <a:lnTo>
                    <a:pt x="14019" y="1694"/>
                  </a:lnTo>
                  <a:lnTo>
                    <a:pt x="14006" y="1688"/>
                  </a:lnTo>
                  <a:lnTo>
                    <a:pt x="13992" y="1682"/>
                  </a:lnTo>
                  <a:lnTo>
                    <a:pt x="13980" y="1676"/>
                  </a:lnTo>
                  <a:lnTo>
                    <a:pt x="13966" y="1669"/>
                  </a:lnTo>
                  <a:lnTo>
                    <a:pt x="13953" y="1661"/>
                  </a:lnTo>
                  <a:lnTo>
                    <a:pt x="13930" y="1645"/>
                  </a:lnTo>
                  <a:lnTo>
                    <a:pt x="13908" y="1628"/>
                  </a:lnTo>
                  <a:lnTo>
                    <a:pt x="13888" y="1610"/>
                  </a:lnTo>
                  <a:lnTo>
                    <a:pt x="13870" y="1590"/>
                  </a:lnTo>
                  <a:lnTo>
                    <a:pt x="13854" y="1569"/>
                  </a:lnTo>
                  <a:lnTo>
                    <a:pt x="13840" y="1548"/>
                  </a:lnTo>
                  <a:lnTo>
                    <a:pt x="13827" y="1525"/>
                  </a:lnTo>
                  <a:lnTo>
                    <a:pt x="13817" y="1502"/>
                  </a:lnTo>
                  <a:lnTo>
                    <a:pt x="13809" y="1478"/>
                  </a:lnTo>
                  <a:lnTo>
                    <a:pt x="13804" y="1454"/>
                  </a:lnTo>
                  <a:lnTo>
                    <a:pt x="13800" y="1429"/>
                  </a:lnTo>
                  <a:lnTo>
                    <a:pt x="13799" y="1404"/>
                  </a:lnTo>
                  <a:lnTo>
                    <a:pt x="13799" y="1382"/>
                  </a:lnTo>
                  <a:lnTo>
                    <a:pt x="13800" y="1360"/>
                  </a:lnTo>
                  <a:lnTo>
                    <a:pt x="13802" y="1339"/>
                  </a:lnTo>
                  <a:lnTo>
                    <a:pt x="13806" y="1318"/>
                  </a:lnTo>
                  <a:lnTo>
                    <a:pt x="13811" y="1298"/>
                  </a:lnTo>
                  <a:lnTo>
                    <a:pt x="13817" y="1279"/>
                  </a:lnTo>
                  <a:lnTo>
                    <a:pt x="13826" y="1260"/>
                  </a:lnTo>
                  <a:lnTo>
                    <a:pt x="13836" y="1241"/>
                  </a:lnTo>
                  <a:lnTo>
                    <a:pt x="13847" y="1224"/>
                  </a:lnTo>
                  <a:lnTo>
                    <a:pt x="13862" y="1206"/>
                  </a:lnTo>
                  <a:lnTo>
                    <a:pt x="13878" y="1190"/>
                  </a:lnTo>
                  <a:lnTo>
                    <a:pt x="13897" y="1174"/>
                  </a:lnTo>
                  <a:lnTo>
                    <a:pt x="13907" y="1167"/>
                  </a:lnTo>
                  <a:lnTo>
                    <a:pt x="13920" y="1159"/>
                  </a:lnTo>
                  <a:lnTo>
                    <a:pt x="13932" y="1152"/>
                  </a:lnTo>
                  <a:lnTo>
                    <a:pt x="13947" y="1144"/>
                  </a:lnTo>
                  <a:lnTo>
                    <a:pt x="13965" y="1137"/>
                  </a:lnTo>
                  <a:lnTo>
                    <a:pt x="13983" y="1131"/>
                  </a:lnTo>
                  <a:lnTo>
                    <a:pt x="14004" y="1125"/>
                  </a:lnTo>
                  <a:lnTo>
                    <a:pt x="14028" y="1120"/>
                  </a:lnTo>
                  <a:lnTo>
                    <a:pt x="14054" y="1116"/>
                  </a:lnTo>
                  <a:lnTo>
                    <a:pt x="14083" y="1113"/>
                  </a:lnTo>
                  <a:lnTo>
                    <a:pt x="14116" y="1111"/>
                  </a:lnTo>
                  <a:lnTo>
                    <a:pt x="14150" y="1110"/>
                  </a:lnTo>
                  <a:lnTo>
                    <a:pt x="14174" y="1111"/>
                  </a:lnTo>
                  <a:lnTo>
                    <a:pt x="14197" y="1112"/>
                  </a:lnTo>
                  <a:lnTo>
                    <a:pt x="14219" y="1114"/>
                  </a:lnTo>
                  <a:lnTo>
                    <a:pt x="14242" y="1117"/>
                  </a:lnTo>
                  <a:lnTo>
                    <a:pt x="14261" y="1121"/>
                  </a:lnTo>
                  <a:lnTo>
                    <a:pt x="14281" y="1125"/>
                  </a:lnTo>
                  <a:lnTo>
                    <a:pt x="14300" y="1130"/>
                  </a:lnTo>
                  <a:lnTo>
                    <a:pt x="14318" y="1135"/>
                  </a:lnTo>
                  <a:lnTo>
                    <a:pt x="14333" y="1141"/>
                  </a:lnTo>
                  <a:lnTo>
                    <a:pt x="14346" y="1147"/>
                  </a:lnTo>
                  <a:lnTo>
                    <a:pt x="14359" y="1154"/>
                  </a:lnTo>
                  <a:lnTo>
                    <a:pt x="14370" y="1160"/>
                  </a:lnTo>
                  <a:lnTo>
                    <a:pt x="14376" y="1165"/>
                  </a:lnTo>
                  <a:lnTo>
                    <a:pt x="14382" y="1171"/>
                  </a:lnTo>
                  <a:lnTo>
                    <a:pt x="14389" y="1178"/>
                  </a:lnTo>
                  <a:lnTo>
                    <a:pt x="14394" y="1184"/>
                  </a:lnTo>
                  <a:lnTo>
                    <a:pt x="14399" y="1192"/>
                  </a:lnTo>
                  <a:lnTo>
                    <a:pt x="14404" y="1199"/>
                  </a:lnTo>
                  <a:lnTo>
                    <a:pt x="14407" y="1207"/>
                  </a:lnTo>
                  <a:lnTo>
                    <a:pt x="14410" y="1216"/>
                  </a:lnTo>
                  <a:lnTo>
                    <a:pt x="14412" y="1224"/>
                  </a:lnTo>
                  <a:lnTo>
                    <a:pt x="14415" y="1233"/>
                  </a:lnTo>
                  <a:lnTo>
                    <a:pt x="14415" y="1241"/>
                  </a:lnTo>
                  <a:lnTo>
                    <a:pt x="14416" y="1250"/>
                  </a:lnTo>
                  <a:lnTo>
                    <a:pt x="14416" y="1258"/>
                  </a:lnTo>
                  <a:lnTo>
                    <a:pt x="14417" y="1264"/>
                  </a:lnTo>
                  <a:lnTo>
                    <a:pt x="14419" y="1266"/>
                  </a:lnTo>
                  <a:lnTo>
                    <a:pt x="14420" y="1267"/>
                  </a:lnTo>
                  <a:lnTo>
                    <a:pt x="14422" y="1268"/>
                  </a:lnTo>
                  <a:lnTo>
                    <a:pt x="14425" y="1268"/>
                  </a:lnTo>
                  <a:lnTo>
                    <a:pt x="14426" y="1268"/>
                  </a:lnTo>
                  <a:lnTo>
                    <a:pt x="14429" y="1267"/>
                  </a:lnTo>
                  <a:lnTo>
                    <a:pt x="14430" y="1266"/>
                  </a:lnTo>
                  <a:lnTo>
                    <a:pt x="14431" y="1264"/>
                  </a:lnTo>
                  <a:lnTo>
                    <a:pt x="14434" y="1258"/>
                  </a:lnTo>
                  <a:lnTo>
                    <a:pt x="14435" y="1250"/>
                  </a:lnTo>
                  <a:lnTo>
                    <a:pt x="14435" y="1243"/>
                  </a:lnTo>
                  <a:lnTo>
                    <a:pt x="14435" y="1234"/>
                  </a:lnTo>
                  <a:lnTo>
                    <a:pt x="14435" y="1223"/>
                  </a:lnTo>
                  <a:lnTo>
                    <a:pt x="14436" y="1210"/>
                  </a:lnTo>
                  <a:lnTo>
                    <a:pt x="14436" y="1197"/>
                  </a:lnTo>
                  <a:lnTo>
                    <a:pt x="14436" y="1184"/>
                  </a:lnTo>
                  <a:lnTo>
                    <a:pt x="14437" y="1171"/>
                  </a:lnTo>
                  <a:lnTo>
                    <a:pt x="14437" y="1159"/>
                  </a:lnTo>
                  <a:lnTo>
                    <a:pt x="14439" y="1145"/>
                  </a:lnTo>
                  <a:lnTo>
                    <a:pt x="14440" y="1134"/>
                  </a:lnTo>
                  <a:lnTo>
                    <a:pt x="14441" y="1125"/>
                  </a:lnTo>
                  <a:lnTo>
                    <a:pt x="14442" y="1119"/>
                  </a:lnTo>
                  <a:lnTo>
                    <a:pt x="14442" y="1114"/>
                  </a:lnTo>
                  <a:lnTo>
                    <a:pt x="14444" y="1110"/>
                  </a:lnTo>
                  <a:lnTo>
                    <a:pt x="14442" y="1106"/>
                  </a:lnTo>
                  <a:lnTo>
                    <a:pt x="14441" y="1104"/>
                  </a:lnTo>
                  <a:lnTo>
                    <a:pt x="14436" y="1101"/>
                  </a:lnTo>
                  <a:lnTo>
                    <a:pt x="14429" y="1100"/>
                  </a:lnTo>
                  <a:lnTo>
                    <a:pt x="14416" y="1099"/>
                  </a:lnTo>
                  <a:lnTo>
                    <a:pt x="14402" y="1098"/>
                  </a:lnTo>
                  <a:lnTo>
                    <a:pt x="14389" y="1097"/>
                  </a:lnTo>
                  <a:lnTo>
                    <a:pt x="14375" y="1095"/>
                  </a:lnTo>
                  <a:lnTo>
                    <a:pt x="14361" y="1093"/>
                  </a:lnTo>
                  <a:lnTo>
                    <a:pt x="14348" y="1091"/>
                  </a:lnTo>
                  <a:lnTo>
                    <a:pt x="14333" y="1089"/>
                  </a:lnTo>
                  <a:lnTo>
                    <a:pt x="14316" y="1087"/>
                  </a:lnTo>
                  <a:lnTo>
                    <a:pt x="14303" y="1085"/>
                  </a:lnTo>
                  <a:lnTo>
                    <a:pt x="14289" y="1084"/>
                  </a:lnTo>
                  <a:lnTo>
                    <a:pt x="14275" y="1082"/>
                  </a:lnTo>
                  <a:lnTo>
                    <a:pt x="14261" y="1081"/>
                  </a:lnTo>
                  <a:lnTo>
                    <a:pt x="14248" y="1080"/>
                  </a:lnTo>
                  <a:lnTo>
                    <a:pt x="14234" y="1079"/>
                  </a:lnTo>
                  <a:lnTo>
                    <a:pt x="14220" y="1078"/>
                  </a:lnTo>
                  <a:lnTo>
                    <a:pt x="14207" y="1078"/>
                  </a:lnTo>
                  <a:lnTo>
                    <a:pt x="14193" y="1077"/>
                  </a:lnTo>
                  <a:lnTo>
                    <a:pt x="14180" y="1077"/>
                  </a:lnTo>
                  <a:lnTo>
                    <a:pt x="14169" y="1077"/>
                  </a:lnTo>
                  <a:lnTo>
                    <a:pt x="14158" y="1077"/>
                  </a:lnTo>
                  <a:lnTo>
                    <a:pt x="14117" y="1077"/>
                  </a:lnTo>
                  <a:lnTo>
                    <a:pt x="14078" y="1080"/>
                  </a:lnTo>
                  <a:lnTo>
                    <a:pt x="14043" y="1084"/>
                  </a:lnTo>
                  <a:lnTo>
                    <a:pt x="14011" y="1089"/>
                  </a:lnTo>
                  <a:lnTo>
                    <a:pt x="13980" y="1096"/>
                  </a:lnTo>
                  <a:lnTo>
                    <a:pt x="13951" y="1104"/>
                  </a:lnTo>
                  <a:lnTo>
                    <a:pt x="13925" y="1113"/>
                  </a:lnTo>
                  <a:lnTo>
                    <a:pt x="13901" y="1123"/>
                  </a:lnTo>
                  <a:lnTo>
                    <a:pt x="13878" y="1134"/>
                  </a:lnTo>
                  <a:lnTo>
                    <a:pt x="13859" y="1145"/>
                  </a:lnTo>
                  <a:lnTo>
                    <a:pt x="13840" y="1158"/>
                  </a:lnTo>
                  <a:lnTo>
                    <a:pt x="13822" y="1171"/>
                  </a:lnTo>
                  <a:lnTo>
                    <a:pt x="13805" y="1186"/>
                  </a:lnTo>
                  <a:lnTo>
                    <a:pt x="13789" y="1201"/>
                  </a:lnTo>
                  <a:lnTo>
                    <a:pt x="13775" y="1217"/>
                  </a:lnTo>
                  <a:lnTo>
                    <a:pt x="13762" y="1233"/>
                  </a:lnTo>
                  <a:lnTo>
                    <a:pt x="13751" y="1249"/>
                  </a:lnTo>
                  <a:lnTo>
                    <a:pt x="13740" y="1266"/>
                  </a:lnTo>
                  <a:lnTo>
                    <a:pt x="13731" y="1282"/>
                  </a:lnTo>
                  <a:lnTo>
                    <a:pt x="13724" y="1298"/>
                  </a:lnTo>
                  <a:lnTo>
                    <a:pt x="13718" y="1314"/>
                  </a:lnTo>
                  <a:lnTo>
                    <a:pt x="13713" y="1330"/>
                  </a:lnTo>
                  <a:lnTo>
                    <a:pt x="13709" y="1345"/>
                  </a:lnTo>
                  <a:lnTo>
                    <a:pt x="13705" y="1360"/>
                  </a:lnTo>
                  <a:lnTo>
                    <a:pt x="13703" y="1374"/>
                  </a:lnTo>
                  <a:lnTo>
                    <a:pt x="13700" y="1387"/>
                  </a:lnTo>
                  <a:lnTo>
                    <a:pt x="13700" y="1399"/>
                  </a:lnTo>
                  <a:lnTo>
                    <a:pt x="13700" y="1411"/>
                  </a:lnTo>
                  <a:lnTo>
                    <a:pt x="13700" y="1427"/>
                  </a:lnTo>
                  <a:lnTo>
                    <a:pt x="13701" y="1443"/>
                  </a:lnTo>
                  <a:lnTo>
                    <a:pt x="13703" y="1460"/>
                  </a:lnTo>
                  <a:lnTo>
                    <a:pt x="13705" y="1476"/>
                  </a:lnTo>
                  <a:lnTo>
                    <a:pt x="13709" y="1493"/>
                  </a:lnTo>
                  <a:lnTo>
                    <a:pt x="13714" y="1510"/>
                  </a:lnTo>
                  <a:lnTo>
                    <a:pt x="13719" y="1527"/>
                  </a:lnTo>
                  <a:lnTo>
                    <a:pt x="13726" y="1544"/>
                  </a:lnTo>
                  <a:lnTo>
                    <a:pt x="13734" y="1561"/>
                  </a:lnTo>
                  <a:lnTo>
                    <a:pt x="13744" y="1578"/>
                  </a:lnTo>
                  <a:lnTo>
                    <a:pt x="13755" y="1594"/>
                  </a:lnTo>
                  <a:lnTo>
                    <a:pt x="13766" y="1610"/>
                  </a:lnTo>
                  <a:lnTo>
                    <a:pt x="13781" y="1626"/>
                  </a:lnTo>
                  <a:lnTo>
                    <a:pt x="13796" y="1642"/>
                  </a:lnTo>
                  <a:lnTo>
                    <a:pt x="13814" y="1657"/>
                  </a:lnTo>
                  <a:lnTo>
                    <a:pt x="13832" y="1672"/>
                  </a:lnTo>
                  <a:lnTo>
                    <a:pt x="13855" y="1687"/>
                  </a:lnTo>
                  <a:lnTo>
                    <a:pt x="13878" y="1700"/>
                  </a:lnTo>
                  <a:lnTo>
                    <a:pt x="13902" y="1713"/>
                  </a:lnTo>
                  <a:lnTo>
                    <a:pt x="13928" y="1724"/>
                  </a:lnTo>
                  <a:lnTo>
                    <a:pt x="13956" y="1734"/>
                  </a:lnTo>
                  <a:lnTo>
                    <a:pt x="13985" y="1743"/>
                  </a:lnTo>
                  <a:lnTo>
                    <a:pt x="14014" y="1750"/>
                  </a:lnTo>
                  <a:lnTo>
                    <a:pt x="14047" y="1756"/>
                  </a:lnTo>
                  <a:lnTo>
                    <a:pt x="14081" y="1761"/>
                  </a:lnTo>
                  <a:lnTo>
                    <a:pt x="14117" y="1764"/>
                  </a:lnTo>
                  <a:lnTo>
                    <a:pt x="14155" y="1766"/>
                  </a:lnTo>
                  <a:lnTo>
                    <a:pt x="14195" y="1767"/>
                  </a:lnTo>
                  <a:close/>
                  <a:moveTo>
                    <a:pt x="14890" y="1499"/>
                  </a:moveTo>
                  <a:lnTo>
                    <a:pt x="14890" y="1520"/>
                  </a:lnTo>
                  <a:lnTo>
                    <a:pt x="14890" y="1540"/>
                  </a:lnTo>
                  <a:lnTo>
                    <a:pt x="14890" y="1559"/>
                  </a:lnTo>
                  <a:lnTo>
                    <a:pt x="14890" y="1578"/>
                  </a:lnTo>
                  <a:lnTo>
                    <a:pt x="14890" y="1596"/>
                  </a:lnTo>
                  <a:lnTo>
                    <a:pt x="14889" y="1612"/>
                  </a:lnTo>
                  <a:lnTo>
                    <a:pt x="14889" y="1628"/>
                  </a:lnTo>
                  <a:lnTo>
                    <a:pt x="14889" y="1643"/>
                  </a:lnTo>
                  <a:lnTo>
                    <a:pt x="14888" y="1657"/>
                  </a:lnTo>
                  <a:lnTo>
                    <a:pt x="14886" y="1669"/>
                  </a:lnTo>
                  <a:lnTo>
                    <a:pt x="14886" y="1680"/>
                  </a:lnTo>
                  <a:lnTo>
                    <a:pt x="14885" y="1690"/>
                  </a:lnTo>
                  <a:lnTo>
                    <a:pt x="14883" y="1702"/>
                  </a:lnTo>
                  <a:lnTo>
                    <a:pt x="14879" y="1713"/>
                  </a:lnTo>
                  <a:lnTo>
                    <a:pt x="14875" y="1723"/>
                  </a:lnTo>
                  <a:lnTo>
                    <a:pt x="14870" y="1730"/>
                  </a:lnTo>
                  <a:lnTo>
                    <a:pt x="14867" y="1733"/>
                  </a:lnTo>
                  <a:lnTo>
                    <a:pt x="14863" y="1736"/>
                  </a:lnTo>
                  <a:lnTo>
                    <a:pt x="14858" y="1737"/>
                  </a:lnTo>
                  <a:lnTo>
                    <a:pt x="14853" y="1739"/>
                  </a:lnTo>
                  <a:lnTo>
                    <a:pt x="14845" y="1740"/>
                  </a:lnTo>
                  <a:lnTo>
                    <a:pt x="14837" y="1741"/>
                  </a:lnTo>
                  <a:lnTo>
                    <a:pt x="14828" y="1742"/>
                  </a:lnTo>
                  <a:lnTo>
                    <a:pt x="14820" y="1742"/>
                  </a:lnTo>
                  <a:lnTo>
                    <a:pt x="14815" y="1743"/>
                  </a:lnTo>
                  <a:lnTo>
                    <a:pt x="14813" y="1744"/>
                  </a:lnTo>
                  <a:lnTo>
                    <a:pt x="14812" y="1745"/>
                  </a:lnTo>
                  <a:lnTo>
                    <a:pt x="14812" y="1747"/>
                  </a:lnTo>
                  <a:lnTo>
                    <a:pt x="14812" y="1749"/>
                  </a:lnTo>
                  <a:lnTo>
                    <a:pt x="14812" y="1751"/>
                  </a:lnTo>
                  <a:lnTo>
                    <a:pt x="14813" y="1752"/>
                  </a:lnTo>
                  <a:lnTo>
                    <a:pt x="14815" y="1753"/>
                  </a:lnTo>
                  <a:lnTo>
                    <a:pt x="14820" y="1754"/>
                  </a:lnTo>
                  <a:lnTo>
                    <a:pt x="14829" y="1754"/>
                  </a:lnTo>
                  <a:lnTo>
                    <a:pt x="14843" y="1754"/>
                  </a:lnTo>
                  <a:lnTo>
                    <a:pt x="14859" y="1754"/>
                  </a:lnTo>
                  <a:lnTo>
                    <a:pt x="14875" y="1753"/>
                  </a:lnTo>
                  <a:lnTo>
                    <a:pt x="14893" y="1753"/>
                  </a:lnTo>
                  <a:lnTo>
                    <a:pt x="14909" y="1752"/>
                  </a:lnTo>
                  <a:lnTo>
                    <a:pt x="14923" y="1752"/>
                  </a:lnTo>
                  <a:lnTo>
                    <a:pt x="14931" y="1752"/>
                  </a:lnTo>
                  <a:lnTo>
                    <a:pt x="14936" y="1752"/>
                  </a:lnTo>
                  <a:lnTo>
                    <a:pt x="14950" y="1752"/>
                  </a:lnTo>
                  <a:lnTo>
                    <a:pt x="14969" y="1752"/>
                  </a:lnTo>
                  <a:lnTo>
                    <a:pt x="14980" y="1753"/>
                  </a:lnTo>
                  <a:lnTo>
                    <a:pt x="14993" y="1753"/>
                  </a:lnTo>
                  <a:lnTo>
                    <a:pt x="15006" y="1754"/>
                  </a:lnTo>
                  <a:lnTo>
                    <a:pt x="15022" y="1754"/>
                  </a:lnTo>
                  <a:lnTo>
                    <a:pt x="15039" y="1755"/>
                  </a:lnTo>
                  <a:lnTo>
                    <a:pt x="15057" y="1755"/>
                  </a:lnTo>
                  <a:lnTo>
                    <a:pt x="15077" y="1756"/>
                  </a:lnTo>
                  <a:lnTo>
                    <a:pt x="15100" y="1756"/>
                  </a:lnTo>
                  <a:lnTo>
                    <a:pt x="15123" y="1756"/>
                  </a:lnTo>
                  <a:lnTo>
                    <a:pt x="15150" y="1757"/>
                  </a:lnTo>
                  <a:lnTo>
                    <a:pt x="15178" y="1757"/>
                  </a:lnTo>
                  <a:lnTo>
                    <a:pt x="15207" y="1757"/>
                  </a:lnTo>
                  <a:lnTo>
                    <a:pt x="15226" y="1757"/>
                  </a:lnTo>
                  <a:lnTo>
                    <a:pt x="15241" y="1756"/>
                  </a:lnTo>
                  <a:lnTo>
                    <a:pt x="15246" y="1755"/>
                  </a:lnTo>
                  <a:lnTo>
                    <a:pt x="15251" y="1754"/>
                  </a:lnTo>
                  <a:lnTo>
                    <a:pt x="15254" y="1753"/>
                  </a:lnTo>
                  <a:lnTo>
                    <a:pt x="15257" y="1750"/>
                  </a:lnTo>
                  <a:lnTo>
                    <a:pt x="15261" y="1748"/>
                  </a:lnTo>
                  <a:lnTo>
                    <a:pt x="15263" y="1744"/>
                  </a:lnTo>
                  <a:lnTo>
                    <a:pt x="15264" y="1739"/>
                  </a:lnTo>
                  <a:lnTo>
                    <a:pt x="15267" y="1734"/>
                  </a:lnTo>
                  <a:lnTo>
                    <a:pt x="15268" y="1728"/>
                  </a:lnTo>
                  <a:lnTo>
                    <a:pt x="15271" y="1719"/>
                  </a:lnTo>
                  <a:lnTo>
                    <a:pt x="15272" y="1709"/>
                  </a:lnTo>
                  <a:lnTo>
                    <a:pt x="15274" y="1698"/>
                  </a:lnTo>
                  <a:lnTo>
                    <a:pt x="15276" y="1687"/>
                  </a:lnTo>
                  <a:lnTo>
                    <a:pt x="15278" y="1677"/>
                  </a:lnTo>
                  <a:lnTo>
                    <a:pt x="15279" y="1667"/>
                  </a:lnTo>
                  <a:lnTo>
                    <a:pt x="15281" y="1659"/>
                  </a:lnTo>
                  <a:lnTo>
                    <a:pt x="15281" y="1652"/>
                  </a:lnTo>
                  <a:lnTo>
                    <a:pt x="15281" y="1649"/>
                  </a:lnTo>
                  <a:lnTo>
                    <a:pt x="15281" y="1644"/>
                  </a:lnTo>
                  <a:lnTo>
                    <a:pt x="15281" y="1640"/>
                  </a:lnTo>
                  <a:lnTo>
                    <a:pt x="15279" y="1638"/>
                  </a:lnTo>
                  <a:lnTo>
                    <a:pt x="15278" y="1637"/>
                  </a:lnTo>
                  <a:lnTo>
                    <a:pt x="15277" y="1636"/>
                  </a:lnTo>
                  <a:lnTo>
                    <a:pt x="15274" y="1636"/>
                  </a:lnTo>
                  <a:lnTo>
                    <a:pt x="15271" y="1636"/>
                  </a:lnTo>
                  <a:lnTo>
                    <a:pt x="15268" y="1639"/>
                  </a:lnTo>
                  <a:lnTo>
                    <a:pt x="15267" y="1643"/>
                  </a:lnTo>
                  <a:lnTo>
                    <a:pt x="15264" y="1649"/>
                  </a:lnTo>
                  <a:lnTo>
                    <a:pt x="15262" y="1661"/>
                  </a:lnTo>
                  <a:lnTo>
                    <a:pt x="15258" y="1673"/>
                  </a:lnTo>
                  <a:lnTo>
                    <a:pt x="15253" y="1682"/>
                  </a:lnTo>
                  <a:lnTo>
                    <a:pt x="15248" y="1690"/>
                  </a:lnTo>
                  <a:lnTo>
                    <a:pt x="15242" y="1697"/>
                  </a:lnTo>
                  <a:lnTo>
                    <a:pt x="15235" y="1703"/>
                  </a:lnTo>
                  <a:lnTo>
                    <a:pt x="15226" y="1708"/>
                  </a:lnTo>
                  <a:lnTo>
                    <a:pt x="15216" y="1712"/>
                  </a:lnTo>
                  <a:lnTo>
                    <a:pt x="15200" y="1716"/>
                  </a:lnTo>
                  <a:lnTo>
                    <a:pt x="15182" y="1719"/>
                  </a:lnTo>
                  <a:lnTo>
                    <a:pt x="15172" y="1720"/>
                  </a:lnTo>
                  <a:lnTo>
                    <a:pt x="15162" y="1721"/>
                  </a:lnTo>
                  <a:lnTo>
                    <a:pt x="15153" y="1721"/>
                  </a:lnTo>
                  <a:lnTo>
                    <a:pt x="15143" y="1722"/>
                  </a:lnTo>
                  <a:lnTo>
                    <a:pt x="15126" y="1722"/>
                  </a:lnTo>
                  <a:lnTo>
                    <a:pt x="15110" y="1722"/>
                  </a:lnTo>
                  <a:lnTo>
                    <a:pt x="15091" y="1722"/>
                  </a:lnTo>
                  <a:lnTo>
                    <a:pt x="15074" y="1721"/>
                  </a:lnTo>
                  <a:lnTo>
                    <a:pt x="15059" y="1720"/>
                  </a:lnTo>
                  <a:lnTo>
                    <a:pt x="15045" y="1719"/>
                  </a:lnTo>
                  <a:lnTo>
                    <a:pt x="15034" y="1717"/>
                  </a:lnTo>
                  <a:lnTo>
                    <a:pt x="15022" y="1715"/>
                  </a:lnTo>
                  <a:lnTo>
                    <a:pt x="15014" y="1712"/>
                  </a:lnTo>
                  <a:lnTo>
                    <a:pt x="15007" y="1709"/>
                  </a:lnTo>
                  <a:lnTo>
                    <a:pt x="15001" y="1704"/>
                  </a:lnTo>
                  <a:lnTo>
                    <a:pt x="14996" y="1699"/>
                  </a:lnTo>
                  <a:lnTo>
                    <a:pt x="14991" y="1693"/>
                  </a:lnTo>
                  <a:lnTo>
                    <a:pt x="14989" y="1687"/>
                  </a:lnTo>
                  <a:lnTo>
                    <a:pt x="14986" y="1679"/>
                  </a:lnTo>
                  <a:lnTo>
                    <a:pt x="14985" y="1670"/>
                  </a:lnTo>
                  <a:lnTo>
                    <a:pt x="14983" y="1660"/>
                  </a:lnTo>
                  <a:lnTo>
                    <a:pt x="14983" y="1650"/>
                  </a:lnTo>
                  <a:lnTo>
                    <a:pt x="14983" y="1642"/>
                  </a:lnTo>
                  <a:lnTo>
                    <a:pt x="14983" y="1630"/>
                  </a:lnTo>
                  <a:lnTo>
                    <a:pt x="14983" y="1623"/>
                  </a:lnTo>
                  <a:lnTo>
                    <a:pt x="14983" y="1615"/>
                  </a:lnTo>
                  <a:lnTo>
                    <a:pt x="14981" y="1606"/>
                  </a:lnTo>
                  <a:lnTo>
                    <a:pt x="14981" y="1597"/>
                  </a:lnTo>
                  <a:lnTo>
                    <a:pt x="14983" y="1588"/>
                  </a:lnTo>
                  <a:lnTo>
                    <a:pt x="14983" y="1579"/>
                  </a:lnTo>
                  <a:lnTo>
                    <a:pt x="14983" y="1569"/>
                  </a:lnTo>
                  <a:lnTo>
                    <a:pt x="14983" y="1560"/>
                  </a:lnTo>
                  <a:lnTo>
                    <a:pt x="14983" y="1550"/>
                  </a:lnTo>
                  <a:lnTo>
                    <a:pt x="14983" y="1541"/>
                  </a:lnTo>
                  <a:lnTo>
                    <a:pt x="14983" y="1533"/>
                  </a:lnTo>
                  <a:lnTo>
                    <a:pt x="14983" y="1525"/>
                  </a:lnTo>
                  <a:lnTo>
                    <a:pt x="14983" y="1510"/>
                  </a:lnTo>
                  <a:lnTo>
                    <a:pt x="14983" y="1499"/>
                  </a:lnTo>
                  <a:lnTo>
                    <a:pt x="14983" y="1422"/>
                  </a:lnTo>
                  <a:lnTo>
                    <a:pt x="14983" y="1419"/>
                  </a:lnTo>
                  <a:lnTo>
                    <a:pt x="14984" y="1417"/>
                  </a:lnTo>
                  <a:lnTo>
                    <a:pt x="14986" y="1416"/>
                  </a:lnTo>
                  <a:lnTo>
                    <a:pt x="14990" y="1415"/>
                  </a:lnTo>
                  <a:lnTo>
                    <a:pt x="14999" y="1416"/>
                  </a:lnTo>
                  <a:lnTo>
                    <a:pt x="15011" y="1416"/>
                  </a:lnTo>
                  <a:lnTo>
                    <a:pt x="15026" y="1416"/>
                  </a:lnTo>
                  <a:lnTo>
                    <a:pt x="15045" y="1416"/>
                  </a:lnTo>
                  <a:lnTo>
                    <a:pt x="15055" y="1416"/>
                  </a:lnTo>
                  <a:lnTo>
                    <a:pt x="15065" y="1417"/>
                  </a:lnTo>
                  <a:lnTo>
                    <a:pt x="15075" y="1417"/>
                  </a:lnTo>
                  <a:lnTo>
                    <a:pt x="15085" y="1417"/>
                  </a:lnTo>
                  <a:lnTo>
                    <a:pt x="15104" y="1418"/>
                  </a:lnTo>
                  <a:lnTo>
                    <a:pt x="15121" y="1418"/>
                  </a:lnTo>
                  <a:lnTo>
                    <a:pt x="15136" y="1419"/>
                  </a:lnTo>
                  <a:lnTo>
                    <a:pt x="15147" y="1420"/>
                  </a:lnTo>
                  <a:lnTo>
                    <a:pt x="15157" y="1421"/>
                  </a:lnTo>
                  <a:lnTo>
                    <a:pt x="15166" y="1422"/>
                  </a:lnTo>
                  <a:lnTo>
                    <a:pt x="15173" y="1424"/>
                  </a:lnTo>
                  <a:lnTo>
                    <a:pt x="15180" y="1427"/>
                  </a:lnTo>
                  <a:lnTo>
                    <a:pt x="15186" y="1429"/>
                  </a:lnTo>
                  <a:lnTo>
                    <a:pt x="15190" y="1432"/>
                  </a:lnTo>
                  <a:lnTo>
                    <a:pt x="15195" y="1435"/>
                  </a:lnTo>
                  <a:lnTo>
                    <a:pt x="15197" y="1438"/>
                  </a:lnTo>
                  <a:lnTo>
                    <a:pt x="15202" y="1444"/>
                  </a:lnTo>
                  <a:lnTo>
                    <a:pt x="15205" y="1451"/>
                  </a:lnTo>
                  <a:lnTo>
                    <a:pt x="15207" y="1459"/>
                  </a:lnTo>
                  <a:lnTo>
                    <a:pt x="15208" y="1466"/>
                  </a:lnTo>
                  <a:lnTo>
                    <a:pt x="15208" y="1473"/>
                  </a:lnTo>
                  <a:lnTo>
                    <a:pt x="15208" y="1480"/>
                  </a:lnTo>
                  <a:lnTo>
                    <a:pt x="15210" y="1483"/>
                  </a:lnTo>
                  <a:lnTo>
                    <a:pt x="15211" y="1485"/>
                  </a:lnTo>
                  <a:lnTo>
                    <a:pt x="15213" y="1487"/>
                  </a:lnTo>
                  <a:lnTo>
                    <a:pt x="15216" y="1488"/>
                  </a:lnTo>
                  <a:lnTo>
                    <a:pt x="15220" y="1487"/>
                  </a:lnTo>
                  <a:lnTo>
                    <a:pt x="15222" y="1485"/>
                  </a:lnTo>
                  <a:lnTo>
                    <a:pt x="15223" y="1482"/>
                  </a:lnTo>
                  <a:lnTo>
                    <a:pt x="15223" y="1478"/>
                  </a:lnTo>
                  <a:lnTo>
                    <a:pt x="15225" y="1475"/>
                  </a:lnTo>
                  <a:lnTo>
                    <a:pt x="15225" y="1471"/>
                  </a:lnTo>
                  <a:lnTo>
                    <a:pt x="15225" y="1467"/>
                  </a:lnTo>
                  <a:lnTo>
                    <a:pt x="15225" y="1462"/>
                  </a:lnTo>
                  <a:lnTo>
                    <a:pt x="15225" y="1455"/>
                  </a:lnTo>
                  <a:lnTo>
                    <a:pt x="15226" y="1447"/>
                  </a:lnTo>
                  <a:lnTo>
                    <a:pt x="15226" y="1439"/>
                  </a:lnTo>
                  <a:lnTo>
                    <a:pt x="15227" y="1430"/>
                  </a:lnTo>
                  <a:lnTo>
                    <a:pt x="15227" y="1422"/>
                  </a:lnTo>
                  <a:lnTo>
                    <a:pt x="15228" y="1415"/>
                  </a:lnTo>
                  <a:lnTo>
                    <a:pt x="15230" y="1404"/>
                  </a:lnTo>
                  <a:lnTo>
                    <a:pt x="15231" y="1395"/>
                  </a:lnTo>
                  <a:lnTo>
                    <a:pt x="15233" y="1388"/>
                  </a:lnTo>
                  <a:lnTo>
                    <a:pt x="15235" y="1381"/>
                  </a:lnTo>
                  <a:lnTo>
                    <a:pt x="15236" y="1371"/>
                  </a:lnTo>
                  <a:lnTo>
                    <a:pt x="15237" y="1365"/>
                  </a:lnTo>
                  <a:lnTo>
                    <a:pt x="15237" y="1362"/>
                  </a:lnTo>
                  <a:lnTo>
                    <a:pt x="15236" y="1360"/>
                  </a:lnTo>
                  <a:lnTo>
                    <a:pt x="15235" y="1359"/>
                  </a:lnTo>
                  <a:lnTo>
                    <a:pt x="15232" y="1358"/>
                  </a:lnTo>
                  <a:lnTo>
                    <a:pt x="15228" y="1359"/>
                  </a:lnTo>
                  <a:lnTo>
                    <a:pt x="15225" y="1361"/>
                  </a:lnTo>
                  <a:lnTo>
                    <a:pt x="15221" y="1365"/>
                  </a:lnTo>
                  <a:lnTo>
                    <a:pt x="15216" y="1370"/>
                  </a:lnTo>
                  <a:lnTo>
                    <a:pt x="15211" y="1373"/>
                  </a:lnTo>
                  <a:lnTo>
                    <a:pt x="15207" y="1375"/>
                  </a:lnTo>
                  <a:lnTo>
                    <a:pt x="15202" y="1377"/>
                  </a:lnTo>
                  <a:lnTo>
                    <a:pt x="15196" y="1379"/>
                  </a:lnTo>
                  <a:lnTo>
                    <a:pt x="15182" y="1381"/>
                  </a:lnTo>
                  <a:lnTo>
                    <a:pt x="15163" y="1382"/>
                  </a:lnTo>
                  <a:lnTo>
                    <a:pt x="15155" y="1382"/>
                  </a:lnTo>
                  <a:lnTo>
                    <a:pt x="15143" y="1383"/>
                  </a:lnTo>
                  <a:lnTo>
                    <a:pt x="15127" y="1383"/>
                  </a:lnTo>
                  <a:lnTo>
                    <a:pt x="15110" y="1383"/>
                  </a:lnTo>
                  <a:lnTo>
                    <a:pt x="15101" y="1383"/>
                  </a:lnTo>
                  <a:lnTo>
                    <a:pt x="15091" y="1383"/>
                  </a:lnTo>
                  <a:lnTo>
                    <a:pt x="15082" y="1383"/>
                  </a:lnTo>
                  <a:lnTo>
                    <a:pt x="15072" y="1383"/>
                  </a:lnTo>
                  <a:lnTo>
                    <a:pt x="15054" y="1384"/>
                  </a:lnTo>
                  <a:lnTo>
                    <a:pt x="15035" y="1384"/>
                  </a:lnTo>
                  <a:lnTo>
                    <a:pt x="15019" y="1384"/>
                  </a:lnTo>
                  <a:lnTo>
                    <a:pt x="15005" y="1384"/>
                  </a:lnTo>
                  <a:lnTo>
                    <a:pt x="14995" y="1384"/>
                  </a:lnTo>
                  <a:lnTo>
                    <a:pt x="14989" y="1384"/>
                  </a:lnTo>
                  <a:lnTo>
                    <a:pt x="14986" y="1383"/>
                  </a:lnTo>
                  <a:lnTo>
                    <a:pt x="14984" y="1382"/>
                  </a:lnTo>
                  <a:lnTo>
                    <a:pt x="14983" y="1379"/>
                  </a:lnTo>
                  <a:lnTo>
                    <a:pt x="14983" y="1375"/>
                  </a:lnTo>
                  <a:lnTo>
                    <a:pt x="14983" y="1132"/>
                  </a:lnTo>
                  <a:lnTo>
                    <a:pt x="14983" y="1128"/>
                  </a:lnTo>
                  <a:lnTo>
                    <a:pt x="14984" y="1125"/>
                  </a:lnTo>
                  <a:lnTo>
                    <a:pt x="14986" y="1124"/>
                  </a:lnTo>
                  <a:lnTo>
                    <a:pt x="14989" y="1123"/>
                  </a:lnTo>
                  <a:lnTo>
                    <a:pt x="14996" y="1123"/>
                  </a:lnTo>
                  <a:lnTo>
                    <a:pt x="15007" y="1123"/>
                  </a:lnTo>
                  <a:lnTo>
                    <a:pt x="15024" y="1123"/>
                  </a:lnTo>
                  <a:lnTo>
                    <a:pt x="15042" y="1124"/>
                  </a:lnTo>
                  <a:lnTo>
                    <a:pt x="15052" y="1124"/>
                  </a:lnTo>
                  <a:lnTo>
                    <a:pt x="15062" y="1124"/>
                  </a:lnTo>
                  <a:lnTo>
                    <a:pt x="15072" y="1124"/>
                  </a:lnTo>
                  <a:lnTo>
                    <a:pt x="15082" y="1124"/>
                  </a:lnTo>
                  <a:lnTo>
                    <a:pt x="15101" y="1124"/>
                  </a:lnTo>
                  <a:lnTo>
                    <a:pt x="15119" y="1125"/>
                  </a:lnTo>
                  <a:lnTo>
                    <a:pt x="15131" y="1125"/>
                  </a:lnTo>
                  <a:lnTo>
                    <a:pt x="15140" y="1126"/>
                  </a:lnTo>
                  <a:lnTo>
                    <a:pt x="15153" y="1127"/>
                  </a:lnTo>
                  <a:lnTo>
                    <a:pt x="15166" y="1129"/>
                  </a:lnTo>
                  <a:lnTo>
                    <a:pt x="15176" y="1131"/>
                  </a:lnTo>
                  <a:lnTo>
                    <a:pt x="15185" y="1133"/>
                  </a:lnTo>
                  <a:lnTo>
                    <a:pt x="15192" y="1135"/>
                  </a:lnTo>
                  <a:lnTo>
                    <a:pt x="15198" y="1137"/>
                  </a:lnTo>
                  <a:lnTo>
                    <a:pt x="15203" y="1140"/>
                  </a:lnTo>
                  <a:lnTo>
                    <a:pt x="15207" y="1143"/>
                  </a:lnTo>
                  <a:lnTo>
                    <a:pt x="15213" y="1149"/>
                  </a:lnTo>
                  <a:lnTo>
                    <a:pt x="15217" y="1156"/>
                  </a:lnTo>
                  <a:lnTo>
                    <a:pt x="15220" y="1161"/>
                  </a:lnTo>
                  <a:lnTo>
                    <a:pt x="15222" y="1167"/>
                  </a:lnTo>
                  <a:lnTo>
                    <a:pt x="15223" y="1173"/>
                  </a:lnTo>
                  <a:lnTo>
                    <a:pt x="15223" y="1179"/>
                  </a:lnTo>
                  <a:lnTo>
                    <a:pt x="15225" y="1184"/>
                  </a:lnTo>
                  <a:lnTo>
                    <a:pt x="15225" y="1187"/>
                  </a:lnTo>
                  <a:lnTo>
                    <a:pt x="15225" y="1192"/>
                  </a:lnTo>
                  <a:lnTo>
                    <a:pt x="15226" y="1196"/>
                  </a:lnTo>
                  <a:lnTo>
                    <a:pt x="15228" y="1198"/>
                  </a:lnTo>
                  <a:lnTo>
                    <a:pt x="15233" y="1199"/>
                  </a:lnTo>
                  <a:lnTo>
                    <a:pt x="15236" y="1198"/>
                  </a:lnTo>
                  <a:lnTo>
                    <a:pt x="15238" y="1196"/>
                  </a:lnTo>
                  <a:lnTo>
                    <a:pt x="15240" y="1193"/>
                  </a:lnTo>
                  <a:lnTo>
                    <a:pt x="15241" y="1189"/>
                  </a:lnTo>
                  <a:lnTo>
                    <a:pt x="15242" y="1184"/>
                  </a:lnTo>
                  <a:lnTo>
                    <a:pt x="15242" y="1177"/>
                  </a:lnTo>
                  <a:lnTo>
                    <a:pt x="15243" y="1168"/>
                  </a:lnTo>
                  <a:lnTo>
                    <a:pt x="15243" y="1159"/>
                  </a:lnTo>
                  <a:lnTo>
                    <a:pt x="15245" y="1151"/>
                  </a:lnTo>
                  <a:lnTo>
                    <a:pt x="15245" y="1142"/>
                  </a:lnTo>
                  <a:lnTo>
                    <a:pt x="15246" y="1136"/>
                  </a:lnTo>
                  <a:lnTo>
                    <a:pt x="15246" y="1131"/>
                  </a:lnTo>
                  <a:lnTo>
                    <a:pt x="15248" y="1115"/>
                  </a:lnTo>
                  <a:lnTo>
                    <a:pt x="15252" y="1104"/>
                  </a:lnTo>
                  <a:lnTo>
                    <a:pt x="15254" y="1095"/>
                  </a:lnTo>
                  <a:lnTo>
                    <a:pt x="15254" y="1090"/>
                  </a:lnTo>
                  <a:lnTo>
                    <a:pt x="15254" y="1087"/>
                  </a:lnTo>
                  <a:lnTo>
                    <a:pt x="15254" y="1084"/>
                  </a:lnTo>
                  <a:lnTo>
                    <a:pt x="15252" y="1082"/>
                  </a:lnTo>
                  <a:lnTo>
                    <a:pt x="15251" y="1082"/>
                  </a:lnTo>
                  <a:lnTo>
                    <a:pt x="15247" y="1082"/>
                  </a:lnTo>
                  <a:lnTo>
                    <a:pt x="15243" y="1084"/>
                  </a:lnTo>
                  <a:lnTo>
                    <a:pt x="15240" y="1085"/>
                  </a:lnTo>
                  <a:lnTo>
                    <a:pt x="15235" y="1086"/>
                  </a:lnTo>
                  <a:lnTo>
                    <a:pt x="15227" y="1088"/>
                  </a:lnTo>
                  <a:lnTo>
                    <a:pt x="15216" y="1089"/>
                  </a:lnTo>
                  <a:lnTo>
                    <a:pt x="15203" y="1090"/>
                  </a:lnTo>
                  <a:lnTo>
                    <a:pt x="15188" y="1091"/>
                  </a:lnTo>
                  <a:lnTo>
                    <a:pt x="15180" y="1091"/>
                  </a:lnTo>
                  <a:lnTo>
                    <a:pt x="15166" y="1091"/>
                  </a:lnTo>
                  <a:lnTo>
                    <a:pt x="15158" y="1091"/>
                  </a:lnTo>
                  <a:lnTo>
                    <a:pt x="15148" y="1091"/>
                  </a:lnTo>
                  <a:lnTo>
                    <a:pt x="15138" y="1091"/>
                  </a:lnTo>
                  <a:lnTo>
                    <a:pt x="15128" y="1091"/>
                  </a:lnTo>
                  <a:lnTo>
                    <a:pt x="15117" y="1091"/>
                  </a:lnTo>
                  <a:lnTo>
                    <a:pt x="15105" y="1091"/>
                  </a:lnTo>
                  <a:lnTo>
                    <a:pt x="15094" y="1091"/>
                  </a:lnTo>
                  <a:lnTo>
                    <a:pt x="15081" y="1091"/>
                  </a:lnTo>
                  <a:lnTo>
                    <a:pt x="15069" y="1091"/>
                  </a:lnTo>
                  <a:lnTo>
                    <a:pt x="15055" y="1091"/>
                  </a:lnTo>
                  <a:lnTo>
                    <a:pt x="15042" y="1091"/>
                  </a:lnTo>
                  <a:lnTo>
                    <a:pt x="15031" y="1091"/>
                  </a:lnTo>
                  <a:lnTo>
                    <a:pt x="15019" y="1091"/>
                  </a:lnTo>
                  <a:lnTo>
                    <a:pt x="15006" y="1091"/>
                  </a:lnTo>
                  <a:lnTo>
                    <a:pt x="14996" y="1092"/>
                  </a:lnTo>
                  <a:lnTo>
                    <a:pt x="14985" y="1092"/>
                  </a:lnTo>
                  <a:lnTo>
                    <a:pt x="14966" y="1092"/>
                  </a:lnTo>
                  <a:lnTo>
                    <a:pt x="14951" y="1092"/>
                  </a:lnTo>
                  <a:lnTo>
                    <a:pt x="14941" y="1092"/>
                  </a:lnTo>
                  <a:lnTo>
                    <a:pt x="14936" y="1092"/>
                  </a:lnTo>
                  <a:lnTo>
                    <a:pt x="14891" y="1090"/>
                  </a:lnTo>
                  <a:lnTo>
                    <a:pt x="14881" y="1089"/>
                  </a:lnTo>
                  <a:lnTo>
                    <a:pt x="14873" y="1089"/>
                  </a:lnTo>
                  <a:lnTo>
                    <a:pt x="14863" y="1089"/>
                  </a:lnTo>
                  <a:lnTo>
                    <a:pt x="14852" y="1089"/>
                  </a:lnTo>
                  <a:lnTo>
                    <a:pt x="14842" y="1089"/>
                  </a:lnTo>
                  <a:lnTo>
                    <a:pt x="14832" y="1089"/>
                  </a:lnTo>
                  <a:lnTo>
                    <a:pt x="14822" y="1089"/>
                  </a:lnTo>
                  <a:lnTo>
                    <a:pt x="14812" y="1089"/>
                  </a:lnTo>
                  <a:lnTo>
                    <a:pt x="14804" y="1089"/>
                  </a:lnTo>
                  <a:lnTo>
                    <a:pt x="14799" y="1090"/>
                  </a:lnTo>
                  <a:lnTo>
                    <a:pt x="14795" y="1093"/>
                  </a:lnTo>
                  <a:lnTo>
                    <a:pt x="14794" y="1096"/>
                  </a:lnTo>
                  <a:lnTo>
                    <a:pt x="14795" y="1098"/>
                  </a:lnTo>
                  <a:lnTo>
                    <a:pt x="14798" y="1100"/>
                  </a:lnTo>
                  <a:lnTo>
                    <a:pt x="14800" y="1101"/>
                  </a:lnTo>
                  <a:lnTo>
                    <a:pt x="14803" y="1101"/>
                  </a:lnTo>
                  <a:lnTo>
                    <a:pt x="14809" y="1101"/>
                  </a:lnTo>
                  <a:lnTo>
                    <a:pt x="14815" y="1101"/>
                  </a:lnTo>
                  <a:lnTo>
                    <a:pt x="14823" y="1102"/>
                  </a:lnTo>
                  <a:lnTo>
                    <a:pt x="14829" y="1102"/>
                  </a:lnTo>
                  <a:lnTo>
                    <a:pt x="14835" y="1103"/>
                  </a:lnTo>
                  <a:lnTo>
                    <a:pt x="14840" y="1104"/>
                  </a:lnTo>
                  <a:lnTo>
                    <a:pt x="14849" y="1105"/>
                  </a:lnTo>
                  <a:lnTo>
                    <a:pt x="14857" y="1108"/>
                  </a:lnTo>
                  <a:lnTo>
                    <a:pt x="14863" y="1110"/>
                  </a:lnTo>
                  <a:lnTo>
                    <a:pt x="14869" y="1113"/>
                  </a:lnTo>
                  <a:lnTo>
                    <a:pt x="14873" y="1116"/>
                  </a:lnTo>
                  <a:lnTo>
                    <a:pt x="14878" y="1120"/>
                  </a:lnTo>
                  <a:lnTo>
                    <a:pt x="14880" y="1124"/>
                  </a:lnTo>
                  <a:lnTo>
                    <a:pt x="14883" y="1129"/>
                  </a:lnTo>
                  <a:lnTo>
                    <a:pt x="14886" y="1140"/>
                  </a:lnTo>
                  <a:lnTo>
                    <a:pt x="14888" y="1154"/>
                  </a:lnTo>
                  <a:lnTo>
                    <a:pt x="14889" y="1162"/>
                  </a:lnTo>
                  <a:lnTo>
                    <a:pt x="14889" y="1171"/>
                  </a:lnTo>
                  <a:lnTo>
                    <a:pt x="14889" y="1182"/>
                  </a:lnTo>
                  <a:lnTo>
                    <a:pt x="14890" y="1193"/>
                  </a:lnTo>
                  <a:lnTo>
                    <a:pt x="14890" y="1200"/>
                  </a:lnTo>
                  <a:lnTo>
                    <a:pt x="14890" y="1208"/>
                  </a:lnTo>
                  <a:lnTo>
                    <a:pt x="14890" y="1217"/>
                  </a:lnTo>
                  <a:lnTo>
                    <a:pt x="14890" y="1226"/>
                  </a:lnTo>
                  <a:lnTo>
                    <a:pt x="14890" y="1236"/>
                  </a:lnTo>
                  <a:lnTo>
                    <a:pt x="14890" y="1248"/>
                  </a:lnTo>
                  <a:lnTo>
                    <a:pt x="14890" y="1260"/>
                  </a:lnTo>
                  <a:lnTo>
                    <a:pt x="14890" y="1274"/>
                  </a:lnTo>
                  <a:lnTo>
                    <a:pt x="14890" y="1290"/>
                  </a:lnTo>
                  <a:lnTo>
                    <a:pt x="14890" y="1306"/>
                  </a:lnTo>
                  <a:lnTo>
                    <a:pt x="14890" y="1324"/>
                  </a:lnTo>
                  <a:lnTo>
                    <a:pt x="14890" y="1344"/>
                  </a:lnTo>
                  <a:lnTo>
                    <a:pt x="14890" y="1499"/>
                  </a:lnTo>
                  <a:close/>
                  <a:moveTo>
                    <a:pt x="15884" y="1767"/>
                  </a:moveTo>
                  <a:lnTo>
                    <a:pt x="15907" y="1766"/>
                  </a:lnTo>
                  <a:lnTo>
                    <a:pt x="15928" y="1765"/>
                  </a:lnTo>
                  <a:lnTo>
                    <a:pt x="15951" y="1762"/>
                  </a:lnTo>
                  <a:lnTo>
                    <a:pt x="15972" y="1758"/>
                  </a:lnTo>
                  <a:lnTo>
                    <a:pt x="15993" y="1753"/>
                  </a:lnTo>
                  <a:lnTo>
                    <a:pt x="16013" y="1747"/>
                  </a:lnTo>
                  <a:lnTo>
                    <a:pt x="16032" y="1739"/>
                  </a:lnTo>
                  <a:lnTo>
                    <a:pt x="16050" y="1730"/>
                  </a:lnTo>
                  <a:lnTo>
                    <a:pt x="16064" y="1721"/>
                  </a:lnTo>
                  <a:lnTo>
                    <a:pt x="16075" y="1713"/>
                  </a:lnTo>
                  <a:lnTo>
                    <a:pt x="16087" y="1703"/>
                  </a:lnTo>
                  <a:lnTo>
                    <a:pt x="16097" y="1694"/>
                  </a:lnTo>
                  <a:lnTo>
                    <a:pt x="16105" y="1684"/>
                  </a:lnTo>
                  <a:lnTo>
                    <a:pt x="16113" y="1674"/>
                  </a:lnTo>
                  <a:lnTo>
                    <a:pt x="16119" y="1664"/>
                  </a:lnTo>
                  <a:lnTo>
                    <a:pt x="16125" y="1654"/>
                  </a:lnTo>
                  <a:lnTo>
                    <a:pt x="16130" y="1644"/>
                  </a:lnTo>
                  <a:lnTo>
                    <a:pt x="16134" y="1634"/>
                  </a:lnTo>
                  <a:lnTo>
                    <a:pt x="16138" y="1625"/>
                  </a:lnTo>
                  <a:lnTo>
                    <a:pt x="16139" y="1616"/>
                  </a:lnTo>
                  <a:lnTo>
                    <a:pt x="16141" y="1607"/>
                  </a:lnTo>
                  <a:lnTo>
                    <a:pt x="16143" y="1598"/>
                  </a:lnTo>
                  <a:lnTo>
                    <a:pt x="16143" y="1591"/>
                  </a:lnTo>
                  <a:lnTo>
                    <a:pt x="16144" y="1584"/>
                  </a:lnTo>
                  <a:lnTo>
                    <a:pt x="16143" y="1571"/>
                  </a:lnTo>
                  <a:lnTo>
                    <a:pt x="16141" y="1558"/>
                  </a:lnTo>
                  <a:lnTo>
                    <a:pt x="16140" y="1545"/>
                  </a:lnTo>
                  <a:lnTo>
                    <a:pt x="16136" y="1533"/>
                  </a:lnTo>
                  <a:lnTo>
                    <a:pt x="16133" y="1521"/>
                  </a:lnTo>
                  <a:lnTo>
                    <a:pt x="16126" y="1509"/>
                  </a:lnTo>
                  <a:lnTo>
                    <a:pt x="16120" y="1497"/>
                  </a:lnTo>
                  <a:lnTo>
                    <a:pt x="16112" y="1484"/>
                  </a:lnTo>
                  <a:lnTo>
                    <a:pt x="16103" y="1472"/>
                  </a:lnTo>
                  <a:lnTo>
                    <a:pt x="16090" y="1460"/>
                  </a:lnTo>
                  <a:lnTo>
                    <a:pt x="16078" y="1447"/>
                  </a:lnTo>
                  <a:lnTo>
                    <a:pt x="16063" y="1434"/>
                  </a:lnTo>
                  <a:lnTo>
                    <a:pt x="16047" y="1420"/>
                  </a:lnTo>
                  <a:lnTo>
                    <a:pt x="16027" y="1406"/>
                  </a:lnTo>
                  <a:lnTo>
                    <a:pt x="16007" y="1392"/>
                  </a:lnTo>
                  <a:lnTo>
                    <a:pt x="15983" y="1377"/>
                  </a:lnTo>
                  <a:lnTo>
                    <a:pt x="15952" y="1357"/>
                  </a:lnTo>
                  <a:lnTo>
                    <a:pt x="15933" y="1345"/>
                  </a:lnTo>
                  <a:lnTo>
                    <a:pt x="15917" y="1334"/>
                  </a:lnTo>
                  <a:lnTo>
                    <a:pt x="15901" y="1324"/>
                  </a:lnTo>
                  <a:lnTo>
                    <a:pt x="15887" y="1314"/>
                  </a:lnTo>
                  <a:lnTo>
                    <a:pt x="15874" y="1304"/>
                  </a:lnTo>
                  <a:lnTo>
                    <a:pt x="15863" y="1295"/>
                  </a:lnTo>
                  <a:lnTo>
                    <a:pt x="15855" y="1286"/>
                  </a:lnTo>
                  <a:lnTo>
                    <a:pt x="15846" y="1277"/>
                  </a:lnTo>
                  <a:lnTo>
                    <a:pt x="15838" y="1269"/>
                  </a:lnTo>
                  <a:lnTo>
                    <a:pt x="15833" y="1261"/>
                  </a:lnTo>
                  <a:lnTo>
                    <a:pt x="15828" y="1253"/>
                  </a:lnTo>
                  <a:lnTo>
                    <a:pt x="15825" y="1244"/>
                  </a:lnTo>
                  <a:lnTo>
                    <a:pt x="15822" y="1236"/>
                  </a:lnTo>
                  <a:lnTo>
                    <a:pt x="15820" y="1227"/>
                  </a:lnTo>
                  <a:lnTo>
                    <a:pt x="15818" y="1219"/>
                  </a:lnTo>
                  <a:lnTo>
                    <a:pt x="15818" y="1209"/>
                  </a:lnTo>
                  <a:lnTo>
                    <a:pt x="15820" y="1194"/>
                  </a:lnTo>
                  <a:lnTo>
                    <a:pt x="15823" y="1180"/>
                  </a:lnTo>
                  <a:lnTo>
                    <a:pt x="15826" y="1173"/>
                  </a:lnTo>
                  <a:lnTo>
                    <a:pt x="15828" y="1166"/>
                  </a:lnTo>
                  <a:lnTo>
                    <a:pt x="15832" y="1160"/>
                  </a:lnTo>
                  <a:lnTo>
                    <a:pt x="15836" y="1154"/>
                  </a:lnTo>
                  <a:lnTo>
                    <a:pt x="15846" y="1144"/>
                  </a:lnTo>
                  <a:lnTo>
                    <a:pt x="15857" y="1134"/>
                  </a:lnTo>
                  <a:lnTo>
                    <a:pt x="15871" y="1126"/>
                  </a:lnTo>
                  <a:lnTo>
                    <a:pt x="15884" y="1120"/>
                  </a:lnTo>
                  <a:lnTo>
                    <a:pt x="15901" y="1114"/>
                  </a:lnTo>
                  <a:lnTo>
                    <a:pt x="15917" y="1110"/>
                  </a:lnTo>
                  <a:lnTo>
                    <a:pt x="15934" y="1108"/>
                  </a:lnTo>
                  <a:lnTo>
                    <a:pt x="15953" y="1107"/>
                  </a:lnTo>
                  <a:lnTo>
                    <a:pt x="15972" y="1108"/>
                  </a:lnTo>
                  <a:lnTo>
                    <a:pt x="15988" y="1109"/>
                  </a:lnTo>
                  <a:lnTo>
                    <a:pt x="16003" y="1111"/>
                  </a:lnTo>
                  <a:lnTo>
                    <a:pt x="16017" y="1113"/>
                  </a:lnTo>
                  <a:lnTo>
                    <a:pt x="16029" y="1116"/>
                  </a:lnTo>
                  <a:lnTo>
                    <a:pt x="16039" y="1120"/>
                  </a:lnTo>
                  <a:lnTo>
                    <a:pt x="16049" y="1123"/>
                  </a:lnTo>
                  <a:lnTo>
                    <a:pt x="16058" y="1127"/>
                  </a:lnTo>
                  <a:lnTo>
                    <a:pt x="16072" y="1135"/>
                  </a:lnTo>
                  <a:lnTo>
                    <a:pt x="16080" y="1143"/>
                  </a:lnTo>
                  <a:lnTo>
                    <a:pt x="16087" y="1149"/>
                  </a:lnTo>
                  <a:lnTo>
                    <a:pt x="16090" y="1154"/>
                  </a:lnTo>
                  <a:lnTo>
                    <a:pt x="16094" y="1160"/>
                  </a:lnTo>
                  <a:lnTo>
                    <a:pt x="16097" y="1167"/>
                  </a:lnTo>
                  <a:lnTo>
                    <a:pt x="16100" y="1176"/>
                  </a:lnTo>
                  <a:lnTo>
                    <a:pt x="16103" y="1184"/>
                  </a:lnTo>
                  <a:lnTo>
                    <a:pt x="16104" y="1192"/>
                  </a:lnTo>
                  <a:lnTo>
                    <a:pt x="16105" y="1198"/>
                  </a:lnTo>
                  <a:lnTo>
                    <a:pt x="16105" y="1203"/>
                  </a:lnTo>
                  <a:lnTo>
                    <a:pt x="16108" y="1206"/>
                  </a:lnTo>
                  <a:lnTo>
                    <a:pt x="16110" y="1209"/>
                  </a:lnTo>
                  <a:lnTo>
                    <a:pt x="16114" y="1209"/>
                  </a:lnTo>
                  <a:lnTo>
                    <a:pt x="16115" y="1209"/>
                  </a:lnTo>
                  <a:lnTo>
                    <a:pt x="16118" y="1208"/>
                  </a:lnTo>
                  <a:lnTo>
                    <a:pt x="16119" y="1207"/>
                  </a:lnTo>
                  <a:lnTo>
                    <a:pt x="16120" y="1205"/>
                  </a:lnTo>
                  <a:lnTo>
                    <a:pt x="16121" y="1198"/>
                  </a:lnTo>
                  <a:lnTo>
                    <a:pt x="16121" y="1189"/>
                  </a:lnTo>
                  <a:lnTo>
                    <a:pt x="16121" y="1168"/>
                  </a:lnTo>
                  <a:lnTo>
                    <a:pt x="16123" y="1150"/>
                  </a:lnTo>
                  <a:lnTo>
                    <a:pt x="16123" y="1134"/>
                  </a:lnTo>
                  <a:lnTo>
                    <a:pt x="16124" y="1122"/>
                  </a:lnTo>
                  <a:lnTo>
                    <a:pt x="16125" y="1104"/>
                  </a:lnTo>
                  <a:lnTo>
                    <a:pt x="16125" y="1096"/>
                  </a:lnTo>
                  <a:lnTo>
                    <a:pt x="16125" y="1093"/>
                  </a:lnTo>
                  <a:lnTo>
                    <a:pt x="16124" y="1091"/>
                  </a:lnTo>
                  <a:lnTo>
                    <a:pt x="16120" y="1090"/>
                  </a:lnTo>
                  <a:lnTo>
                    <a:pt x="16115" y="1090"/>
                  </a:lnTo>
                  <a:lnTo>
                    <a:pt x="16108" y="1090"/>
                  </a:lnTo>
                  <a:lnTo>
                    <a:pt x="16100" y="1089"/>
                  </a:lnTo>
                  <a:lnTo>
                    <a:pt x="16090" y="1088"/>
                  </a:lnTo>
                  <a:lnTo>
                    <a:pt x="16077" y="1085"/>
                  </a:lnTo>
                  <a:lnTo>
                    <a:pt x="16065" y="1083"/>
                  </a:lnTo>
                  <a:lnTo>
                    <a:pt x="16055" y="1082"/>
                  </a:lnTo>
                  <a:lnTo>
                    <a:pt x="16043" y="1080"/>
                  </a:lnTo>
                  <a:lnTo>
                    <a:pt x="16032" y="1079"/>
                  </a:lnTo>
                  <a:lnTo>
                    <a:pt x="16018" y="1078"/>
                  </a:lnTo>
                  <a:lnTo>
                    <a:pt x="16004" y="1077"/>
                  </a:lnTo>
                  <a:lnTo>
                    <a:pt x="15989" y="1077"/>
                  </a:lnTo>
                  <a:lnTo>
                    <a:pt x="15974" y="1077"/>
                  </a:lnTo>
                  <a:lnTo>
                    <a:pt x="15957" y="1077"/>
                  </a:lnTo>
                  <a:lnTo>
                    <a:pt x="15941" y="1078"/>
                  </a:lnTo>
                  <a:lnTo>
                    <a:pt x="15924" y="1079"/>
                  </a:lnTo>
                  <a:lnTo>
                    <a:pt x="15909" y="1082"/>
                  </a:lnTo>
                  <a:lnTo>
                    <a:pt x="15894" y="1085"/>
                  </a:lnTo>
                  <a:lnTo>
                    <a:pt x="15879" y="1088"/>
                  </a:lnTo>
                  <a:lnTo>
                    <a:pt x="15866" y="1092"/>
                  </a:lnTo>
                  <a:lnTo>
                    <a:pt x="15853" y="1097"/>
                  </a:lnTo>
                  <a:lnTo>
                    <a:pt x="15841" y="1102"/>
                  </a:lnTo>
                  <a:lnTo>
                    <a:pt x="15830" y="1108"/>
                  </a:lnTo>
                  <a:lnTo>
                    <a:pt x="15818" y="1114"/>
                  </a:lnTo>
                  <a:lnTo>
                    <a:pt x="15808" y="1120"/>
                  </a:lnTo>
                  <a:lnTo>
                    <a:pt x="15798" y="1128"/>
                  </a:lnTo>
                  <a:lnTo>
                    <a:pt x="15790" y="1135"/>
                  </a:lnTo>
                  <a:lnTo>
                    <a:pt x="15782" y="1143"/>
                  </a:lnTo>
                  <a:lnTo>
                    <a:pt x="15775" y="1152"/>
                  </a:lnTo>
                  <a:lnTo>
                    <a:pt x="15768" y="1161"/>
                  </a:lnTo>
                  <a:lnTo>
                    <a:pt x="15762" y="1171"/>
                  </a:lnTo>
                  <a:lnTo>
                    <a:pt x="15758" y="1180"/>
                  </a:lnTo>
                  <a:lnTo>
                    <a:pt x="15753" y="1191"/>
                  </a:lnTo>
                  <a:lnTo>
                    <a:pt x="15751" y="1201"/>
                  </a:lnTo>
                  <a:lnTo>
                    <a:pt x="15748" y="1212"/>
                  </a:lnTo>
                  <a:lnTo>
                    <a:pt x="15747" y="1223"/>
                  </a:lnTo>
                  <a:lnTo>
                    <a:pt x="15747" y="1235"/>
                  </a:lnTo>
                  <a:lnTo>
                    <a:pt x="15747" y="1246"/>
                  </a:lnTo>
                  <a:lnTo>
                    <a:pt x="15748" y="1257"/>
                  </a:lnTo>
                  <a:lnTo>
                    <a:pt x="15750" y="1268"/>
                  </a:lnTo>
                  <a:lnTo>
                    <a:pt x="15753" y="1279"/>
                  </a:lnTo>
                  <a:lnTo>
                    <a:pt x="15756" y="1290"/>
                  </a:lnTo>
                  <a:lnTo>
                    <a:pt x="15761" y="1302"/>
                  </a:lnTo>
                  <a:lnTo>
                    <a:pt x="15767" y="1313"/>
                  </a:lnTo>
                  <a:lnTo>
                    <a:pt x="15775" y="1324"/>
                  </a:lnTo>
                  <a:lnTo>
                    <a:pt x="15783" y="1336"/>
                  </a:lnTo>
                  <a:lnTo>
                    <a:pt x="15793" y="1348"/>
                  </a:lnTo>
                  <a:lnTo>
                    <a:pt x="15805" y="1360"/>
                  </a:lnTo>
                  <a:lnTo>
                    <a:pt x="15818" y="1372"/>
                  </a:lnTo>
                  <a:lnTo>
                    <a:pt x="15833" y="1385"/>
                  </a:lnTo>
                  <a:lnTo>
                    <a:pt x="15850" y="1398"/>
                  </a:lnTo>
                  <a:lnTo>
                    <a:pt x="15870" y="1412"/>
                  </a:lnTo>
                  <a:lnTo>
                    <a:pt x="15889" y="1426"/>
                  </a:lnTo>
                  <a:lnTo>
                    <a:pt x="15939" y="1459"/>
                  </a:lnTo>
                  <a:lnTo>
                    <a:pt x="15956" y="1470"/>
                  </a:lnTo>
                  <a:lnTo>
                    <a:pt x="15972" y="1481"/>
                  </a:lnTo>
                  <a:lnTo>
                    <a:pt x="15986" y="1491"/>
                  </a:lnTo>
                  <a:lnTo>
                    <a:pt x="15999" y="1501"/>
                  </a:lnTo>
                  <a:lnTo>
                    <a:pt x="16010" y="1511"/>
                  </a:lnTo>
                  <a:lnTo>
                    <a:pt x="16020" y="1520"/>
                  </a:lnTo>
                  <a:lnTo>
                    <a:pt x="16029" y="1529"/>
                  </a:lnTo>
                  <a:lnTo>
                    <a:pt x="16038" y="1538"/>
                  </a:lnTo>
                  <a:lnTo>
                    <a:pt x="16044" y="1548"/>
                  </a:lnTo>
                  <a:lnTo>
                    <a:pt x="16050" y="1557"/>
                  </a:lnTo>
                  <a:lnTo>
                    <a:pt x="16055" y="1566"/>
                  </a:lnTo>
                  <a:lnTo>
                    <a:pt x="16059" y="1575"/>
                  </a:lnTo>
                  <a:lnTo>
                    <a:pt x="16062" y="1585"/>
                  </a:lnTo>
                  <a:lnTo>
                    <a:pt x="16064" y="1595"/>
                  </a:lnTo>
                  <a:lnTo>
                    <a:pt x="16065" y="1606"/>
                  </a:lnTo>
                  <a:lnTo>
                    <a:pt x="16065" y="1617"/>
                  </a:lnTo>
                  <a:lnTo>
                    <a:pt x="16065" y="1628"/>
                  </a:lnTo>
                  <a:lnTo>
                    <a:pt x="16063" y="1638"/>
                  </a:lnTo>
                  <a:lnTo>
                    <a:pt x="16060" y="1649"/>
                  </a:lnTo>
                  <a:lnTo>
                    <a:pt x="16055" y="1659"/>
                  </a:lnTo>
                  <a:lnTo>
                    <a:pt x="16050" y="1669"/>
                  </a:lnTo>
                  <a:lnTo>
                    <a:pt x="16044" y="1679"/>
                  </a:lnTo>
                  <a:lnTo>
                    <a:pt x="16035" y="1688"/>
                  </a:lnTo>
                  <a:lnTo>
                    <a:pt x="16027" y="1697"/>
                  </a:lnTo>
                  <a:lnTo>
                    <a:pt x="16015" y="1705"/>
                  </a:lnTo>
                  <a:lnTo>
                    <a:pt x="16004" y="1712"/>
                  </a:lnTo>
                  <a:lnTo>
                    <a:pt x="15992" y="1718"/>
                  </a:lnTo>
                  <a:lnTo>
                    <a:pt x="15977" y="1724"/>
                  </a:lnTo>
                  <a:lnTo>
                    <a:pt x="15962" y="1728"/>
                  </a:lnTo>
                  <a:lnTo>
                    <a:pt x="15946" y="1731"/>
                  </a:lnTo>
                  <a:lnTo>
                    <a:pt x="15927" y="1733"/>
                  </a:lnTo>
                  <a:lnTo>
                    <a:pt x="15908" y="1734"/>
                  </a:lnTo>
                  <a:lnTo>
                    <a:pt x="15894" y="1734"/>
                  </a:lnTo>
                  <a:lnTo>
                    <a:pt x="15881" y="1733"/>
                  </a:lnTo>
                  <a:lnTo>
                    <a:pt x="15867" y="1731"/>
                  </a:lnTo>
                  <a:lnTo>
                    <a:pt x="15855" y="1729"/>
                  </a:lnTo>
                  <a:lnTo>
                    <a:pt x="15841" y="1726"/>
                  </a:lnTo>
                  <a:lnTo>
                    <a:pt x="15828" y="1723"/>
                  </a:lnTo>
                  <a:lnTo>
                    <a:pt x="15817" y="1719"/>
                  </a:lnTo>
                  <a:lnTo>
                    <a:pt x="15806" y="1714"/>
                  </a:lnTo>
                  <a:lnTo>
                    <a:pt x="15795" y="1708"/>
                  </a:lnTo>
                  <a:lnTo>
                    <a:pt x="15785" y="1701"/>
                  </a:lnTo>
                  <a:lnTo>
                    <a:pt x="15776" y="1694"/>
                  </a:lnTo>
                  <a:lnTo>
                    <a:pt x="15767" y="1686"/>
                  </a:lnTo>
                  <a:lnTo>
                    <a:pt x="15761" y="1677"/>
                  </a:lnTo>
                  <a:lnTo>
                    <a:pt x="15755" y="1667"/>
                  </a:lnTo>
                  <a:lnTo>
                    <a:pt x="15750" y="1656"/>
                  </a:lnTo>
                  <a:lnTo>
                    <a:pt x="15746" y="1644"/>
                  </a:lnTo>
                  <a:lnTo>
                    <a:pt x="15744" y="1635"/>
                  </a:lnTo>
                  <a:lnTo>
                    <a:pt x="15742" y="1627"/>
                  </a:lnTo>
                  <a:lnTo>
                    <a:pt x="15742" y="1619"/>
                  </a:lnTo>
                  <a:lnTo>
                    <a:pt x="15742" y="1612"/>
                  </a:lnTo>
                  <a:lnTo>
                    <a:pt x="15742" y="1607"/>
                  </a:lnTo>
                  <a:lnTo>
                    <a:pt x="15741" y="1604"/>
                  </a:lnTo>
                  <a:lnTo>
                    <a:pt x="15739" y="1603"/>
                  </a:lnTo>
                  <a:lnTo>
                    <a:pt x="15735" y="1602"/>
                  </a:lnTo>
                  <a:lnTo>
                    <a:pt x="15731" y="1603"/>
                  </a:lnTo>
                  <a:lnTo>
                    <a:pt x="15729" y="1605"/>
                  </a:lnTo>
                  <a:lnTo>
                    <a:pt x="15727" y="1610"/>
                  </a:lnTo>
                  <a:lnTo>
                    <a:pt x="15726" y="1616"/>
                  </a:lnTo>
                  <a:lnTo>
                    <a:pt x="15725" y="1625"/>
                  </a:lnTo>
                  <a:lnTo>
                    <a:pt x="15724" y="1637"/>
                  </a:lnTo>
                  <a:lnTo>
                    <a:pt x="15724" y="1644"/>
                  </a:lnTo>
                  <a:lnTo>
                    <a:pt x="15722" y="1652"/>
                  </a:lnTo>
                  <a:lnTo>
                    <a:pt x="15722" y="1660"/>
                  </a:lnTo>
                  <a:lnTo>
                    <a:pt x="15722" y="1669"/>
                  </a:lnTo>
                  <a:lnTo>
                    <a:pt x="15721" y="1678"/>
                  </a:lnTo>
                  <a:lnTo>
                    <a:pt x="15721" y="1688"/>
                  </a:lnTo>
                  <a:lnTo>
                    <a:pt x="15721" y="1699"/>
                  </a:lnTo>
                  <a:lnTo>
                    <a:pt x="15721" y="1710"/>
                  </a:lnTo>
                  <a:lnTo>
                    <a:pt x="15721" y="1720"/>
                  </a:lnTo>
                  <a:lnTo>
                    <a:pt x="15721" y="1727"/>
                  </a:lnTo>
                  <a:lnTo>
                    <a:pt x="15724" y="1733"/>
                  </a:lnTo>
                  <a:lnTo>
                    <a:pt x="15726" y="1737"/>
                  </a:lnTo>
                  <a:lnTo>
                    <a:pt x="15730" y="1740"/>
                  </a:lnTo>
                  <a:lnTo>
                    <a:pt x="15737" y="1743"/>
                  </a:lnTo>
                  <a:lnTo>
                    <a:pt x="15753" y="1749"/>
                  </a:lnTo>
                  <a:lnTo>
                    <a:pt x="15772" y="1754"/>
                  </a:lnTo>
                  <a:lnTo>
                    <a:pt x="15790" y="1758"/>
                  </a:lnTo>
                  <a:lnTo>
                    <a:pt x="15808" y="1761"/>
                  </a:lnTo>
                  <a:lnTo>
                    <a:pt x="15827" y="1764"/>
                  </a:lnTo>
                  <a:lnTo>
                    <a:pt x="15846" y="1766"/>
                  </a:lnTo>
                  <a:lnTo>
                    <a:pt x="15865" y="1767"/>
                  </a:lnTo>
                  <a:lnTo>
                    <a:pt x="15884" y="17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grpSp>
          <p:nvGrpSpPr>
            <p:cNvPr id="149511" name="Group 8"/>
            <p:cNvGrpSpPr>
              <a:grpSpLocks/>
            </p:cNvGrpSpPr>
            <p:nvPr/>
          </p:nvGrpSpPr>
          <p:grpSpPr bwMode="auto">
            <a:xfrm>
              <a:off x="884" y="210"/>
              <a:ext cx="448" cy="542"/>
              <a:chOff x="884" y="210"/>
              <a:chExt cx="448" cy="542"/>
            </a:xfrm>
          </p:grpSpPr>
          <p:sp>
            <p:nvSpPr>
              <p:cNvPr id="149512" name="Rectangle 9"/>
              <p:cNvSpPr>
                <a:spLocks noChangeArrowheads="1"/>
              </p:cNvSpPr>
              <p:nvPr/>
            </p:nvSpPr>
            <p:spPr bwMode="auto">
              <a:xfrm>
                <a:off x="888" y="213"/>
                <a:ext cx="221" cy="267"/>
              </a:xfrm>
              <a:prstGeom prst="rect">
                <a:avLst/>
              </a:prstGeom>
              <a:solidFill>
                <a:srgbClr val="DA25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49513" name="Freeform 10"/>
              <p:cNvSpPr>
                <a:spLocks noEditPoints="1"/>
              </p:cNvSpPr>
              <p:nvPr/>
            </p:nvSpPr>
            <p:spPr bwMode="auto">
              <a:xfrm>
                <a:off x="901" y="246"/>
                <a:ext cx="198" cy="199"/>
              </a:xfrm>
              <a:custGeom>
                <a:avLst/>
                <a:gdLst>
                  <a:gd name="T0" fmla="*/ 33 w 990"/>
                  <a:gd name="T1" fmla="*/ 42 h 797"/>
                  <a:gd name="T2" fmla="*/ 33 w 990"/>
                  <a:gd name="T3" fmla="*/ 50 h 797"/>
                  <a:gd name="T4" fmla="*/ 35 w 990"/>
                  <a:gd name="T5" fmla="*/ 46 h 797"/>
                  <a:gd name="T6" fmla="*/ 36 w 990"/>
                  <a:gd name="T7" fmla="*/ 45 h 797"/>
                  <a:gd name="T8" fmla="*/ 35 w 990"/>
                  <a:gd name="T9" fmla="*/ 38 h 797"/>
                  <a:gd name="T10" fmla="*/ 37 w 990"/>
                  <a:gd name="T11" fmla="*/ 45 h 797"/>
                  <a:gd name="T12" fmla="*/ 38 w 990"/>
                  <a:gd name="T13" fmla="*/ 48 h 797"/>
                  <a:gd name="T14" fmla="*/ 39 w 990"/>
                  <a:gd name="T15" fmla="*/ 45 h 797"/>
                  <a:gd name="T16" fmla="*/ 39 w 990"/>
                  <a:gd name="T17" fmla="*/ 42 h 797"/>
                  <a:gd name="T18" fmla="*/ 36 w 990"/>
                  <a:gd name="T19" fmla="*/ 36 h 797"/>
                  <a:gd name="T20" fmla="*/ 34 w 990"/>
                  <a:gd name="T21" fmla="*/ 30 h 797"/>
                  <a:gd name="T22" fmla="*/ 39 w 990"/>
                  <a:gd name="T23" fmla="*/ 26 h 797"/>
                  <a:gd name="T24" fmla="*/ 39 w 990"/>
                  <a:gd name="T25" fmla="*/ 21 h 797"/>
                  <a:gd name="T26" fmla="*/ 37 w 990"/>
                  <a:gd name="T27" fmla="*/ 17 h 797"/>
                  <a:gd name="T28" fmla="*/ 35 w 990"/>
                  <a:gd name="T29" fmla="*/ 12 h 797"/>
                  <a:gd name="T30" fmla="*/ 32 w 990"/>
                  <a:gd name="T31" fmla="*/ 11 h 797"/>
                  <a:gd name="T32" fmla="*/ 33 w 990"/>
                  <a:gd name="T33" fmla="*/ 17 h 797"/>
                  <a:gd name="T34" fmla="*/ 31 w 990"/>
                  <a:gd name="T35" fmla="*/ 21 h 797"/>
                  <a:gd name="T36" fmla="*/ 36 w 990"/>
                  <a:gd name="T37" fmla="*/ 23 h 797"/>
                  <a:gd name="T38" fmla="*/ 30 w 990"/>
                  <a:gd name="T39" fmla="*/ 25 h 797"/>
                  <a:gd name="T40" fmla="*/ 25 w 990"/>
                  <a:gd name="T41" fmla="*/ 22 h 797"/>
                  <a:gd name="T42" fmla="*/ 26 w 990"/>
                  <a:gd name="T43" fmla="*/ 11 h 797"/>
                  <a:gd name="T44" fmla="*/ 24 w 990"/>
                  <a:gd name="T45" fmla="*/ 4 h 797"/>
                  <a:gd name="T46" fmla="*/ 22 w 990"/>
                  <a:gd name="T47" fmla="*/ 7 h 797"/>
                  <a:gd name="T48" fmla="*/ 22 w 990"/>
                  <a:gd name="T49" fmla="*/ 11 h 797"/>
                  <a:gd name="T50" fmla="*/ 19 w 990"/>
                  <a:gd name="T51" fmla="*/ 10 h 797"/>
                  <a:gd name="T52" fmla="*/ 17 w 990"/>
                  <a:gd name="T53" fmla="*/ 5 h 797"/>
                  <a:gd name="T54" fmla="*/ 18 w 990"/>
                  <a:gd name="T55" fmla="*/ 6 h 797"/>
                  <a:gd name="T56" fmla="*/ 33 w 990"/>
                  <a:gd name="T57" fmla="*/ 1 h 797"/>
                  <a:gd name="T58" fmla="*/ 17 w 990"/>
                  <a:gd name="T59" fmla="*/ 1 h 797"/>
                  <a:gd name="T60" fmla="*/ 17 w 990"/>
                  <a:gd name="T61" fmla="*/ 3 h 797"/>
                  <a:gd name="T62" fmla="*/ 14 w 990"/>
                  <a:gd name="T63" fmla="*/ 3 h 797"/>
                  <a:gd name="T64" fmla="*/ 10 w 990"/>
                  <a:gd name="T65" fmla="*/ 5 h 797"/>
                  <a:gd name="T66" fmla="*/ 13 w 990"/>
                  <a:gd name="T67" fmla="*/ 6 h 797"/>
                  <a:gd name="T68" fmla="*/ 18 w 990"/>
                  <a:gd name="T69" fmla="*/ 14 h 797"/>
                  <a:gd name="T70" fmla="*/ 19 w 990"/>
                  <a:gd name="T71" fmla="*/ 21 h 797"/>
                  <a:gd name="T72" fmla="*/ 14 w 990"/>
                  <a:gd name="T73" fmla="*/ 11 h 797"/>
                  <a:gd name="T74" fmla="*/ 7 w 990"/>
                  <a:gd name="T75" fmla="*/ 11 h 797"/>
                  <a:gd name="T76" fmla="*/ 5 w 990"/>
                  <a:gd name="T77" fmla="*/ 13 h 797"/>
                  <a:gd name="T78" fmla="*/ 3 w 990"/>
                  <a:gd name="T79" fmla="*/ 21 h 797"/>
                  <a:gd name="T80" fmla="*/ 5 w 990"/>
                  <a:gd name="T81" fmla="*/ 20 h 797"/>
                  <a:gd name="T82" fmla="*/ 5 w 990"/>
                  <a:gd name="T83" fmla="*/ 22 h 797"/>
                  <a:gd name="T84" fmla="*/ 8 w 990"/>
                  <a:gd name="T85" fmla="*/ 19 h 797"/>
                  <a:gd name="T86" fmla="*/ 9 w 990"/>
                  <a:gd name="T87" fmla="*/ 27 h 797"/>
                  <a:gd name="T88" fmla="*/ 4 w 990"/>
                  <a:gd name="T89" fmla="*/ 29 h 797"/>
                  <a:gd name="T90" fmla="*/ 0 w 990"/>
                  <a:gd name="T91" fmla="*/ 36 h 797"/>
                  <a:gd name="T92" fmla="*/ 2 w 990"/>
                  <a:gd name="T93" fmla="*/ 38 h 797"/>
                  <a:gd name="T94" fmla="*/ 2 w 990"/>
                  <a:gd name="T95" fmla="*/ 35 h 797"/>
                  <a:gd name="T96" fmla="*/ 5 w 990"/>
                  <a:gd name="T97" fmla="*/ 31 h 797"/>
                  <a:gd name="T98" fmla="*/ 6 w 990"/>
                  <a:gd name="T99" fmla="*/ 33 h 797"/>
                  <a:gd name="T100" fmla="*/ 3 w 990"/>
                  <a:gd name="T101" fmla="*/ 39 h 797"/>
                  <a:gd name="T102" fmla="*/ 3 w 990"/>
                  <a:gd name="T103" fmla="*/ 44 h 797"/>
                  <a:gd name="T104" fmla="*/ 4 w 990"/>
                  <a:gd name="T105" fmla="*/ 40 h 797"/>
                  <a:gd name="T106" fmla="*/ 5 w 990"/>
                  <a:gd name="T107" fmla="*/ 37 h 797"/>
                  <a:gd name="T108" fmla="*/ 12 w 990"/>
                  <a:gd name="T109" fmla="*/ 36 h 797"/>
                  <a:gd name="T110" fmla="*/ 11 w 990"/>
                  <a:gd name="T111" fmla="*/ 43 h 797"/>
                  <a:gd name="T112" fmla="*/ 22 w 990"/>
                  <a:gd name="T113" fmla="*/ 45 h 797"/>
                  <a:gd name="T114" fmla="*/ 19 w 990"/>
                  <a:gd name="T115" fmla="*/ 36 h 797"/>
                  <a:gd name="T116" fmla="*/ 26 w 990"/>
                  <a:gd name="T117" fmla="*/ 36 h 797"/>
                  <a:gd name="T118" fmla="*/ 16 w 990"/>
                  <a:gd name="T119" fmla="*/ 35 h 79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0"/>
                  <a:gd name="T181" fmla="*/ 0 h 797"/>
                  <a:gd name="T182" fmla="*/ 990 w 990"/>
                  <a:gd name="T183" fmla="*/ 797 h 79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0" h="797">
                    <a:moveTo>
                      <a:pt x="681" y="570"/>
                    </a:moveTo>
                    <a:lnTo>
                      <a:pt x="698" y="584"/>
                    </a:lnTo>
                    <a:lnTo>
                      <a:pt x="714" y="594"/>
                    </a:lnTo>
                    <a:lnTo>
                      <a:pt x="723" y="598"/>
                    </a:lnTo>
                    <a:lnTo>
                      <a:pt x="732" y="602"/>
                    </a:lnTo>
                    <a:lnTo>
                      <a:pt x="743" y="605"/>
                    </a:lnTo>
                    <a:lnTo>
                      <a:pt x="756" y="607"/>
                    </a:lnTo>
                    <a:lnTo>
                      <a:pt x="768" y="611"/>
                    </a:lnTo>
                    <a:lnTo>
                      <a:pt x="782" y="615"/>
                    </a:lnTo>
                    <a:lnTo>
                      <a:pt x="794" y="621"/>
                    </a:lnTo>
                    <a:lnTo>
                      <a:pt x="804" y="627"/>
                    </a:lnTo>
                    <a:lnTo>
                      <a:pt x="810" y="634"/>
                    </a:lnTo>
                    <a:lnTo>
                      <a:pt x="817" y="641"/>
                    </a:lnTo>
                    <a:lnTo>
                      <a:pt x="822" y="648"/>
                    </a:lnTo>
                    <a:lnTo>
                      <a:pt x="825" y="656"/>
                    </a:lnTo>
                    <a:lnTo>
                      <a:pt x="833" y="672"/>
                    </a:lnTo>
                    <a:lnTo>
                      <a:pt x="840" y="687"/>
                    </a:lnTo>
                    <a:lnTo>
                      <a:pt x="840" y="692"/>
                    </a:lnTo>
                    <a:lnTo>
                      <a:pt x="842" y="695"/>
                    </a:lnTo>
                    <a:lnTo>
                      <a:pt x="842" y="699"/>
                    </a:lnTo>
                    <a:lnTo>
                      <a:pt x="840" y="703"/>
                    </a:lnTo>
                    <a:lnTo>
                      <a:pt x="837" y="717"/>
                    </a:lnTo>
                    <a:lnTo>
                      <a:pt x="835" y="731"/>
                    </a:lnTo>
                    <a:lnTo>
                      <a:pt x="830" y="742"/>
                    </a:lnTo>
                    <a:lnTo>
                      <a:pt x="823" y="755"/>
                    </a:lnTo>
                    <a:lnTo>
                      <a:pt x="819" y="769"/>
                    </a:lnTo>
                    <a:lnTo>
                      <a:pt x="813" y="783"/>
                    </a:lnTo>
                    <a:lnTo>
                      <a:pt x="810" y="787"/>
                    </a:lnTo>
                    <a:lnTo>
                      <a:pt x="810" y="792"/>
                    </a:lnTo>
                    <a:lnTo>
                      <a:pt x="812" y="794"/>
                    </a:lnTo>
                    <a:lnTo>
                      <a:pt x="813" y="795"/>
                    </a:lnTo>
                    <a:lnTo>
                      <a:pt x="814" y="796"/>
                    </a:lnTo>
                    <a:lnTo>
                      <a:pt x="817" y="797"/>
                    </a:lnTo>
                    <a:lnTo>
                      <a:pt x="822" y="797"/>
                    </a:lnTo>
                    <a:lnTo>
                      <a:pt x="829" y="796"/>
                    </a:lnTo>
                    <a:lnTo>
                      <a:pt x="842" y="794"/>
                    </a:lnTo>
                    <a:lnTo>
                      <a:pt x="852" y="790"/>
                    </a:lnTo>
                    <a:lnTo>
                      <a:pt x="863" y="785"/>
                    </a:lnTo>
                    <a:lnTo>
                      <a:pt x="875" y="779"/>
                    </a:lnTo>
                    <a:lnTo>
                      <a:pt x="880" y="776"/>
                    </a:lnTo>
                    <a:lnTo>
                      <a:pt x="883" y="772"/>
                    </a:lnTo>
                    <a:lnTo>
                      <a:pt x="883" y="769"/>
                    </a:lnTo>
                    <a:lnTo>
                      <a:pt x="882" y="766"/>
                    </a:lnTo>
                    <a:lnTo>
                      <a:pt x="875" y="759"/>
                    </a:lnTo>
                    <a:lnTo>
                      <a:pt x="869" y="754"/>
                    </a:lnTo>
                    <a:lnTo>
                      <a:pt x="867" y="749"/>
                    </a:lnTo>
                    <a:lnTo>
                      <a:pt x="865" y="745"/>
                    </a:lnTo>
                    <a:lnTo>
                      <a:pt x="867" y="741"/>
                    </a:lnTo>
                    <a:lnTo>
                      <a:pt x="868" y="739"/>
                    </a:lnTo>
                    <a:lnTo>
                      <a:pt x="869" y="736"/>
                    </a:lnTo>
                    <a:lnTo>
                      <a:pt x="870" y="734"/>
                    </a:lnTo>
                    <a:lnTo>
                      <a:pt x="873" y="732"/>
                    </a:lnTo>
                    <a:lnTo>
                      <a:pt x="874" y="732"/>
                    </a:lnTo>
                    <a:lnTo>
                      <a:pt x="879" y="732"/>
                    </a:lnTo>
                    <a:lnTo>
                      <a:pt x="884" y="734"/>
                    </a:lnTo>
                    <a:lnTo>
                      <a:pt x="888" y="738"/>
                    </a:lnTo>
                    <a:lnTo>
                      <a:pt x="890" y="741"/>
                    </a:lnTo>
                    <a:lnTo>
                      <a:pt x="892" y="741"/>
                    </a:lnTo>
                    <a:lnTo>
                      <a:pt x="893" y="740"/>
                    </a:lnTo>
                    <a:lnTo>
                      <a:pt x="894" y="738"/>
                    </a:lnTo>
                    <a:lnTo>
                      <a:pt x="895" y="735"/>
                    </a:lnTo>
                    <a:lnTo>
                      <a:pt x="898" y="730"/>
                    </a:lnTo>
                    <a:lnTo>
                      <a:pt x="899" y="725"/>
                    </a:lnTo>
                    <a:lnTo>
                      <a:pt x="900" y="719"/>
                    </a:lnTo>
                    <a:lnTo>
                      <a:pt x="900" y="714"/>
                    </a:lnTo>
                    <a:lnTo>
                      <a:pt x="899" y="709"/>
                    </a:lnTo>
                    <a:lnTo>
                      <a:pt x="897" y="704"/>
                    </a:lnTo>
                    <a:lnTo>
                      <a:pt x="893" y="700"/>
                    </a:lnTo>
                    <a:lnTo>
                      <a:pt x="888" y="697"/>
                    </a:lnTo>
                    <a:lnTo>
                      <a:pt x="884" y="695"/>
                    </a:lnTo>
                    <a:lnTo>
                      <a:pt x="880" y="691"/>
                    </a:lnTo>
                    <a:lnTo>
                      <a:pt x="878" y="686"/>
                    </a:lnTo>
                    <a:lnTo>
                      <a:pt x="874" y="681"/>
                    </a:lnTo>
                    <a:lnTo>
                      <a:pt x="869" y="670"/>
                    </a:lnTo>
                    <a:lnTo>
                      <a:pt x="865" y="658"/>
                    </a:lnTo>
                    <a:lnTo>
                      <a:pt x="863" y="646"/>
                    </a:lnTo>
                    <a:lnTo>
                      <a:pt x="863" y="633"/>
                    </a:lnTo>
                    <a:lnTo>
                      <a:pt x="863" y="621"/>
                    </a:lnTo>
                    <a:lnTo>
                      <a:pt x="862" y="610"/>
                    </a:lnTo>
                    <a:lnTo>
                      <a:pt x="868" y="613"/>
                    </a:lnTo>
                    <a:lnTo>
                      <a:pt x="874" y="616"/>
                    </a:lnTo>
                    <a:lnTo>
                      <a:pt x="882" y="620"/>
                    </a:lnTo>
                    <a:lnTo>
                      <a:pt x="888" y="625"/>
                    </a:lnTo>
                    <a:lnTo>
                      <a:pt x="899" y="635"/>
                    </a:lnTo>
                    <a:lnTo>
                      <a:pt x="909" y="645"/>
                    </a:lnTo>
                    <a:lnTo>
                      <a:pt x="918" y="656"/>
                    </a:lnTo>
                    <a:lnTo>
                      <a:pt x="925" y="668"/>
                    </a:lnTo>
                    <a:lnTo>
                      <a:pt x="928" y="674"/>
                    </a:lnTo>
                    <a:lnTo>
                      <a:pt x="930" y="680"/>
                    </a:lnTo>
                    <a:lnTo>
                      <a:pt x="930" y="685"/>
                    </a:lnTo>
                    <a:lnTo>
                      <a:pt x="930" y="690"/>
                    </a:lnTo>
                    <a:lnTo>
                      <a:pt x="929" y="697"/>
                    </a:lnTo>
                    <a:lnTo>
                      <a:pt x="929" y="704"/>
                    </a:lnTo>
                    <a:lnTo>
                      <a:pt x="930" y="710"/>
                    </a:lnTo>
                    <a:lnTo>
                      <a:pt x="931" y="716"/>
                    </a:lnTo>
                    <a:lnTo>
                      <a:pt x="931" y="721"/>
                    </a:lnTo>
                    <a:lnTo>
                      <a:pt x="931" y="724"/>
                    </a:lnTo>
                    <a:lnTo>
                      <a:pt x="925" y="735"/>
                    </a:lnTo>
                    <a:lnTo>
                      <a:pt x="919" y="744"/>
                    </a:lnTo>
                    <a:lnTo>
                      <a:pt x="914" y="758"/>
                    </a:lnTo>
                    <a:lnTo>
                      <a:pt x="908" y="773"/>
                    </a:lnTo>
                    <a:lnTo>
                      <a:pt x="905" y="777"/>
                    </a:lnTo>
                    <a:lnTo>
                      <a:pt x="905" y="782"/>
                    </a:lnTo>
                    <a:lnTo>
                      <a:pt x="907" y="784"/>
                    </a:lnTo>
                    <a:lnTo>
                      <a:pt x="908" y="785"/>
                    </a:lnTo>
                    <a:lnTo>
                      <a:pt x="910" y="786"/>
                    </a:lnTo>
                    <a:lnTo>
                      <a:pt x="913" y="786"/>
                    </a:lnTo>
                    <a:lnTo>
                      <a:pt x="920" y="786"/>
                    </a:lnTo>
                    <a:lnTo>
                      <a:pt x="926" y="785"/>
                    </a:lnTo>
                    <a:lnTo>
                      <a:pt x="940" y="782"/>
                    </a:lnTo>
                    <a:lnTo>
                      <a:pt x="954" y="778"/>
                    </a:lnTo>
                    <a:lnTo>
                      <a:pt x="961" y="775"/>
                    </a:lnTo>
                    <a:lnTo>
                      <a:pt x="968" y="772"/>
                    </a:lnTo>
                    <a:lnTo>
                      <a:pt x="973" y="768"/>
                    </a:lnTo>
                    <a:lnTo>
                      <a:pt x="976" y="764"/>
                    </a:lnTo>
                    <a:lnTo>
                      <a:pt x="979" y="761"/>
                    </a:lnTo>
                    <a:lnTo>
                      <a:pt x="979" y="759"/>
                    </a:lnTo>
                    <a:lnTo>
                      <a:pt x="979" y="756"/>
                    </a:lnTo>
                    <a:lnTo>
                      <a:pt x="978" y="754"/>
                    </a:lnTo>
                    <a:lnTo>
                      <a:pt x="973" y="749"/>
                    </a:lnTo>
                    <a:lnTo>
                      <a:pt x="966" y="745"/>
                    </a:lnTo>
                    <a:lnTo>
                      <a:pt x="964" y="739"/>
                    </a:lnTo>
                    <a:lnTo>
                      <a:pt x="961" y="735"/>
                    </a:lnTo>
                    <a:lnTo>
                      <a:pt x="961" y="731"/>
                    </a:lnTo>
                    <a:lnTo>
                      <a:pt x="963" y="728"/>
                    </a:lnTo>
                    <a:lnTo>
                      <a:pt x="965" y="725"/>
                    </a:lnTo>
                    <a:lnTo>
                      <a:pt x="968" y="722"/>
                    </a:lnTo>
                    <a:lnTo>
                      <a:pt x="970" y="722"/>
                    </a:lnTo>
                    <a:lnTo>
                      <a:pt x="974" y="722"/>
                    </a:lnTo>
                    <a:lnTo>
                      <a:pt x="979" y="727"/>
                    </a:lnTo>
                    <a:lnTo>
                      <a:pt x="984" y="731"/>
                    </a:lnTo>
                    <a:lnTo>
                      <a:pt x="985" y="731"/>
                    </a:lnTo>
                    <a:lnTo>
                      <a:pt x="988" y="730"/>
                    </a:lnTo>
                    <a:lnTo>
                      <a:pt x="989" y="728"/>
                    </a:lnTo>
                    <a:lnTo>
                      <a:pt x="990" y="724"/>
                    </a:lnTo>
                    <a:lnTo>
                      <a:pt x="990" y="717"/>
                    </a:lnTo>
                    <a:lnTo>
                      <a:pt x="990" y="708"/>
                    </a:lnTo>
                    <a:lnTo>
                      <a:pt x="989" y="704"/>
                    </a:lnTo>
                    <a:lnTo>
                      <a:pt x="988" y="700"/>
                    </a:lnTo>
                    <a:lnTo>
                      <a:pt x="985" y="696"/>
                    </a:lnTo>
                    <a:lnTo>
                      <a:pt x="983" y="692"/>
                    </a:lnTo>
                    <a:lnTo>
                      <a:pt x="978" y="687"/>
                    </a:lnTo>
                    <a:lnTo>
                      <a:pt x="971" y="678"/>
                    </a:lnTo>
                    <a:lnTo>
                      <a:pt x="966" y="668"/>
                    </a:lnTo>
                    <a:lnTo>
                      <a:pt x="960" y="657"/>
                    </a:lnTo>
                    <a:lnTo>
                      <a:pt x="955" y="646"/>
                    </a:lnTo>
                    <a:lnTo>
                      <a:pt x="951" y="635"/>
                    </a:lnTo>
                    <a:lnTo>
                      <a:pt x="949" y="626"/>
                    </a:lnTo>
                    <a:lnTo>
                      <a:pt x="948" y="618"/>
                    </a:lnTo>
                    <a:lnTo>
                      <a:pt x="948" y="610"/>
                    </a:lnTo>
                    <a:lnTo>
                      <a:pt x="945" y="600"/>
                    </a:lnTo>
                    <a:lnTo>
                      <a:pt x="943" y="594"/>
                    </a:lnTo>
                    <a:lnTo>
                      <a:pt x="940" y="589"/>
                    </a:lnTo>
                    <a:lnTo>
                      <a:pt x="936" y="584"/>
                    </a:lnTo>
                    <a:lnTo>
                      <a:pt x="933" y="580"/>
                    </a:lnTo>
                    <a:lnTo>
                      <a:pt x="929" y="577"/>
                    </a:lnTo>
                    <a:lnTo>
                      <a:pt x="924" y="575"/>
                    </a:lnTo>
                    <a:lnTo>
                      <a:pt x="920" y="574"/>
                    </a:lnTo>
                    <a:lnTo>
                      <a:pt x="915" y="574"/>
                    </a:lnTo>
                    <a:lnTo>
                      <a:pt x="908" y="574"/>
                    </a:lnTo>
                    <a:lnTo>
                      <a:pt x="899" y="574"/>
                    </a:lnTo>
                    <a:lnTo>
                      <a:pt x="893" y="573"/>
                    </a:lnTo>
                    <a:lnTo>
                      <a:pt x="885" y="572"/>
                    </a:lnTo>
                    <a:lnTo>
                      <a:pt x="880" y="570"/>
                    </a:lnTo>
                    <a:lnTo>
                      <a:pt x="874" y="568"/>
                    </a:lnTo>
                    <a:lnTo>
                      <a:pt x="869" y="565"/>
                    </a:lnTo>
                    <a:lnTo>
                      <a:pt x="865" y="562"/>
                    </a:lnTo>
                    <a:lnTo>
                      <a:pt x="862" y="558"/>
                    </a:lnTo>
                    <a:lnTo>
                      <a:pt x="858" y="554"/>
                    </a:lnTo>
                    <a:lnTo>
                      <a:pt x="855" y="550"/>
                    </a:lnTo>
                    <a:lnTo>
                      <a:pt x="853" y="545"/>
                    </a:lnTo>
                    <a:lnTo>
                      <a:pt x="850" y="534"/>
                    </a:lnTo>
                    <a:lnTo>
                      <a:pt x="849" y="522"/>
                    </a:lnTo>
                    <a:lnTo>
                      <a:pt x="850" y="503"/>
                    </a:lnTo>
                    <a:lnTo>
                      <a:pt x="850" y="485"/>
                    </a:lnTo>
                    <a:lnTo>
                      <a:pt x="852" y="475"/>
                    </a:lnTo>
                    <a:lnTo>
                      <a:pt x="850" y="466"/>
                    </a:lnTo>
                    <a:lnTo>
                      <a:pt x="849" y="457"/>
                    </a:lnTo>
                    <a:lnTo>
                      <a:pt x="848" y="448"/>
                    </a:lnTo>
                    <a:lnTo>
                      <a:pt x="865" y="452"/>
                    </a:lnTo>
                    <a:lnTo>
                      <a:pt x="885" y="455"/>
                    </a:lnTo>
                    <a:lnTo>
                      <a:pt x="897" y="456"/>
                    </a:lnTo>
                    <a:lnTo>
                      <a:pt x="907" y="456"/>
                    </a:lnTo>
                    <a:lnTo>
                      <a:pt x="918" y="456"/>
                    </a:lnTo>
                    <a:lnTo>
                      <a:pt x="928" y="455"/>
                    </a:lnTo>
                    <a:lnTo>
                      <a:pt x="938" y="453"/>
                    </a:lnTo>
                    <a:lnTo>
                      <a:pt x="946" y="450"/>
                    </a:lnTo>
                    <a:lnTo>
                      <a:pt x="955" y="445"/>
                    </a:lnTo>
                    <a:lnTo>
                      <a:pt x="963" y="440"/>
                    </a:lnTo>
                    <a:lnTo>
                      <a:pt x="970" y="433"/>
                    </a:lnTo>
                    <a:lnTo>
                      <a:pt x="975" y="425"/>
                    </a:lnTo>
                    <a:lnTo>
                      <a:pt x="979" y="416"/>
                    </a:lnTo>
                    <a:lnTo>
                      <a:pt x="981" y="404"/>
                    </a:lnTo>
                    <a:lnTo>
                      <a:pt x="976" y="409"/>
                    </a:lnTo>
                    <a:lnTo>
                      <a:pt x="970" y="413"/>
                    </a:lnTo>
                    <a:lnTo>
                      <a:pt x="964" y="417"/>
                    </a:lnTo>
                    <a:lnTo>
                      <a:pt x="958" y="420"/>
                    </a:lnTo>
                    <a:lnTo>
                      <a:pt x="943" y="424"/>
                    </a:lnTo>
                    <a:lnTo>
                      <a:pt x="929" y="427"/>
                    </a:lnTo>
                    <a:lnTo>
                      <a:pt x="938" y="421"/>
                    </a:lnTo>
                    <a:lnTo>
                      <a:pt x="945" y="412"/>
                    </a:lnTo>
                    <a:lnTo>
                      <a:pt x="951" y="403"/>
                    </a:lnTo>
                    <a:lnTo>
                      <a:pt x="956" y="393"/>
                    </a:lnTo>
                    <a:lnTo>
                      <a:pt x="961" y="382"/>
                    </a:lnTo>
                    <a:lnTo>
                      <a:pt x="964" y="372"/>
                    </a:lnTo>
                    <a:lnTo>
                      <a:pt x="966" y="363"/>
                    </a:lnTo>
                    <a:lnTo>
                      <a:pt x="966" y="356"/>
                    </a:lnTo>
                    <a:lnTo>
                      <a:pt x="968" y="340"/>
                    </a:lnTo>
                    <a:lnTo>
                      <a:pt x="969" y="326"/>
                    </a:lnTo>
                    <a:lnTo>
                      <a:pt x="969" y="313"/>
                    </a:lnTo>
                    <a:lnTo>
                      <a:pt x="969" y="298"/>
                    </a:lnTo>
                    <a:lnTo>
                      <a:pt x="969" y="284"/>
                    </a:lnTo>
                    <a:lnTo>
                      <a:pt x="971" y="268"/>
                    </a:lnTo>
                    <a:lnTo>
                      <a:pt x="975" y="252"/>
                    </a:lnTo>
                    <a:lnTo>
                      <a:pt x="980" y="235"/>
                    </a:lnTo>
                    <a:lnTo>
                      <a:pt x="973" y="237"/>
                    </a:lnTo>
                    <a:lnTo>
                      <a:pt x="965" y="240"/>
                    </a:lnTo>
                    <a:lnTo>
                      <a:pt x="959" y="245"/>
                    </a:lnTo>
                    <a:lnTo>
                      <a:pt x="953" y="251"/>
                    </a:lnTo>
                    <a:lnTo>
                      <a:pt x="948" y="258"/>
                    </a:lnTo>
                    <a:lnTo>
                      <a:pt x="944" y="265"/>
                    </a:lnTo>
                    <a:lnTo>
                      <a:pt x="940" y="273"/>
                    </a:lnTo>
                    <a:lnTo>
                      <a:pt x="939" y="281"/>
                    </a:lnTo>
                    <a:lnTo>
                      <a:pt x="933" y="272"/>
                    </a:lnTo>
                    <a:lnTo>
                      <a:pt x="926" y="263"/>
                    </a:lnTo>
                    <a:lnTo>
                      <a:pt x="920" y="255"/>
                    </a:lnTo>
                    <a:lnTo>
                      <a:pt x="915" y="247"/>
                    </a:lnTo>
                    <a:lnTo>
                      <a:pt x="912" y="239"/>
                    </a:lnTo>
                    <a:lnTo>
                      <a:pt x="907" y="231"/>
                    </a:lnTo>
                    <a:lnTo>
                      <a:pt x="903" y="223"/>
                    </a:lnTo>
                    <a:lnTo>
                      <a:pt x="900" y="214"/>
                    </a:lnTo>
                    <a:lnTo>
                      <a:pt x="899" y="205"/>
                    </a:lnTo>
                    <a:lnTo>
                      <a:pt x="898" y="196"/>
                    </a:lnTo>
                    <a:lnTo>
                      <a:pt x="899" y="187"/>
                    </a:lnTo>
                    <a:lnTo>
                      <a:pt x="900" y="177"/>
                    </a:lnTo>
                    <a:lnTo>
                      <a:pt x="894" y="179"/>
                    </a:lnTo>
                    <a:lnTo>
                      <a:pt x="889" y="182"/>
                    </a:lnTo>
                    <a:lnTo>
                      <a:pt x="883" y="185"/>
                    </a:lnTo>
                    <a:lnTo>
                      <a:pt x="879" y="188"/>
                    </a:lnTo>
                    <a:lnTo>
                      <a:pt x="875" y="191"/>
                    </a:lnTo>
                    <a:lnTo>
                      <a:pt x="872" y="195"/>
                    </a:lnTo>
                    <a:lnTo>
                      <a:pt x="869" y="199"/>
                    </a:lnTo>
                    <a:lnTo>
                      <a:pt x="867" y="203"/>
                    </a:lnTo>
                    <a:lnTo>
                      <a:pt x="865" y="211"/>
                    </a:lnTo>
                    <a:lnTo>
                      <a:pt x="865" y="220"/>
                    </a:lnTo>
                    <a:lnTo>
                      <a:pt x="868" y="228"/>
                    </a:lnTo>
                    <a:lnTo>
                      <a:pt x="872" y="236"/>
                    </a:lnTo>
                    <a:lnTo>
                      <a:pt x="860" y="231"/>
                    </a:lnTo>
                    <a:lnTo>
                      <a:pt x="848" y="226"/>
                    </a:lnTo>
                    <a:lnTo>
                      <a:pt x="835" y="218"/>
                    </a:lnTo>
                    <a:lnTo>
                      <a:pt x="823" y="210"/>
                    </a:lnTo>
                    <a:lnTo>
                      <a:pt x="817" y="205"/>
                    </a:lnTo>
                    <a:lnTo>
                      <a:pt x="812" y="199"/>
                    </a:lnTo>
                    <a:lnTo>
                      <a:pt x="807" y="193"/>
                    </a:lnTo>
                    <a:lnTo>
                      <a:pt x="803" y="186"/>
                    </a:lnTo>
                    <a:lnTo>
                      <a:pt x="799" y="179"/>
                    </a:lnTo>
                    <a:lnTo>
                      <a:pt x="795" y="172"/>
                    </a:lnTo>
                    <a:lnTo>
                      <a:pt x="794" y="164"/>
                    </a:lnTo>
                    <a:lnTo>
                      <a:pt x="793" y="155"/>
                    </a:lnTo>
                    <a:lnTo>
                      <a:pt x="786" y="169"/>
                    </a:lnTo>
                    <a:lnTo>
                      <a:pt x="781" y="182"/>
                    </a:lnTo>
                    <a:lnTo>
                      <a:pt x="777" y="194"/>
                    </a:lnTo>
                    <a:lnTo>
                      <a:pt x="777" y="205"/>
                    </a:lnTo>
                    <a:lnTo>
                      <a:pt x="778" y="215"/>
                    </a:lnTo>
                    <a:lnTo>
                      <a:pt x="781" y="224"/>
                    </a:lnTo>
                    <a:lnTo>
                      <a:pt x="784" y="232"/>
                    </a:lnTo>
                    <a:lnTo>
                      <a:pt x="789" y="239"/>
                    </a:lnTo>
                    <a:lnTo>
                      <a:pt x="795" y="246"/>
                    </a:lnTo>
                    <a:lnTo>
                      <a:pt x="802" y="252"/>
                    </a:lnTo>
                    <a:lnTo>
                      <a:pt x="808" y="258"/>
                    </a:lnTo>
                    <a:lnTo>
                      <a:pt x="815" y="264"/>
                    </a:lnTo>
                    <a:lnTo>
                      <a:pt x="829" y="274"/>
                    </a:lnTo>
                    <a:lnTo>
                      <a:pt x="842" y="284"/>
                    </a:lnTo>
                    <a:lnTo>
                      <a:pt x="823" y="284"/>
                    </a:lnTo>
                    <a:lnTo>
                      <a:pt x="807" y="286"/>
                    </a:lnTo>
                    <a:lnTo>
                      <a:pt x="799" y="287"/>
                    </a:lnTo>
                    <a:lnTo>
                      <a:pt x="793" y="289"/>
                    </a:lnTo>
                    <a:lnTo>
                      <a:pt x="788" y="292"/>
                    </a:lnTo>
                    <a:lnTo>
                      <a:pt x="783" y="295"/>
                    </a:lnTo>
                    <a:lnTo>
                      <a:pt x="779" y="298"/>
                    </a:lnTo>
                    <a:lnTo>
                      <a:pt x="776" y="303"/>
                    </a:lnTo>
                    <a:lnTo>
                      <a:pt x="773" y="308"/>
                    </a:lnTo>
                    <a:lnTo>
                      <a:pt x="772" y="314"/>
                    </a:lnTo>
                    <a:lnTo>
                      <a:pt x="771" y="320"/>
                    </a:lnTo>
                    <a:lnTo>
                      <a:pt x="771" y="328"/>
                    </a:lnTo>
                    <a:lnTo>
                      <a:pt x="772" y="336"/>
                    </a:lnTo>
                    <a:lnTo>
                      <a:pt x="773" y="345"/>
                    </a:lnTo>
                    <a:lnTo>
                      <a:pt x="781" y="338"/>
                    </a:lnTo>
                    <a:lnTo>
                      <a:pt x="787" y="332"/>
                    </a:lnTo>
                    <a:lnTo>
                      <a:pt x="794" y="328"/>
                    </a:lnTo>
                    <a:lnTo>
                      <a:pt x="800" y="324"/>
                    </a:lnTo>
                    <a:lnTo>
                      <a:pt x="808" y="322"/>
                    </a:lnTo>
                    <a:lnTo>
                      <a:pt x="814" y="320"/>
                    </a:lnTo>
                    <a:lnTo>
                      <a:pt x="822" y="320"/>
                    </a:lnTo>
                    <a:lnTo>
                      <a:pt x="828" y="321"/>
                    </a:lnTo>
                    <a:lnTo>
                      <a:pt x="834" y="322"/>
                    </a:lnTo>
                    <a:lnTo>
                      <a:pt x="840" y="325"/>
                    </a:lnTo>
                    <a:lnTo>
                      <a:pt x="847" y="327"/>
                    </a:lnTo>
                    <a:lnTo>
                      <a:pt x="853" y="331"/>
                    </a:lnTo>
                    <a:lnTo>
                      <a:pt x="865" y="340"/>
                    </a:lnTo>
                    <a:lnTo>
                      <a:pt x="877" y="351"/>
                    </a:lnTo>
                    <a:lnTo>
                      <a:pt x="883" y="358"/>
                    </a:lnTo>
                    <a:lnTo>
                      <a:pt x="888" y="365"/>
                    </a:lnTo>
                    <a:lnTo>
                      <a:pt x="892" y="371"/>
                    </a:lnTo>
                    <a:lnTo>
                      <a:pt x="894" y="378"/>
                    </a:lnTo>
                    <a:lnTo>
                      <a:pt x="894" y="384"/>
                    </a:lnTo>
                    <a:lnTo>
                      <a:pt x="894" y="391"/>
                    </a:lnTo>
                    <a:lnTo>
                      <a:pt x="893" y="396"/>
                    </a:lnTo>
                    <a:lnTo>
                      <a:pt x="889" y="401"/>
                    </a:lnTo>
                    <a:lnTo>
                      <a:pt x="885" y="406"/>
                    </a:lnTo>
                    <a:lnTo>
                      <a:pt x="880" y="410"/>
                    </a:lnTo>
                    <a:lnTo>
                      <a:pt x="874" y="413"/>
                    </a:lnTo>
                    <a:lnTo>
                      <a:pt x="865" y="415"/>
                    </a:lnTo>
                    <a:lnTo>
                      <a:pt x="857" y="417"/>
                    </a:lnTo>
                    <a:lnTo>
                      <a:pt x="847" y="417"/>
                    </a:lnTo>
                    <a:lnTo>
                      <a:pt x="837" y="417"/>
                    </a:lnTo>
                    <a:lnTo>
                      <a:pt x="824" y="415"/>
                    </a:lnTo>
                    <a:lnTo>
                      <a:pt x="800" y="410"/>
                    </a:lnTo>
                    <a:lnTo>
                      <a:pt x="778" y="405"/>
                    </a:lnTo>
                    <a:lnTo>
                      <a:pt x="756" y="400"/>
                    </a:lnTo>
                    <a:lnTo>
                      <a:pt x="733" y="397"/>
                    </a:lnTo>
                    <a:lnTo>
                      <a:pt x="713" y="394"/>
                    </a:lnTo>
                    <a:lnTo>
                      <a:pt x="693" y="394"/>
                    </a:lnTo>
                    <a:lnTo>
                      <a:pt x="673" y="394"/>
                    </a:lnTo>
                    <a:lnTo>
                      <a:pt x="652" y="397"/>
                    </a:lnTo>
                    <a:lnTo>
                      <a:pt x="641" y="399"/>
                    </a:lnTo>
                    <a:lnTo>
                      <a:pt x="630" y="400"/>
                    </a:lnTo>
                    <a:lnTo>
                      <a:pt x="618" y="402"/>
                    </a:lnTo>
                    <a:lnTo>
                      <a:pt x="605" y="402"/>
                    </a:lnTo>
                    <a:lnTo>
                      <a:pt x="608" y="393"/>
                    </a:lnTo>
                    <a:lnTo>
                      <a:pt x="611" y="383"/>
                    </a:lnTo>
                    <a:lnTo>
                      <a:pt x="613" y="372"/>
                    </a:lnTo>
                    <a:lnTo>
                      <a:pt x="615" y="358"/>
                    </a:lnTo>
                    <a:lnTo>
                      <a:pt x="622" y="357"/>
                    </a:lnTo>
                    <a:lnTo>
                      <a:pt x="628" y="354"/>
                    </a:lnTo>
                    <a:lnTo>
                      <a:pt x="636" y="351"/>
                    </a:lnTo>
                    <a:lnTo>
                      <a:pt x="641" y="348"/>
                    </a:lnTo>
                    <a:lnTo>
                      <a:pt x="622" y="335"/>
                    </a:lnTo>
                    <a:lnTo>
                      <a:pt x="606" y="323"/>
                    </a:lnTo>
                    <a:lnTo>
                      <a:pt x="592" y="312"/>
                    </a:lnTo>
                    <a:lnTo>
                      <a:pt x="580" y="299"/>
                    </a:lnTo>
                    <a:lnTo>
                      <a:pt x="568" y="286"/>
                    </a:lnTo>
                    <a:lnTo>
                      <a:pt x="560" y="270"/>
                    </a:lnTo>
                    <a:lnTo>
                      <a:pt x="551" y="252"/>
                    </a:lnTo>
                    <a:lnTo>
                      <a:pt x="543" y="230"/>
                    </a:lnTo>
                    <a:lnTo>
                      <a:pt x="640" y="204"/>
                    </a:lnTo>
                    <a:lnTo>
                      <a:pt x="633" y="194"/>
                    </a:lnTo>
                    <a:lnTo>
                      <a:pt x="625" y="181"/>
                    </a:lnTo>
                    <a:lnTo>
                      <a:pt x="633" y="180"/>
                    </a:lnTo>
                    <a:lnTo>
                      <a:pt x="640" y="179"/>
                    </a:lnTo>
                    <a:lnTo>
                      <a:pt x="641" y="177"/>
                    </a:lnTo>
                    <a:lnTo>
                      <a:pt x="642" y="175"/>
                    </a:lnTo>
                    <a:lnTo>
                      <a:pt x="643" y="172"/>
                    </a:lnTo>
                    <a:lnTo>
                      <a:pt x="642" y="168"/>
                    </a:lnTo>
                    <a:lnTo>
                      <a:pt x="640" y="162"/>
                    </a:lnTo>
                    <a:lnTo>
                      <a:pt x="638" y="156"/>
                    </a:lnTo>
                    <a:lnTo>
                      <a:pt x="640" y="146"/>
                    </a:lnTo>
                    <a:lnTo>
                      <a:pt x="642" y="133"/>
                    </a:lnTo>
                    <a:lnTo>
                      <a:pt x="643" y="120"/>
                    </a:lnTo>
                    <a:lnTo>
                      <a:pt x="642" y="110"/>
                    </a:lnTo>
                    <a:lnTo>
                      <a:pt x="641" y="105"/>
                    </a:lnTo>
                    <a:lnTo>
                      <a:pt x="638" y="99"/>
                    </a:lnTo>
                    <a:lnTo>
                      <a:pt x="636" y="93"/>
                    </a:lnTo>
                    <a:lnTo>
                      <a:pt x="632" y="87"/>
                    </a:lnTo>
                    <a:lnTo>
                      <a:pt x="627" y="82"/>
                    </a:lnTo>
                    <a:lnTo>
                      <a:pt x="622" y="77"/>
                    </a:lnTo>
                    <a:lnTo>
                      <a:pt x="617" y="74"/>
                    </a:lnTo>
                    <a:lnTo>
                      <a:pt x="611" y="72"/>
                    </a:lnTo>
                    <a:lnTo>
                      <a:pt x="606" y="72"/>
                    </a:lnTo>
                    <a:lnTo>
                      <a:pt x="598" y="72"/>
                    </a:lnTo>
                    <a:lnTo>
                      <a:pt x="591" y="74"/>
                    </a:lnTo>
                    <a:lnTo>
                      <a:pt x="583" y="76"/>
                    </a:lnTo>
                    <a:lnTo>
                      <a:pt x="568" y="79"/>
                    </a:lnTo>
                    <a:lnTo>
                      <a:pt x="557" y="82"/>
                    </a:lnTo>
                    <a:lnTo>
                      <a:pt x="552" y="83"/>
                    </a:lnTo>
                    <a:lnTo>
                      <a:pt x="548" y="84"/>
                    </a:lnTo>
                    <a:lnTo>
                      <a:pt x="545" y="86"/>
                    </a:lnTo>
                    <a:lnTo>
                      <a:pt x="541" y="90"/>
                    </a:lnTo>
                    <a:lnTo>
                      <a:pt x="539" y="94"/>
                    </a:lnTo>
                    <a:lnTo>
                      <a:pt x="536" y="99"/>
                    </a:lnTo>
                    <a:lnTo>
                      <a:pt x="536" y="104"/>
                    </a:lnTo>
                    <a:lnTo>
                      <a:pt x="536" y="109"/>
                    </a:lnTo>
                    <a:lnTo>
                      <a:pt x="537" y="112"/>
                    </a:lnTo>
                    <a:lnTo>
                      <a:pt x="541" y="115"/>
                    </a:lnTo>
                    <a:lnTo>
                      <a:pt x="542" y="117"/>
                    </a:lnTo>
                    <a:lnTo>
                      <a:pt x="543" y="120"/>
                    </a:lnTo>
                    <a:lnTo>
                      <a:pt x="545" y="123"/>
                    </a:lnTo>
                    <a:lnTo>
                      <a:pt x="545" y="126"/>
                    </a:lnTo>
                    <a:lnTo>
                      <a:pt x="540" y="137"/>
                    </a:lnTo>
                    <a:lnTo>
                      <a:pt x="536" y="148"/>
                    </a:lnTo>
                    <a:lnTo>
                      <a:pt x="537" y="150"/>
                    </a:lnTo>
                    <a:lnTo>
                      <a:pt x="539" y="152"/>
                    </a:lnTo>
                    <a:lnTo>
                      <a:pt x="542" y="154"/>
                    </a:lnTo>
                    <a:lnTo>
                      <a:pt x="547" y="153"/>
                    </a:lnTo>
                    <a:lnTo>
                      <a:pt x="548" y="159"/>
                    </a:lnTo>
                    <a:lnTo>
                      <a:pt x="550" y="163"/>
                    </a:lnTo>
                    <a:lnTo>
                      <a:pt x="551" y="166"/>
                    </a:lnTo>
                    <a:lnTo>
                      <a:pt x="551" y="168"/>
                    </a:lnTo>
                    <a:lnTo>
                      <a:pt x="551" y="170"/>
                    </a:lnTo>
                    <a:lnTo>
                      <a:pt x="548" y="172"/>
                    </a:lnTo>
                    <a:lnTo>
                      <a:pt x="547" y="173"/>
                    </a:lnTo>
                    <a:lnTo>
                      <a:pt x="546" y="174"/>
                    </a:lnTo>
                    <a:lnTo>
                      <a:pt x="545" y="177"/>
                    </a:lnTo>
                    <a:lnTo>
                      <a:pt x="543" y="179"/>
                    </a:lnTo>
                    <a:lnTo>
                      <a:pt x="543" y="182"/>
                    </a:lnTo>
                    <a:lnTo>
                      <a:pt x="545" y="185"/>
                    </a:lnTo>
                    <a:lnTo>
                      <a:pt x="546" y="192"/>
                    </a:lnTo>
                    <a:lnTo>
                      <a:pt x="547" y="196"/>
                    </a:lnTo>
                    <a:lnTo>
                      <a:pt x="546" y="201"/>
                    </a:lnTo>
                    <a:lnTo>
                      <a:pt x="543" y="207"/>
                    </a:lnTo>
                    <a:lnTo>
                      <a:pt x="526" y="197"/>
                    </a:lnTo>
                    <a:lnTo>
                      <a:pt x="510" y="189"/>
                    </a:lnTo>
                    <a:lnTo>
                      <a:pt x="494" y="181"/>
                    </a:lnTo>
                    <a:lnTo>
                      <a:pt x="477" y="173"/>
                    </a:lnTo>
                    <a:lnTo>
                      <a:pt x="472" y="169"/>
                    </a:lnTo>
                    <a:lnTo>
                      <a:pt x="469" y="164"/>
                    </a:lnTo>
                    <a:lnTo>
                      <a:pt x="460" y="160"/>
                    </a:lnTo>
                    <a:lnTo>
                      <a:pt x="451" y="155"/>
                    </a:lnTo>
                    <a:lnTo>
                      <a:pt x="436" y="146"/>
                    </a:lnTo>
                    <a:lnTo>
                      <a:pt x="420" y="136"/>
                    </a:lnTo>
                    <a:lnTo>
                      <a:pt x="410" y="130"/>
                    </a:lnTo>
                    <a:lnTo>
                      <a:pt x="400" y="123"/>
                    </a:lnTo>
                    <a:lnTo>
                      <a:pt x="391" y="115"/>
                    </a:lnTo>
                    <a:lnTo>
                      <a:pt x="385" y="107"/>
                    </a:lnTo>
                    <a:lnTo>
                      <a:pt x="383" y="101"/>
                    </a:lnTo>
                    <a:lnTo>
                      <a:pt x="383" y="93"/>
                    </a:lnTo>
                    <a:lnTo>
                      <a:pt x="385" y="86"/>
                    </a:lnTo>
                    <a:lnTo>
                      <a:pt x="388" y="80"/>
                    </a:lnTo>
                    <a:lnTo>
                      <a:pt x="400" y="78"/>
                    </a:lnTo>
                    <a:lnTo>
                      <a:pt x="409" y="77"/>
                    </a:lnTo>
                    <a:lnTo>
                      <a:pt x="415" y="76"/>
                    </a:lnTo>
                    <a:lnTo>
                      <a:pt x="420" y="78"/>
                    </a:lnTo>
                    <a:lnTo>
                      <a:pt x="424" y="81"/>
                    </a:lnTo>
                    <a:lnTo>
                      <a:pt x="426" y="85"/>
                    </a:lnTo>
                    <a:lnTo>
                      <a:pt x="427" y="89"/>
                    </a:lnTo>
                    <a:lnTo>
                      <a:pt x="429" y="95"/>
                    </a:lnTo>
                    <a:lnTo>
                      <a:pt x="429" y="100"/>
                    </a:lnTo>
                    <a:lnTo>
                      <a:pt x="429" y="105"/>
                    </a:lnTo>
                    <a:lnTo>
                      <a:pt x="429" y="110"/>
                    </a:lnTo>
                    <a:lnTo>
                      <a:pt x="430" y="114"/>
                    </a:lnTo>
                    <a:lnTo>
                      <a:pt x="431" y="115"/>
                    </a:lnTo>
                    <a:lnTo>
                      <a:pt x="434" y="117"/>
                    </a:lnTo>
                    <a:lnTo>
                      <a:pt x="437" y="117"/>
                    </a:lnTo>
                    <a:lnTo>
                      <a:pt x="441" y="117"/>
                    </a:lnTo>
                    <a:lnTo>
                      <a:pt x="447" y="116"/>
                    </a:lnTo>
                    <a:lnTo>
                      <a:pt x="451" y="114"/>
                    </a:lnTo>
                    <a:lnTo>
                      <a:pt x="451" y="110"/>
                    </a:lnTo>
                    <a:lnTo>
                      <a:pt x="450" y="104"/>
                    </a:lnTo>
                    <a:lnTo>
                      <a:pt x="447" y="95"/>
                    </a:lnTo>
                    <a:lnTo>
                      <a:pt x="446" y="86"/>
                    </a:lnTo>
                    <a:lnTo>
                      <a:pt x="447" y="82"/>
                    </a:lnTo>
                    <a:lnTo>
                      <a:pt x="449" y="79"/>
                    </a:lnTo>
                    <a:lnTo>
                      <a:pt x="451" y="77"/>
                    </a:lnTo>
                    <a:lnTo>
                      <a:pt x="455" y="76"/>
                    </a:lnTo>
                    <a:lnTo>
                      <a:pt x="495" y="70"/>
                    </a:lnTo>
                    <a:lnTo>
                      <a:pt x="539" y="64"/>
                    </a:lnTo>
                    <a:lnTo>
                      <a:pt x="583" y="58"/>
                    </a:lnTo>
                    <a:lnTo>
                      <a:pt x="630" y="52"/>
                    </a:lnTo>
                    <a:lnTo>
                      <a:pt x="676" y="46"/>
                    </a:lnTo>
                    <a:lnTo>
                      <a:pt x="721" y="40"/>
                    </a:lnTo>
                    <a:lnTo>
                      <a:pt x="764" y="34"/>
                    </a:lnTo>
                    <a:lnTo>
                      <a:pt x="804" y="28"/>
                    </a:lnTo>
                    <a:lnTo>
                      <a:pt x="810" y="27"/>
                    </a:lnTo>
                    <a:lnTo>
                      <a:pt x="818" y="25"/>
                    </a:lnTo>
                    <a:lnTo>
                      <a:pt x="824" y="23"/>
                    </a:lnTo>
                    <a:lnTo>
                      <a:pt x="830" y="20"/>
                    </a:lnTo>
                    <a:lnTo>
                      <a:pt x="843" y="13"/>
                    </a:lnTo>
                    <a:lnTo>
                      <a:pt x="854" y="7"/>
                    </a:lnTo>
                    <a:lnTo>
                      <a:pt x="842" y="3"/>
                    </a:lnTo>
                    <a:lnTo>
                      <a:pt x="828" y="1"/>
                    </a:lnTo>
                    <a:lnTo>
                      <a:pt x="814" y="0"/>
                    </a:lnTo>
                    <a:lnTo>
                      <a:pt x="799" y="1"/>
                    </a:lnTo>
                    <a:lnTo>
                      <a:pt x="451" y="49"/>
                    </a:lnTo>
                    <a:lnTo>
                      <a:pt x="447" y="49"/>
                    </a:lnTo>
                    <a:lnTo>
                      <a:pt x="444" y="48"/>
                    </a:lnTo>
                    <a:lnTo>
                      <a:pt x="441" y="46"/>
                    </a:lnTo>
                    <a:lnTo>
                      <a:pt x="440" y="43"/>
                    </a:lnTo>
                    <a:lnTo>
                      <a:pt x="437" y="35"/>
                    </a:lnTo>
                    <a:lnTo>
                      <a:pt x="436" y="28"/>
                    </a:lnTo>
                    <a:lnTo>
                      <a:pt x="435" y="25"/>
                    </a:lnTo>
                    <a:lnTo>
                      <a:pt x="436" y="21"/>
                    </a:lnTo>
                    <a:lnTo>
                      <a:pt x="435" y="19"/>
                    </a:lnTo>
                    <a:lnTo>
                      <a:pt x="434" y="17"/>
                    </a:lnTo>
                    <a:lnTo>
                      <a:pt x="432" y="15"/>
                    </a:lnTo>
                    <a:lnTo>
                      <a:pt x="430" y="14"/>
                    </a:lnTo>
                    <a:lnTo>
                      <a:pt x="426" y="12"/>
                    </a:lnTo>
                    <a:lnTo>
                      <a:pt x="421" y="12"/>
                    </a:lnTo>
                    <a:lnTo>
                      <a:pt x="417" y="14"/>
                    </a:lnTo>
                    <a:lnTo>
                      <a:pt x="414" y="17"/>
                    </a:lnTo>
                    <a:lnTo>
                      <a:pt x="413" y="21"/>
                    </a:lnTo>
                    <a:lnTo>
                      <a:pt x="414" y="26"/>
                    </a:lnTo>
                    <a:lnTo>
                      <a:pt x="415" y="30"/>
                    </a:lnTo>
                    <a:lnTo>
                      <a:pt x="416" y="34"/>
                    </a:lnTo>
                    <a:lnTo>
                      <a:pt x="417" y="40"/>
                    </a:lnTo>
                    <a:lnTo>
                      <a:pt x="419" y="46"/>
                    </a:lnTo>
                    <a:lnTo>
                      <a:pt x="419" y="51"/>
                    </a:lnTo>
                    <a:lnTo>
                      <a:pt x="416" y="56"/>
                    </a:lnTo>
                    <a:lnTo>
                      <a:pt x="415" y="58"/>
                    </a:lnTo>
                    <a:lnTo>
                      <a:pt x="413" y="60"/>
                    </a:lnTo>
                    <a:lnTo>
                      <a:pt x="410" y="61"/>
                    </a:lnTo>
                    <a:lnTo>
                      <a:pt x="405" y="62"/>
                    </a:lnTo>
                    <a:lnTo>
                      <a:pt x="400" y="63"/>
                    </a:lnTo>
                    <a:lnTo>
                      <a:pt x="393" y="64"/>
                    </a:lnTo>
                    <a:lnTo>
                      <a:pt x="390" y="58"/>
                    </a:lnTo>
                    <a:lnTo>
                      <a:pt x="386" y="54"/>
                    </a:lnTo>
                    <a:lnTo>
                      <a:pt x="381" y="52"/>
                    </a:lnTo>
                    <a:lnTo>
                      <a:pt x="374" y="51"/>
                    </a:lnTo>
                    <a:lnTo>
                      <a:pt x="368" y="51"/>
                    </a:lnTo>
                    <a:lnTo>
                      <a:pt x="360" y="51"/>
                    </a:lnTo>
                    <a:lnTo>
                      <a:pt x="353" y="53"/>
                    </a:lnTo>
                    <a:lnTo>
                      <a:pt x="346" y="55"/>
                    </a:lnTo>
                    <a:lnTo>
                      <a:pt x="340" y="58"/>
                    </a:lnTo>
                    <a:lnTo>
                      <a:pt x="336" y="62"/>
                    </a:lnTo>
                    <a:lnTo>
                      <a:pt x="333" y="67"/>
                    </a:lnTo>
                    <a:lnTo>
                      <a:pt x="331" y="73"/>
                    </a:lnTo>
                    <a:lnTo>
                      <a:pt x="315" y="75"/>
                    </a:lnTo>
                    <a:lnTo>
                      <a:pt x="308" y="76"/>
                    </a:lnTo>
                    <a:lnTo>
                      <a:pt x="301" y="76"/>
                    </a:lnTo>
                    <a:lnTo>
                      <a:pt x="296" y="75"/>
                    </a:lnTo>
                    <a:lnTo>
                      <a:pt x="293" y="73"/>
                    </a:lnTo>
                    <a:lnTo>
                      <a:pt x="288" y="72"/>
                    </a:lnTo>
                    <a:lnTo>
                      <a:pt x="284" y="71"/>
                    </a:lnTo>
                    <a:lnTo>
                      <a:pt x="279" y="70"/>
                    </a:lnTo>
                    <a:lnTo>
                      <a:pt x="273" y="70"/>
                    </a:lnTo>
                    <a:lnTo>
                      <a:pt x="268" y="71"/>
                    </a:lnTo>
                    <a:lnTo>
                      <a:pt x="264" y="73"/>
                    </a:lnTo>
                    <a:lnTo>
                      <a:pt x="260" y="76"/>
                    </a:lnTo>
                    <a:lnTo>
                      <a:pt x="257" y="80"/>
                    </a:lnTo>
                    <a:lnTo>
                      <a:pt x="257" y="86"/>
                    </a:lnTo>
                    <a:lnTo>
                      <a:pt x="257" y="91"/>
                    </a:lnTo>
                    <a:lnTo>
                      <a:pt x="259" y="95"/>
                    </a:lnTo>
                    <a:lnTo>
                      <a:pt x="263" y="99"/>
                    </a:lnTo>
                    <a:lnTo>
                      <a:pt x="265" y="101"/>
                    </a:lnTo>
                    <a:lnTo>
                      <a:pt x="269" y="103"/>
                    </a:lnTo>
                    <a:lnTo>
                      <a:pt x="273" y="104"/>
                    </a:lnTo>
                    <a:lnTo>
                      <a:pt x="275" y="104"/>
                    </a:lnTo>
                    <a:lnTo>
                      <a:pt x="282" y="103"/>
                    </a:lnTo>
                    <a:lnTo>
                      <a:pt x="285" y="101"/>
                    </a:lnTo>
                    <a:lnTo>
                      <a:pt x="290" y="98"/>
                    </a:lnTo>
                    <a:lnTo>
                      <a:pt x="294" y="95"/>
                    </a:lnTo>
                    <a:lnTo>
                      <a:pt x="311" y="92"/>
                    </a:lnTo>
                    <a:lnTo>
                      <a:pt x="331" y="88"/>
                    </a:lnTo>
                    <a:lnTo>
                      <a:pt x="335" y="100"/>
                    </a:lnTo>
                    <a:lnTo>
                      <a:pt x="341" y="113"/>
                    </a:lnTo>
                    <a:lnTo>
                      <a:pt x="345" y="119"/>
                    </a:lnTo>
                    <a:lnTo>
                      <a:pt x="350" y="125"/>
                    </a:lnTo>
                    <a:lnTo>
                      <a:pt x="356" y="132"/>
                    </a:lnTo>
                    <a:lnTo>
                      <a:pt x="363" y="138"/>
                    </a:lnTo>
                    <a:lnTo>
                      <a:pt x="374" y="149"/>
                    </a:lnTo>
                    <a:lnTo>
                      <a:pt x="386" y="161"/>
                    </a:lnTo>
                    <a:lnTo>
                      <a:pt x="399" y="172"/>
                    </a:lnTo>
                    <a:lnTo>
                      <a:pt x="411" y="183"/>
                    </a:lnTo>
                    <a:lnTo>
                      <a:pt x="414" y="190"/>
                    </a:lnTo>
                    <a:lnTo>
                      <a:pt x="416" y="195"/>
                    </a:lnTo>
                    <a:lnTo>
                      <a:pt x="419" y="199"/>
                    </a:lnTo>
                    <a:lnTo>
                      <a:pt x="422" y="202"/>
                    </a:lnTo>
                    <a:lnTo>
                      <a:pt x="432" y="207"/>
                    </a:lnTo>
                    <a:lnTo>
                      <a:pt x="444" y="210"/>
                    </a:lnTo>
                    <a:lnTo>
                      <a:pt x="460" y="223"/>
                    </a:lnTo>
                    <a:lnTo>
                      <a:pt x="479" y="237"/>
                    </a:lnTo>
                    <a:lnTo>
                      <a:pt x="496" y="251"/>
                    </a:lnTo>
                    <a:lnTo>
                      <a:pt x="510" y="265"/>
                    </a:lnTo>
                    <a:lnTo>
                      <a:pt x="511" y="273"/>
                    </a:lnTo>
                    <a:lnTo>
                      <a:pt x="514" y="283"/>
                    </a:lnTo>
                    <a:lnTo>
                      <a:pt x="516" y="292"/>
                    </a:lnTo>
                    <a:lnTo>
                      <a:pt x="517" y="299"/>
                    </a:lnTo>
                    <a:lnTo>
                      <a:pt x="519" y="308"/>
                    </a:lnTo>
                    <a:lnTo>
                      <a:pt x="519" y="317"/>
                    </a:lnTo>
                    <a:lnTo>
                      <a:pt x="516" y="326"/>
                    </a:lnTo>
                    <a:lnTo>
                      <a:pt x="511" y="336"/>
                    </a:lnTo>
                    <a:lnTo>
                      <a:pt x="501" y="337"/>
                    </a:lnTo>
                    <a:lnTo>
                      <a:pt x="492" y="338"/>
                    </a:lnTo>
                    <a:lnTo>
                      <a:pt x="487" y="338"/>
                    </a:lnTo>
                    <a:lnTo>
                      <a:pt x="482" y="337"/>
                    </a:lnTo>
                    <a:lnTo>
                      <a:pt x="477" y="336"/>
                    </a:lnTo>
                    <a:lnTo>
                      <a:pt x="472" y="334"/>
                    </a:lnTo>
                    <a:lnTo>
                      <a:pt x="459" y="326"/>
                    </a:lnTo>
                    <a:lnTo>
                      <a:pt x="446" y="318"/>
                    </a:lnTo>
                    <a:lnTo>
                      <a:pt x="439" y="316"/>
                    </a:lnTo>
                    <a:lnTo>
                      <a:pt x="432" y="316"/>
                    </a:lnTo>
                    <a:lnTo>
                      <a:pt x="427" y="316"/>
                    </a:lnTo>
                    <a:lnTo>
                      <a:pt x="425" y="318"/>
                    </a:lnTo>
                    <a:lnTo>
                      <a:pt x="420" y="296"/>
                    </a:lnTo>
                    <a:lnTo>
                      <a:pt x="413" y="275"/>
                    </a:lnTo>
                    <a:lnTo>
                      <a:pt x="404" y="255"/>
                    </a:lnTo>
                    <a:lnTo>
                      <a:pt x="393" y="238"/>
                    </a:lnTo>
                    <a:lnTo>
                      <a:pt x="380" y="220"/>
                    </a:lnTo>
                    <a:lnTo>
                      <a:pt x="366" y="205"/>
                    </a:lnTo>
                    <a:lnTo>
                      <a:pt x="359" y="198"/>
                    </a:lnTo>
                    <a:lnTo>
                      <a:pt x="350" y="191"/>
                    </a:lnTo>
                    <a:lnTo>
                      <a:pt x="343" y="186"/>
                    </a:lnTo>
                    <a:lnTo>
                      <a:pt x="335" y="180"/>
                    </a:lnTo>
                    <a:lnTo>
                      <a:pt x="326" y="176"/>
                    </a:lnTo>
                    <a:lnTo>
                      <a:pt x="318" y="172"/>
                    </a:lnTo>
                    <a:lnTo>
                      <a:pt x="309" y="169"/>
                    </a:lnTo>
                    <a:lnTo>
                      <a:pt x="300" y="166"/>
                    </a:lnTo>
                    <a:lnTo>
                      <a:pt x="291" y="165"/>
                    </a:lnTo>
                    <a:lnTo>
                      <a:pt x="283" y="164"/>
                    </a:lnTo>
                    <a:lnTo>
                      <a:pt x="273" y="164"/>
                    </a:lnTo>
                    <a:lnTo>
                      <a:pt x="264" y="164"/>
                    </a:lnTo>
                    <a:lnTo>
                      <a:pt x="250" y="167"/>
                    </a:lnTo>
                    <a:lnTo>
                      <a:pt x="237" y="172"/>
                    </a:lnTo>
                    <a:lnTo>
                      <a:pt x="223" y="178"/>
                    </a:lnTo>
                    <a:lnTo>
                      <a:pt x="208" y="187"/>
                    </a:lnTo>
                    <a:lnTo>
                      <a:pt x="203" y="188"/>
                    </a:lnTo>
                    <a:lnTo>
                      <a:pt x="197" y="188"/>
                    </a:lnTo>
                    <a:lnTo>
                      <a:pt x="183" y="185"/>
                    </a:lnTo>
                    <a:lnTo>
                      <a:pt x="167" y="180"/>
                    </a:lnTo>
                    <a:lnTo>
                      <a:pt x="152" y="175"/>
                    </a:lnTo>
                    <a:lnTo>
                      <a:pt x="141" y="170"/>
                    </a:lnTo>
                    <a:lnTo>
                      <a:pt x="143" y="181"/>
                    </a:lnTo>
                    <a:lnTo>
                      <a:pt x="147" y="189"/>
                    </a:lnTo>
                    <a:lnTo>
                      <a:pt x="149" y="193"/>
                    </a:lnTo>
                    <a:lnTo>
                      <a:pt x="153" y="197"/>
                    </a:lnTo>
                    <a:lnTo>
                      <a:pt x="158" y="202"/>
                    </a:lnTo>
                    <a:lnTo>
                      <a:pt x="164" y="206"/>
                    </a:lnTo>
                    <a:lnTo>
                      <a:pt x="152" y="202"/>
                    </a:lnTo>
                    <a:lnTo>
                      <a:pt x="139" y="200"/>
                    </a:lnTo>
                    <a:lnTo>
                      <a:pt x="128" y="198"/>
                    </a:lnTo>
                    <a:lnTo>
                      <a:pt x="118" y="196"/>
                    </a:lnTo>
                    <a:lnTo>
                      <a:pt x="122" y="203"/>
                    </a:lnTo>
                    <a:lnTo>
                      <a:pt x="129" y="211"/>
                    </a:lnTo>
                    <a:lnTo>
                      <a:pt x="137" y="217"/>
                    </a:lnTo>
                    <a:lnTo>
                      <a:pt x="144" y="223"/>
                    </a:lnTo>
                    <a:lnTo>
                      <a:pt x="133" y="235"/>
                    </a:lnTo>
                    <a:lnTo>
                      <a:pt x="122" y="247"/>
                    </a:lnTo>
                    <a:lnTo>
                      <a:pt x="119" y="258"/>
                    </a:lnTo>
                    <a:lnTo>
                      <a:pt x="116" y="270"/>
                    </a:lnTo>
                    <a:lnTo>
                      <a:pt x="107" y="281"/>
                    </a:lnTo>
                    <a:lnTo>
                      <a:pt x="98" y="290"/>
                    </a:lnTo>
                    <a:lnTo>
                      <a:pt x="88" y="300"/>
                    </a:lnTo>
                    <a:lnTo>
                      <a:pt x="77" y="309"/>
                    </a:lnTo>
                    <a:lnTo>
                      <a:pt x="74" y="311"/>
                    </a:lnTo>
                    <a:lnTo>
                      <a:pt x="72" y="314"/>
                    </a:lnTo>
                    <a:lnTo>
                      <a:pt x="71" y="316"/>
                    </a:lnTo>
                    <a:lnTo>
                      <a:pt x="69" y="320"/>
                    </a:lnTo>
                    <a:lnTo>
                      <a:pt x="74" y="332"/>
                    </a:lnTo>
                    <a:lnTo>
                      <a:pt x="79" y="342"/>
                    </a:lnTo>
                    <a:lnTo>
                      <a:pt x="79" y="346"/>
                    </a:lnTo>
                    <a:lnTo>
                      <a:pt x="81" y="351"/>
                    </a:lnTo>
                    <a:lnTo>
                      <a:pt x="82" y="352"/>
                    </a:lnTo>
                    <a:lnTo>
                      <a:pt x="84" y="354"/>
                    </a:lnTo>
                    <a:lnTo>
                      <a:pt x="87" y="354"/>
                    </a:lnTo>
                    <a:lnTo>
                      <a:pt x="89" y="354"/>
                    </a:lnTo>
                    <a:lnTo>
                      <a:pt x="98" y="356"/>
                    </a:lnTo>
                    <a:lnTo>
                      <a:pt x="107" y="357"/>
                    </a:lnTo>
                    <a:lnTo>
                      <a:pt x="108" y="356"/>
                    </a:lnTo>
                    <a:lnTo>
                      <a:pt x="109" y="354"/>
                    </a:lnTo>
                    <a:lnTo>
                      <a:pt x="109" y="353"/>
                    </a:lnTo>
                    <a:lnTo>
                      <a:pt x="109" y="350"/>
                    </a:lnTo>
                    <a:lnTo>
                      <a:pt x="108" y="345"/>
                    </a:lnTo>
                    <a:lnTo>
                      <a:pt x="108" y="340"/>
                    </a:lnTo>
                    <a:lnTo>
                      <a:pt x="111" y="335"/>
                    </a:lnTo>
                    <a:lnTo>
                      <a:pt x="114" y="330"/>
                    </a:lnTo>
                    <a:lnTo>
                      <a:pt x="118" y="327"/>
                    </a:lnTo>
                    <a:lnTo>
                      <a:pt x="124" y="324"/>
                    </a:lnTo>
                    <a:lnTo>
                      <a:pt x="129" y="322"/>
                    </a:lnTo>
                    <a:lnTo>
                      <a:pt x="136" y="321"/>
                    </a:lnTo>
                    <a:lnTo>
                      <a:pt x="141" y="322"/>
                    </a:lnTo>
                    <a:lnTo>
                      <a:pt x="144" y="324"/>
                    </a:lnTo>
                    <a:lnTo>
                      <a:pt x="148" y="327"/>
                    </a:lnTo>
                    <a:lnTo>
                      <a:pt x="148" y="330"/>
                    </a:lnTo>
                    <a:lnTo>
                      <a:pt x="148" y="334"/>
                    </a:lnTo>
                    <a:lnTo>
                      <a:pt x="147" y="339"/>
                    </a:lnTo>
                    <a:lnTo>
                      <a:pt x="142" y="346"/>
                    </a:lnTo>
                    <a:lnTo>
                      <a:pt x="137" y="351"/>
                    </a:lnTo>
                    <a:lnTo>
                      <a:pt x="133" y="354"/>
                    </a:lnTo>
                    <a:lnTo>
                      <a:pt x="131" y="357"/>
                    </a:lnTo>
                    <a:lnTo>
                      <a:pt x="131" y="358"/>
                    </a:lnTo>
                    <a:lnTo>
                      <a:pt x="132" y="359"/>
                    </a:lnTo>
                    <a:lnTo>
                      <a:pt x="134" y="361"/>
                    </a:lnTo>
                    <a:lnTo>
                      <a:pt x="137" y="363"/>
                    </a:lnTo>
                    <a:lnTo>
                      <a:pt x="142" y="363"/>
                    </a:lnTo>
                    <a:lnTo>
                      <a:pt x="148" y="361"/>
                    </a:lnTo>
                    <a:lnTo>
                      <a:pt x="154" y="359"/>
                    </a:lnTo>
                    <a:lnTo>
                      <a:pt x="163" y="356"/>
                    </a:lnTo>
                    <a:lnTo>
                      <a:pt x="166" y="354"/>
                    </a:lnTo>
                    <a:lnTo>
                      <a:pt x="167" y="352"/>
                    </a:lnTo>
                    <a:lnTo>
                      <a:pt x="167" y="348"/>
                    </a:lnTo>
                    <a:lnTo>
                      <a:pt x="168" y="344"/>
                    </a:lnTo>
                    <a:lnTo>
                      <a:pt x="169" y="336"/>
                    </a:lnTo>
                    <a:lnTo>
                      <a:pt x="172" y="328"/>
                    </a:lnTo>
                    <a:lnTo>
                      <a:pt x="173" y="325"/>
                    </a:lnTo>
                    <a:lnTo>
                      <a:pt x="175" y="321"/>
                    </a:lnTo>
                    <a:lnTo>
                      <a:pt x="178" y="318"/>
                    </a:lnTo>
                    <a:lnTo>
                      <a:pt x="182" y="316"/>
                    </a:lnTo>
                    <a:lnTo>
                      <a:pt x="197" y="308"/>
                    </a:lnTo>
                    <a:lnTo>
                      <a:pt x="209" y="302"/>
                    </a:lnTo>
                    <a:lnTo>
                      <a:pt x="219" y="296"/>
                    </a:lnTo>
                    <a:lnTo>
                      <a:pt x="228" y="289"/>
                    </a:lnTo>
                    <a:lnTo>
                      <a:pt x="225" y="299"/>
                    </a:lnTo>
                    <a:lnTo>
                      <a:pt x="224" y="310"/>
                    </a:lnTo>
                    <a:lnTo>
                      <a:pt x="224" y="321"/>
                    </a:lnTo>
                    <a:lnTo>
                      <a:pt x="225" y="332"/>
                    </a:lnTo>
                    <a:lnTo>
                      <a:pt x="228" y="355"/>
                    </a:lnTo>
                    <a:lnTo>
                      <a:pt x="232" y="377"/>
                    </a:lnTo>
                    <a:lnTo>
                      <a:pt x="234" y="392"/>
                    </a:lnTo>
                    <a:lnTo>
                      <a:pt x="234" y="405"/>
                    </a:lnTo>
                    <a:lnTo>
                      <a:pt x="229" y="414"/>
                    </a:lnTo>
                    <a:lnTo>
                      <a:pt x="225" y="422"/>
                    </a:lnTo>
                    <a:lnTo>
                      <a:pt x="223" y="428"/>
                    </a:lnTo>
                    <a:lnTo>
                      <a:pt x="222" y="435"/>
                    </a:lnTo>
                    <a:lnTo>
                      <a:pt x="222" y="441"/>
                    </a:lnTo>
                    <a:lnTo>
                      <a:pt x="222" y="447"/>
                    </a:lnTo>
                    <a:lnTo>
                      <a:pt x="223" y="454"/>
                    </a:lnTo>
                    <a:lnTo>
                      <a:pt x="224" y="462"/>
                    </a:lnTo>
                    <a:lnTo>
                      <a:pt x="210" y="461"/>
                    </a:lnTo>
                    <a:lnTo>
                      <a:pt x="188" y="458"/>
                    </a:lnTo>
                    <a:lnTo>
                      <a:pt x="164" y="455"/>
                    </a:lnTo>
                    <a:lnTo>
                      <a:pt x="149" y="453"/>
                    </a:lnTo>
                    <a:lnTo>
                      <a:pt x="141" y="450"/>
                    </a:lnTo>
                    <a:lnTo>
                      <a:pt x="131" y="449"/>
                    </a:lnTo>
                    <a:lnTo>
                      <a:pt x="126" y="449"/>
                    </a:lnTo>
                    <a:lnTo>
                      <a:pt x="121" y="449"/>
                    </a:lnTo>
                    <a:lnTo>
                      <a:pt x="116" y="451"/>
                    </a:lnTo>
                    <a:lnTo>
                      <a:pt x="111" y="453"/>
                    </a:lnTo>
                    <a:lnTo>
                      <a:pt x="104" y="456"/>
                    </a:lnTo>
                    <a:lnTo>
                      <a:pt x="99" y="461"/>
                    </a:lnTo>
                    <a:lnTo>
                      <a:pt x="96" y="465"/>
                    </a:lnTo>
                    <a:lnTo>
                      <a:pt x="92" y="470"/>
                    </a:lnTo>
                    <a:lnTo>
                      <a:pt x="83" y="481"/>
                    </a:lnTo>
                    <a:lnTo>
                      <a:pt x="73" y="492"/>
                    </a:lnTo>
                    <a:lnTo>
                      <a:pt x="63" y="502"/>
                    </a:lnTo>
                    <a:lnTo>
                      <a:pt x="52" y="511"/>
                    </a:lnTo>
                    <a:lnTo>
                      <a:pt x="42" y="518"/>
                    </a:lnTo>
                    <a:lnTo>
                      <a:pt x="32" y="524"/>
                    </a:lnTo>
                    <a:lnTo>
                      <a:pt x="27" y="527"/>
                    </a:lnTo>
                    <a:lnTo>
                      <a:pt x="25" y="530"/>
                    </a:lnTo>
                    <a:lnTo>
                      <a:pt x="22" y="533"/>
                    </a:lnTo>
                    <a:lnTo>
                      <a:pt x="21" y="536"/>
                    </a:lnTo>
                    <a:lnTo>
                      <a:pt x="18" y="544"/>
                    </a:lnTo>
                    <a:lnTo>
                      <a:pt x="17" y="555"/>
                    </a:lnTo>
                    <a:lnTo>
                      <a:pt x="12" y="564"/>
                    </a:lnTo>
                    <a:lnTo>
                      <a:pt x="6" y="572"/>
                    </a:lnTo>
                    <a:lnTo>
                      <a:pt x="3" y="577"/>
                    </a:lnTo>
                    <a:lnTo>
                      <a:pt x="1" y="581"/>
                    </a:lnTo>
                    <a:lnTo>
                      <a:pt x="0" y="585"/>
                    </a:lnTo>
                    <a:lnTo>
                      <a:pt x="0" y="590"/>
                    </a:lnTo>
                    <a:lnTo>
                      <a:pt x="2" y="599"/>
                    </a:lnTo>
                    <a:lnTo>
                      <a:pt x="3" y="605"/>
                    </a:lnTo>
                    <a:lnTo>
                      <a:pt x="3" y="611"/>
                    </a:lnTo>
                    <a:lnTo>
                      <a:pt x="3" y="619"/>
                    </a:lnTo>
                    <a:lnTo>
                      <a:pt x="3" y="623"/>
                    </a:lnTo>
                    <a:lnTo>
                      <a:pt x="5" y="625"/>
                    </a:lnTo>
                    <a:lnTo>
                      <a:pt x="6" y="627"/>
                    </a:lnTo>
                    <a:lnTo>
                      <a:pt x="10" y="628"/>
                    </a:lnTo>
                    <a:lnTo>
                      <a:pt x="16" y="628"/>
                    </a:lnTo>
                    <a:lnTo>
                      <a:pt x="22" y="626"/>
                    </a:lnTo>
                    <a:lnTo>
                      <a:pt x="32" y="620"/>
                    </a:lnTo>
                    <a:lnTo>
                      <a:pt x="41" y="614"/>
                    </a:lnTo>
                    <a:lnTo>
                      <a:pt x="48" y="606"/>
                    </a:lnTo>
                    <a:lnTo>
                      <a:pt x="54" y="597"/>
                    </a:lnTo>
                    <a:lnTo>
                      <a:pt x="57" y="591"/>
                    </a:lnTo>
                    <a:lnTo>
                      <a:pt x="59" y="586"/>
                    </a:lnTo>
                    <a:lnTo>
                      <a:pt x="59" y="583"/>
                    </a:lnTo>
                    <a:lnTo>
                      <a:pt x="58" y="580"/>
                    </a:lnTo>
                    <a:lnTo>
                      <a:pt x="54" y="579"/>
                    </a:lnTo>
                    <a:lnTo>
                      <a:pt x="52" y="578"/>
                    </a:lnTo>
                    <a:lnTo>
                      <a:pt x="48" y="577"/>
                    </a:lnTo>
                    <a:lnTo>
                      <a:pt x="44" y="576"/>
                    </a:lnTo>
                    <a:lnTo>
                      <a:pt x="42" y="574"/>
                    </a:lnTo>
                    <a:lnTo>
                      <a:pt x="41" y="571"/>
                    </a:lnTo>
                    <a:lnTo>
                      <a:pt x="40" y="567"/>
                    </a:lnTo>
                    <a:lnTo>
                      <a:pt x="41" y="564"/>
                    </a:lnTo>
                    <a:lnTo>
                      <a:pt x="44" y="561"/>
                    </a:lnTo>
                    <a:lnTo>
                      <a:pt x="48" y="561"/>
                    </a:lnTo>
                    <a:lnTo>
                      <a:pt x="56" y="561"/>
                    </a:lnTo>
                    <a:lnTo>
                      <a:pt x="63" y="562"/>
                    </a:lnTo>
                    <a:lnTo>
                      <a:pt x="66" y="562"/>
                    </a:lnTo>
                    <a:lnTo>
                      <a:pt x="68" y="561"/>
                    </a:lnTo>
                    <a:lnTo>
                      <a:pt x="71" y="560"/>
                    </a:lnTo>
                    <a:lnTo>
                      <a:pt x="73" y="559"/>
                    </a:lnTo>
                    <a:lnTo>
                      <a:pt x="76" y="551"/>
                    </a:lnTo>
                    <a:lnTo>
                      <a:pt x="76" y="544"/>
                    </a:lnTo>
                    <a:lnTo>
                      <a:pt x="77" y="540"/>
                    </a:lnTo>
                    <a:lnTo>
                      <a:pt x="77" y="537"/>
                    </a:lnTo>
                    <a:lnTo>
                      <a:pt x="79" y="534"/>
                    </a:lnTo>
                    <a:lnTo>
                      <a:pt x="82" y="530"/>
                    </a:lnTo>
                    <a:lnTo>
                      <a:pt x="88" y="523"/>
                    </a:lnTo>
                    <a:lnTo>
                      <a:pt x="96" y="517"/>
                    </a:lnTo>
                    <a:lnTo>
                      <a:pt x="103" y="510"/>
                    </a:lnTo>
                    <a:lnTo>
                      <a:pt x="112" y="504"/>
                    </a:lnTo>
                    <a:lnTo>
                      <a:pt x="122" y="499"/>
                    </a:lnTo>
                    <a:lnTo>
                      <a:pt x="129" y="497"/>
                    </a:lnTo>
                    <a:lnTo>
                      <a:pt x="138" y="497"/>
                    </a:lnTo>
                    <a:lnTo>
                      <a:pt x="148" y="499"/>
                    </a:lnTo>
                    <a:lnTo>
                      <a:pt x="157" y="501"/>
                    </a:lnTo>
                    <a:lnTo>
                      <a:pt x="167" y="504"/>
                    </a:lnTo>
                    <a:lnTo>
                      <a:pt x="178" y="508"/>
                    </a:lnTo>
                    <a:lnTo>
                      <a:pt x="190" y="513"/>
                    </a:lnTo>
                    <a:lnTo>
                      <a:pt x="204" y="517"/>
                    </a:lnTo>
                    <a:lnTo>
                      <a:pt x="218" y="520"/>
                    </a:lnTo>
                    <a:lnTo>
                      <a:pt x="202" y="520"/>
                    </a:lnTo>
                    <a:lnTo>
                      <a:pt x="184" y="519"/>
                    </a:lnTo>
                    <a:lnTo>
                      <a:pt x="168" y="518"/>
                    </a:lnTo>
                    <a:lnTo>
                      <a:pt x="156" y="519"/>
                    </a:lnTo>
                    <a:lnTo>
                      <a:pt x="151" y="521"/>
                    </a:lnTo>
                    <a:lnTo>
                      <a:pt x="146" y="523"/>
                    </a:lnTo>
                    <a:lnTo>
                      <a:pt x="141" y="525"/>
                    </a:lnTo>
                    <a:lnTo>
                      <a:pt x="138" y="527"/>
                    </a:lnTo>
                    <a:lnTo>
                      <a:pt x="132" y="532"/>
                    </a:lnTo>
                    <a:lnTo>
                      <a:pt x="128" y="537"/>
                    </a:lnTo>
                    <a:lnTo>
                      <a:pt x="124" y="542"/>
                    </a:lnTo>
                    <a:lnTo>
                      <a:pt x="122" y="547"/>
                    </a:lnTo>
                    <a:lnTo>
                      <a:pt x="116" y="559"/>
                    </a:lnTo>
                    <a:lnTo>
                      <a:pt x="109" y="571"/>
                    </a:lnTo>
                    <a:lnTo>
                      <a:pt x="101" y="582"/>
                    </a:lnTo>
                    <a:lnTo>
                      <a:pt x="92" y="593"/>
                    </a:lnTo>
                    <a:lnTo>
                      <a:pt x="83" y="600"/>
                    </a:lnTo>
                    <a:lnTo>
                      <a:pt x="74" y="607"/>
                    </a:lnTo>
                    <a:lnTo>
                      <a:pt x="71" y="611"/>
                    </a:lnTo>
                    <a:lnTo>
                      <a:pt x="68" y="614"/>
                    </a:lnTo>
                    <a:lnTo>
                      <a:pt x="66" y="618"/>
                    </a:lnTo>
                    <a:lnTo>
                      <a:pt x="66" y="621"/>
                    </a:lnTo>
                    <a:lnTo>
                      <a:pt x="66" y="629"/>
                    </a:lnTo>
                    <a:lnTo>
                      <a:pt x="66" y="640"/>
                    </a:lnTo>
                    <a:lnTo>
                      <a:pt x="63" y="650"/>
                    </a:lnTo>
                    <a:lnTo>
                      <a:pt x="58" y="659"/>
                    </a:lnTo>
                    <a:lnTo>
                      <a:pt x="57" y="663"/>
                    </a:lnTo>
                    <a:lnTo>
                      <a:pt x="56" y="668"/>
                    </a:lnTo>
                    <a:lnTo>
                      <a:pt x="54" y="673"/>
                    </a:lnTo>
                    <a:lnTo>
                      <a:pt x="56" y="677"/>
                    </a:lnTo>
                    <a:lnTo>
                      <a:pt x="59" y="685"/>
                    </a:lnTo>
                    <a:lnTo>
                      <a:pt x="63" y="692"/>
                    </a:lnTo>
                    <a:lnTo>
                      <a:pt x="64" y="698"/>
                    </a:lnTo>
                    <a:lnTo>
                      <a:pt x="66" y="707"/>
                    </a:lnTo>
                    <a:lnTo>
                      <a:pt x="66" y="710"/>
                    </a:lnTo>
                    <a:lnTo>
                      <a:pt x="68" y="712"/>
                    </a:lnTo>
                    <a:lnTo>
                      <a:pt x="71" y="714"/>
                    </a:lnTo>
                    <a:lnTo>
                      <a:pt x="73" y="714"/>
                    </a:lnTo>
                    <a:lnTo>
                      <a:pt x="79" y="713"/>
                    </a:lnTo>
                    <a:lnTo>
                      <a:pt x="86" y="711"/>
                    </a:lnTo>
                    <a:lnTo>
                      <a:pt x="94" y="704"/>
                    </a:lnTo>
                    <a:lnTo>
                      <a:pt x="103" y="696"/>
                    </a:lnTo>
                    <a:lnTo>
                      <a:pt x="109" y="687"/>
                    </a:lnTo>
                    <a:lnTo>
                      <a:pt x="113" y="677"/>
                    </a:lnTo>
                    <a:lnTo>
                      <a:pt x="114" y="671"/>
                    </a:lnTo>
                    <a:lnTo>
                      <a:pt x="116" y="665"/>
                    </a:lnTo>
                    <a:lnTo>
                      <a:pt x="114" y="662"/>
                    </a:lnTo>
                    <a:lnTo>
                      <a:pt x="113" y="660"/>
                    </a:lnTo>
                    <a:lnTo>
                      <a:pt x="111" y="659"/>
                    </a:lnTo>
                    <a:lnTo>
                      <a:pt x="108" y="658"/>
                    </a:lnTo>
                    <a:lnTo>
                      <a:pt x="106" y="658"/>
                    </a:lnTo>
                    <a:lnTo>
                      <a:pt x="103" y="657"/>
                    </a:lnTo>
                    <a:lnTo>
                      <a:pt x="101" y="655"/>
                    </a:lnTo>
                    <a:lnTo>
                      <a:pt x="98" y="653"/>
                    </a:lnTo>
                    <a:lnTo>
                      <a:pt x="96" y="649"/>
                    </a:lnTo>
                    <a:lnTo>
                      <a:pt x="94" y="645"/>
                    </a:lnTo>
                    <a:lnTo>
                      <a:pt x="93" y="643"/>
                    </a:lnTo>
                    <a:lnTo>
                      <a:pt x="94" y="641"/>
                    </a:lnTo>
                    <a:lnTo>
                      <a:pt x="94" y="640"/>
                    </a:lnTo>
                    <a:lnTo>
                      <a:pt x="97" y="639"/>
                    </a:lnTo>
                    <a:lnTo>
                      <a:pt x="106" y="640"/>
                    </a:lnTo>
                    <a:lnTo>
                      <a:pt x="114" y="641"/>
                    </a:lnTo>
                    <a:lnTo>
                      <a:pt x="117" y="641"/>
                    </a:lnTo>
                    <a:lnTo>
                      <a:pt x="119" y="640"/>
                    </a:lnTo>
                    <a:lnTo>
                      <a:pt x="122" y="638"/>
                    </a:lnTo>
                    <a:lnTo>
                      <a:pt x="123" y="637"/>
                    </a:lnTo>
                    <a:lnTo>
                      <a:pt x="123" y="629"/>
                    </a:lnTo>
                    <a:lnTo>
                      <a:pt x="122" y="622"/>
                    </a:lnTo>
                    <a:lnTo>
                      <a:pt x="123" y="614"/>
                    </a:lnTo>
                    <a:lnTo>
                      <a:pt x="127" y="607"/>
                    </a:lnTo>
                    <a:lnTo>
                      <a:pt x="131" y="600"/>
                    </a:lnTo>
                    <a:lnTo>
                      <a:pt x="136" y="593"/>
                    </a:lnTo>
                    <a:lnTo>
                      <a:pt x="146" y="582"/>
                    </a:lnTo>
                    <a:lnTo>
                      <a:pt x="156" y="573"/>
                    </a:lnTo>
                    <a:lnTo>
                      <a:pt x="162" y="569"/>
                    </a:lnTo>
                    <a:lnTo>
                      <a:pt x="168" y="566"/>
                    </a:lnTo>
                    <a:lnTo>
                      <a:pt x="174" y="564"/>
                    </a:lnTo>
                    <a:lnTo>
                      <a:pt x="182" y="563"/>
                    </a:lnTo>
                    <a:lnTo>
                      <a:pt x="193" y="564"/>
                    </a:lnTo>
                    <a:lnTo>
                      <a:pt x="204" y="567"/>
                    </a:lnTo>
                    <a:lnTo>
                      <a:pt x="215" y="570"/>
                    </a:lnTo>
                    <a:lnTo>
                      <a:pt x="228" y="573"/>
                    </a:lnTo>
                    <a:lnTo>
                      <a:pt x="244" y="575"/>
                    </a:lnTo>
                    <a:lnTo>
                      <a:pt x="260" y="577"/>
                    </a:lnTo>
                    <a:lnTo>
                      <a:pt x="277" y="578"/>
                    </a:lnTo>
                    <a:lnTo>
                      <a:pt x="291" y="579"/>
                    </a:lnTo>
                    <a:lnTo>
                      <a:pt x="303" y="581"/>
                    </a:lnTo>
                    <a:lnTo>
                      <a:pt x="314" y="585"/>
                    </a:lnTo>
                    <a:lnTo>
                      <a:pt x="320" y="586"/>
                    </a:lnTo>
                    <a:lnTo>
                      <a:pt x="326" y="586"/>
                    </a:lnTo>
                    <a:lnTo>
                      <a:pt x="331" y="584"/>
                    </a:lnTo>
                    <a:lnTo>
                      <a:pt x="336" y="581"/>
                    </a:lnTo>
                    <a:lnTo>
                      <a:pt x="341" y="571"/>
                    </a:lnTo>
                    <a:lnTo>
                      <a:pt x="345" y="561"/>
                    </a:lnTo>
                    <a:lnTo>
                      <a:pt x="360" y="564"/>
                    </a:lnTo>
                    <a:lnTo>
                      <a:pt x="375" y="566"/>
                    </a:lnTo>
                    <a:lnTo>
                      <a:pt x="329" y="658"/>
                    </a:lnTo>
                    <a:lnTo>
                      <a:pt x="313" y="665"/>
                    </a:lnTo>
                    <a:lnTo>
                      <a:pt x="296" y="675"/>
                    </a:lnTo>
                    <a:lnTo>
                      <a:pt x="289" y="680"/>
                    </a:lnTo>
                    <a:lnTo>
                      <a:pt x="282" y="685"/>
                    </a:lnTo>
                    <a:lnTo>
                      <a:pt x="275" y="691"/>
                    </a:lnTo>
                    <a:lnTo>
                      <a:pt x="270" y="696"/>
                    </a:lnTo>
                    <a:lnTo>
                      <a:pt x="293" y="690"/>
                    </a:lnTo>
                    <a:lnTo>
                      <a:pt x="315" y="684"/>
                    </a:lnTo>
                    <a:lnTo>
                      <a:pt x="338" y="679"/>
                    </a:lnTo>
                    <a:lnTo>
                      <a:pt x="359" y="676"/>
                    </a:lnTo>
                    <a:lnTo>
                      <a:pt x="378" y="676"/>
                    </a:lnTo>
                    <a:lnTo>
                      <a:pt x="398" y="676"/>
                    </a:lnTo>
                    <a:lnTo>
                      <a:pt x="417" y="678"/>
                    </a:lnTo>
                    <a:lnTo>
                      <a:pt x="436" y="682"/>
                    </a:lnTo>
                    <a:lnTo>
                      <a:pt x="435" y="672"/>
                    </a:lnTo>
                    <a:lnTo>
                      <a:pt x="434" y="663"/>
                    </a:lnTo>
                    <a:lnTo>
                      <a:pt x="492" y="674"/>
                    </a:lnTo>
                    <a:lnTo>
                      <a:pt x="465" y="702"/>
                    </a:lnTo>
                    <a:lnTo>
                      <a:pt x="504" y="684"/>
                    </a:lnTo>
                    <a:lnTo>
                      <a:pt x="506" y="723"/>
                    </a:lnTo>
                    <a:lnTo>
                      <a:pt x="521" y="688"/>
                    </a:lnTo>
                    <a:lnTo>
                      <a:pt x="552" y="717"/>
                    </a:lnTo>
                    <a:lnTo>
                      <a:pt x="535" y="679"/>
                    </a:lnTo>
                    <a:lnTo>
                      <a:pt x="583" y="684"/>
                    </a:lnTo>
                    <a:lnTo>
                      <a:pt x="539" y="666"/>
                    </a:lnTo>
                    <a:lnTo>
                      <a:pt x="566" y="637"/>
                    </a:lnTo>
                    <a:lnTo>
                      <a:pt x="527" y="656"/>
                    </a:lnTo>
                    <a:lnTo>
                      <a:pt x="529" y="622"/>
                    </a:lnTo>
                    <a:lnTo>
                      <a:pt x="511" y="652"/>
                    </a:lnTo>
                    <a:lnTo>
                      <a:pt x="486" y="621"/>
                    </a:lnTo>
                    <a:lnTo>
                      <a:pt x="494" y="654"/>
                    </a:lnTo>
                    <a:lnTo>
                      <a:pt x="439" y="647"/>
                    </a:lnTo>
                    <a:lnTo>
                      <a:pt x="441" y="635"/>
                    </a:lnTo>
                    <a:lnTo>
                      <a:pt x="444" y="625"/>
                    </a:lnTo>
                    <a:lnTo>
                      <a:pt x="450" y="615"/>
                    </a:lnTo>
                    <a:lnTo>
                      <a:pt x="455" y="607"/>
                    </a:lnTo>
                    <a:lnTo>
                      <a:pt x="470" y="590"/>
                    </a:lnTo>
                    <a:lnTo>
                      <a:pt x="486" y="574"/>
                    </a:lnTo>
                    <a:lnTo>
                      <a:pt x="509" y="573"/>
                    </a:lnTo>
                    <a:lnTo>
                      <a:pt x="532" y="573"/>
                    </a:lnTo>
                    <a:lnTo>
                      <a:pt x="555" y="571"/>
                    </a:lnTo>
                    <a:lnTo>
                      <a:pt x="577" y="569"/>
                    </a:lnTo>
                    <a:lnTo>
                      <a:pt x="635" y="683"/>
                    </a:lnTo>
                    <a:lnTo>
                      <a:pt x="663" y="712"/>
                    </a:lnTo>
                    <a:lnTo>
                      <a:pt x="669" y="717"/>
                    </a:lnTo>
                    <a:lnTo>
                      <a:pt x="672" y="710"/>
                    </a:lnTo>
                    <a:lnTo>
                      <a:pt x="667" y="672"/>
                    </a:lnTo>
                    <a:lnTo>
                      <a:pt x="617" y="560"/>
                    </a:lnTo>
                    <a:lnTo>
                      <a:pt x="628" y="557"/>
                    </a:lnTo>
                    <a:lnTo>
                      <a:pt x="640" y="554"/>
                    </a:lnTo>
                    <a:lnTo>
                      <a:pt x="643" y="560"/>
                    </a:lnTo>
                    <a:lnTo>
                      <a:pt x="648" y="565"/>
                    </a:lnTo>
                    <a:lnTo>
                      <a:pt x="652" y="568"/>
                    </a:lnTo>
                    <a:lnTo>
                      <a:pt x="656" y="571"/>
                    </a:lnTo>
                    <a:lnTo>
                      <a:pt x="661" y="572"/>
                    </a:lnTo>
                    <a:lnTo>
                      <a:pt x="666" y="572"/>
                    </a:lnTo>
                    <a:lnTo>
                      <a:pt x="672" y="572"/>
                    </a:lnTo>
                    <a:lnTo>
                      <a:pt x="681" y="570"/>
                    </a:lnTo>
                    <a:close/>
                    <a:moveTo>
                      <a:pt x="394" y="568"/>
                    </a:moveTo>
                    <a:lnTo>
                      <a:pt x="406" y="570"/>
                    </a:lnTo>
                    <a:lnTo>
                      <a:pt x="420" y="571"/>
                    </a:lnTo>
                    <a:lnTo>
                      <a:pt x="416" y="584"/>
                    </a:lnTo>
                    <a:lnTo>
                      <a:pt x="411" y="596"/>
                    </a:lnTo>
                    <a:lnTo>
                      <a:pt x="406" y="608"/>
                    </a:lnTo>
                    <a:lnTo>
                      <a:pt x="399" y="621"/>
                    </a:lnTo>
                    <a:lnTo>
                      <a:pt x="391" y="629"/>
                    </a:lnTo>
                    <a:lnTo>
                      <a:pt x="384" y="635"/>
                    </a:lnTo>
                    <a:lnTo>
                      <a:pt x="375" y="640"/>
                    </a:lnTo>
                    <a:lnTo>
                      <a:pt x="365" y="644"/>
                    </a:lnTo>
                    <a:lnTo>
                      <a:pt x="394" y="5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49514" name="Rectangle 11"/>
              <p:cNvSpPr>
                <a:spLocks noChangeArrowheads="1"/>
              </p:cNvSpPr>
              <p:nvPr/>
            </p:nvSpPr>
            <p:spPr bwMode="auto">
              <a:xfrm>
                <a:off x="1111" y="215"/>
                <a:ext cx="219" cy="2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49515" name="Freeform 12"/>
              <p:cNvSpPr>
                <a:spLocks noEditPoints="1"/>
              </p:cNvSpPr>
              <p:nvPr/>
            </p:nvSpPr>
            <p:spPr bwMode="auto">
              <a:xfrm>
                <a:off x="888" y="234"/>
                <a:ext cx="441" cy="515"/>
              </a:xfrm>
              <a:custGeom>
                <a:avLst/>
                <a:gdLst>
                  <a:gd name="T0" fmla="*/ 85 w 2207"/>
                  <a:gd name="T1" fmla="*/ 92 h 2064"/>
                  <a:gd name="T2" fmla="*/ 74 w 2207"/>
                  <a:gd name="T3" fmla="*/ 114 h 2064"/>
                  <a:gd name="T4" fmla="*/ 55 w 2207"/>
                  <a:gd name="T5" fmla="*/ 127 h 2064"/>
                  <a:gd name="T6" fmla="*/ 44 w 2207"/>
                  <a:gd name="T7" fmla="*/ 129 h 2064"/>
                  <a:gd name="T8" fmla="*/ 25 w 2207"/>
                  <a:gd name="T9" fmla="*/ 123 h 2064"/>
                  <a:gd name="T10" fmla="*/ 9 w 2207"/>
                  <a:gd name="T11" fmla="*/ 106 h 2064"/>
                  <a:gd name="T12" fmla="*/ 0 w 2207"/>
                  <a:gd name="T13" fmla="*/ 82 h 2064"/>
                  <a:gd name="T14" fmla="*/ 31 w 2207"/>
                  <a:gd name="T15" fmla="*/ 14 h 2064"/>
                  <a:gd name="T16" fmla="*/ 26 w 2207"/>
                  <a:gd name="T17" fmla="*/ 21 h 2064"/>
                  <a:gd name="T18" fmla="*/ 30 w 2207"/>
                  <a:gd name="T19" fmla="*/ 26 h 2064"/>
                  <a:gd name="T20" fmla="*/ 32 w 2207"/>
                  <a:gd name="T21" fmla="*/ 19 h 2064"/>
                  <a:gd name="T22" fmla="*/ 9 w 2207"/>
                  <a:gd name="T23" fmla="*/ 21 h 2064"/>
                  <a:gd name="T24" fmla="*/ 8 w 2207"/>
                  <a:gd name="T25" fmla="*/ 22 h 2064"/>
                  <a:gd name="T26" fmla="*/ 17 w 2207"/>
                  <a:gd name="T27" fmla="*/ 24 h 2064"/>
                  <a:gd name="T28" fmla="*/ 14 w 2207"/>
                  <a:gd name="T29" fmla="*/ 25 h 2064"/>
                  <a:gd name="T30" fmla="*/ 19 w 2207"/>
                  <a:gd name="T31" fmla="*/ 27 h 2064"/>
                  <a:gd name="T32" fmla="*/ 15 w 2207"/>
                  <a:gd name="T33" fmla="*/ 29 h 2064"/>
                  <a:gd name="T34" fmla="*/ 15 w 2207"/>
                  <a:gd name="T35" fmla="*/ 30 h 2064"/>
                  <a:gd name="T36" fmla="*/ 17 w 2207"/>
                  <a:gd name="T37" fmla="*/ 30 h 2064"/>
                  <a:gd name="T38" fmla="*/ 19 w 2207"/>
                  <a:gd name="T39" fmla="*/ 32 h 2064"/>
                  <a:gd name="T40" fmla="*/ 28 w 2207"/>
                  <a:gd name="T41" fmla="*/ 30 h 2064"/>
                  <a:gd name="T42" fmla="*/ 32 w 2207"/>
                  <a:gd name="T43" fmla="*/ 29 h 2064"/>
                  <a:gd name="T44" fmla="*/ 30 w 2207"/>
                  <a:gd name="T45" fmla="*/ 31 h 2064"/>
                  <a:gd name="T46" fmla="*/ 32 w 2207"/>
                  <a:gd name="T47" fmla="*/ 37 h 2064"/>
                  <a:gd name="T48" fmla="*/ 34 w 2207"/>
                  <a:gd name="T49" fmla="*/ 33 h 2064"/>
                  <a:gd name="T50" fmla="*/ 34 w 2207"/>
                  <a:gd name="T51" fmla="*/ 36 h 2064"/>
                  <a:gd name="T52" fmla="*/ 34 w 2207"/>
                  <a:gd name="T53" fmla="*/ 32 h 2064"/>
                  <a:gd name="T54" fmla="*/ 33 w 2207"/>
                  <a:gd name="T55" fmla="*/ 32 h 2064"/>
                  <a:gd name="T56" fmla="*/ 64 w 2207"/>
                  <a:gd name="T57" fmla="*/ 4 h 2064"/>
                  <a:gd name="T58" fmla="*/ 66 w 2207"/>
                  <a:gd name="T59" fmla="*/ 0 h 2064"/>
                  <a:gd name="T60" fmla="*/ 67 w 2207"/>
                  <a:gd name="T61" fmla="*/ 1 h 2064"/>
                  <a:gd name="T62" fmla="*/ 72 w 2207"/>
                  <a:gd name="T63" fmla="*/ 4 h 2064"/>
                  <a:gd name="T64" fmla="*/ 75 w 2207"/>
                  <a:gd name="T65" fmla="*/ 9 h 2064"/>
                  <a:gd name="T66" fmla="*/ 73 w 2207"/>
                  <a:gd name="T67" fmla="*/ 17 h 2064"/>
                  <a:gd name="T68" fmla="*/ 68 w 2207"/>
                  <a:gd name="T69" fmla="*/ 20 h 2064"/>
                  <a:gd name="T70" fmla="*/ 71 w 2207"/>
                  <a:gd name="T71" fmla="*/ 32 h 2064"/>
                  <a:gd name="T72" fmla="*/ 71 w 2207"/>
                  <a:gd name="T73" fmla="*/ 37 h 2064"/>
                  <a:gd name="T74" fmla="*/ 67 w 2207"/>
                  <a:gd name="T75" fmla="*/ 41 h 2064"/>
                  <a:gd name="T76" fmla="*/ 70 w 2207"/>
                  <a:gd name="T77" fmla="*/ 47 h 2064"/>
                  <a:gd name="T78" fmla="*/ 68 w 2207"/>
                  <a:gd name="T79" fmla="*/ 50 h 2064"/>
                  <a:gd name="T80" fmla="*/ 66 w 2207"/>
                  <a:gd name="T81" fmla="*/ 56 h 2064"/>
                  <a:gd name="T82" fmla="*/ 63 w 2207"/>
                  <a:gd name="T83" fmla="*/ 50 h 2064"/>
                  <a:gd name="T84" fmla="*/ 62 w 2207"/>
                  <a:gd name="T85" fmla="*/ 44 h 2064"/>
                  <a:gd name="T86" fmla="*/ 64 w 2207"/>
                  <a:gd name="T87" fmla="*/ 40 h 2064"/>
                  <a:gd name="T88" fmla="*/ 63 w 2207"/>
                  <a:gd name="T89" fmla="*/ 32 h 2064"/>
                  <a:gd name="T90" fmla="*/ 59 w 2207"/>
                  <a:gd name="T91" fmla="*/ 29 h 2064"/>
                  <a:gd name="T92" fmla="*/ 58 w 2207"/>
                  <a:gd name="T93" fmla="*/ 23 h 2064"/>
                  <a:gd name="T94" fmla="*/ 61 w 2207"/>
                  <a:gd name="T95" fmla="*/ 19 h 2064"/>
                  <a:gd name="T96" fmla="*/ 65 w 2207"/>
                  <a:gd name="T97" fmla="*/ 12 h 2064"/>
                  <a:gd name="T98" fmla="*/ 62 w 2207"/>
                  <a:gd name="T99" fmla="*/ 7 h 2064"/>
                  <a:gd name="T100" fmla="*/ 57 w 2207"/>
                  <a:gd name="T101" fmla="*/ 10 h 2064"/>
                  <a:gd name="T102" fmla="*/ 61 w 2207"/>
                  <a:gd name="T103" fmla="*/ 6 h 2064"/>
                  <a:gd name="T104" fmla="*/ 62 w 2207"/>
                  <a:gd name="T105" fmla="*/ 23 h 2064"/>
                  <a:gd name="T106" fmla="*/ 62 w 2207"/>
                  <a:gd name="T107" fmla="*/ 27 h 2064"/>
                  <a:gd name="T108" fmla="*/ 66 w 2207"/>
                  <a:gd name="T109" fmla="*/ 27 h 2064"/>
                  <a:gd name="T110" fmla="*/ 64 w 2207"/>
                  <a:gd name="T111" fmla="*/ 43 h 2064"/>
                  <a:gd name="T112" fmla="*/ 64 w 2207"/>
                  <a:gd name="T113" fmla="*/ 48 h 2064"/>
                  <a:gd name="T114" fmla="*/ 66 w 2207"/>
                  <a:gd name="T115" fmla="*/ 42 h 2064"/>
                  <a:gd name="T116" fmla="*/ 69 w 2207"/>
                  <a:gd name="T117" fmla="*/ 36 h 2064"/>
                  <a:gd name="T118" fmla="*/ 66 w 2207"/>
                  <a:gd name="T119" fmla="*/ 38 h 2064"/>
                  <a:gd name="T120" fmla="*/ 72 w 2207"/>
                  <a:gd name="T121" fmla="*/ 14 h 2064"/>
                  <a:gd name="T122" fmla="*/ 72 w 2207"/>
                  <a:gd name="T123" fmla="*/ 7 h 2064"/>
                  <a:gd name="T124" fmla="*/ 67 w 2207"/>
                  <a:gd name="T125" fmla="*/ 17 h 20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07"/>
                  <a:gd name="T190" fmla="*/ 0 h 2064"/>
                  <a:gd name="T191" fmla="*/ 2207 w 2207"/>
                  <a:gd name="T192" fmla="*/ 2064 h 20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07" h="2064">
                    <a:moveTo>
                      <a:pt x="2207" y="1156"/>
                    </a:moveTo>
                    <a:lnTo>
                      <a:pt x="2207" y="1168"/>
                    </a:lnTo>
                    <a:lnTo>
                      <a:pt x="2207" y="1180"/>
                    </a:lnTo>
                    <a:lnTo>
                      <a:pt x="2206" y="1226"/>
                    </a:lnTo>
                    <a:lnTo>
                      <a:pt x="2201" y="1270"/>
                    </a:lnTo>
                    <a:lnTo>
                      <a:pt x="2194" y="1315"/>
                    </a:lnTo>
                    <a:lnTo>
                      <a:pt x="2184" y="1358"/>
                    </a:lnTo>
                    <a:lnTo>
                      <a:pt x="2172" y="1401"/>
                    </a:lnTo>
                    <a:lnTo>
                      <a:pt x="2157" y="1443"/>
                    </a:lnTo>
                    <a:lnTo>
                      <a:pt x="2139" y="1484"/>
                    </a:lnTo>
                    <a:lnTo>
                      <a:pt x="2119" y="1524"/>
                    </a:lnTo>
                    <a:lnTo>
                      <a:pt x="2098" y="1563"/>
                    </a:lnTo>
                    <a:lnTo>
                      <a:pt x="2073" y="1601"/>
                    </a:lnTo>
                    <a:lnTo>
                      <a:pt x="2047" y="1638"/>
                    </a:lnTo>
                    <a:lnTo>
                      <a:pt x="2018" y="1674"/>
                    </a:lnTo>
                    <a:lnTo>
                      <a:pt x="1987" y="1708"/>
                    </a:lnTo>
                    <a:lnTo>
                      <a:pt x="1955" y="1742"/>
                    </a:lnTo>
                    <a:lnTo>
                      <a:pt x="1920" y="1774"/>
                    </a:lnTo>
                    <a:lnTo>
                      <a:pt x="1884" y="1804"/>
                    </a:lnTo>
                    <a:lnTo>
                      <a:pt x="1845" y="1834"/>
                    </a:lnTo>
                    <a:lnTo>
                      <a:pt x="1805" y="1861"/>
                    </a:lnTo>
                    <a:lnTo>
                      <a:pt x="1764" y="1888"/>
                    </a:lnTo>
                    <a:lnTo>
                      <a:pt x="1720" y="1912"/>
                    </a:lnTo>
                    <a:lnTo>
                      <a:pt x="1675" y="1935"/>
                    </a:lnTo>
                    <a:lnTo>
                      <a:pt x="1629" y="1957"/>
                    </a:lnTo>
                    <a:lnTo>
                      <a:pt x="1582" y="1976"/>
                    </a:lnTo>
                    <a:lnTo>
                      <a:pt x="1533" y="1994"/>
                    </a:lnTo>
                    <a:lnTo>
                      <a:pt x="1483" y="2010"/>
                    </a:lnTo>
                    <a:lnTo>
                      <a:pt x="1432" y="2024"/>
                    </a:lnTo>
                    <a:lnTo>
                      <a:pt x="1380" y="2036"/>
                    </a:lnTo>
                    <a:lnTo>
                      <a:pt x="1326" y="2046"/>
                    </a:lnTo>
                    <a:lnTo>
                      <a:pt x="1272" y="2053"/>
                    </a:lnTo>
                    <a:lnTo>
                      <a:pt x="1218" y="2059"/>
                    </a:lnTo>
                    <a:lnTo>
                      <a:pt x="1161" y="2062"/>
                    </a:lnTo>
                    <a:lnTo>
                      <a:pt x="1105" y="2064"/>
                    </a:lnTo>
                    <a:lnTo>
                      <a:pt x="1098" y="2063"/>
                    </a:lnTo>
                    <a:lnTo>
                      <a:pt x="1092" y="2063"/>
                    </a:lnTo>
                    <a:lnTo>
                      <a:pt x="1090" y="2063"/>
                    </a:lnTo>
                    <a:lnTo>
                      <a:pt x="1035" y="2062"/>
                    </a:lnTo>
                    <a:lnTo>
                      <a:pt x="979" y="2058"/>
                    </a:lnTo>
                    <a:lnTo>
                      <a:pt x="926" y="2052"/>
                    </a:lnTo>
                    <a:lnTo>
                      <a:pt x="872" y="2043"/>
                    </a:lnTo>
                    <a:lnTo>
                      <a:pt x="818" y="2033"/>
                    </a:lnTo>
                    <a:lnTo>
                      <a:pt x="767" y="2021"/>
                    </a:lnTo>
                    <a:lnTo>
                      <a:pt x="716" y="2007"/>
                    </a:lnTo>
                    <a:lnTo>
                      <a:pt x="667" y="1991"/>
                    </a:lnTo>
                    <a:lnTo>
                      <a:pt x="619" y="1973"/>
                    </a:lnTo>
                    <a:lnTo>
                      <a:pt x="571" y="1953"/>
                    </a:lnTo>
                    <a:lnTo>
                      <a:pt x="526" y="1932"/>
                    </a:lnTo>
                    <a:lnTo>
                      <a:pt x="481" y="1909"/>
                    </a:lnTo>
                    <a:lnTo>
                      <a:pt x="439" y="1884"/>
                    </a:lnTo>
                    <a:lnTo>
                      <a:pt x="398" y="1858"/>
                    </a:lnTo>
                    <a:lnTo>
                      <a:pt x="358" y="1830"/>
                    </a:lnTo>
                    <a:lnTo>
                      <a:pt x="321" y="1801"/>
                    </a:lnTo>
                    <a:lnTo>
                      <a:pt x="284" y="1770"/>
                    </a:lnTo>
                    <a:lnTo>
                      <a:pt x="249" y="1738"/>
                    </a:lnTo>
                    <a:lnTo>
                      <a:pt x="217" y="1705"/>
                    </a:lnTo>
                    <a:lnTo>
                      <a:pt x="187" y="1670"/>
                    </a:lnTo>
                    <a:lnTo>
                      <a:pt x="158" y="1635"/>
                    </a:lnTo>
                    <a:lnTo>
                      <a:pt x="132" y="1598"/>
                    </a:lnTo>
                    <a:lnTo>
                      <a:pt x="108" y="1560"/>
                    </a:lnTo>
                    <a:lnTo>
                      <a:pt x="86" y="1521"/>
                    </a:lnTo>
                    <a:lnTo>
                      <a:pt x="66" y="1481"/>
                    </a:lnTo>
                    <a:lnTo>
                      <a:pt x="50" y="1441"/>
                    </a:lnTo>
                    <a:lnTo>
                      <a:pt x="35" y="1399"/>
                    </a:lnTo>
                    <a:lnTo>
                      <a:pt x="22" y="1357"/>
                    </a:lnTo>
                    <a:lnTo>
                      <a:pt x="12" y="1314"/>
                    </a:lnTo>
                    <a:lnTo>
                      <a:pt x="6" y="1270"/>
                    </a:lnTo>
                    <a:lnTo>
                      <a:pt x="1" y="1225"/>
                    </a:lnTo>
                    <a:lnTo>
                      <a:pt x="0" y="1180"/>
                    </a:lnTo>
                    <a:lnTo>
                      <a:pt x="0" y="1177"/>
                    </a:lnTo>
                    <a:lnTo>
                      <a:pt x="0" y="982"/>
                    </a:lnTo>
                    <a:lnTo>
                      <a:pt x="1090" y="982"/>
                    </a:lnTo>
                    <a:lnTo>
                      <a:pt x="1090" y="981"/>
                    </a:lnTo>
                    <a:lnTo>
                      <a:pt x="2207" y="981"/>
                    </a:lnTo>
                    <a:lnTo>
                      <a:pt x="2207" y="1156"/>
                    </a:lnTo>
                    <a:close/>
                    <a:moveTo>
                      <a:pt x="773" y="233"/>
                    </a:moveTo>
                    <a:lnTo>
                      <a:pt x="732" y="244"/>
                    </a:lnTo>
                    <a:lnTo>
                      <a:pt x="690" y="256"/>
                    </a:lnTo>
                    <a:lnTo>
                      <a:pt x="649" y="268"/>
                    </a:lnTo>
                    <a:lnTo>
                      <a:pt x="606" y="280"/>
                    </a:lnTo>
                    <a:lnTo>
                      <a:pt x="610" y="292"/>
                    </a:lnTo>
                    <a:lnTo>
                      <a:pt x="615" y="304"/>
                    </a:lnTo>
                    <a:lnTo>
                      <a:pt x="621" y="315"/>
                    </a:lnTo>
                    <a:lnTo>
                      <a:pt x="627" y="326"/>
                    </a:lnTo>
                    <a:lnTo>
                      <a:pt x="634" y="336"/>
                    </a:lnTo>
                    <a:lnTo>
                      <a:pt x="641" y="346"/>
                    </a:lnTo>
                    <a:lnTo>
                      <a:pt x="650" y="355"/>
                    </a:lnTo>
                    <a:lnTo>
                      <a:pt x="659" y="364"/>
                    </a:lnTo>
                    <a:lnTo>
                      <a:pt x="670" y="373"/>
                    </a:lnTo>
                    <a:lnTo>
                      <a:pt x="681" y="382"/>
                    </a:lnTo>
                    <a:lnTo>
                      <a:pt x="692" y="390"/>
                    </a:lnTo>
                    <a:lnTo>
                      <a:pt x="706" y="397"/>
                    </a:lnTo>
                    <a:lnTo>
                      <a:pt x="719" y="404"/>
                    </a:lnTo>
                    <a:lnTo>
                      <a:pt x="733" y="411"/>
                    </a:lnTo>
                    <a:lnTo>
                      <a:pt x="747" y="417"/>
                    </a:lnTo>
                    <a:lnTo>
                      <a:pt x="763" y="423"/>
                    </a:lnTo>
                    <a:lnTo>
                      <a:pt x="771" y="411"/>
                    </a:lnTo>
                    <a:lnTo>
                      <a:pt x="778" y="399"/>
                    </a:lnTo>
                    <a:lnTo>
                      <a:pt x="783" y="387"/>
                    </a:lnTo>
                    <a:lnTo>
                      <a:pt x="788" y="375"/>
                    </a:lnTo>
                    <a:lnTo>
                      <a:pt x="793" y="363"/>
                    </a:lnTo>
                    <a:lnTo>
                      <a:pt x="796" y="351"/>
                    </a:lnTo>
                    <a:lnTo>
                      <a:pt x="798" y="339"/>
                    </a:lnTo>
                    <a:lnTo>
                      <a:pt x="798" y="327"/>
                    </a:lnTo>
                    <a:lnTo>
                      <a:pt x="800" y="316"/>
                    </a:lnTo>
                    <a:lnTo>
                      <a:pt x="798" y="304"/>
                    </a:lnTo>
                    <a:lnTo>
                      <a:pt x="796" y="292"/>
                    </a:lnTo>
                    <a:lnTo>
                      <a:pt x="793" y="280"/>
                    </a:lnTo>
                    <a:lnTo>
                      <a:pt x="790" y="268"/>
                    </a:lnTo>
                    <a:lnTo>
                      <a:pt x="786" y="256"/>
                    </a:lnTo>
                    <a:lnTo>
                      <a:pt x="780" y="244"/>
                    </a:lnTo>
                    <a:lnTo>
                      <a:pt x="773" y="233"/>
                    </a:lnTo>
                    <a:close/>
                    <a:moveTo>
                      <a:pt x="234" y="368"/>
                    </a:moveTo>
                    <a:lnTo>
                      <a:pt x="228" y="362"/>
                    </a:lnTo>
                    <a:lnTo>
                      <a:pt x="221" y="356"/>
                    </a:lnTo>
                    <a:lnTo>
                      <a:pt x="228" y="340"/>
                    </a:lnTo>
                    <a:lnTo>
                      <a:pt x="241" y="316"/>
                    </a:lnTo>
                    <a:lnTo>
                      <a:pt x="247" y="302"/>
                    </a:lnTo>
                    <a:lnTo>
                      <a:pt x="252" y="289"/>
                    </a:lnTo>
                    <a:lnTo>
                      <a:pt x="257" y="277"/>
                    </a:lnTo>
                    <a:lnTo>
                      <a:pt x="259" y="265"/>
                    </a:lnTo>
                    <a:lnTo>
                      <a:pt x="249" y="286"/>
                    </a:lnTo>
                    <a:lnTo>
                      <a:pt x="238" y="309"/>
                    </a:lnTo>
                    <a:lnTo>
                      <a:pt x="226" y="333"/>
                    </a:lnTo>
                    <a:lnTo>
                      <a:pt x="215" y="353"/>
                    </a:lnTo>
                    <a:lnTo>
                      <a:pt x="207" y="351"/>
                    </a:lnTo>
                    <a:lnTo>
                      <a:pt x="198" y="348"/>
                    </a:lnTo>
                    <a:lnTo>
                      <a:pt x="188" y="346"/>
                    </a:lnTo>
                    <a:lnTo>
                      <a:pt x="177" y="345"/>
                    </a:lnTo>
                    <a:lnTo>
                      <a:pt x="188" y="349"/>
                    </a:lnTo>
                    <a:lnTo>
                      <a:pt x="207" y="356"/>
                    </a:lnTo>
                    <a:lnTo>
                      <a:pt x="225" y="363"/>
                    </a:lnTo>
                    <a:lnTo>
                      <a:pt x="234" y="368"/>
                    </a:lnTo>
                    <a:close/>
                    <a:moveTo>
                      <a:pt x="473" y="372"/>
                    </a:moveTo>
                    <a:lnTo>
                      <a:pt x="455" y="376"/>
                    </a:lnTo>
                    <a:lnTo>
                      <a:pt x="435" y="380"/>
                    </a:lnTo>
                    <a:lnTo>
                      <a:pt x="413" y="384"/>
                    </a:lnTo>
                    <a:lnTo>
                      <a:pt x="389" y="388"/>
                    </a:lnTo>
                    <a:lnTo>
                      <a:pt x="365" y="391"/>
                    </a:lnTo>
                    <a:lnTo>
                      <a:pt x="342" y="393"/>
                    </a:lnTo>
                    <a:lnTo>
                      <a:pt x="319" y="394"/>
                    </a:lnTo>
                    <a:lnTo>
                      <a:pt x="299" y="394"/>
                    </a:lnTo>
                    <a:lnTo>
                      <a:pt x="309" y="397"/>
                    </a:lnTo>
                    <a:lnTo>
                      <a:pt x="319" y="398"/>
                    </a:lnTo>
                    <a:lnTo>
                      <a:pt x="331" y="399"/>
                    </a:lnTo>
                    <a:lnTo>
                      <a:pt x="342" y="399"/>
                    </a:lnTo>
                    <a:lnTo>
                      <a:pt x="368" y="398"/>
                    </a:lnTo>
                    <a:lnTo>
                      <a:pt x="394" y="394"/>
                    </a:lnTo>
                    <a:lnTo>
                      <a:pt x="419" y="389"/>
                    </a:lnTo>
                    <a:lnTo>
                      <a:pt x="442" y="383"/>
                    </a:lnTo>
                    <a:lnTo>
                      <a:pt x="460" y="377"/>
                    </a:lnTo>
                    <a:lnTo>
                      <a:pt x="473" y="372"/>
                    </a:lnTo>
                    <a:close/>
                    <a:moveTo>
                      <a:pt x="474" y="408"/>
                    </a:moveTo>
                    <a:lnTo>
                      <a:pt x="475" y="417"/>
                    </a:lnTo>
                    <a:lnTo>
                      <a:pt x="477" y="427"/>
                    </a:lnTo>
                    <a:lnTo>
                      <a:pt x="478" y="438"/>
                    </a:lnTo>
                    <a:lnTo>
                      <a:pt x="478" y="448"/>
                    </a:lnTo>
                    <a:lnTo>
                      <a:pt x="448" y="450"/>
                    </a:lnTo>
                    <a:lnTo>
                      <a:pt x="402" y="455"/>
                    </a:lnTo>
                    <a:lnTo>
                      <a:pt x="377" y="459"/>
                    </a:lnTo>
                    <a:lnTo>
                      <a:pt x="351" y="463"/>
                    </a:lnTo>
                    <a:lnTo>
                      <a:pt x="327" y="469"/>
                    </a:lnTo>
                    <a:lnTo>
                      <a:pt x="306" y="475"/>
                    </a:lnTo>
                    <a:lnTo>
                      <a:pt x="328" y="471"/>
                    </a:lnTo>
                    <a:lnTo>
                      <a:pt x="349" y="467"/>
                    </a:lnTo>
                    <a:lnTo>
                      <a:pt x="370" y="463"/>
                    </a:lnTo>
                    <a:lnTo>
                      <a:pt x="392" y="461"/>
                    </a:lnTo>
                    <a:lnTo>
                      <a:pt x="413" y="458"/>
                    </a:lnTo>
                    <a:lnTo>
                      <a:pt x="434" y="457"/>
                    </a:lnTo>
                    <a:lnTo>
                      <a:pt x="455" y="456"/>
                    </a:lnTo>
                    <a:lnTo>
                      <a:pt x="478" y="456"/>
                    </a:lnTo>
                    <a:lnTo>
                      <a:pt x="478" y="463"/>
                    </a:lnTo>
                    <a:lnTo>
                      <a:pt x="477" y="471"/>
                    </a:lnTo>
                    <a:lnTo>
                      <a:pt x="438" y="475"/>
                    </a:lnTo>
                    <a:lnTo>
                      <a:pt x="405" y="481"/>
                    </a:lnTo>
                    <a:lnTo>
                      <a:pt x="379" y="486"/>
                    </a:lnTo>
                    <a:lnTo>
                      <a:pt x="358" y="491"/>
                    </a:lnTo>
                    <a:lnTo>
                      <a:pt x="342" y="497"/>
                    </a:lnTo>
                    <a:lnTo>
                      <a:pt x="331" y="502"/>
                    </a:lnTo>
                    <a:lnTo>
                      <a:pt x="321" y="507"/>
                    </a:lnTo>
                    <a:lnTo>
                      <a:pt x="313" y="511"/>
                    </a:lnTo>
                    <a:lnTo>
                      <a:pt x="332" y="504"/>
                    </a:lnTo>
                    <a:lnTo>
                      <a:pt x="352" y="498"/>
                    </a:lnTo>
                    <a:lnTo>
                      <a:pt x="372" y="493"/>
                    </a:lnTo>
                    <a:lnTo>
                      <a:pt x="393" y="488"/>
                    </a:lnTo>
                    <a:lnTo>
                      <a:pt x="413" y="485"/>
                    </a:lnTo>
                    <a:lnTo>
                      <a:pt x="434" y="482"/>
                    </a:lnTo>
                    <a:lnTo>
                      <a:pt x="455" y="480"/>
                    </a:lnTo>
                    <a:lnTo>
                      <a:pt x="477" y="478"/>
                    </a:lnTo>
                    <a:lnTo>
                      <a:pt x="474" y="496"/>
                    </a:lnTo>
                    <a:lnTo>
                      <a:pt x="470" y="512"/>
                    </a:lnTo>
                    <a:lnTo>
                      <a:pt x="467" y="528"/>
                    </a:lnTo>
                    <a:lnTo>
                      <a:pt x="460" y="543"/>
                    </a:lnTo>
                    <a:lnTo>
                      <a:pt x="465" y="535"/>
                    </a:lnTo>
                    <a:lnTo>
                      <a:pt x="470" y="526"/>
                    </a:lnTo>
                    <a:lnTo>
                      <a:pt x="474" y="518"/>
                    </a:lnTo>
                    <a:lnTo>
                      <a:pt x="477" y="509"/>
                    </a:lnTo>
                    <a:lnTo>
                      <a:pt x="483" y="491"/>
                    </a:lnTo>
                    <a:lnTo>
                      <a:pt x="485" y="473"/>
                    </a:lnTo>
                    <a:lnTo>
                      <a:pt x="485" y="456"/>
                    </a:lnTo>
                    <a:lnTo>
                      <a:pt x="484" y="439"/>
                    </a:lnTo>
                    <a:lnTo>
                      <a:pt x="479" y="423"/>
                    </a:lnTo>
                    <a:lnTo>
                      <a:pt x="474" y="408"/>
                    </a:lnTo>
                    <a:close/>
                    <a:moveTo>
                      <a:pt x="737" y="453"/>
                    </a:moveTo>
                    <a:lnTo>
                      <a:pt x="724" y="464"/>
                    </a:lnTo>
                    <a:lnTo>
                      <a:pt x="711" y="475"/>
                    </a:lnTo>
                    <a:lnTo>
                      <a:pt x="701" y="486"/>
                    </a:lnTo>
                    <a:lnTo>
                      <a:pt x="692" y="497"/>
                    </a:lnTo>
                    <a:lnTo>
                      <a:pt x="676" y="522"/>
                    </a:lnTo>
                    <a:lnTo>
                      <a:pt x="662" y="548"/>
                    </a:lnTo>
                    <a:lnTo>
                      <a:pt x="680" y="524"/>
                    </a:lnTo>
                    <a:lnTo>
                      <a:pt x="699" y="500"/>
                    </a:lnTo>
                    <a:lnTo>
                      <a:pt x="717" y="476"/>
                    </a:lnTo>
                    <a:lnTo>
                      <a:pt x="737" y="453"/>
                    </a:lnTo>
                    <a:close/>
                    <a:moveTo>
                      <a:pt x="792" y="457"/>
                    </a:moveTo>
                    <a:lnTo>
                      <a:pt x="790" y="467"/>
                    </a:lnTo>
                    <a:lnTo>
                      <a:pt x="786" y="477"/>
                    </a:lnTo>
                    <a:lnTo>
                      <a:pt x="785" y="488"/>
                    </a:lnTo>
                    <a:lnTo>
                      <a:pt x="783" y="501"/>
                    </a:lnTo>
                    <a:lnTo>
                      <a:pt x="770" y="500"/>
                    </a:lnTo>
                    <a:lnTo>
                      <a:pt x="750" y="498"/>
                    </a:lnTo>
                    <a:lnTo>
                      <a:pt x="731" y="497"/>
                    </a:lnTo>
                    <a:lnTo>
                      <a:pt x="716" y="495"/>
                    </a:lnTo>
                    <a:lnTo>
                      <a:pt x="726" y="498"/>
                    </a:lnTo>
                    <a:lnTo>
                      <a:pt x="743" y="501"/>
                    </a:lnTo>
                    <a:lnTo>
                      <a:pt x="763" y="505"/>
                    </a:lnTo>
                    <a:lnTo>
                      <a:pt x="785" y="508"/>
                    </a:lnTo>
                    <a:lnTo>
                      <a:pt x="787" y="531"/>
                    </a:lnTo>
                    <a:lnTo>
                      <a:pt x="792" y="554"/>
                    </a:lnTo>
                    <a:lnTo>
                      <a:pt x="797" y="575"/>
                    </a:lnTo>
                    <a:lnTo>
                      <a:pt x="803" y="590"/>
                    </a:lnTo>
                    <a:lnTo>
                      <a:pt x="806" y="593"/>
                    </a:lnTo>
                    <a:lnTo>
                      <a:pt x="808" y="593"/>
                    </a:lnTo>
                    <a:lnTo>
                      <a:pt x="810" y="592"/>
                    </a:lnTo>
                    <a:lnTo>
                      <a:pt x="811" y="592"/>
                    </a:lnTo>
                    <a:lnTo>
                      <a:pt x="811" y="590"/>
                    </a:lnTo>
                    <a:lnTo>
                      <a:pt x="811" y="589"/>
                    </a:lnTo>
                    <a:lnTo>
                      <a:pt x="805" y="574"/>
                    </a:lnTo>
                    <a:lnTo>
                      <a:pt x="800" y="554"/>
                    </a:lnTo>
                    <a:lnTo>
                      <a:pt x="796" y="532"/>
                    </a:lnTo>
                    <a:lnTo>
                      <a:pt x="793" y="510"/>
                    </a:lnTo>
                    <a:lnTo>
                      <a:pt x="803" y="512"/>
                    </a:lnTo>
                    <a:lnTo>
                      <a:pt x="815" y="513"/>
                    </a:lnTo>
                    <a:lnTo>
                      <a:pt x="826" y="514"/>
                    </a:lnTo>
                    <a:lnTo>
                      <a:pt x="836" y="515"/>
                    </a:lnTo>
                    <a:lnTo>
                      <a:pt x="840" y="538"/>
                    </a:lnTo>
                    <a:lnTo>
                      <a:pt x="846" y="564"/>
                    </a:lnTo>
                    <a:lnTo>
                      <a:pt x="853" y="587"/>
                    </a:lnTo>
                    <a:lnTo>
                      <a:pt x="859" y="603"/>
                    </a:lnTo>
                    <a:lnTo>
                      <a:pt x="862" y="605"/>
                    </a:lnTo>
                    <a:lnTo>
                      <a:pt x="863" y="605"/>
                    </a:lnTo>
                    <a:lnTo>
                      <a:pt x="864" y="605"/>
                    </a:lnTo>
                    <a:lnTo>
                      <a:pt x="866" y="605"/>
                    </a:lnTo>
                    <a:lnTo>
                      <a:pt x="868" y="603"/>
                    </a:lnTo>
                    <a:lnTo>
                      <a:pt x="868" y="601"/>
                    </a:lnTo>
                    <a:lnTo>
                      <a:pt x="862" y="585"/>
                    </a:lnTo>
                    <a:lnTo>
                      <a:pt x="854" y="563"/>
                    </a:lnTo>
                    <a:lnTo>
                      <a:pt x="850" y="538"/>
                    </a:lnTo>
                    <a:lnTo>
                      <a:pt x="846" y="516"/>
                    </a:lnTo>
                    <a:lnTo>
                      <a:pt x="857" y="517"/>
                    </a:lnTo>
                    <a:lnTo>
                      <a:pt x="873" y="519"/>
                    </a:lnTo>
                    <a:lnTo>
                      <a:pt x="891" y="521"/>
                    </a:lnTo>
                    <a:lnTo>
                      <a:pt x="902" y="521"/>
                    </a:lnTo>
                    <a:lnTo>
                      <a:pt x="888" y="519"/>
                    </a:lnTo>
                    <a:lnTo>
                      <a:pt x="873" y="516"/>
                    </a:lnTo>
                    <a:lnTo>
                      <a:pt x="858" y="512"/>
                    </a:lnTo>
                    <a:lnTo>
                      <a:pt x="845" y="510"/>
                    </a:lnTo>
                    <a:lnTo>
                      <a:pt x="843" y="497"/>
                    </a:lnTo>
                    <a:lnTo>
                      <a:pt x="843" y="486"/>
                    </a:lnTo>
                    <a:lnTo>
                      <a:pt x="842" y="475"/>
                    </a:lnTo>
                    <a:lnTo>
                      <a:pt x="841" y="463"/>
                    </a:lnTo>
                    <a:lnTo>
                      <a:pt x="838" y="474"/>
                    </a:lnTo>
                    <a:lnTo>
                      <a:pt x="837" y="487"/>
                    </a:lnTo>
                    <a:lnTo>
                      <a:pt x="836" y="500"/>
                    </a:lnTo>
                    <a:lnTo>
                      <a:pt x="836" y="508"/>
                    </a:lnTo>
                    <a:lnTo>
                      <a:pt x="825" y="507"/>
                    </a:lnTo>
                    <a:lnTo>
                      <a:pt x="813" y="506"/>
                    </a:lnTo>
                    <a:lnTo>
                      <a:pt x="802" y="504"/>
                    </a:lnTo>
                    <a:lnTo>
                      <a:pt x="791" y="502"/>
                    </a:lnTo>
                    <a:lnTo>
                      <a:pt x="791" y="493"/>
                    </a:lnTo>
                    <a:lnTo>
                      <a:pt x="792" y="478"/>
                    </a:lnTo>
                    <a:lnTo>
                      <a:pt x="792" y="463"/>
                    </a:lnTo>
                    <a:lnTo>
                      <a:pt x="792" y="457"/>
                    </a:lnTo>
                    <a:close/>
                    <a:moveTo>
                      <a:pt x="1557" y="88"/>
                    </a:moveTo>
                    <a:lnTo>
                      <a:pt x="1576" y="79"/>
                    </a:lnTo>
                    <a:lnTo>
                      <a:pt x="1596" y="71"/>
                    </a:lnTo>
                    <a:lnTo>
                      <a:pt x="1615" y="64"/>
                    </a:lnTo>
                    <a:lnTo>
                      <a:pt x="1637" y="59"/>
                    </a:lnTo>
                    <a:lnTo>
                      <a:pt x="1637" y="48"/>
                    </a:lnTo>
                    <a:lnTo>
                      <a:pt x="1637" y="37"/>
                    </a:lnTo>
                    <a:lnTo>
                      <a:pt x="1637" y="26"/>
                    </a:lnTo>
                    <a:lnTo>
                      <a:pt x="1635" y="15"/>
                    </a:lnTo>
                    <a:lnTo>
                      <a:pt x="1637" y="12"/>
                    </a:lnTo>
                    <a:lnTo>
                      <a:pt x="1638" y="9"/>
                    </a:lnTo>
                    <a:lnTo>
                      <a:pt x="1639" y="6"/>
                    </a:lnTo>
                    <a:lnTo>
                      <a:pt x="1642" y="4"/>
                    </a:lnTo>
                    <a:lnTo>
                      <a:pt x="1643" y="2"/>
                    </a:lnTo>
                    <a:lnTo>
                      <a:pt x="1647" y="1"/>
                    </a:lnTo>
                    <a:lnTo>
                      <a:pt x="1649" y="1"/>
                    </a:lnTo>
                    <a:lnTo>
                      <a:pt x="1652" y="0"/>
                    </a:lnTo>
                    <a:lnTo>
                      <a:pt x="1658" y="2"/>
                    </a:lnTo>
                    <a:lnTo>
                      <a:pt x="1663" y="4"/>
                    </a:lnTo>
                    <a:lnTo>
                      <a:pt x="1665" y="7"/>
                    </a:lnTo>
                    <a:lnTo>
                      <a:pt x="1667" y="9"/>
                    </a:lnTo>
                    <a:lnTo>
                      <a:pt x="1668" y="12"/>
                    </a:lnTo>
                    <a:lnTo>
                      <a:pt x="1668" y="15"/>
                    </a:lnTo>
                    <a:lnTo>
                      <a:pt x="1668" y="53"/>
                    </a:lnTo>
                    <a:lnTo>
                      <a:pt x="1690" y="50"/>
                    </a:lnTo>
                    <a:lnTo>
                      <a:pt x="1712" y="50"/>
                    </a:lnTo>
                    <a:lnTo>
                      <a:pt x="1734" y="51"/>
                    </a:lnTo>
                    <a:lnTo>
                      <a:pt x="1755" y="54"/>
                    </a:lnTo>
                    <a:lnTo>
                      <a:pt x="1765" y="57"/>
                    </a:lnTo>
                    <a:lnTo>
                      <a:pt x="1776" y="60"/>
                    </a:lnTo>
                    <a:lnTo>
                      <a:pt x="1786" y="63"/>
                    </a:lnTo>
                    <a:lnTo>
                      <a:pt x="1796" y="67"/>
                    </a:lnTo>
                    <a:lnTo>
                      <a:pt x="1805" y="71"/>
                    </a:lnTo>
                    <a:lnTo>
                      <a:pt x="1815" y="76"/>
                    </a:lnTo>
                    <a:lnTo>
                      <a:pt x="1824" y="82"/>
                    </a:lnTo>
                    <a:lnTo>
                      <a:pt x="1834" y="88"/>
                    </a:lnTo>
                    <a:lnTo>
                      <a:pt x="1841" y="95"/>
                    </a:lnTo>
                    <a:lnTo>
                      <a:pt x="1850" y="103"/>
                    </a:lnTo>
                    <a:lnTo>
                      <a:pt x="1856" y="111"/>
                    </a:lnTo>
                    <a:lnTo>
                      <a:pt x="1861" y="119"/>
                    </a:lnTo>
                    <a:lnTo>
                      <a:pt x="1866" y="128"/>
                    </a:lnTo>
                    <a:lnTo>
                      <a:pt x="1870" y="137"/>
                    </a:lnTo>
                    <a:lnTo>
                      <a:pt x="1872" y="147"/>
                    </a:lnTo>
                    <a:lnTo>
                      <a:pt x="1875" y="156"/>
                    </a:lnTo>
                    <a:lnTo>
                      <a:pt x="1877" y="171"/>
                    </a:lnTo>
                    <a:lnTo>
                      <a:pt x="1877" y="185"/>
                    </a:lnTo>
                    <a:lnTo>
                      <a:pt x="1876" y="200"/>
                    </a:lnTo>
                    <a:lnTo>
                      <a:pt x="1874" y="214"/>
                    </a:lnTo>
                    <a:lnTo>
                      <a:pt x="1870" y="228"/>
                    </a:lnTo>
                    <a:lnTo>
                      <a:pt x="1864" y="241"/>
                    </a:lnTo>
                    <a:lnTo>
                      <a:pt x="1856" y="253"/>
                    </a:lnTo>
                    <a:lnTo>
                      <a:pt x="1848" y="264"/>
                    </a:lnTo>
                    <a:lnTo>
                      <a:pt x="1838" y="273"/>
                    </a:lnTo>
                    <a:lnTo>
                      <a:pt x="1828" y="281"/>
                    </a:lnTo>
                    <a:lnTo>
                      <a:pt x="1818" y="288"/>
                    </a:lnTo>
                    <a:lnTo>
                      <a:pt x="1806" y="295"/>
                    </a:lnTo>
                    <a:lnTo>
                      <a:pt x="1796" y="300"/>
                    </a:lnTo>
                    <a:lnTo>
                      <a:pt x="1785" y="305"/>
                    </a:lnTo>
                    <a:lnTo>
                      <a:pt x="1774" y="310"/>
                    </a:lnTo>
                    <a:lnTo>
                      <a:pt x="1761" y="314"/>
                    </a:lnTo>
                    <a:lnTo>
                      <a:pt x="1738" y="320"/>
                    </a:lnTo>
                    <a:lnTo>
                      <a:pt x="1714" y="325"/>
                    </a:lnTo>
                    <a:lnTo>
                      <a:pt x="1690" y="330"/>
                    </a:lnTo>
                    <a:lnTo>
                      <a:pt x="1665" y="335"/>
                    </a:lnTo>
                    <a:lnTo>
                      <a:pt x="1665" y="473"/>
                    </a:lnTo>
                    <a:lnTo>
                      <a:pt x="1690" y="478"/>
                    </a:lnTo>
                    <a:lnTo>
                      <a:pt x="1713" y="484"/>
                    </a:lnTo>
                    <a:lnTo>
                      <a:pt x="1723" y="488"/>
                    </a:lnTo>
                    <a:lnTo>
                      <a:pt x="1733" y="492"/>
                    </a:lnTo>
                    <a:lnTo>
                      <a:pt x="1743" y="496"/>
                    </a:lnTo>
                    <a:lnTo>
                      <a:pt x="1751" y="501"/>
                    </a:lnTo>
                    <a:lnTo>
                      <a:pt x="1759" y="507"/>
                    </a:lnTo>
                    <a:lnTo>
                      <a:pt x="1765" y="513"/>
                    </a:lnTo>
                    <a:lnTo>
                      <a:pt x="1771" y="519"/>
                    </a:lnTo>
                    <a:lnTo>
                      <a:pt x="1776" y="526"/>
                    </a:lnTo>
                    <a:lnTo>
                      <a:pt x="1781" y="534"/>
                    </a:lnTo>
                    <a:lnTo>
                      <a:pt x="1784" y="543"/>
                    </a:lnTo>
                    <a:lnTo>
                      <a:pt x="1786" y="552"/>
                    </a:lnTo>
                    <a:lnTo>
                      <a:pt x="1788" y="562"/>
                    </a:lnTo>
                    <a:lnTo>
                      <a:pt x="1788" y="572"/>
                    </a:lnTo>
                    <a:lnTo>
                      <a:pt x="1786" y="581"/>
                    </a:lnTo>
                    <a:lnTo>
                      <a:pt x="1784" y="590"/>
                    </a:lnTo>
                    <a:lnTo>
                      <a:pt x="1780" y="598"/>
                    </a:lnTo>
                    <a:lnTo>
                      <a:pt x="1775" y="605"/>
                    </a:lnTo>
                    <a:lnTo>
                      <a:pt x="1770" y="611"/>
                    </a:lnTo>
                    <a:lnTo>
                      <a:pt x="1764" y="617"/>
                    </a:lnTo>
                    <a:lnTo>
                      <a:pt x="1758" y="622"/>
                    </a:lnTo>
                    <a:lnTo>
                      <a:pt x="1745" y="631"/>
                    </a:lnTo>
                    <a:lnTo>
                      <a:pt x="1733" y="638"/>
                    </a:lnTo>
                    <a:lnTo>
                      <a:pt x="1719" y="643"/>
                    </a:lnTo>
                    <a:lnTo>
                      <a:pt x="1704" y="648"/>
                    </a:lnTo>
                    <a:lnTo>
                      <a:pt x="1694" y="650"/>
                    </a:lnTo>
                    <a:lnTo>
                      <a:pt x="1684" y="653"/>
                    </a:lnTo>
                    <a:lnTo>
                      <a:pt x="1674" y="656"/>
                    </a:lnTo>
                    <a:lnTo>
                      <a:pt x="1664" y="659"/>
                    </a:lnTo>
                    <a:lnTo>
                      <a:pt x="1663" y="788"/>
                    </a:lnTo>
                    <a:lnTo>
                      <a:pt x="1680" y="787"/>
                    </a:lnTo>
                    <a:lnTo>
                      <a:pt x="1694" y="784"/>
                    </a:lnTo>
                    <a:lnTo>
                      <a:pt x="1708" y="779"/>
                    </a:lnTo>
                    <a:lnTo>
                      <a:pt x="1719" y="774"/>
                    </a:lnTo>
                    <a:lnTo>
                      <a:pt x="1729" y="768"/>
                    </a:lnTo>
                    <a:lnTo>
                      <a:pt x="1739" y="760"/>
                    </a:lnTo>
                    <a:lnTo>
                      <a:pt x="1746" y="752"/>
                    </a:lnTo>
                    <a:lnTo>
                      <a:pt x="1755" y="744"/>
                    </a:lnTo>
                    <a:lnTo>
                      <a:pt x="1753" y="752"/>
                    </a:lnTo>
                    <a:lnTo>
                      <a:pt x="1750" y="759"/>
                    </a:lnTo>
                    <a:lnTo>
                      <a:pt x="1746" y="766"/>
                    </a:lnTo>
                    <a:lnTo>
                      <a:pt x="1741" y="773"/>
                    </a:lnTo>
                    <a:lnTo>
                      <a:pt x="1736" y="779"/>
                    </a:lnTo>
                    <a:lnTo>
                      <a:pt x="1731" y="785"/>
                    </a:lnTo>
                    <a:lnTo>
                      <a:pt x="1727" y="790"/>
                    </a:lnTo>
                    <a:lnTo>
                      <a:pt x="1720" y="794"/>
                    </a:lnTo>
                    <a:lnTo>
                      <a:pt x="1714" y="799"/>
                    </a:lnTo>
                    <a:lnTo>
                      <a:pt x="1708" y="802"/>
                    </a:lnTo>
                    <a:lnTo>
                      <a:pt x="1700" y="806"/>
                    </a:lnTo>
                    <a:lnTo>
                      <a:pt x="1693" y="808"/>
                    </a:lnTo>
                    <a:lnTo>
                      <a:pt x="1685" y="811"/>
                    </a:lnTo>
                    <a:lnTo>
                      <a:pt x="1678" y="812"/>
                    </a:lnTo>
                    <a:lnTo>
                      <a:pt x="1670" y="814"/>
                    </a:lnTo>
                    <a:lnTo>
                      <a:pt x="1663" y="815"/>
                    </a:lnTo>
                    <a:lnTo>
                      <a:pt x="1662" y="897"/>
                    </a:lnTo>
                    <a:lnTo>
                      <a:pt x="1652" y="916"/>
                    </a:lnTo>
                    <a:lnTo>
                      <a:pt x="1642" y="897"/>
                    </a:lnTo>
                    <a:lnTo>
                      <a:pt x="1642" y="877"/>
                    </a:lnTo>
                    <a:lnTo>
                      <a:pt x="1642" y="856"/>
                    </a:lnTo>
                    <a:lnTo>
                      <a:pt x="1642" y="835"/>
                    </a:lnTo>
                    <a:lnTo>
                      <a:pt x="1642" y="814"/>
                    </a:lnTo>
                    <a:lnTo>
                      <a:pt x="1632" y="813"/>
                    </a:lnTo>
                    <a:lnTo>
                      <a:pt x="1623" y="811"/>
                    </a:lnTo>
                    <a:lnTo>
                      <a:pt x="1614" y="809"/>
                    </a:lnTo>
                    <a:lnTo>
                      <a:pt x="1605" y="806"/>
                    </a:lnTo>
                    <a:lnTo>
                      <a:pt x="1597" y="802"/>
                    </a:lnTo>
                    <a:lnTo>
                      <a:pt x="1588" y="798"/>
                    </a:lnTo>
                    <a:lnTo>
                      <a:pt x="1579" y="793"/>
                    </a:lnTo>
                    <a:lnTo>
                      <a:pt x="1572" y="787"/>
                    </a:lnTo>
                    <a:lnTo>
                      <a:pt x="1563" y="780"/>
                    </a:lnTo>
                    <a:lnTo>
                      <a:pt x="1556" y="772"/>
                    </a:lnTo>
                    <a:lnTo>
                      <a:pt x="1549" y="763"/>
                    </a:lnTo>
                    <a:lnTo>
                      <a:pt x="1544" y="753"/>
                    </a:lnTo>
                    <a:lnTo>
                      <a:pt x="1542" y="743"/>
                    </a:lnTo>
                    <a:lnTo>
                      <a:pt x="1541" y="731"/>
                    </a:lnTo>
                    <a:lnTo>
                      <a:pt x="1541" y="720"/>
                    </a:lnTo>
                    <a:lnTo>
                      <a:pt x="1542" y="708"/>
                    </a:lnTo>
                    <a:lnTo>
                      <a:pt x="1544" y="699"/>
                    </a:lnTo>
                    <a:lnTo>
                      <a:pt x="1548" y="692"/>
                    </a:lnTo>
                    <a:lnTo>
                      <a:pt x="1552" y="685"/>
                    </a:lnTo>
                    <a:lnTo>
                      <a:pt x="1556" y="678"/>
                    </a:lnTo>
                    <a:lnTo>
                      <a:pt x="1561" y="672"/>
                    </a:lnTo>
                    <a:lnTo>
                      <a:pt x="1566" y="667"/>
                    </a:lnTo>
                    <a:lnTo>
                      <a:pt x="1572" y="662"/>
                    </a:lnTo>
                    <a:lnTo>
                      <a:pt x="1578" y="657"/>
                    </a:lnTo>
                    <a:lnTo>
                      <a:pt x="1592" y="648"/>
                    </a:lnTo>
                    <a:lnTo>
                      <a:pt x="1607" y="641"/>
                    </a:lnTo>
                    <a:lnTo>
                      <a:pt x="1623" y="634"/>
                    </a:lnTo>
                    <a:lnTo>
                      <a:pt x="1640" y="627"/>
                    </a:lnTo>
                    <a:lnTo>
                      <a:pt x="1639" y="601"/>
                    </a:lnTo>
                    <a:lnTo>
                      <a:pt x="1639" y="575"/>
                    </a:lnTo>
                    <a:lnTo>
                      <a:pt x="1639" y="549"/>
                    </a:lnTo>
                    <a:lnTo>
                      <a:pt x="1639" y="523"/>
                    </a:lnTo>
                    <a:lnTo>
                      <a:pt x="1615" y="521"/>
                    </a:lnTo>
                    <a:lnTo>
                      <a:pt x="1592" y="517"/>
                    </a:lnTo>
                    <a:lnTo>
                      <a:pt x="1579" y="515"/>
                    </a:lnTo>
                    <a:lnTo>
                      <a:pt x="1568" y="513"/>
                    </a:lnTo>
                    <a:lnTo>
                      <a:pt x="1557" y="510"/>
                    </a:lnTo>
                    <a:lnTo>
                      <a:pt x="1546" y="506"/>
                    </a:lnTo>
                    <a:lnTo>
                      <a:pt x="1534" y="502"/>
                    </a:lnTo>
                    <a:lnTo>
                      <a:pt x="1524" y="498"/>
                    </a:lnTo>
                    <a:lnTo>
                      <a:pt x="1514" y="493"/>
                    </a:lnTo>
                    <a:lnTo>
                      <a:pt x="1506" y="488"/>
                    </a:lnTo>
                    <a:lnTo>
                      <a:pt x="1497" y="483"/>
                    </a:lnTo>
                    <a:lnTo>
                      <a:pt x="1488" y="477"/>
                    </a:lnTo>
                    <a:lnTo>
                      <a:pt x="1481" y="471"/>
                    </a:lnTo>
                    <a:lnTo>
                      <a:pt x="1475" y="464"/>
                    </a:lnTo>
                    <a:lnTo>
                      <a:pt x="1468" y="457"/>
                    </a:lnTo>
                    <a:lnTo>
                      <a:pt x="1463" y="450"/>
                    </a:lnTo>
                    <a:lnTo>
                      <a:pt x="1460" y="442"/>
                    </a:lnTo>
                    <a:lnTo>
                      <a:pt x="1456" y="434"/>
                    </a:lnTo>
                    <a:lnTo>
                      <a:pt x="1453" y="426"/>
                    </a:lnTo>
                    <a:lnTo>
                      <a:pt x="1452" y="417"/>
                    </a:lnTo>
                    <a:lnTo>
                      <a:pt x="1451" y="408"/>
                    </a:lnTo>
                    <a:lnTo>
                      <a:pt x="1452" y="398"/>
                    </a:lnTo>
                    <a:lnTo>
                      <a:pt x="1455" y="387"/>
                    </a:lnTo>
                    <a:lnTo>
                      <a:pt x="1457" y="376"/>
                    </a:lnTo>
                    <a:lnTo>
                      <a:pt x="1461" y="366"/>
                    </a:lnTo>
                    <a:lnTo>
                      <a:pt x="1466" y="356"/>
                    </a:lnTo>
                    <a:lnTo>
                      <a:pt x="1472" y="348"/>
                    </a:lnTo>
                    <a:lnTo>
                      <a:pt x="1478" y="340"/>
                    </a:lnTo>
                    <a:lnTo>
                      <a:pt x="1486" y="334"/>
                    </a:lnTo>
                    <a:lnTo>
                      <a:pt x="1494" y="327"/>
                    </a:lnTo>
                    <a:lnTo>
                      <a:pt x="1503" y="322"/>
                    </a:lnTo>
                    <a:lnTo>
                      <a:pt x="1512" y="317"/>
                    </a:lnTo>
                    <a:lnTo>
                      <a:pt x="1522" y="312"/>
                    </a:lnTo>
                    <a:lnTo>
                      <a:pt x="1533" y="308"/>
                    </a:lnTo>
                    <a:lnTo>
                      <a:pt x="1556" y="301"/>
                    </a:lnTo>
                    <a:lnTo>
                      <a:pt x="1578" y="295"/>
                    </a:lnTo>
                    <a:lnTo>
                      <a:pt x="1593" y="293"/>
                    </a:lnTo>
                    <a:lnTo>
                      <a:pt x="1607" y="291"/>
                    </a:lnTo>
                    <a:lnTo>
                      <a:pt x="1622" y="288"/>
                    </a:lnTo>
                    <a:lnTo>
                      <a:pt x="1638" y="286"/>
                    </a:lnTo>
                    <a:lnTo>
                      <a:pt x="1638" y="262"/>
                    </a:lnTo>
                    <a:lnTo>
                      <a:pt x="1638" y="238"/>
                    </a:lnTo>
                    <a:lnTo>
                      <a:pt x="1637" y="213"/>
                    </a:lnTo>
                    <a:lnTo>
                      <a:pt x="1637" y="189"/>
                    </a:lnTo>
                    <a:lnTo>
                      <a:pt x="1637" y="164"/>
                    </a:lnTo>
                    <a:lnTo>
                      <a:pt x="1637" y="140"/>
                    </a:lnTo>
                    <a:lnTo>
                      <a:pt x="1637" y="115"/>
                    </a:lnTo>
                    <a:lnTo>
                      <a:pt x="1637" y="91"/>
                    </a:lnTo>
                    <a:lnTo>
                      <a:pt x="1623" y="94"/>
                    </a:lnTo>
                    <a:lnTo>
                      <a:pt x="1610" y="97"/>
                    </a:lnTo>
                    <a:lnTo>
                      <a:pt x="1597" y="101"/>
                    </a:lnTo>
                    <a:lnTo>
                      <a:pt x="1584" y="106"/>
                    </a:lnTo>
                    <a:lnTo>
                      <a:pt x="1567" y="113"/>
                    </a:lnTo>
                    <a:lnTo>
                      <a:pt x="1552" y="120"/>
                    </a:lnTo>
                    <a:lnTo>
                      <a:pt x="1539" y="129"/>
                    </a:lnTo>
                    <a:lnTo>
                      <a:pt x="1526" y="140"/>
                    </a:lnTo>
                    <a:lnTo>
                      <a:pt x="1514" y="147"/>
                    </a:lnTo>
                    <a:lnTo>
                      <a:pt x="1503" y="154"/>
                    </a:lnTo>
                    <a:lnTo>
                      <a:pt x="1492" y="160"/>
                    </a:lnTo>
                    <a:lnTo>
                      <a:pt x="1479" y="164"/>
                    </a:lnTo>
                    <a:lnTo>
                      <a:pt x="1468" y="168"/>
                    </a:lnTo>
                    <a:lnTo>
                      <a:pt x="1457" y="170"/>
                    </a:lnTo>
                    <a:lnTo>
                      <a:pt x="1447" y="170"/>
                    </a:lnTo>
                    <a:lnTo>
                      <a:pt x="1437" y="170"/>
                    </a:lnTo>
                    <a:lnTo>
                      <a:pt x="1443" y="157"/>
                    </a:lnTo>
                    <a:lnTo>
                      <a:pt x="1451" y="147"/>
                    </a:lnTo>
                    <a:lnTo>
                      <a:pt x="1460" y="138"/>
                    </a:lnTo>
                    <a:lnTo>
                      <a:pt x="1468" y="131"/>
                    </a:lnTo>
                    <a:lnTo>
                      <a:pt x="1477" y="125"/>
                    </a:lnTo>
                    <a:lnTo>
                      <a:pt x="1487" y="120"/>
                    </a:lnTo>
                    <a:lnTo>
                      <a:pt x="1497" y="116"/>
                    </a:lnTo>
                    <a:lnTo>
                      <a:pt x="1506" y="112"/>
                    </a:lnTo>
                    <a:lnTo>
                      <a:pt x="1519" y="106"/>
                    </a:lnTo>
                    <a:lnTo>
                      <a:pt x="1532" y="100"/>
                    </a:lnTo>
                    <a:lnTo>
                      <a:pt x="1544" y="94"/>
                    </a:lnTo>
                    <a:lnTo>
                      <a:pt x="1557" y="88"/>
                    </a:lnTo>
                    <a:close/>
                    <a:moveTo>
                      <a:pt x="1638" y="341"/>
                    </a:moveTo>
                    <a:lnTo>
                      <a:pt x="1622" y="344"/>
                    </a:lnTo>
                    <a:lnTo>
                      <a:pt x="1604" y="348"/>
                    </a:lnTo>
                    <a:lnTo>
                      <a:pt x="1588" y="354"/>
                    </a:lnTo>
                    <a:lnTo>
                      <a:pt x="1573" y="360"/>
                    </a:lnTo>
                    <a:lnTo>
                      <a:pt x="1566" y="364"/>
                    </a:lnTo>
                    <a:lnTo>
                      <a:pt x="1559" y="369"/>
                    </a:lnTo>
                    <a:lnTo>
                      <a:pt x="1554" y="374"/>
                    </a:lnTo>
                    <a:lnTo>
                      <a:pt x="1549" y="380"/>
                    </a:lnTo>
                    <a:lnTo>
                      <a:pt x="1546" y="387"/>
                    </a:lnTo>
                    <a:lnTo>
                      <a:pt x="1543" y="394"/>
                    </a:lnTo>
                    <a:lnTo>
                      <a:pt x="1542" y="402"/>
                    </a:lnTo>
                    <a:lnTo>
                      <a:pt x="1542" y="411"/>
                    </a:lnTo>
                    <a:lnTo>
                      <a:pt x="1543" y="417"/>
                    </a:lnTo>
                    <a:lnTo>
                      <a:pt x="1544" y="423"/>
                    </a:lnTo>
                    <a:lnTo>
                      <a:pt x="1547" y="429"/>
                    </a:lnTo>
                    <a:lnTo>
                      <a:pt x="1549" y="434"/>
                    </a:lnTo>
                    <a:lnTo>
                      <a:pt x="1553" y="438"/>
                    </a:lnTo>
                    <a:lnTo>
                      <a:pt x="1558" y="442"/>
                    </a:lnTo>
                    <a:lnTo>
                      <a:pt x="1562" y="446"/>
                    </a:lnTo>
                    <a:lnTo>
                      <a:pt x="1567" y="449"/>
                    </a:lnTo>
                    <a:lnTo>
                      <a:pt x="1579" y="455"/>
                    </a:lnTo>
                    <a:lnTo>
                      <a:pt x="1592" y="460"/>
                    </a:lnTo>
                    <a:lnTo>
                      <a:pt x="1605" y="463"/>
                    </a:lnTo>
                    <a:lnTo>
                      <a:pt x="1620" y="466"/>
                    </a:lnTo>
                    <a:lnTo>
                      <a:pt x="1629" y="467"/>
                    </a:lnTo>
                    <a:lnTo>
                      <a:pt x="1639" y="468"/>
                    </a:lnTo>
                    <a:lnTo>
                      <a:pt x="1639" y="437"/>
                    </a:lnTo>
                    <a:lnTo>
                      <a:pt x="1638" y="405"/>
                    </a:lnTo>
                    <a:lnTo>
                      <a:pt x="1638" y="373"/>
                    </a:lnTo>
                    <a:lnTo>
                      <a:pt x="1638" y="341"/>
                    </a:lnTo>
                    <a:close/>
                    <a:moveTo>
                      <a:pt x="1640" y="668"/>
                    </a:moveTo>
                    <a:lnTo>
                      <a:pt x="1632" y="671"/>
                    </a:lnTo>
                    <a:lnTo>
                      <a:pt x="1624" y="675"/>
                    </a:lnTo>
                    <a:lnTo>
                      <a:pt x="1618" y="680"/>
                    </a:lnTo>
                    <a:lnTo>
                      <a:pt x="1610" y="684"/>
                    </a:lnTo>
                    <a:lnTo>
                      <a:pt x="1605" y="689"/>
                    </a:lnTo>
                    <a:lnTo>
                      <a:pt x="1601" y="695"/>
                    </a:lnTo>
                    <a:lnTo>
                      <a:pt x="1596" y="701"/>
                    </a:lnTo>
                    <a:lnTo>
                      <a:pt x="1593" y="707"/>
                    </a:lnTo>
                    <a:lnTo>
                      <a:pt x="1588" y="720"/>
                    </a:lnTo>
                    <a:lnTo>
                      <a:pt x="1587" y="733"/>
                    </a:lnTo>
                    <a:lnTo>
                      <a:pt x="1587" y="740"/>
                    </a:lnTo>
                    <a:lnTo>
                      <a:pt x="1588" y="746"/>
                    </a:lnTo>
                    <a:lnTo>
                      <a:pt x="1589" y="752"/>
                    </a:lnTo>
                    <a:lnTo>
                      <a:pt x="1592" y="758"/>
                    </a:lnTo>
                    <a:lnTo>
                      <a:pt x="1596" y="763"/>
                    </a:lnTo>
                    <a:lnTo>
                      <a:pt x="1599" y="768"/>
                    </a:lnTo>
                    <a:lnTo>
                      <a:pt x="1604" y="773"/>
                    </a:lnTo>
                    <a:lnTo>
                      <a:pt x="1609" y="777"/>
                    </a:lnTo>
                    <a:lnTo>
                      <a:pt x="1615" y="781"/>
                    </a:lnTo>
                    <a:lnTo>
                      <a:pt x="1623" y="784"/>
                    </a:lnTo>
                    <a:lnTo>
                      <a:pt x="1632" y="786"/>
                    </a:lnTo>
                    <a:lnTo>
                      <a:pt x="1640" y="787"/>
                    </a:lnTo>
                    <a:lnTo>
                      <a:pt x="1640" y="757"/>
                    </a:lnTo>
                    <a:lnTo>
                      <a:pt x="1640" y="727"/>
                    </a:lnTo>
                    <a:lnTo>
                      <a:pt x="1640" y="698"/>
                    </a:lnTo>
                    <a:lnTo>
                      <a:pt x="1640" y="668"/>
                    </a:lnTo>
                    <a:close/>
                    <a:moveTo>
                      <a:pt x="1664" y="618"/>
                    </a:moveTo>
                    <a:lnTo>
                      <a:pt x="1674" y="615"/>
                    </a:lnTo>
                    <a:lnTo>
                      <a:pt x="1684" y="611"/>
                    </a:lnTo>
                    <a:lnTo>
                      <a:pt x="1693" y="606"/>
                    </a:lnTo>
                    <a:lnTo>
                      <a:pt x="1702" y="602"/>
                    </a:lnTo>
                    <a:lnTo>
                      <a:pt x="1709" y="597"/>
                    </a:lnTo>
                    <a:lnTo>
                      <a:pt x="1715" y="592"/>
                    </a:lnTo>
                    <a:lnTo>
                      <a:pt x="1720" y="587"/>
                    </a:lnTo>
                    <a:lnTo>
                      <a:pt x="1724" y="581"/>
                    </a:lnTo>
                    <a:lnTo>
                      <a:pt x="1725" y="574"/>
                    </a:lnTo>
                    <a:lnTo>
                      <a:pt x="1727" y="567"/>
                    </a:lnTo>
                    <a:lnTo>
                      <a:pt x="1724" y="558"/>
                    </a:lnTo>
                    <a:lnTo>
                      <a:pt x="1722" y="550"/>
                    </a:lnTo>
                    <a:lnTo>
                      <a:pt x="1715" y="544"/>
                    </a:lnTo>
                    <a:lnTo>
                      <a:pt x="1709" y="539"/>
                    </a:lnTo>
                    <a:lnTo>
                      <a:pt x="1700" y="535"/>
                    </a:lnTo>
                    <a:lnTo>
                      <a:pt x="1689" y="532"/>
                    </a:lnTo>
                    <a:lnTo>
                      <a:pt x="1678" y="529"/>
                    </a:lnTo>
                    <a:lnTo>
                      <a:pt x="1664" y="527"/>
                    </a:lnTo>
                    <a:lnTo>
                      <a:pt x="1664" y="618"/>
                    </a:lnTo>
                    <a:close/>
                    <a:moveTo>
                      <a:pt x="1667" y="282"/>
                    </a:moveTo>
                    <a:lnTo>
                      <a:pt x="1690" y="278"/>
                    </a:lnTo>
                    <a:lnTo>
                      <a:pt x="1714" y="273"/>
                    </a:lnTo>
                    <a:lnTo>
                      <a:pt x="1736" y="267"/>
                    </a:lnTo>
                    <a:lnTo>
                      <a:pt x="1758" y="260"/>
                    </a:lnTo>
                    <a:lnTo>
                      <a:pt x="1771" y="254"/>
                    </a:lnTo>
                    <a:lnTo>
                      <a:pt x="1783" y="246"/>
                    </a:lnTo>
                    <a:lnTo>
                      <a:pt x="1793" y="238"/>
                    </a:lnTo>
                    <a:lnTo>
                      <a:pt x="1801" y="230"/>
                    </a:lnTo>
                    <a:lnTo>
                      <a:pt x="1809" y="220"/>
                    </a:lnTo>
                    <a:lnTo>
                      <a:pt x="1815" y="210"/>
                    </a:lnTo>
                    <a:lnTo>
                      <a:pt x="1819" y="200"/>
                    </a:lnTo>
                    <a:lnTo>
                      <a:pt x="1821" y="189"/>
                    </a:lnTo>
                    <a:lnTo>
                      <a:pt x="1823" y="178"/>
                    </a:lnTo>
                    <a:lnTo>
                      <a:pt x="1823" y="167"/>
                    </a:lnTo>
                    <a:lnTo>
                      <a:pt x="1820" y="156"/>
                    </a:lnTo>
                    <a:lnTo>
                      <a:pt x="1816" y="145"/>
                    </a:lnTo>
                    <a:lnTo>
                      <a:pt x="1811" y="135"/>
                    </a:lnTo>
                    <a:lnTo>
                      <a:pt x="1804" y="125"/>
                    </a:lnTo>
                    <a:lnTo>
                      <a:pt x="1795" y="116"/>
                    </a:lnTo>
                    <a:lnTo>
                      <a:pt x="1785" y="107"/>
                    </a:lnTo>
                    <a:lnTo>
                      <a:pt x="1773" y="100"/>
                    </a:lnTo>
                    <a:lnTo>
                      <a:pt x="1760" y="94"/>
                    </a:lnTo>
                    <a:lnTo>
                      <a:pt x="1745" y="89"/>
                    </a:lnTo>
                    <a:lnTo>
                      <a:pt x="1731" y="86"/>
                    </a:lnTo>
                    <a:lnTo>
                      <a:pt x="1715" y="84"/>
                    </a:lnTo>
                    <a:lnTo>
                      <a:pt x="1700" y="84"/>
                    </a:lnTo>
                    <a:lnTo>
                      <a:pt x="1684" y="84"/>
                    </a:lnTo>
                    <a:lnTo>
                      <a:pt x="1668" y="86"/>
                    </a:lnTo>
                    <a:lnTo>
                      <a:pt x="1667" y="282"/>
                    </a:lnTo>
                    <a:close/>
                  </a:path>
                </a:pathLst>
              </a:custGeom>
              <a:solidFill>
                <a:srgbClr val="0045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49516" name="Freeform 13"/>
              <p:cNvSpPr>
                <a:spLocks/>
              </p:cNvSpPr>
              <p:nvPr/>
            </p:nvSpPr>
            <p:spPr bwMode="auto">
              <a:xfrm>
                <a:off x="941" y="525"/>
                <a:ext cx="338" cy="150"/>
              </a:xfrm>
              <a:custGeom>
                <a:avLst/>
                <a:gdLst>
                  <a:gd name="T0" fmla="*/ 37 w 1688"/>
                  <a:gd name="T1" fmla="*/ 2 h 597"/>
                  <a:gd name="T2" fmla="*/ 42 w 1688"/>
                  <a:gd name="T3" fmla="*/ 2 h 597"/>
                  <a:gd name="T4" fmla="*/ 47 w 1688"/>
                  <a:gd name="T5" fmla="*/ 1 h 597"/>
                  <a:gd name="T6" fmla="*/ 50 w 1688"/>
                  <a:gd name="T7" fmla="*/ 4 h 597"/>
                  <a:gd name="T8" fmla="*/ 52 w 1688"/>
                  <a:gd name="T9" fmla="*/ 8 h 597"/>
                  <a:gd name="T10" fmla="*/ 56 w 1688"/>
                  <a:gd name="T11" fmla="*/ 11 h 597"/>
                  <a:gd name="T12" fmla="*/ 57 w 1688"/>
                  <a:gd name="T13" fmla="*/ 7 h 597"/>
                  <a:gd name="T14" fmla="*/ 60 w 1688"/>
                  <a:gd name="T15" fmla="*/ 5 h 597"/>
                  <a:gd name="T16" fmla="*/ 67 w 1688"/>
                  <a:gd name="T17" fmla="*/ 6 h 597"/>
                  <a:gd name="T18" fmla="*/ 66 w 1688"/>
                  <a:gd name="T19" fmla="*/ 6 h 597"/>
                  <a:gd name="T20" fmla="*/ 66 w 1688"/>
                  <a:gd name="T21" fmla="*/ 7 h 597"/>
                  <a:gd name="T22" fmla="*/ 67 w 1688"/>
                  <a:gd name="T23" fmla="*/ 9 h 597"/>
                  <a:gd name="T24" fmla="*/ 60 w 1688"/>
                  <a:gd name="T25" fmla="*/ 8 h 597"/>
                  <a:gd name="T26" fmla="*/ 59 w 1688"/>
                  <a:gd name="T27" fmla="*/ 10 h 597"/>
                  <a:gd name="T28" fmla="*/ 58 w 1688"/>
                  <a:gd name="T29" fmla="*/ 14 h 597"/>
                  <a:gd name="T30" fmla="*/ 52 w 1688"/>
                  <a:gd name="T31" fmla="*/ 14 h 597"/>
                  <a:gd name="T32" fmla="*/ 52 w 1688"/>
                  <a:gd name="T33" fmla="*/ 24 h 597"/>
                  <a:gd name="T34" fmla="*/ 56 w 1688"/>
                  <a:gd name="T35" fmla="*/ 26 h 597"/>
                  <a:gd name="T36" fmla="*/ 56 w 1688"/>
                  <a:gd name="T37" fmla="*/ 22 h 597"/>
                  <a:gd name="T38" fmla="*/ 60 w 1688"/>
                  <a:gd name="T39" fmla="*/ 20 h 597"/>
                  <a:gd name="T40" fmla="*/ 66 w 1688"/>
                  <a:gd name="T41" fmla="*/ 21 h 597"/>
                  <a:gd name="T42" fmla="*/ 65 w 1688"/>
                  <a:gd name="T43" fmla="*/ 21 h 597"/>
                  <a:gd name="T44" fmla="*/ 65 w 1688"/>
                  <a:gd name="T45" fmla="*/ 23 h 597"/>
                  <a:gd name="T46" fmla="*/ 66 w 1688"/>
                  <a:gd name="T47" fmla="*/ 24 h 597"/>
                  <a:gd name="T48" fmla="*/ 59 w 1688"/>
                  <a:gd name="T49" fmla="*/ 23 h 597"/>
                  <a:gd name="T50" fmla="*/ 58 w 1688"/>
                  <a:gd name="T51" fmla="*/ 28 h 597"/>
                  <a:gd name="T52" fmla="*/ 57 w 1688"/>
                  <a:gd name="T53" fmla="*/ 29 h 597"/>
                  <a:gd name="T54" fmla="*/ 52 w 1688"/>
                  <a:gd name="T55" fmla="*/ 29 h 597"/>
                  <a:gd name="T56" fmla="*/ 51 w 1688"/>
                  <a:gd name="T57" fmla="*/ 35 h 597"/>
                  <a:gd name="T58" fmla="*/ 36 w 1688"/>
                  <a:gd name="T59" fmla="*/ 36 h 597"/>
                  <a:gd name="T60" fmla="*/ 33 w 1688"/>
                  <a:gd name="T61" fmla="*/ 38 h 597"/>
                  <a:gd name="T62" fmla="*/ 18 w 1688"/>
                  <a:gd name="T63" fmla="*/ 36 h 597"/>
                  <a:gd name="T64" fmla="*/ 16 w 1688"/>
                  <a:gd name="T65" fmla="*/ 34 h 597"/>
                  <a:gd name="T66" fmla="*/ 15 w 1688"/>
                  <a:gd name="T67" fmla="*/ 29 h 597"/>
                  <a:gd name="T68" fmla="*/ 10 w 1688"/>
                  <a:gd name="T69" fmla="*/ 29 h 597"/>
                  <a:gd name="T70" fmla="*/ 9 w 1688"/>
                  <a:gd name="T71" fmla="*/ 26 h 597"/>
                  <a:gd name="T72" fmla="*/ 8 w 1688"/>
                  <a:gd name="T73" fmla="*/ 23 h 597"/>
                  <a:gd name="T74" fmla="*/ 2 w 1688"/>
                  <a:gd name="T75" fmla="*/ 24 h 597"/>
                  <a:gd name="T76" fmla="*/ 3 w 1688"/>
                  <a:gd name="T77" fmla="*/ 22 h 597"/>
                  <a:gd name="T78" fmla="*/ 3 w 1688"/>
                  <a:gd name="T79" fmla="*/ 21 h 597"/>
                  <a:gd name="T80" fmla="*/ 2 w 1688"/>
                  <a:gd name="T81" fmla="*/ 21 h 597"/>
                  <a:gd name="T82" fmla="*/ 10 w 1688"/>
                  <a:gd name="T83" fmla="*/ 20 h 597"/>
                  <a:gd name="T84" fmla="*/ 11 w 1688"/>
                  <a:gd name="T85" fmla="*/ 23 h 597"/>
                  <a:gd name="T86" fmla="*/ 13 w 1688"/>
                  <a:gd name="T87" fmla="*/ 26 h 597"/>
                  <a:gd name="T88" fmla="*/ 16 w 1688"/>
                  <a:gd name="T89" fmla="*/ 21 h 597"/>
                  <a:gd name="T90" fmla="*/ 14 w 1688"/>
                  <a:gd name="T91" fmla="*/ 14 h 597"/>
                  <a:gd name="T92" fmla="*/ 9 w 1688"/>
                  <a:gd name="T93" fmla="*/ 14 h 597"/>
                  <a:gd name="T94" fmla="*/ 8 w 1688"/>
                  <a:gd name="T95" fmla="*/ 9 h 597"/>
                  <a:gd name="T96" fmla="*/ 4 w 1688"/>
                  <a:gd name="T97" fmla="*/ 8 h 597"/>
                  <a:gd name="T98" fmla="*/ 0 w 1688"/>
                  <a:gd name="T99" fmla="*/ 9 h 597"/>
                  <a:gd name="T100" fmla="*/ 1 w 1688"/>
                  <a:gd name="T101" fmla="*/ 7 h 597"/>
                  <a:gd name="T102" fmla="*/ 1 w 1688"/>
                  <a:gd name="T103" fmla="*/ 6 h 597"/>
                  <a:gd name="T104" fmla="*/ 0 w 1688"/>
                  <a:gd name="T105" fmla="*/ 6 h 597"/>
                  <a:gd name="T106" fmla="*/ 7 w 1688"/>
                  <a:gd name="T107" fmla="*/ 5 h 597"/>
                  <a:gd name="T108" fmla="*/ 11 w 1688"/>
                  <a:gd name="T109" fmla="*/ 7 h 597"/>
                  <a:gd name="T110" fmla="*/ 12 w 1688"/>
                  <a:gd name="T111" fmla="*/ 11 h 597"/>
                  <a:gd name="T112" fmla="*/ 16 w 1688"/>
                  <a:gd name="T113" fmla="*/ 8 h 597"/>
                  <a:gd name="T114" fmla="*/ 18 w 1688"/>
                  <a:gd name="T115" fmla="*/ 3 h 597"/>
                  <a:gd name="T116" fmla="*/ 20 w 1688"/>
                  <a:gd name="T117" fmla="*/ 0 h 597"/>
                  <a:gd name="T118" fmla="*/ 25 w 1688"/>
                  <a:gd name="T119" fmla="*/ 2 h 597"/>
                  <a:gd name="T120" fmla="*/ 30 w 1688"/>
                  <a:gd name="T121" fmla="*/ 1 h 597"/>
                  <a:gd name="T122" fmla="*/ 33 w 1688"/>
                  <a:gd name="T123" fmla="*/ 4 h 59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88"/>
                  <a:gd name="T187" fmla="*/ 0 h 597"/>
                  <a:gd name="T188" fmla="*/ 1688 w 1688"/>
                  <a:gd name="T189" fmla="*/ 597 h 59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88" h="597">
                    <a:moveTo>
                      <a:pt x="844" y="79"/>
                    </a:moveTo>
                    <a:lnTo>
                      <a:pt x="853" y="67"/>
                    </a:lnTo>
                    <a:lnTo>
                      <a:pt x="863" y="56"/>
                    </a:lnTo>
                    <a:lnTo>
                      <a:pt x="872" y="47"/>
                    </a:lnTo>
                    <a:lnTo>
                      <a:pt x="883" y="40"/>
                    </a:lnTo>
                    <a:lnTo>
                      <a:pt x="893" y="33"/>
                    </a:lnTo>
                    <a:lnTo>
                      <a:pt x="904" y="28"/>
                    </a:lnTo>
                    <a:lnTo>
                      <a:pt x="917" y="24"/>
                    </a:lnTo>
                    <a:lnTo>
                      <a:pt x="928" y="21"/>
                    </a:lnTo>
                    <a:lnTo>
                      <a:pt x="941" y="19"/>
                    </a:lnTo>
                    <a:lnTo>
                      <a:pt x="953" y="18"/>
                    </a:lnTo>
                    <a:lnTo>
                      <a:pt x="965" y="17"/>
                    </a:lnTo>
                    <a:lnTo>
                      <a:pt x="978" y="17"/>
                    </a:lnTo>
                    <a:lnTo>
                      <a:pt x="1002" y="18"/>
                    </a:lnTo>
                    <a:lnTo>
                      <a:pt x="1024" y="20"/>
                    </a:lnTo>
                    <a:lnTo>
                      <a:pt x="1054" y="23"/>
                    </a:lnTo>
                    <a:lnTo>
                      <a:pt x="1080" y="25"/>
                    </a:lnTo>
                    <a:lnTo>
                      <a:pt x="1091" y="25"/>
                    </a:lnTo>
                    <a:lnTo>
                      <a:pt x="1104" y="25"/>
                    </a:lnTo>
                    <a:lnTo>
                      <a:pt x="1116" y="24"/>
                    </a:lnTo>
                    <a:lnTo>
                      <a:pt x="1128" y="22"/>
                    </a:lnTo>
                    <a:lnTo>
                      <a:pt x="1143" y="19"/>
                    </a:lnTo>
                    <a:lnTo>
                      <a:pt x="1158" y="14"/>
                    </a:lnTo>
                    <a:lnTo>
                      <a:pt x="1174" y="8"/>
                    </a:lnTo>
                    <a:lnTo>
                      <a:pt x="1193" y="2"/>
                    </a:lnTo>
                    <a:lnTo>
                      <a:pt x="1193" y="11"/>
                    </a:lnTo>
                    <a:lnTo>
                      <a:pt x="1193" y="24"/>
                    </a:lnTo>
                    <a:lnTo>
                      <a:pt x="1193" y="36"/>
                    </a:lnTo>
                    <a:lnTo>
                      <a:pt x="1193" y="46"/>
                    </a:lnTo>
                    <a:lnTo>
                      <a:pt x="1219" y="30"/>
                    </a:lnTo>
                    <a:lnTo>
                      <a:pt x="1219" y="66"/>
                    </a:lnTo>
                    <a:lnTo>
                      <a:pt x="1246" y="54"/>
                    </a:lnTo>
                    <a:lnTo>
                      <a:pt x="1247" y="96"/>
                    </a:lnTo>
                    <a:lnTo>
                      <a:pt x="1259" y="97"/>
                    </a:lnTo>
                    <a:lnTo>
                      <a:pt x="1269" y="99"/>
                    </a:lnTo>
                    <a:lnTo>
                      <a:pt x="1276" y="101"/>
                    </a:lnTo>
                    <a:lnTo>
                      <a:pt x="1281" y="106"/>
                    </a:lnTo>
                    <a:lnTo>
                      <a:pt x="1286" y="111"/>
                    </a:lnTo>
                    <a:lnTo>
                      <a:pt x="1289" y="118"/>
                    </a:lnTo>
                    <a:lnTo>
                      <a:pt x="1290" y="127"/>
                    </a:lnTo>
                    <a:lnTo>
                      <a:pt x="1291" y="137"/>
                    </a:lnTo>
                    <a:lnTo>
                      <a:pt x="1291" y="147"/>
                    </a:lnTo>
                    <a:lnTo>
                      <a:pt x="1290" y="158"/>
                    </a:lnTo>
                    <a:lnTo>
                      <a:pt x="1311" y="164"/>
                    </a:lnTo>
                    <a:lnTo>
                      <a:pt x="1334" y="168"/>
                    </a:lnTo>
                    <a:lnTo>
                      <a:pt x="1355" y="171"/>
                    </a:lnTo>
                    <a:lnTo>
                      <a:pt x="1378" y="172"/>
                    </a:lnTo>
                    <a:lnTo>
                      <a:pt x="1390" y="172"/>
                    </a:lnTo>
                    <a:lnTo>
                      <a:pt x="1397" y="172"/>
                    </a:lnTo>
                    <a:lnTo>
                      <a:pt x="1403" y="171"/>
                    </a:lnTo>
                    <a:lnTo>
                      <a:pt x="1408" y="169"/>
                    </a:lnTo>
                    <a:lnTo>
                      <a:pt x="1412" y="166"/>
                    </a:lnTo>
                    <a:lnTo>
                      <a:pt x="1413" y="162"/>
                    </a:lnTo>
                    <a:lnTo>
                      <a:pt x="1416" y="157"/>
                    </a:lnTo>
                    <a:lnTo>
                      <a:pt x="1417" y="150"/>
                    </a:lnTo>
                    <a:lnTo>
                      <a:pt x="1420" y="116"/>
                    </a:lnTo>
                    <a:lnTo>
                      <a:pt x="1422" y="102"/>
                    </a:lnTo>
                    <a:lnTo>
                      <a:pt x="1425" y="93"/>
                    </a:lnTo>
                    <a:lnTo>
                      <a:pt x="1427" y="90"/>
                    </a:lnTo>
                    <a:lnTo>
                      <a:pt x="1432" y="88"/>
                    </a:lnTo>
                    <a:lnTo>
                      <a:pt x="1438" y="85"/>
                    </a:lnTo>
                    <a:lnTo>
                      <a:pt x="1447" y="83"/>
                    </a:lnTo>
                    <a:lnTo>
                      <a:pt x="1477" y="78"/>
                    </a:lnTo>
                    <a:lnTo>
                      <a:pt x="1507" y="76"/>
                    </a:lnTo>
                    <a:lnTo>
                      <a:pt x="1536" y="74"/>
                    </a:lnTo>
                    <a:lnTo>
                      <a:pt x="1564" y="74"/>
                    </a:lnTo>
                    <a:lnTo>
                      <a:pt x="1593" y="76"/>
                    </a:lnTo>
                    <a:lnTo>
                      <a:pt x="1620" y="78"/>
                    </a:lnTo>
                    <a:lnTo>
                      <a:pt x="1647" y="81"/>
                    </a:lnTo>
                    <a:lnTo>
                      <a:pt x="1672" y="85"/>
                    </a:lnTo>
                    <a:lnTo>
                      <a:pt x="1677" y="86"/>
                    </a:lnTo>
                    <a:lnTo>
                      <a:pt x="1682" y="87"/>
                    </a:lnTo>
                    <a:lnTo>
                      <a:pt x="1685" y="89"/>
                    </a:lnTo>
                    <a:lnTo>
                      <a:pt x="1688" y="90"/>
                    </a:lnTo>
                    <a:lnTo>
                      <a:pt x="1687" y="92"/>
                    </a:lnTo>
                    <a:lnTo>
                      <a:pt x="1684" y="94"/>
                    </a:lnTo>
                    <a:lnTo>
                      <a:pt x="1677" y="96"/>
                    </a:lnTo>
                    <a:lnTo>
                      <a:pt x="1667" y="98"/>
                    </a:lnTo>
                    <a:lnTo>
                      <a:pt x="1659" y="99"/>
                    </a:lnTo>
                    <a:lnTo>
                      <a:pt x="1653" y="100"/>
                    </a:lnTo>
                    <a:lnTo>
                      <a:pt x="1650" y="100"/>
                    </a:lnTo>
                    <a:lnTo>
                      <a:pt x="1648" y="102"/>
                    </a:lnTo>
                    <a:lnTo>
                      <a:pt x="1645" y="104"/>
                    </a:lnTo>
                    <a:lnTo>
                      <a:pt x="1645" y="106"/>
                    </a:lnTo>
                    <a:lnTo>
                      <a:pt x="1645" y="108"/>
                    </a:lnTo>
                    <a:lnTo>
                      <a:pt x="1647" y="111"/>
                    </a:lnTo>
                    <a:lnTo>
                      <a:pt x="1649" y="114"/>
                    </a:lnTo>
                    <a:lnTo>
                      <a:pt x="1654" y="117"/>
                    </a:lnTo>
                    <a:lnTo>
                      <a:pt x="1664" y="122"/>
                    </a:lnTo>
                    <a:lnTo>
                      <a:pt x="1674" y="127"/>
                    </a:lnTo>
                    <a:lnTo>
                      <a:pt x="1678" y="129"/>
                    </a:lnTo>
                    <a:lnTo>
                      <a:pt x="1680" y="132"/>
                    </a:lnTo>
                    <a:lnTo>
                      <a:pt x="1683" y="135"/>
                    </a:lnTo>
                    <a:lnTo>
                      <a:pt x="1684" y="138"/>
                    </a:lnTo>
                    <a:lnTo>
                      <a:pt x="1683" y="140"/>
                    </a:lnTo>
                    <a:lnTo>
                      <a:pt x="1679" y="141"/>
                    </a:lnTo>
                    <a:lnTo>
                      <a:pt x="1673" y="141"/>
                    </a:lnTo>
                    <a:lnTo>
                      <a:pt x="1662" y="139"/>
                    </a:lnTo>
                    <a:lnTo>
                      <a:pt x="1624" y="133"/>
                    </a:lnTo>
                    <a:lnTo>
                      <a:pt x="1584" y="129"/>
                    </a:lnTo>
                    <a:lnTo>
                      <a:pt x="1566" y="128"/>
                    </a:lnTo>
                    <a:lnTo>
                      <a:pt x="1546" y="128"/>
                    </a:lnTo>
                    <a:lnTo>
                      <a:pt x="1527" y="128"/>
                    </a:lnTo>
                    <a:lnTo>
                      <a:pt x="1507" y="128"/>
                    </a:lnTo>
                    <a:lnTo>
                      <a:pt x="1497" y="129"/>
                    </a:lnTo>
                    <a:lnTo>
                      <a:pt x="1489" y="130"/>
                    </a:lnTo>
                    <a:lnTo>
                      <a:pt x="1484" y="132"/>
                    </a:lnTo>
                    <a:lnTo>
                      <a:pt x="1481" y="134"/>
                    </a:lnTo>
                    <a:lnTo>
                      <a:pt x="1478" y="137"/>
                    </a:lnTo>
                    <a:lnTo>
                      <a:pt x="1476" y="142"/>
                    </a:lnTo>
                    <a:lnTo>
                      <a:pt x="1474" y="149"/>
                    </a:lnTo>
                    <a:lnTo>
                      <a:pt x="1474" y="157"/>
                    </a:lnTo>
                    <a:lnTo>
                      <a:pt x="1471" y="199"/>
                    </a:lnTo>
                    <a:lnTo>
                      <a:pt x="1469" y="205"/>
                    </a:lnTo>
                    <a:lnTo>
                      <a:pt x="1468" y="210"/>
                    </a:lnTo>
                    <a:lnTo>
                      <a:pt x="1466" y="214"/>
                    </a:lnTo>
                    <a:lnTo>
                      <a:pt x="1463" y="217"/>
                    </a:lnTo>
                    <a:lnTo>
                      <a:pt x="1460" y="219"/>
                    </a:lnTo>
                    <a:lnTo>
                      <a:pt x="1453" y="221"/>
                    </a:lnTo>
                    <a:lnTo>
                      <a:pt x="1443" y="222"/>
                    </a:lnTo>
                    <a:lnTo>
                      <a:pt x="1432" y="224"/>
                    </a:lnTo>
                    <a:lnTo>
                      <a:pt x="1412" y="226"/>
                    </a:lnTo>
                    <a:lnTo>
                      <a:pt x="1392" y="227"/>
                    </a:lnTo>
                    <a:lnTo>
                      <a:pt x="1373" y="226"/>
                    </a:lnTo>
                    <a:lnTo>
                      <a:pt x="1355" y="225"/>
                    </a:lnTo>
                    <a:lnTo>
                      <a:pt x="1337" y="224"/>
                    </a:lnTo>
                    <a:lnTo>
                      <a:pt x="1321" y="221"/>
                    </a:lnTo>
                    <a:lnTo>
                      <a:pt x="1305" y="217"/>
                    </a:lnTo>
                    <a:lnTo>
                      <a:pt x="1290" y="213"/>
                    </a:lnTo>
                    <a:lnTo>
                      <a:pt x="1290" y="234"/>
                    </a:lnTo>
                    <a:lnTo>
                      <a:pt x="1290" y="257"/>
                    </a:lnTo>
                    <a:lnTo>
                      <a:pt x="1290" y="282"/>
                    </a:lnTo>
                    <a:lnTo>
                      <a:pt x="1291" y="307"/>
                    </a:lnTo>
                    <a:lnTo>
                      <a:pt x="1291" y="332"/>
                    </a:lnTo>
                    <a:lnTo>
                      <a:pt x="1291" y="357"/>
                    </a:lnTo>
                    <a:lnTo>
                      <a:pt x="1291" y="380"/>
                    </a:lnTo>
                    <a:lnTo>
                      <a:pt x="1292" y="400"/>
                    </a:lnTo>
                    <a:lnTo>
                      <a:pt x="1309" y="405"/>
                    </a:lnTo>
                    <a:lnTo>
                      <a:pt x="1326" y="408"/>
                    </a:lnTo>
                    <a:lnTo>
                      <a:pt x="1343" y="410"/>
                    </a:lnTo>
                    <a:lnTo>
                      <a:pt x="1361" y="411"/>
                    </a:lnTo>
                    <a:lnTo>
                      <a:pt x="1373" y="411"/>
                    </a:lnTo>
                    <a:lnTo>
                      <a:pt x="1382" y="411"/>
                    </a:lnTo>
                    <a:lnTo>
                      <a:pt x="1388" y="410"/>
                    </a:lnTo>
                    <a:lnTo>
                      <a:pt x="1393" y="408"/>
                    </a:lnTo>
                    <a:lnTo>
                      <a:pt x="1396" y="406"/>
                    </a:lnTo>
                    <a:lnTo>
                      <a:pt x="1397" y="403"/>
                    </a:lnTo>
                    <a:lnTo>
                      <a:pt x="1400" y="398"/>
                    </a:lnTo>
                    <a:lnTo>
                      <a:pt x="1401" y="393"/>
                    </a:lnTo>
                    <a:lnTo>
                      <a:pt x="1402" y="365"/>
                    </a:lnTo>
                    <a:lnTo>
                      <a:pt x="1403" y="354"/>
                    </a:lnTo>
                    <a:lnTo>
                      <a:pt x="1407" y="346"/>
                    </a:lnTo>
                    <a:lnTo>
                      <a:pt x="1411" y="339"/>
                    </a:lnTo>
                    <a:lnTo>
                      <a:pt x="1416" y="333"/>
                    </a:lnTo>
                    <a:lnTo>
                      <a:pt x="1421" y="329"/>
                    </a:lnTo>
                    <a:lnTo>
                      <a:pt x="1427" y="326"/>
                    </a:lnTo>
                    <a:lnTo>
                      <a:pt x="1433" y="324"/>
                    </a:lnTo>
                    <a:lnTo>
                      <a:pt x="1438" y="323"/>
                    </a:lnTo>
                    <a:lnTo>
                      <a:pt x="1464" y="319"/>
                    </a:lnTo>
                    <a:lnTo>
                      <a:pt x="1489" y="316"/>
                    </a:lnTo>
                    <a:lnTo>
                      <a:pt x="1514" y="314"/>
                    </a:lnTo>
                    <a:lnTo>
                      <a:pt x="1538" y="314"/>
                    </a:lnTo>
                    <a:lnTo>
                      <a:pt x="1562" y="315"/>
                    </a:lnTo>
                    <a:lnTo>
                      <a:pt x="1585" y="317"/>
                    </a:lnTo>
                    <a:lnTo>
                      <a:pt x="1608" y="321"/>
                    </a:lnTo>
                    <a:lnTo>
                      <a:pt x="1629" y="324"/>
                    </a:lnTo>
                    <a:lnTo>
                      <a:pt x="1640" y="327"/>
                    </a:lnTo>
                    <a:lnTo>
                      <a:pt x="1648" y="329"/>
                    </a:lnTo>
                    <a:lnTo>
                      <a:pt x="1649" y="330"/>
                    </a:lnTo>
                    <a:lnTo>
                      <a:pt x="1649" y="331"/>
                    </a:lnTo>
                    <a:lnTo>
                      <a:pt x="1649" y="332"/>
                    </a:lnTo>
                    <a:lnTo>
                      <a:pt x="1648" y="333"/>
                    </a:lnTo>
                    <a:lnTo>
                      <a:pt x="1640" y="335"/>
                    </a:lnTo>
                    <a:lnTo>
                      <a:pt x="1630" y="337"/>
                    </a:lnTo>
                    <a:lnTo>
                      <a:pt x="1624" y="338"/>
                    </a:lnTo>
                    <a:lnTo>
                      <a:pt x="1618" y="339"/>
                    </a:lnTo>
                    <a:lnTo>
                      <a:pt x="1614" y="340"/>
                    </a:lnTo>
                    <a:lnTo>
                      <a:pt x="1612" y="341"/>
                    </a:lnTo>
                    <a:lnTo>
                      <a:pt x="1609" y="344"/>
                    </a:lnTo>
                    <a:lnTo>
                      <a:pt x="1608" y="346"/>
                    </a:lnTo>
                    <a:lnTo>
                      <a:pt x="1608" y="349"/>
                    </a:lnTo>
                    <a:lnTo>
                      <a:pt x="1609" y="352"/>
                    </a:lnTo>
                    <a:lnTo>
                      <a:pt x="1612" y="355"/>
                    </a:lnTo>
                    <a:lnTo>
                      <a:pt x="1617" y="359"/>
                    </a:lnTo>
                    <a:lnTo>
                      <a:pt x="1625" y="363"/>
                    </a:lnTo>
                    <a:lnTo>
                      <a:pt x="1635" y="367"/>
                    </a:lnTo>
                    <a:lnTo>
                      <a:pt x="1643" y="371"/>
                    </a:lnTo>
                    <a:lnTo>
                      <a:pt x="1647" y="375"/>
                    </a:lnTo>
                    <a:lnTo>
                      <a:pt x="1649" y="378"/>
                    </a:lnTo>
                    <a:lnTo>
                      <a:pt x="1649" y="380"/>
                    </a:lnTo>
                    <a:lnTo>
                      <a:pt x="1647" y="381"/>
                    </a:lnTo>
                    <a:lnTo>
                      <a:pt x="1642" y="382"/>
                    </a:lnTo>
                    <a:lnTo>
                      <a:pt x="1633" y="382"/>
                    </a:lnTo>
                    <a:lnTo>
                      <a:pt x="1620" y="380"/>
                    </a:lnTo>
                    <a:lnTo>
                      <a:pt x="1590" y="375"/>
                    </a:lnTo>
                    <a:lnTo>
                      <a:pt x="1561" y="372"/>
                    </a:lnTo>
                    <a:lnTo>
                      <a:pt x="1531" y="370"/>
                    </a:lnTo>
                    <a:lnTo>
                      <a:pt x="1501" y="370"/>
                    </a:lnTo>
                    <a:lnTo>
                      <a:pt x="1488" y="371"/>
                    </a:lnTo>
                    <a:lnTo>
                      <a:pt x="1478" y="372"/>
                    </a:lnTo>
                    <a:lnTo>
                      <a:pt x="1471" y="374"/>
                    </a:lnTo>
                    <a:lnTo>
                      <a:pt x="1466" y="377"/>
                    </a:lnTo>
                    <a:lnTo>
                      <a:pt x="1462" y="382"/>
                    </a:lnTo>
                    <a:lnTo>
                      <a:pt x="1458" y="389"/>
                    </a:lnTo>
                    <a:lnTo>
                      <a:pt x="1457" y="398"/>
                    </a:lnTo>
                    <a:lnTo>
                      <a:pt x="1456" y="410"/>
                    </a:lnTo>
                    <a:lnTo>
                      <a:pt x="1453" y="428"/>
                    </a:lnTo>
                    <a:lnTo>
                      <a:pt x="1451" y="441"/>
                    </a:lnTo>
                    <a:lnTo>
                      <a:pt x="1448" y="446"/>
                    </a:lnTo>
                    <a:lnTo>
                      <a:pt x="1446" y="450"/>
                    </a:lnTo>
                    <a:lnTo>
                      <a:pt x="1443" y="454"/>
                    </a:lnTo>
                    <a:lnTo>
                      <a:pt x="1441" y="456"/>
                    </a:lnTo>
                    <a:lnTo>
                      <a:pt x="1437" y="458"/>
                    </a:lnTo>
                    <a:lnTo>
                      <a:pt x="1433" y="460"/>
                    </a:lnTo>
                    <a:lnTo>
                      <a:pt x="1428" y="461"/>
                    </a:lnTo>
                    <a:lnTo>
                      <a:pt x="1423" y="462"/>
                    </a:lnTo>
                    <a:lnTo>
                      <a:pt x="1412" y="464"/>
                    </a:lnTo>
                    <a:lnTo>
                      <a:pt x="1397" y="465"/>
                    </a:lnTo>
                    <a:lnTo>
                      <a:pt x="1368" y="466"/>
                    </a:lnTo>
                    <a:lnTo>
                      <a:pt x="1341" y="465"/>
                    </a:lnTo>
                    <a:lnTo>
                      <a:pt x="1327" y="464"/>
                    </a:lnTo>
                    <a:lnTo>
                      <a:pt x="1315" y="462"/>
                    </a:lnTo>
                    <a:lnTo>
                      <a:pt x="1302" y="460"/>
                    </a:lnTo>
                    <a:lnTo>
                      <a:pt x="1290" y="458"/>
                    </a:lnTo>
                    <a:lnTo>
                      <a:pt x="1290" y="474"/>
                    </a:lnTo>
                    <a:lnTo>
                      <a:pt x="1290" y="493"/>
                    </a:lnTo>
                    <a:lnTo>
                      <a:pt x="1290" y="512"/>
                    </a:lnTo>
                    <a:lnTo>
                      <a:pt x="1290" y="528"/>
                    </a:lnTo>
                    <a:lnTo>
                      <a:pt x="1290" y="538"/>
                    </a:lnTo>
                    <a:lnTo>
                      <a:pt x="1287" y="546"/>
                    </a:lnTo>
                    <a:lnTo>
                      <a:pt x="1284" y="553"/>
                    </a:lnTo>
                    <a:lnTo>
                      <a:pt x="1279" y="559"/>
                    </a:lnTo>
                    <a:lnTo>
                      <a:pt x="1275" y="561"/>
                    </a:lnTo>
                    <a:lnTo>
                      <a:pt x="1271" y="563"/>
                    </a:lnTo>
                    <a:lnTo>
                      <a:pt x="1267" y="565"/>
                    </a:lnTo>
                    <a:lnTo>
                      <a:pt x="1262" y="566"/>
                    </a:lnTo>
                    <a:lnTo>
                      <a:pt x="1250" y="568"/>
                    </a:lnTo>
                    <a:lnTo>
                      <a:pt x="1235" y="569"/>
                    </a:lnTo>
                    <a:lnTo>
                      <a:pt x="898" y="569"/>
                    </a:lnTo>
                    <a:lnTo>
                      <a:pt x="896" y="576"/>
                    </a:lnTo>
                    <a:lnTo>
                      <a:pt x="891" y="582"/>
                    </a:lnTo>
                    <a:lnTo>
                      <a:pt x="884" y="586"/>
                    </a:lnTo>
                    <a:lnTo>
                      <a:pt x="877" y="590"/>
                    </a:lnTo>
                    <a:lnTo>
                      <a:pt x="868" y="593"/>
                    </a:lnTo>
                    <a:lnTo>
                      <a:pt x="861" y="595"/>
                    </a:lnTo>
                    <a:lnTo>
                      <a:pt x="852" y="596"/>
                    </a:lnTo>
                    <a:lnTo>
                      <a:pt x="844" y="597"/>
                    </a:lnTo>
                    <a:lnTo>
                      <a:pt x="836" y="596"/>
                    </a:lnTo>
                    <a:lnTo>
                      <a:pt x="827" y="595"/>
                    </a:lnTo>
                    <a:lnTo>
                      <a:pt x="820" y="593"/>
                    </a:lnTo>
                    <a:lnTo>
                      <a:pt x="811" y="590"/>
                    </a:lnTo>
                    <a:lnTo>
                      <a:pt x="803" y="586"/>
                    </a:lnTo>
                    <a:lnTo>
                      <a:pt x="797" y="582"/>
                    </a:lnTo>
                    <a:lnTo>
                      <a:pt x="792" y="576"/>
                    </a:lnTo>
                    <a:lnTo>
                      <a:pt x="790" y="569"/>
                    </a:lnTo>
                    <a:lnTo>
                      <a:pt x="453" y="569"/>
                    </a:lnTo>
                    <a:lnTo>
                      <a:pt x="438" y="568"/>
                    </a:lnTo>
                    <a:lnTo>
                      <a:pt x="425" y="566"/>
                    </a:lnTo>
                    <a:lnTo>
                      <a:pt x="420" y="565"/>
                    </a:lnTo>
                    <a:lnTo>
                      <a:pt x="417" y="563"/>
                    </a:lnTo>
                    <a:lnTo>
                      <a:pt x="413" y="561"/>
                    </a:lnTo>
                    <a:lnTo>
                      <a:pt x="409" y="559"/>
                    </a:lnTo>
                    <a:lnTo>
                      <a:pt x="404" y="553"/>
                    </a:lnTo>
                    <a:lnTo>
                      <a:pt x="400" y="546"/>
                    </a:lnTo>
                    <a:lnTo>
                      <a:pt x="398" y="538"/>
                    </a:lnTo>
                    <a:lnTo>
                      <a:pt x="398" y="528"/>
                    </a:lnTo>
                    <a:lnTo>
                      <a:pt x="398" y="512"/>
                    </a:lnTo>
                    <a:lnTo>
                      <a:pt x="398" y="493"/>
                    </a:lnTo>
                    <a:lnTo>
                      <a:pt x="398" y="474"/>
                    </a:lnTo>
                    <a:lnTo>
                      <a:pt x="398" y="458"/>
                    </a:lnTo>
                    <a:lnTo>
                      <a:pt x="385" y="460"/>
                    </a:lnTo>
                    <a:lnTo>
                      <a:pt x="373" y="463"/>
                    </a:lnTo>
                    <a:lnTo>
                      <a:pt x="360" y="464"/>
                    </a:lnTo>
                    <a:lnTo>
                      <a:pt x="347" y="465"/>
                    </a:lnTo>
                    <a:lnTo>
                      <a:pt x="321" y="466"/>
                    </a:lnTo>
                    <a:lnTo>
                      <a:pt x="292" y="466"/>
                    </a:lnTo>
                    <a:lnTo>
                      <a:pt x="278" y="464"/>
                    </a:lnTo>
                    <a:lnTo>
                      <a:pt x="266" y="463"/>
                    </a:lnTo>
                    <a:lnTo>
                      <a:pt x="261" y="462"/>
                    </a:lnTo>
                    <a:lnTo>
                      <a:pt x="256" y="461"/>
                    </a:lnTo>
                    <a:lnTo>
                      <a:pt x="252" y="459"/>
                    </a:lnTo>
                    <a:lnTo>
                      <a:pt x="248" y="457"/>
                    </a:lnTo>
                    <a:lnTo>
                      <a:pt x="244" y="454"/>
                    </a:lnTo>
                    <a:lnTo>
                      <a:pt x="242" y="450"/>
                    </a:lnTo>
                    <a:lnTo>
                      <a:pt x="239" y="446"/>
                    </a:lnTo>
                    <a:lnTo>
                      <a:pt x="237" y="441"/>
                    </a:lnTo>
                    <a:lnTo>
                      <a:pt x="234" y="428"/>
                    </a:lnTo>
                    <a:lnTo>
                      <a:pt x="232" y="410"/>
                    </a:lnTo>
                    <a:lnTo>
                      <a:pt x="231" y="398"/>
                    </a:lnTo>
                    <a:lnTo>
                      <a:pt x="229" y="388"/>
                    </a:lnTo>
                    <a:lnTo>
                      <a:pt x="227" y="381"/>
                    </a:lnTo>
                    <a:lnTo>
                      <a:pt x="222" y="376"/>
                    </a:lnTo>
                    <a:lnTo>
                      <a:pt x="217" y="372"/>
                    </a:lnTo>
                    <a:lnTo>
                      <a:pt x="210" y="370"/>
                    </a:lnTo>
                    <a:lnTo>
                      <a:pt x="201" y="369"/>
                    </a:lnTo>
                    <a:lnTo>
                      <a:pt x="188" y="368"/>
                    </a:lnTo>
                    <a:lnTo>
                      <a:pt x="158" y="368"/>
                    </a:lnTo>
                    <a:lnTo>
                      <a:pt x="128" y="370"/>
                    </a:lnTo>
                    <a:lnTo>
                      <a:pt x="97" y="373"/>
                    </a:lnTo>
                    <a:lnTo>
                      <a:pt x="67" y="377"/>
                    </a:lnTo>
                    <a:lnTo>
                      <a:pt x="55" y="379"/>
                    </a:lnTo>
                    <a:lnTo>
                      <a:pt x="46" y="380"/>
                    </a:lnTo>
                    <a:lnTo>
                      <a:pt x="41" y="380"/>
                    </a:lnTo>
                    <a:lnTo>
                      <a:pt x="39" y="379"/>
                    </a:lnTo>
                    <a:lnTo>
                      <a:pt x="39" y="377"/>
                    </a:lnTo>
                    <a:lnTo>
                      <a:pt x="42" y="375"/>
                    </a:lnTo>
                    <a:lnTo>
                      <a:pt x="47" y="371"/>
                    </a:lnTo>
                    <a:lnTo>
                      <a:pt x="54" y="367"/>
                    </a:lnTo>
                    <a:lnTo>
                      <a:pt x="62" y="363"/>
                    </a:lnTo>
                    <a:lnTo>
                      <a:pt x="71" y="358"/>
                    </a:lnTo>
                    <a:lnTo>
                      <a:pt x="77" y="355"/>
                    </a:lnTo>
                    <a:lnTo>
                      <a:pt x="81" y="352"/>
                    </a:lnTo>
                    <a:lnTo>
                      <a:pt x="84" y="349"/>
                    </a:lnTo>
                    <a:lnTo>
                      <a:pt x="84" y="347"/>
                    </a:lnTo>
                    <a:lnTo>
                      <a:pt x="85" y="345"/>
                    </a:lnTo>
                    <a:lnTo>
                      <a:pt x="84" y="343"/>
                    </a:lnTo>
                    <a:lnTo>
                      <a:pt x="81" y="341"/>
                    </a:lnTo>
                    <a:lnTo>
                      <a:pt x="79" y="340"/>
                    </a:lnTo>
                    <a:lnTo>
                      <a:pt x="71" y="339"/>
                    </a:lnTo>
                    <a:lnTo>
                      <a:pt x="64" y="337"/>
                    </a:lnTo>
                    <a:lnTo>
                      <a:pt x="54" y="335"/>
                    </a:lnTo>
                    <a:lnTo>
                      <a:pt x="44" y="333"/>
                    </a:lnTo>
                    <a:lnTo>
                      <a:pt x="42" y="332"/>
                    </a:lnTo>
                    <a:lnTo>
                      <a:pt x="41" y="331"/>
                    </a:lnTo>
                    <a:lnTo>
                      <a:pt x="41" y="330"/>
                    </a:lnTo>
                    <a:lnTo>
                      <a:pt x="42" y="329"/>
                    </a:lnTo>
                    <a:lnTo>
                      <a:pt x="49" y="327"/>
                    </a:lnTo>
                    <a:lnTo>
                      <a:pt x="60" y="325"/>
                    </a:lnTo>
                    <a:lnTo>
                      <a:pt x="81" y="321"/>
                    </a:lnTo>
                    <a:lnTo>
                      <a:pt x="103" y="317"/>
                    </a:lnTo>
                    <a:lnTo>
                      <a:pt x="126" y="315"/>
                    </a:lnTo>
                    <a:lnTo>
                      <a:pt x="148" y="314"/>
                    </a:lnTo>
                    <a:lnTo>
                      <a:pt x="172" y="314"/>
                    </a:lnTo>
                    <a:lnTo>
                      <a:pt x="196" y="315"/>
                    </a:lnTo>
                    <a:lnTo>
                      <a:pt x="221" y="318"/>
                    </a:lnTo>
                    <a:lnTo>
                      <a:pt x="247" y="322"/>
                    </a:lnTo>
                    <a:lnTo>
                      <a:pt x="252" y="323"/>
                    </a:lnTo>
                    <a:lnTo>
                      <a:pt x="258" y="325"/>
                    </a:lnTo>
                    <a:lnTo>
                      <a:pt x="264" y="327"/>
                    </a:lnTo>
                    <a:lnTo>
                      <a:pt x="271" y="331"/>
                    </a:lnTo>
                    <a:lnTo>
                      <a:pt x="276" y="335"/>
                    </a:lnTo>
                    <a:lnTo>
                      <a:pt x="281" y="342"/>
                    </a:lnTo>
                    <a:lnTo>
                      <a:pt x="283" y="350"/>
                    </a:lnTo>
                    <a:lnTo>
                      <a:pt x="286" y="360"/>
                    </a:lnTo>
                    <a:lnTo>
                      <a:pt x="288" y="386"/>
                    </a:lnTo>
                    <a:lnTo>
                      <a:pt x="289" y="393"/>
                    </a:lnTo>
                    <a:lnTo>
                      <a:pt x="291" y="399"/>
                    </a:lnTo>
                    <a:lnTo>
                      <a:pt x="292" y="404"/>
                    </a:lnTo>
                    <a:lnTo>
                      <a:pt x="294" y="407"/>
                    </a:lnTo>
                    <a:lnTo>
                      <a:pt x="299" y="410"/>
                    </a:lnTo>
                    <a:lnTo>
                      <a:pt x="306" y="412"/>
                    </a:lnTo>
                    <a:lnTo>
                      <a:pt x="316" y="413"/>
                    </a:lnTo>
                    <a:lnTo>
                      <a:pt x="328" y="412"/>
                    </a:lnTo>
                    <a:lnTo>
                      <a:pt x="347" y="411"/>
                    </a:lnTo>
                    <a:lnTo>
                      <a:pt x="364" y="409"/>
                    </a:lnTo>
                    <a:lnTo>
                      <a:pt x="382" y="406"/>
                    </a:lnTo>
                    <a:lnTo>
                      <a:pt x="399" y="402"/>
                    </a:lnTo>
                    <a:lnTo>
                      <a:pt x="399" y="381"/>
                    </a:lnTo>
                    <a:lnTo>
                      <a:pt x="399" y="357"/>
                    </a:lnTo>
                    <a:lnTo>
                      <a:pt x="398" y="332"/>
                    </a:lnTo>
                    <a:lnTo>
                      <a:pt x="398" y="307"/>
                    </a:lnTo>
                    <a:lnTo>
                      <a:pt x="398" y="281"/>
                    </a:lnTo>
                    <a:lnTo>
                      <a:pt x="397" y="256"/>
                    </a:lnTo>
                    <a:lnTo>
                      <a:pt x="397" y="232"/>
                    </a:lnTo>
                    <a:lnTo>
                      <a:pt x="397" y="212"/>
                    </a:lnTo>
                    <a:lnTo>
                      <a:pt x="382" y="216"/>
                    </a:lnTo>
                    <a:lnTo>
                      <a:pt x="364" y="220"/>
                    </a:lnTo>
                    <a:lnTo>
                      <a:pt x="347" y="223"/>
                    </a:lnTo>
                    <a:lnTo>
                      <a:pt x="328" y="225"/>
                    </a:lnTo>
                    <a:lnTo>
                      <a:pt x="309" y="226"/>
                    </a:lnTo>
                    <a:lnTo>
                      <a:pt x="291" y="226"/>
                    </a:lnTo>
                    <a:lnTo>
                      <a:pt x="271" y="226"/>
                    </a:lnTo>
                    <a:lnTo>
                      <a:pt x="252" y="223"/>
                    </a:lnTo>
                    <a:lnTo>
                      <a:pt x="239" y="221"/>
                    </a:lnTo>
                    <a:lnTo>
                      <a:pt x="231" y="218"/>
                    </a:lnTo>
                    <a:lnTo>
                      <a:pt x="226" y="215"/>
                    </a:lnTo>
                    <a:lnTo>
                      <a:pt x="222" y="211"/>
                    </a:lnTo>
                    <a:lnTo>
                      <a:pt x="219" y="201"/>
                    </a:lnTo>
                    <a:lnTo>
                      <a:pt x="217" y="189"/>
                    </a:lnTo>
                    <a:lnTo>
                      <a:pt x="216" y="160"/>
                    </a:lnTo>
                    <a:lnTo>
                      <a:pt x="216" y="151"/>
                    </a:lnTo>
                    <a:lnTo>
                      <a:pt x="214" y="145"/>
                    </a:lnTo>
                    <a:lnTo>
                      <a:pt x="212" y="140"/>
                    </a:lnTo>
                    <a:lnTo>
                      <a:pt x="210" y="136"/>
                    </a:lnTo>
                    <a:lnTo>
                      <a:pt x="206" y="134"/>
                    </a:lnTo>
                    <a:lnTo>
                      <a:pt x="201" y="133"/>
                    </a:lnTo>
                    <a:lnTo>
                      <a:pt x="193" y="132"/>
                    </a:lnTo>
                    <a:lnTo>
                      <a:pt x="183" y="131"/>
                    </a:lnTo>
                    <a:lnTo>
                      <a:pt x="163" y="130"/>
                    </a:lnTo>
                    <a:lnTo>
                      <a:pt x="145" y="130"/>
                    </a:lnTo>
                    <a:lnTo>
                      <a:pt x="125" y="130"/>
                    </a:lnTo>
                    <a:lnTo>
                      <a:pt x="105" y="131"/>
                    </a:lnTo>
                    <a:lnTo>
                      <a:pt x="85" y="132"/>
                    </a:lnTo>
                    <a:lnTo>
                      <a:pt x="65" y="134"/>
                    </a:lnTo>
                    <a:lnTo>
                      <a:pt x="45" y="136"/>
                    </a:lnTo>
                    <a:lnTo>
                      <a:pt x="26" y="139"/>
                    </a:lnTo>
                    <a:lnTo>
                      <a:pt x="16" y="140"/>
                    </a:lnTo>
                    <a:lnTo>
                      <a:pt x="9" y="141"/>
                    </a:lnTo>
                    <a:lnTo>
                      <a:pt x="7" y="140"/>
                    </a:lnTo>
                    <a:lnTo>
                      <a:pt x="5" y="139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7" y="132"/>
                    </a:lnTo>
                    <a:lnTo>
                      <a:pt x="11" y="129"/>
                    </a:lnTo>
                    <a:lnTo>
                      <a:pt x="14" y="127"/>
                    </a:lnTo>
                    <a:lnTo>
                      <a:pt x="25" y="122"/>
                    </a:lnTo>
                    <a:lnTo>
                      <a:pt x="35" y="117"/>
                    </a:lnTo>
                    <a:lnTo>
                      <a:pt x="40" y="114"/>
                    </a:lnTo>
                    <a:lnTo>
                      <a:pt x="44" y="111"/>
                    </a:lnTo>
                    <a:lnTo>
                      <a:pt x="45" y="109"/>
                    </a:lnTo>
                    <a:lnTo>
                      <a:pt x="45" y="106"/>
                    </a:lnTo>
                    <a:lnTo>
                      <a:pt x="44" y="104"/>
                    </a:lnTo>
                    <a:lnTo>
                      <a:pt x="41" y="103"/>
                    </a:lnTo>
                    <a:lnTo>
                      <a:pt x="39" y="101"/>
                    </a:lnTo>
                    <a:lnTo>
                      <a:pt x="36" y="100"/>
                    </a:lnTo>
                    <a:lnTo>
                      <a:pt x="29" y="99"/>
                    </a:lnTo>
                    <a:lnTo>
                      <a:pt x="21" y="99"/>
                    </a:lnTo>
                    <a:lnTo>
                      <a:pt x="11" y="97"/>
                    </a:lnTo>
                    <a:lnTo>
                      <a:pt x="4" y="95"/>
                    </a:lnTo>
                    <a:lnTo>
                      <a:pt x="1" y="93"/>
                    </a:lnTo>
                    <a:lnTo>
                      <a:pt x="0" y="91"/>
                    </a:lnTo>
                    <a:lnTo>
                      <a:pt x="2" y="90"/>
                    </a:lnTo>
                    <a:lnTo>
                      <a:pt x="6" y="88"/>
                    </a:lnTo>
                    <a:lnTo>
                      <a:pt x="11" y="87"/>
                    </a:lnTo>
                    <a:lnTo>
                      <a:pt x="16" y="86"/>
                    </a:lnTo>
                    <a:lnTo>
                      <a:pt x="41" y="82"/>
                    </a:lnTo>
                    <a:lnTo>
                      <a:pt x="69" y="79"/>
                    </a:lnTo>
                    <a:lnTo>
                      <a:pt x="96" y="77"/>
                    </a:lnTo>
                    <a:lnTo>
                      <a:pt x="123" y="76"/>
                    </a:lnTo>
                    <a:lnTo>
                      <a:pt x="152" y="76"/>
                    </a:lnTo>
                    <a:lnTo>
                      <a:pt x="182" y="77"/>
                    </a:lnTo>
                    <a:lnTo>
                      <a:pt x="211" y="80"/>
                    </a:lnTo>
                    <a:lnTo>
                      <a:pt x="241" y="84"/>
                    </a:lnTo>
                    <a:lnTo>
                      <a:pt x="251" y="87"/>
                    </a:lnTo>
                    <a:lnTo>
                      <a:pt x="257" y="90"/>
                    </a:lnTo>
                    <a:lnTo>
                      <a:pt x="261" y="92"/>
                    </a:lnTo>
                    <a:lnTo>
                      <a:pt x="263" y="95"/>
                    </a:lnTo>
                    <a:lnTo>
                      <a:pt x="267" y="104"/>
                    </a:lnTo>
                    <a:lnTo>
                      <a:pt x="269" y="117"/>
                    </a:lnTo>
                    <a:lnTo>
                      <a:pt x="271" y="151"/>
                    </a:lnTo>
                    <a:lnTo>
                      <a:pt x="272" y="158"/>
                    </a:lnTo>
                    <a:lnTo>
                      <a:pt x="273" y="163"/>
                    </a:lnTo>
                    <a:lnTo>
                      <a:pt x="274" y="167"/>
                    </a:lnTo>
                    <a:lnTo>
                      <a:pt x="277" y="170"/>
                    </a:lnTo>
                    <a:lnTo>
                      <a:pt x="281" y="172"/>
                    </a:lnTo>
                    <a:lnTo>
                      <a:pt x="286" y="173"/>
                    </a:lnTo>
                    <a:lnTo>
                      <a:pt x="294" y="174"/>
                    </a:lnTo>
                    <a:lnTo>
                      <a:pt x="304" y="174"/>
                    </a:lnTo>
                    <a:lnTo>
                      <a:pt x="328" y="172"/>
                    </a:lnTo>
                    <a:lnTo>
                      <a:pt x="352" y="169"/>
                    </a:lnTo>
                    <a:lnTo>
                      <a:pt x="374" y="165"/>
                    </a:lnTo>
                    <a:lnTo>
                      <a:pt x="397" y="159"/>
                    </a:lnTo>
                    <a:lnTo>
                      <a:pt x="397" y="146"/>
                    </a:lnTo>
                    <a:lnTo>
                      <a:pt x="398" y="133"/>
                    </a:lnTo>
                    <a:lnTo>
                      <a:pt x="398" y="123"/>
                    </a:lnTo>
                    <a:lnTo>
                      <a:pt x="400" y="115"/>
                    </a:lnTo>
                    <a:lnTo>
                      <a:pt x="403" y="109"/>
                    </a:lnTo>
                    <a:lnTo>
                      <a:pt x="408" y="103"/>
                    </a:lnTo>
                    <a:lnTo>
                      <a:pt x="414" y="100"/>
                    </a:lnTo>
                    <a:lnTo>
                      <a:pt x="422" y="97"/>
                    </a:lnTo>
                    <a:lnTo>
                      <a:pt x="432" y="96"/>
                    </a:lnTo>
                    <a:lnTo>
                      <a:pt x="443" y="96"/>
                    </a:lnTo>
                    <a:lnTo>
                      <a:pt x="443" y="53"/>
                    </a:lnTo>
                    <a:lnTo>
                      <a:pt x="469" y="65"/>
                    </a:lnTo>
                    <a:lnTo>
                      <a:pt x="469" y="29"/>
                    </a:lnTo>
                    <a:lnTo>
                      <a:pt x="495" y="45"/>
                    </a:lnTo>
                    <a:lnTo>
                      <a:pt x="495" y="35"/>
                    </a:lnTo>
                    <a:lnTo>
                      <a:pt x="495" y="23"/>
                    </a:lnTo>
                    <a:lnTo>
                      <a:pt x="495" y="10"/>
                    </a:lnTo>
                    <a:lnTo>
                      <a:pt x="495" y="0"/>
                    </a:lnTo>
                    <a:lnTo>
                      <a:pt x="506" y="4"/>
                    </a:lnTo>
                    <a:lnTo>
                      <a:pt x="516" y="8"/>
                    </a:lnTo>
                    <a:lnTo>
                      <a:pt x="525" y="12"/>
                    </a:lnTo>
                    <a:lnTo>
                      <a:pt x="534" y="15"/>
                    </a:lnTo>
                    <a:lnTo>
                      <a:pt x="553" y="20"/>
                    </a:lnTo>
                    <a:lnTo>
                      <a:pt x="570" y="23"/>
                    </a:lnTo>
                    <a:lnTo>
                      <a:pt x="586" y="25"/>
                    </a:lnTo>
                    <a:lnTo>
                      <a:pt x="602" y="26"/>
                    </a:lnTo>
                    <a:lnTo>
                      <a:pt x="617" y="26"/>
                    </a:lnTo>
                    <a:lnTo>
                      <a:pt x="634" y="25"/>
                    </a:lnTo>
                    <a:lnTo>
                      <a:pt x="651" y="23"/>
                    </a:lnTo>
                    <a:lnTo>
                      <a:pt x="671" y="20"/>
                    </a:lnTo>
                    <a:lnTo>
                      <a:pt x="695" y="17"/>
                    </a:lnTo>
                    <a:lnTo>
                      <a:pt x="717" y="16"/>
                    </a:lnTo>
                    <a:lnTo>
                      <a:pt x="730" y="17"/>
                    </a:lnTo>
                    <a:lnTo>
                      <a:pt x="741" y="18"/>
                    </a:lnTo>
                    <a:lnTo>
                      <a:pt x="752" y="19"/>
                    </a:lnTo>
                    <a:lnTo>
                      <a:pt x="765" y="22"/>
                    </a:lnTo>
                    <a:lnTo>
                      <a:pt x="776" y="25"/>
                    </a:lnTo>
                    <a:lnTo>
                      <a:pt x="786" y="30"/>
                    </a:lnTo>
                    <a:lnTo>
                      <a:pt x="797" y="35"/>
                    </a:lnTo>
                    <a:lnTo>
                      <a:pt x="807" y="42"/>
                    </a:lnTo>
                    <a:lnTo>
                      <a:pt x="817" y="49"/>
                    </a:lnTo>
                    <a:lnTo>
                      <a:pt x="827" y="58"/>
                    </a:lnTo>
                    <a:lnTo>
                      <a:pt x="836" y="68"/>
                    </a:lnTo>
                    <a:lnTo>
                      <a:pt x="844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49517" name="Freeform 14"/>
              <p:cNvSpPr>
                <a:spLocks/>
              </p:cNvSpPr>
              <p:nvPr/>
            </p:nvSpPr>
            <p:spPr bwMode="auto">
              <a:xfrm>
                <a:off x="1020" y="300"/>
                <a:ext cx="24" cy="29"/>
              </a:xfrm>
              <a:custGeom>
                <a:avLst/>
                <a:gdLst>
                  <a:gd name="T0" fmla="*/ 2 w 119"/>
                  <a:gd name="T1" fmla="*/ 0 h 118"/>
                  <a:gd name="T2" fmla="*/ 2 w 119"/>
                  <a:gd name="T3" fmla="*/ 1 h 118"/>
                  <a:gd name="T4" fmla="*/ 2 w 119"/>
                  <a:gd name="T5" fmla="*/ 1 h 118"/>
                  <a:gd name="T6" fmla="*/ 3 w 119"/>
                  <a:gd name="T7" fmla="*/ 1 h 118"/>
                  <a:gd name="T8" fmla="*/ 3 w 119"/>
                  <a:gd name="T9" fmla="*/ 1 h 118"/>
                  <a:gd name="T10" fmla="*/ 3 w 119"/>
                  <a:gd name="T11" fmla="*/ 1 h 118"/>
                  <a:gd name="T12" fmla="*/ 4 w 119"/>
                  <a:gd name="T13" fmla="*/ 1 h 118"/>
                  <a:gd name="T14" fmla="*/ 4 w 119"/>
                  <a:gd name="T15" fmla="*/ 2 h 118"/>
                  <a:gd name="T16" fmla="*/ 3 w 119"/>
                  <a:gd name="T17" fmla="*/ 2 h 118"/>
                  <a:gd name="T18" fmla="*/ 3 w 119"/>
                  <a:gd name="T19" fmla="*/ 2 h 118"/>
                  <a:gd name="T20" fmla="*/ 3 w 119"/>
                  <a:gd name="T21" fmla="*/ 3 h 118"/>
                  <a:gd name="T22" fmla="*/ 4 w 119"/>
                  <a:gd name="T23" fmla="*/ 4 h 118"/>
                  <a:gd name="T24" fmla="*/ 4 w 119"/>
                  <a:gd name="T25" fmla="*/ 4 h 118"/>
                  <a:gd name="T26" fmla="*/ 4 w 119"/>
                  <a:gd name="T27" fmla="*/ 3 h 118"/>
                  <a:gd name="T28" fmla="*/ 5 w 119"/>
                  <a:gd name="T29" fmla="*/ 4 h 118"/>
                  <a:gd name="T30" fmla="*/ 5 w 119"/>
                  <a:gd name="T31" fmla="*/ 5 h 118"/>
                  <a:gd name="T32" fmla="*/ 4 w 119"/>
                  <a:gd name="T33" fmla="*/ 5 h 118"/>
                  <a:gd name="T34" fmla="*/ 4 w 119"/>
                  <a:gd name="T35" fmla="*/ 5 h 118"/>
                  <a:gd name="T36" fmla="*/ 3 w 119"/>
                  <a:gd name="T37" fmla="*/ 6 h 118"/>
                  <a:gd name="T38" fmla="*/ 4 w 119"/>
                  <a:gd name="T39" fmla="*/ 6 h 118"/>
                  <a:gd name="T40" fmla="*/ 4 w 119"/>
                  <a:gd name="T41" fmla="*/ 6 h 118"/>
                  <a:gd name="T42" fmla="*/ 3 w 119"/>
                  <a:gd name="T43" fmla="*/ 7 h 118"/>
                  <a:gd name="T44" fmla="*/ 3 w 119"/>
                  <a:gd name="T45" fmla="*/ 7 h 118"/>
                  <a:gd name="T46" fmla="*/ 3 w 119"/>
                  <a:gd name="T47" fmla="*/ 7 h 118"/>
                  <a:gd name="T48" fmla="*/ 3 w 119"/>
                  <a:gd name="T49" fmla="*/ 6 h 118"/>
                  <a:gd name="T50" fmla="*/ 2 w 119"/>
                  <a:gd name="T51" fmla="*/ 6 h 118"/>
                  <a:gd name="T52" fmla="*/ 2 w 119"/>
                  <a:gd name="T53" fmla="*/ 6 h 118"/>
                  <a:gd name="T54" fmla="*/ 1 w 119"/>
                  <a:gd name="T55" fmla="*/ 6 h 118"/>
                  <a:gd name="T56" fmla="*/ 1 w 119"/>
                  <a:gd name="T57" fmla="*/ 6 h 118"/>
                  <a:gd name="T58" fmla="*/ 1 w 119"/>
                  <a:gd name="T59" fmla="*/ 5 h 118"/>
                  <a:gd name="T60" fmla="*/ 1 w 119"/>
                  <a:gd name="T61" fmla="*/ 5 h 118"/>
                  <a:gd name="T62" fmla="*/ 2 w 119"/>
                  <a:gd name="T63" fmla="*/ 5 h 118"/>
                  <a:gd name="T64" fmla="*/ 2 w 119"/>
                  <a:gd name="T65" fmla="*/ 4 h 118"/>
                  <a:gd name="T66" fmla="*/ 1 w 119"/>
                  <a:gd name="T67" fmla="*/ 3 h 118"/>
                  <a:gd name="T68" fmla="*/ 1 w 119"/>
                  <a:gd name="T69" fmla="*/ 3 h 118"/>
                  <a:gd name="T70" fmla="*/ 1 w 119"/>
                  <a:gd name="T71" fmla="*/ 4 h 118"/>
                  <a:gd name="T72" fmla="*/ 0 w 119"/>
                  <a:gd name="T73" fmla="*/ 3 h 118"/>
                  <a:gd name="T74" fmla="*/ 0 w 119"/>
                  <a:gd name="T75" fmla="*/ 2 h 118"/>
                  <a:gd name="T76" fmla="*/ 1 w 119"/>
                  <a:gd name="T77" fmla="*/ 2 h 118"/>
                  <a:gd name="T78" fmla="*/ 1 w 119"/>
                  <a:gd name="T79" fmla="*/ 2 h 118"/>
                  <a:gd name="T80" fmla="*/ 1 w 119"/>
                  <a:gd name="T81" fmla="*/ 1 h 118"/>
                  <a:gd name="T82" fmla="*/ 1 w 119"/>
                  <a:gd name="T83" fmla="*/ 1 h 118"/>
                  <a:gd name="T84" fmla="*/ 1 w 119"/>
                  <a:gd name="T85" fmla="*/ 1 h 118"/>
                  <a:gd name="T86" fmla="*/ 1 w 119"/>
                  <a:gd name="T87" fmla="*/ 0 h 1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9"/>
                  <a:gd name="T133" fmla="*/ 0 h 118"/>
                  <a:gd name="T134" fmla="*/ 119 w 119"/>
                  <a:gd name="T135" fmla="*/ 118 h 1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9" h="118">
                    <a:moveTo>
                      <a:pt x="53" y="0"/>
                    </a:moveTo>
                    <a:lnTo>
                      <a:pt x="50" y="4"/>
                    </a:lnTo>
                    <a:lnTo>
                      <a:pt x="50" y="8"/>
                    </a:lnTo>
                    <a:lnTo>
                      <a:pt x="50" y="11"/>
                    </a:lnTo>
                    <a:lnTo>
                      <a:pt x="50" y="14"/>
                    </a:lnTo>
                    <a:lnTo>
                      <a:pt x="53" y="21"/>
                    </a:lnTo>
                    <a:lnTo>
                      <a:pt x="56" y="29"/>
                    </a:lnTo>
                    <a:lnTo>
                      <a:pt x="68" y="26"/>
                    </a:lnTo>
                    <a:lnTo>
                      <a:pt x="75" y="24"/>
                    </a:lnTo>
                    <a:lnTo>
                      <a:pt x="79" y="22"/>
                    </a:lnTo>
                    <a:lnTo>
                      <a:pt x="81" y="20"/>
                    </a:lnTo>
                    <a:lnTo>
                      <a:pt x="84" y="16"/>
                    </a:lnTo>
                    <a:lnTo>
                      <a:pt x="87" y="12"/>
                    </a:lnTo>
                    <a:lnTo>
                      <a:pt x="92" y="26"/>
                    </a:lnTo>
                    <a:lnTo>
                      <a:pt x="99" y="40"/>
                    </a:lnTo>
                    <a:lnTo>
                      <a:pt x="94" y="39"/>
                    </a:lnTo>
                    <a:lnTo>
                      <a:pt x="89" y="38"/>
                    </a:lnTo>
                    <a:lnTo>
                      <a:pt x="85" y="38"/>
                    </a:lnTo>
                    <a:lnTo>
                      <a:pt x="81" y="38"/>
                    </a:lnTo>
                    <a:lnTo>
                      <a:pt x="74" y="40"/>
                    </a:lnTo>
                    <a:lnTo>
                      <a:pt x="64" y="44"/>
                    </a:lnTo>
                    <a:lnTo>
                      <a:pt x="70" y="58"/>
                    </a:lnTo>
                    <a:lnTo>
                      <a:pt x="76" y="71"/>
                    </a:lnTo>
                    <a:lnTo>
                      <a:pt x="87" y="68"/>
                    </a:lnTo>
                    <a:lnTo>
                      <a:pt x="95" y="66"/>
                    </a:lnTo>
                    <a:lnTo>
                      <a:pt x="97" y="64"/>
                    </a:lnTo>
                    <a:lnTo>
                      <a:pt x="100" y="62"/>
                    </a:lnTo>
                    <a:lnTo>
                      <a:pt x="102" y="58"/>
                    </a:lnTo>
                    <a:lnTo>
                      <a:pt x="105" y="54"/>
                    </a:lnTo>
                    <a:lnTo>
                      <a:pt x="112" y="68"/>
                    </a:lnTo>
                    <a:lnTo>
                      <a:pt x="119" y="82"/>
                    </a:lnTo>
                    <a:lnTo>
                      <a:pt x="114" y="80"/>
                    </a:lnTo>
                    <a:lnTo>
                      <a:pt x="109" y="79"/>
                    </a:lnTo>
                    <a:lnTo>
                      <a:pt x="105" y="79"/>
                    </a:lnTo>
                    <a:lnTo>
                      <a:pt x="101" y="79"/>
                    </a:lnTo>
                    <a:lnTo>
                      <a:pt x="92" y="81"/>
                    </a:lnTo>
                    <a:lnTo>
                      <a:pt x="82" y="85"/>
                    </a:lnTo>
                    <a:lnTo>
                      <a:pt x="86" y="93"/>
                    </a:lnTo>
                    <a:lnTo>
                      <a:pt x="89" y="99"/>
                    </a:lnTo>
                    <a:lnTo>
                      <a:pt x="91" y="101"/>
                    </a:lnTo>
                    <a:lnTo>
                      <a:pt x="94" y="104"/>
                    </a:lnTo>
                    <a:lnTo>
                      <a:pt x="97" y="106"/>
                    </a:lnTo>
                    <a:lnTo>
                      <a:pt x="102" y="108"/>
                    </a:lnTo>
                    <a:lnTo>
                      <a:pt x="84" y="113"/>
                    </a:lnTo>
                    <a:lnTo>
                      <a:pt x="65" y="118"/>
                    </a:lnTo>
                    <a:lnTo>
                      <a:pt x="69" y="114"/>
                    </a:lnTo>
                    <a:lnTo>
                      <a:pt x="70" y="111"/>
                    </a:lnTo>
                    <a:lnTo>
                      <a:pt x="70" y="108"/>
                    </a:lnTo>
                    <a:lnTo>
                      <a:pt x="70" y="105"/>
                    </a:lnTo>
                    <a:lnTo>
                      <a:pt x="68" y="99"/>
                    </a:lnTo>
                    <a:lnTo>
                      <a:pt x="64" y="90"/>
                    </a:lnTo>
                    <a:lnTo>
                      <a:pt x="53" y="93"/>
                    </a:lnTo>
                    <a:lnTo>
                      <a:pt x="44" y="96"/>
                    </a:lnTo>
                    <a:lnTo>
                      <a:pt x="41" y="98"/>
                    </a:lnTo>
                    <a:lnTo>
                      <a:pt x="38" y="100"/>
                    </a:lnTo>
                    <a:lnTo>
                      <a:pt x="35" y="104"/>
                    </a:lnTo>
                    <a:lnTo>
                      <a:pt x="33" y="108"/>
                    </a:lnTo>
                    <a:lnTo>
                      <a:pt x="26" y="93"/>
                    </a:lnTo>
                    <a:lnTo>
                      <a:pt x="19" y="79"/>
                    </a:lnTo>
                    <a:lnTo>
                      <a:pt x="25" y="81"/>
                    </a:lnTo>
                    <a:lnTo>
                      <a:pt x="30" y="82"/>
                    </a:lnTo>
                    <a:lnTo>
                      <a:pt x="34" y="82"/>
                    </a:lnTo>
                    <a:lnTo>
                      <a:pt x="38" y="82"/>
                    </a:lnTo>
                    <a:lnTo>
                      <a:pt x="46" y="80"/>
                    </a:lnTo>
                    <a:lnTo>
                      <a:pt x="58" y="77"/>
                    </a:lnTo>
                    <a:lnTo>
                      <a:pt x="51" y="63"/>
                    </a:lnTo>
                    <a:lnTo>
                      <a:pt x="44" y="49"/>
                    </a:lnTo>
                    <a:lnTo>
                      <a:pt x="34" y="52"/>
                    </a:lnTo>
                    <a:lnTo>
                      <a:pt x="26" y="55"/>
                    </a:lnTo>
                    <a:lnTo>
                      <a:pt x="23" y="57"/>
                    </a:lnTo>
                    <a:lnTo>
                      <a:pt x="19" y="59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6" y="51"/>
                    </a:lnTo>
                    <a:lnTo>
                      <a:pt x="0" y="37"/>
                    </a:lnTo>
                    <a:lnTo>
                      <a:pt x="5" y="39"/>
                    </a:lnTo>
                    <a:lnTo>
                      <a:pt x="10" y="40"/>
                    </a:lnTo>
                    <a:lnTo>
                      <a:pt x="15" y="41"/>
                    </a:lnTo>
                    <a:lnTo>
                      <a:pt x="19" y="40"/>
                    </a:lnTo>
                    <a:lnTo>
                      <a:pt x="26" y="38"/>
                    </a:lnTo>
                    <a:lnTo>
                      <a:pt x="38" y="35"/>
                    </a:lnTo>
                    <a:lnTo>
                      <a:pt x="34" y="26"/>
                    </a:lnTo>
                    <a:lnTo>
                      <a:pt x="30" y="20"/>
                    </a:lnTo>
                    <a:lnTo>
                      <a:pt x="28" y="17"/>
                    </a:lnTo>
                    <a:lnTo>
                      <a:pt x="25" y="15"/>
                    </a:lnTo>
                    <a:lnTo>
                      <a:pt x="21" y="12"/>
                    </a:lnTo>
                    <a:lnTo>
                      <a:pt x="16" y="10"/>
                    </a:lnTo>
                    <a:lnTo>
                      <a:pt x="34" y="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E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149518" name="Freeform 15"/>
              <p:cNvSpPr>
                <a:spLocks noEditPoints="1"/>
              </p:cNvSpPr>
              <p:nvPr/>
            </p:nvSpPr>
            <p:spPr bwMode="auto">
              <a:xfrm>
                <a:off x="884" y="210"/>
                <a:ext cx="448" cy="542"/>
              </a:xfrm>
              <a:custGeom>
                <a:avLst/>
                <a:gdLst>
                  <a:gd name="T0" fmla="*/ 0 w 2241"/>
                  <a:gd name="T1" fmla="*/ 85 h 2168"/>
                  <a:gd name="T2" fmla="*/ 72 w 2241"/>
                  <a:gd name="T3" fmla="*/ 87 h 2168"/>
                  <a:gd name="T4" fmla="*/ 63 w 2241"/>
                  <a:gd name="T5" fmla="*/ 114 h 2168"/>
                  <a:gd name="T6" fmla="*/ 27 w 2241"/>
                  <a:gd name="T7" fmla="*/ 104 h 2168"/>
                  <a:gd name="T8" fmla="*/ 39 w 2241"/>
                  <a:gd name="T9" fmla="*/ 79 h 2168"/>
                  <a:gd name="T10" fmla="*/ 35 w 2241"/>
                  <a:gd name="T11" fmla="*/ 90 h 2168"/>
                  <a:gd name="T12" fmla="*/ 42 w 2241"/>
                  <a:gd name="T13" fmla="*/ 89 h 2168"/>
                  <a:gd name="T14" fmla="*/ 44 w 2241"/>
                  <a:gd name="T15" fmla="*/ 91 h 2168"/>
                  <a:gd name="T16" fmla="*/ 52 w 2241"/>
                  <a:gd name="T17" fmla="*/ 85 h 2168"/>
                  <a:gd name="T18" fmla="*/ 47 w 2241"/>
                  <a:gd name="T19" fmla="*/ 85 h 2168"/>
                  <a:gd name="T20" fmla="*/ 53 w 2241"/>
                  <a:gd name="T21" fmla="*/ 90 h 2168"/>
                  <a:gd name="T22" fmla="*/ 40 w 2241"/>
                  <a:gd name="T23" fmla="*/ 96 h 2168"/>
                  <a:gd name="T24" fmla="*/ 45 w 2241"/>
                  <a:gd name="T25" fmla="*/ 98 h 2168"/>
                  <a:gd name="T26" fmla="*/ 44 w 2241"/>
                  <a:gd name="T27" fmla="*/ 93 h 2168"/>
                  <a:gd name="T28" fmla="*/ 49 w 2241"/>
                  <a:gd name="T29" fmla="*/ 97 h 2168"/>
                  <a:gd name="T30" fmla="*/ 37 w 2241"/>
                  <a:gd name="T31" fmla="*/ 101 h 2168"/>
                  <a:gd name="T32" fmla="*/ 41 w 2241"/>
                  <a:gd name="T33" fmla="*/ 106 h 2168"/>
                  <a:gd name="T34" fmla="*/ 41 w 2241"/>
                  <a:gd name="T35" fmla="*/ 101 h 2168"/>
                  <a:gd name="T36" fmla="*/ 47 w 2241"/>
                  <a:gd name="T37" fmla="*/ 106 h 2168"/>
                  <a:gd name="T38" fmla="*/ 46 w 2241"/>
                  <a:gd name="T39" fmla="*/ 100 h 2168"/>
                  <a:gd name="T40" fmla="*/ 51 w 2241"/>
                  <a:gd name="T41" fmla="*/ 102 h 2168"/>
                  <a:gd name="T42" fmla="*/ 56 w 2241"/>
                  <a:gd name="T43" fmla="*/ 104 h 2168"/>
                  <a:gd name="T44" fmla="*/ 77 w 2241"/>
                  <a:gd name="T45" fmla="*/ 85 h 2168"/>
                  <a:gd name="T46" fmla="*/ 69 w 2241"/>
                  <a:gd name="T47" fmla="*/ 99 h 2168"/>
                  <a:gd name="T48" fmla="*/ 22 w 2241"/>
                  <a:gd name="T49" fmla="*/ 93 h 2168"/>
                  <a:gd name="T50" fmla="*/ 21 w 2241"/>
                  <a:gd name="T51" fmla="*/ 101 h 2168"/>
                  <a:gd name="T52" fmla="*/ 32 w 2241"/>
                  <a:gd name="T53" fmla="*/ 112 h 2168"/>
                  <a:gd name="T54" fmla="*/ 49 w 2241"/>
                  <a:gd name="T55" fmla="*/ 111 h 2168"/>
                  <a:gd name="T56" fmla="*/ 59 w 2241"/>
                  <a:gd name="T57" fmla="*/ 90 h 2168"/>
                  <a:gd name="T58" fmla="*/ 62 w 2241"/>
                  <a:gd name="T59" fmla="*/ 86 h 2168"/>
                  <a:gd name="T60" fmla="*/ 71 w 2241"/>
                  <a:gd name="T61" fmla="*/ 25 h 2168"/>
                  <a:gd name="T62" fmla="*/ 52 w 2241"/>
                  <a:gd name="T63" fmla="*/ 17 h 2168"/>
                  <a:gd name="T64" fmla="*/ 70 w 2241"/>
                  <a:gd name="T65" fmla="*/ 53 h 2168"/>
                  <a:gd name="T66" fmla="*/ 70 w 2241"/>
                  <a:gd name="T67" fmla="*/ 41 h 2168"/>
                  <a:gd name="T68" fmla="*/ 67 w 2241"/>
                  <a:gd name="T69" fmla="*/ 55 h 2168"/>
                  <a:gd name="T70" fmla="*/ 63 w 2241"/>
                  <a:gd name="T71" fmla="*/ 33 h 2168"/>
                  <a:gd name="T72" fmla="*/ 14 w 2241"/>
                  <a:gd name="T73" fmla="*/ 23 h 2168"/>
                  <a:gd name="T74" fmla="*/ 20 w 2241"/>
                  <a:gd name="T75" fmla="*/ 12 h 2168"/>
                  <a:gd name="T76" fmla="*/ 25 w 2241"/>
                  <a:gd name="T77" fmla="*/ 14 h 2168"/>
                  <a:gd name="T78" fmla="*/ 35 w 2241"/>
                  <a:gd name="T79" fmla="*/ 24 h 2168"/>
                  <a:gd name="T80" fmla="*/ 43 w 2241"/>
                  <a:gd name="T81" fmla="*/ 53 h 2168"/>
                  <a:gd name="T82" fmla="*/ 36 w 2241"/>
                  <a:gd name="T83" fmla="*/ 58 h 2168"/>
                  <a:gd name="T84" fmla="*/ 17 w 2241"/>
                  <a:gd name="T85" fmla="*/ 45 h 2168"/>
                  <a:gd name="T86" fmla="*/ 10 w 2241"/>
                  <a:gd name="T87" fmla="*/ 41 h 2168"/>
                  <a:gd name="T88" fmla="*/ 9 w 2241"/>
                  <a:gd name="T89" fmla="*/ 37 h 2168"/>
                  <a:gd name="T90" fmla="*/ 13 w 2241"/>
                  <a:gd name="T91" fmla="*/ 19 h 2168"/>
                  <a:gd name="T92" fmla="*/ 20 w 2241"/>
                  <a:gd name="T93" fmla="*/ 12 h 2168"/>
                  <a:gd name="T94" fmla="*/ 31 w 2241"/>
                  <a:gd name="T95" fmla="*/ 28 h 2168"/>
                  <a:gd name="T96" fmla="*/ 8 w 2241"/>
                  <a:gd name="T97" fmla="*/ 37 h 2168"/>
                  <a:gd name="T98" fmla="*/ 11 w 2241"/>
                  <a:gd name="T99" fmla="*/ 43 h 2168"/>
                  <a:gd name="T100" fmla="*/ 22 w 2241"/>
                  <a:gd name="T101" fmla="*/ 38 h 2168"/>
                  <a:gd name="T102" fmla="*/ 20 w 2241"/>
                  <a:gd name="T103" fmla="*/ 29 h 2168"/>
                  <a:gd name="T104" fmla="*/ 9 w 2241"/>
                  <a:gd name="T105" fmla="*/ 29 h 2168"/>
                  <a:gd name="T106" fmla="*/ 10 w 2241"/>
                  <a:gd name="T107" fmla="*/ 41 h 2168"/>
                  <a:gd name="T108" fmla="*/ 27 w 2241"/>
                  <a:gd name="T109" fmla="*/ 19 h 2168"/>
                  <a:gd name="T110" fmla="*/ 25 w 2241"/>
                  <a:gd name="T111" fmla="*/ 23 h 2168"/>
                  <a:gd name="T112" fmla="*/ 26 w 2241"/>
                  <a:gd name="T113" fmla="*/ 19 h 2168"/>
                  <a:gd name="T114" fmla="*/ 37 w 2241"/>
                  <a:gd name="T115" fmla="*/ 39 h 2168"/>
                  <a:gd name="T116" fmla="*/ 37 w 2241"/>
                  <a:gd name="T117" fmla="*/ 27 h 2168"/>
                  <a:gd name="T118" fmla="*/ 17 w 2241"/>
                  <a:gd name="T119" fmla="*/ 14 h 2168"/>
                  <a:gd name="T120" fmla="*/ 42 w 2241"/>
                  <a:gd name="T121" fmla="*/ 56 h 2168"/>
                  <a:gd name="T122" fmla="*/ 10 w 2241"/>
                  <a:gd name="T123" fmla="*/ 24 h 2168"/>
                  <a:gd name="T124" fmla="*/ 2 w 2241"/>
                  <a:gd name="T125" fmla="*/ 88 h 21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241"/>
                  <a:gd name="T190" fmla="*/ 0 h 2168"/>
                  <a:gd name="T191" fmla="*/ 2241 w 2241"/>
                  <a:gd name="T192" fmla="*/ 2168 h 21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241" h="2168">
                    <a:moveTo>
                      <a:pt x="2241" y="1247"/>
                    </a:moveTo>
                    <a:lnTo>
                      <a:pt x="2241" y="1253"/>
                    </a:lnTo>
                    <a:lnTo>
                      <a:pt x="2241" y="1259"/>
                    </a:lnTo>
                    <a:lnTo>
                      <a:pt x="2241" y="1265"/>
                    </a:lnTo>
                    <a:lnTo>
                      <a:pt x="2241" y="1271"/>
                    </a:lnTo>
                    <a:lnTo>
                      <a:pt x="2241" y="1294"/>
                    </a:lnTo>
                    <a:lnTo>
                      <a:pt x="2239" y="1317"/>
                    </a:lnTo>
                    <a:lnTo>
                      <a:pt x="2237" y="1340"/>
                    </a:lnTo>
                    <a:lnTo>
                      <a:pt x="2234" y="1363"/>
                    </a:lnTo>
                    <a:lnTo>
                      <a:pt x="2232" y="1385"/>
                    </a:lnTo>
                    <a:lnTo>
                      <a:pt x="2228" y="1408"/>
                    </a:lnTo>
                    <a:lnTo>
                      <a:pt x="2223" y="1430"/>
                    </a:lnTo>
                    <a:lnTo>
                      <a:pt x="2218" y="1452"/>
                    </a:lnTo>
                    <a:lnTo>
                      <a:pt x="2212" y="1473"/>
                    </a:lnTo>
                    <a:lnTo>
                      <a:pt x="2206" y="1495"/>
                    </a:lnTo>
                    <a:lnTo>
                      <a:pt x="2198" y="1516"/>
                    </a:lnTo>
                    <a:lnTo>
                      <a:pt x="2191" y="1537"/>
                    </a:lnTo>
                    <a:lnTo>
                      <a:pt x="2182" y="1558"/>
                    </a:lnTo>
                    <a:lnTo>
                      <a:pt x="2173" y="1579"/>
                    </a:lnTo>
                    <a:lnTo>
                      <a:pt x="2163" y="1600"/>
                    </a:lnTo>
                    <a:lnTo>
                      <a:pt x="2152" y="1620"/>
                    </a:lnTo>
                    <a:lnTo>
                      <a:pt x="2142" y="1640"/>
                    </a:lnTo>
                    <a:lnTo>
                      <a:pt x="2129" y="1659"/>
                    </a:lnTo>
                    <a:lnTo>
                      <a:pt x="2118" y="1679"/>
                    </a:lnTo>
                    <a:lnTo>
                      <a:pt x="2106" y="1698"/>
                    </a:lnTo>
                    <a:lnTo>
                      <a:pt x="2092" y="1717"/>
                    </a:lnTo>
                    <a:lnTo>
                      <a:pt x="2078" y="1736"/>
                    </a:lnTo>
                    <a:lnTo>
                      <a:pt x="2063" y="1754"/>
                    </a:lnTo>
                    <a:lnTo>
                      <a:pt x="2050" y="1772"/>
                    </a:lnTo>
                    <a:lnTo>
                      <a:pt x="2033" y="1790"/>
                    </a:lnTo>
                    <a:lnTo>
                      <a:pt x="2018" y="1807"/>
                    </a:lnTo>
                    <a:lnTo>
                      <a:pt x="2001" y="1824"/>
                    </a:lnTo>
                    <a:lnTo>
                      <a:pt x="1985" y="1841"/>
                    </a:lnTo>
                    <a:lnTo>
                      <a:pt x="1967" y="1858"/>
                    </a:lnTo>
                    <a:lnTo>
                      <a:pt x="1950" y="1874"/>
                    </a:lnTo>
                    <a:lnTo>
                      <a:pt x="1931" y="1889"/>
                    </a:lnTo>
                    <a:lnTo>
                      <a:pt x="1912" y="1905"/>
                    </a:lnTo>
                    <a:lnTo>
                      <a:pt x="1894" y="1920"/>
                    </a:lnTo>
                    <a:lnTo>
                      <a:pt x="1874" y="1935"/>
                    </a:lnTo>
                    <a:lnTo>
                      <a:pt x="1854" y="1949"/>
                    </a:lnTo>
                    <a:lnTo>
                      <a:pt x="1833" y="1963"/>
                    </a:lnTo>
                    <a:lnTo>
                      <a:pt x="1811" y="1976"/>
                    </a:lnTo>
                    <a:lnTo>
                      <a:pt x="1790" y="1989"/>
                    </a:lnTo>
                    <a:lnTo>
                      <a:pt x="1769" y="2002"/>
                    </a:lnTo>
                    <a:lnTo>
                      <a:pt x="1747" y="2014"/>
                    </a:lnTo>
                    <a:lnTo>
                      <a:pt x="1724" y="2026"/>
                    </a:lnTo>
                    <a:lnTo>
                      <a:pt x="1702" y="2038"/>
                    </a:lnTo>
                    <a:lnTo>
                      <a:pt x="1678" y="2049"/>
                    </a:lnTo>
                    <a:lnTo>
                      <a:pt x="1654" y="2060"/>
                    </a:lnTo>
                    <a:lnTo>
                      <a:pt x="1630" y="2070"/>
                    </a:lnTo>
                    <a:lnTo>
                      <a:pt x="1606" y="2079"/>
                    </a:lnTo>
                    <a:lnTo>
                      <a:pt x="1582" y="2089"/>
                    </a:lnTo>
                    <a:lnTo>
                      <a:pt x="1557" y="2097"/>
                    </a:lnTo>
                    <a:lnTo>
                      <a:pt x="1532" y="2106"/>
                    </a:lnTo>
                    <a:lnTo>
                      <a:pt x="1506" y="2113"/>
                    </a:lnTo>
                    <a:lnTo>
                      <a:pt x="1480" y="2121"/>
                    </a:lnTo>
                    <a:lnTo>
                      <a:pt x="1453" y="2128"/>
                    </a:lnTo>
                    <a:lnTo>
                      <a:pt x="1427" y="2134"/>
                    </a:lnTo>
                    <a:lnTo>
                      <a:pt x="1401" y="2140"/>
                    </a:lnTo>
                    <a:lnTo>
                      <a:pt x="1373" y="2145"/>
                    </a:lnTo>
                    <a:lnTo>
                      <a:pt x="1347" y="2150"/>
                    </a:lnTo>
                    <a:lnTo>
                      <a:pt x="1320" y="2154"/>
                    </a:lnTo>
                    <a:lnTo>
                      <a:pt x="1292" y="2158"/>
                    </a:lnTo>
                    <a:lnTo>
                      <a:pt x="1264" y="2161"/>
                    </a:lnTo>
                    <a:lnTo>
                      <a:pt x="1236" y="2163"/>
                    </a:lnTo>
                    <a:lnTo>
                      <a:pt x="1208" y="2165"/>
                    </a:lnTo>
                    <a:lnTo>
                      <a:pt x="1179" y="2167"/>
                    </a:lnTo>
                    <a:lnTo>
                      <a:pt x="1150" y="2168"/>
                    </a:lnTo>
                    <a:lnTo>
                      <a:pt x="1122" y="2168"/>
                    </a:lnTo>
                    <a:lnTo>
                      <a:pt x="1093" y="2168"/>
                    </a:lnTo>
                    <a:lnTo>
                      <a:pt x="1064" y="2167"/>
                    </a:lnTo>
                    <a:lnTo>
                      <a:pt x="1035" y="2165"/>
                    </a:lnTo>
                    <a:lnTo>
                      <a:pt x="1008" y="2163"/>
                    </a:lnTo>
                    <a:lnTo>
                      <a:pt x="979" y="2161"/>
                    </a:lnTo>
                    <a:lnTo>
                      <a:pt x="952" y="2158"/>
                    </a:lnTo>
                    <a:lnTo>
                      <a:pt x="924" y="2154"/>
                    </a:lnTo>
                    <a:lnTo>
                      <a:pt x="897" y="2150"/>
                    </a:lnTo>
                    <a:lnTo>
                      <a:pt x="870" y="2145"/>
                    </a:lnTo>
                    <a:lnTo>
                      <a:pt x="842" y="2140"/>
                    </a:lnTo>
                    <a:lnTo>
                      <a:pt x="816" y="2134"/>
                    </a:lnTo>
                    <a:lnTo>
                      <a:pt x="790" y="2128"/>
                    </a:lnTo>
                    <a:lnTo>
                      <a:pt x="763" y="2121"/>
                    </a:lnTo>
                    <a:lnTo>
                      <a:pt x="737" y="2113"/>
                    </a:lnTo>
                    <a:lnTo>
                      <a:pt x="711" y="2106"/>
                    </a:lnTo>
                    <a:lnTo>
                      <a:pt x="686" y="2097"/>
                    </a:lnTo>
                    <a:lnTo>
                      <a:pt x="661" y="2088"/>
                    </a:lnTo>
                    <a:lnTo>
                      <a:pt x="636" y="2079"/>
                    </a:lnTo>
                    <a:lnTo>
                      <a:pt x="613" y="2070"/>
                    </a:lnTo>
                    <a:lnTo>
                      <a:pt x="589" y="2059"/>
                    </a:lnTo>
                    <a:lnTo>
                      <a:pt x="565" y="2049"/>
                    </a:lnTo>
                    <a:lnTo>
                      <a:pt x="541" y="2038"/>
                    </a:lnTo>
                    <a:lnTo>
                      <a:pt x="519" y="2026"/>
                    </a:lnTo>
                    <a:lnTo>
                      <a:pt x="495" y="2014"/>
                    </a:lnTo>
                    <a:lnTo>
                      <a:pt x="474" y="2002"/>
                    </a:lnTo>
                    <a:lnTo>
                      <a:pt x="452" y="1989"/>
                    </a:lnTo>
                    <a:lnTo>
                      <a:pt x="430" y="1976"/>
                    </a:lnTo>
                    <a:lnTo>
                      <a:pt x="409" y="1963"/>
                    </a:lnTo>
                    <a:lnTo>
                      <a:pt x="389" y="1949"/>
                    </a:lnTo>
                    <a:lnTo>
                      <a:pt x="368" y="1934"/>
                    </a:lnTo>
                    <a:lnTo>
                      <a:pt x="349" y="1920"/>
                    </a:lnTo>
                    <a:lnTo>
                      <a:pt x="329" y="1905"/>
                    </a:lnTo>
                    <a:lnTo>
                      <a:pt x="311" y="1889"/>
                    </a:lnTo>
                    <a:lnTo>
                      <a:pt x="292" y="1873"/>
                    </a:lnTo>
                    <a:lnTo>
                      <a:pt x="274" y="1857"/>
                    </a:lnTo>
                    <a:lnTo>
                      <a:pt x="257" y="1841"/>
                    </a:lnTo>
                    <a:lnTo>
                      <a:pt x="240" y="1824"/>
                    </a:lnTo>
                    <a:lnTo>
                      <a:pt x="223" y="1807"/>
                    </a:lnTo>
                    <a:lnTo>
                      <a:pt x="207" y="1790"/>
                    </a:lnTo>
                    <a:lnTo>
                      <a:pt x="192" y="1772"/>
                    </a:lnTo>
                    <a:lnTo>
                      <a:pt x="177" y="1754"/>
                    </a:lnTo>
                    <a:lnTo>
                      <a:pt x="163" y="1735"/>
                    </a:lnTo>
                    <a:lnTo>
                      <a:pt x="150" y="1717"/>
                    </a:lnTo>
                    <a:lnTo>
                      <a:pt x="136" y="1698"/>
                    </a:lnTo>
                    <a:lnTo>
                      <a:pt x="124" y="1679"/>
                    </a:lnTo>
                    <a:lnTo>
                      <a:pt x="111" y="1659"/>
                    </a:lnTo>
                    <a:lnTo>
                      <a:pt x="100" y="1640"/>
                    </a:lnTo>
                    <a:lnTo>
                      <a:pt x="89" y="1620"/>
                    </a:lnTo>
                    <a:lnTo>
                      <a:pt x="79" y="1599"/>
                    </a:lnTo>
                    <a:lnTo>
                      <a:pt x="69" y="1579"/>
                    </a:lnTo>
                    <a:lnTo>
                      <a:pt x="60" y="1558"/>
                    </a:lnTo>
                    <a:lnTo>
                      <a:pt x="51" y="1537"/>
                    </a:lnTo>
                    <a:lnTo>
                      <a:pt x="42" y="1516"/>
                    </a:lnTo>
                    <a:lnTo>
                      <a:pt x="35" y="1495"/>
                    </a:lnTo>
                    <a:lnTo>
                      <a:pt x="29" y="1473"/>
                    </a:lnTo>
                    <a:lnTo>
                      <a:pt x="22" y="1452"/>
                    </a:lnTo>
                    <a:lnTo>
                      <a:pt x="17" y="1430"/>
                    </a:lnTo>
                    <a:lnTo>
                      <a:pt x="12" y="1408"/>
                    </a:lnTo>
                    <a:lnTo>
                      <a:pt x="9" y="1385"/>
                    </a:lnTo>
                    <a:lnTo>
                      <a:pt x="6" y="1363"/>
                    </a:lnTo>
                    <a:lnTo>
                      <a:pt x="4" y="1340"/>
                    </a:lnTo>
                    <a:lnTo>
                      <a:pt x="1" y="1317"/>
                    </a:lnTo>
                    <a:lnTo>
                      <a:pt x="0" y="1294"/>
                    </a:lnTo>
                    <a:lnTo>
                      <a:pt x="0" y="1271"/>
                    </a:lnTo>
                    <a:lnTo>
                      <a:pt x="0" y="126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23" y="0"/>
                    </a:lnTo>
                    <a:lnTo>
                      <a:pt x="2241" y="0"/>
                    </a:lnTo>
                    <a:lnTo>
                      <a:pt x="2241" y="14"/>
                    </a:lnTo>
                    <a:lnTo>
                      <a:pt x="2241" y="1247"/>
                    </a:lnTo>
                    <a:close/>
                    <a:moveTo>
                      <a:pt x="1131" y="1332"/>
                    </a:moveTo>
                    <a:lnTo>
                      <a:pt x="1138" y="1324"/>
                    </a:lnTo>
                    <a:lnTo>
                      <a:pt x="1145" y="1316"/>
                    </a:lnTo>
                    <a:lnTo>
                      <a:pt x="1153" y="1309"/>
                    </a:lnTo>
                    <a:lnTo>
                      <a:pt x="1160" y="1303"/>
                    </a:lnTo>
                    <a:lnTo>
                      <a:pt x="1169" y="1297"/>
                    </a:lnTo>
                    <a:lnTo>
                      <a:pt x="1176" y="1292"/>
                    </a:lnTo>
                    <a:lnTo>
                      <a:pt x="1185" y="1288"/>
                    </a:lnTo>
                    <a:lnTo>
                      <a:pt x="1194" y="1285"/>
                    </a:lnTo>
                    <a:lnTo>
                      <a:pt x="1204" y="1281"/>
                    </a:lnTo>
                    <a:lnTo>
                      <a:pt x="1213" y="1279"/>
                    </a:lnTo>
                    <a:lnTo>
                      <a:pt x="1223" y="1277"/>
                    </a:lnTo>
                    <a:lnTo>
                      <a:pt x="1234" y="1276"/>
                    </a:lnTo>
                    <a:lnTo>
                      <a:pt x="1244" y="1275"/>
                    </a:lnTo>
                    <a:lnTo>
                      <a:pt x="1255" y="1275"/>
                    </a:lnTo>
                    <a:lnTo>
                      <a:pt x="1267" y="1275"/>
                    </a:lnTo>
                    <a:lnTo>
                      <a:pt x="1280" y="1275"/>
                    </a:lnTo>
                    <a:lnTo>
                      <a:pt x="1306" y="1278"/>
                    </a:lnTo>
                    <a:lnTo>
                      <a:pt x="1332" y="1280"/>
                    </a:lnTo>
                    <a:lnTo>
                      <a:pt x="1359" y="1282"/>
                    </a:lnTo>
                    <a:lnTo>
                      <a:pt x="1385" y="1283"/>
                    </a:lnTo>
                    <a:lnTo>
                      <a:pt x="1397" y="1283"/>
                    </a:lnTo>
                    <a:lnTo>
                      <a:pt x="1411" y="1282"/>
                    </a:lnTo>
                    <a:lnTo>
                      <a:pt x="1423" y="1280"/>
                    </a:lnTo>
                    <a:lnTo>
                      <a:pt x="1436" y="1277"/>
                    </a:lnTo>
                    <a:lnTo>
                      <a:pt x="1447" y="1273"/>
                    </a:lnTo>
                    <a:lnTo>
                      <a:pt x="1460" y="1269"/>
                    </a:lnTo>
                    <a:lnTo>
                      <a:pt x="1471" y="1263"/>
                    </a:lnTo>
                    <a:lnTo>
                      <a:pt x="1482" y="1256"/>
                    </a:lnTo>
                    <a:lnTo>
                      <a:pt x="1482" y="1263"/>
                    </a:lnTo>
                    <a:lnTo>
                      <a:pt x="1482" y="1302"/>
                    </a:lnTo>
                    <a:lnTo>
                      <a:pt x="1503" y="1290"/>
                    </a:lnTo>
                    <a:lnTo>
                      <a:pt x="1509" y="1286"/>
                    </a:lnTo>
                    <a:lnTo>
                      <a:pt x="1509" y="1292"/>
                    </a:lnTo>
                    <a:lnTo>
                      <a:pt x="1509" y="1323"/>
                    </a:lnTo>
                    <a:lnTo>
                      <a:pt x="1531" y="1314"/>
                    </a:lnTo>
                    <a:lnTo>
                      <a:pt x="1536" y="1311"/>
                    </a:lnTo>
                    <a:lnTo>
                      <a:pt x="1536" y="1316"/>
                    </a:lnTo>
                    <a:lnTo>
                      <a:pt x="1536" y="1356"/>
                    </a:lnTo>
                    <a:lnTo>
                      <a:pt x="1547" y="1356"/>
                    </a:lnTo>
                    <a:lnTo>
                      <a:pt x="1556" y="1358"/>
                    </a:lnTo>
                    <a:lnTo>
                      <a:pt x="1563" y="1361"/>
                    </a:lnTo>
                    <a:lnTo>
                      <a:pt x="1569" y="1365"/>
                    </a:lnTo>
                    <a:lnTo>
                      <a:pt x="1574" y="1370"/>
                    </a:lnTo>
                    <a:lnTo>
                      <a:pt x="1578" y="1377"/>
                    </a:lnTo>
                    <a:lnTo>
                      <a:pt x="1579" y="1386"/>
                    </a:lnTo>
                    <a:lnTo>
                      <a:pt x="1581" y="1396"/>
                    </a:lnTo>
                    <a:lnTo>
                      <a:pt x="1581" y="1417"/>
                    </a:lnTo>
                    <a:lnTo>
                      <a:pt x="1601" y="1423"/>
                    </a:lnTo>
                    <a:lnTo>
                      <a:pt x="1622" y="1427"/>
                    </a:lnTo>
                    <a:lnTo>
                      <a:pt x="1643" y="1430"/>
                    </a:lnTo>
                    <a:lnTo>
                      <a:pt x="1664" y="1432"/>
                    </a:lnTo>
                    <a:lnTo>
                      <a:pt x="1677" y="1432"/>
                    </a:lnTo>
                    <a:lnTo>
                      <a:pt x="1685" y="1432"/>
                    </a:lnTo>
                    <a:lnTo>
                      <a:pt x="1692" y="1431"/>
                    </a:lnTo>
                    <a:lnTo>
                      <a:pt x="1697" y="1428"/>
                    </a:lnTo>
                    <a:lnTo>
                      <a:pt x="1699" y="1425"/>
                    </a:lnTo>
                    <a:lnTo>
                      <a:pt x="1700" y="1420"/>
                    </a:lnTo>
                    <a:lnTo>
                      <a:pt x="1702" y="1413"/>
                    </a:lnTo>
                    <a:lnTo>
                      <a:pt x="1702" y="1404"/>
                    </a:lnTo>
                    <a:lnTo>
                      <a:pt x="1704" y="1379"/>
                    </a:lnTo>
                    <a:lnTo>
                      <a:pt x="1705" y="1369"/>
                    </a:lnTo>
                    <a:lnTo>
                      <a:pt x="1707" y="1361"/>
                    </a:lnTo>
                    <a:lnTo>
                      <a:pt x="1710" y="1356"/>
                    </a:lnTo>
                    <a:lnTo>
                      <a:pt x="1714" y="1351"/>
                    </a:lnTo>
                    <a:lnTo>
                      <a:pt x="1718" y="1349"/>
                    </a:lnTo>
                    <a:lnTo>
                      <a:pt x="1724" y="1346"/>
                    </a:lnTo>
                    <a:lnTo>
                      <a:pt x="1732" y="1344"/>
                    </a:lnTo>
                    <a:lnTo>
                      <a:pt x="1739" y="1342"/>
                    </a:lnTo>
                    <a:lnTo>
                      <a:pt x="1763" y="1339"/>
                    </a:lnTo>
                    <a:lnTo>
                      <a:pt x="1786" y="1336"/>
                    </a:lnTo>
                    <a:lnTo>
                      <a:pt x="1809" y="1334"/>
                    </a:lnTo>
                    <a:lnTo>
                      <a:pt x="1833" y="1334"/>
                    </a:lnTo>
                    <a:lnTo>
                      <a:pt x="1855" y="1334"/>
                    </a:lnTo>
                    <a:lnTo>
                      <a:pt x="1876" y="1334"/>
                    </a:lnTo>
                    <a:lnTo>
                      <a:pt x="1899" y="1336"/>
                    </a:lnTo>
                    <a:lnTo>
                      <a:pt x="1920" y="1338"/>
                    </a:lnTo>
                    <a:lnTo>
                      <a:pt x="1931" y="1340"/>
                    </a:lnTo>
                    <a:lnTo>
                      <a:pt x="1942" y="1341"/>
                    </a:lnTo>
                    <a:lnTo>
                      <a:pt x="1952" y="1344"/>
                    </a:lnTo>
                    <a:lnTo>
                      <a:pt x="1964" y="1346"/>
                    </a:lnTo>
                    <a:lnTo>
                      <a:pt x="1971" y="1348"/>
                    </a:lnTo>
                    <a:lnTo>
                      <a:pt x="1975" y="1351"/>
                    </a:lnTo>
                    <a:lnTo>
                      <a:pt x="1976" y="1353"/>
                    </a:lnTo>
                    <a:lnTo>
                      <a:pt x="1976" y="1355"/>
                    </a:lnTo>
                    <a:lnTo>
                      <a:pt x="1974" y="1357"/>
                    </a:lnTo>
                    <a:lnTo>
                      <a:pt x="1969" y="1359"/>
                    </a:lnTo>
                    <a:lnTo>
                      <a:pt x="1960" y="1362"/>
                    </a:lnTo>
                    <a:lnTo>
                      <a:pt x="1949" y="1363"/>
                    </a:lnTo>
                    <a:lnTo>
                      <a:pt x="1945" y="1364"/>
                    </a:lnTo>
                    <a:lnTo>
                      <a:pt x="1941" y="1365"/>
                    </a:lnTo>
                    <a:lnTo>
                      <a:pt x="1937" y="1365"/>
                    </a:lnTo>
                    <a:lnTo>
                      <a:pt x="1936" y="1367"/>
                    </a:lnTo>
                    <a:lnTo>
                      <a:pt x="1935" y="1368"/>
                    </a:lnTo>
                    <a:lnTo>
                      <a:pt x="1934" y="1370"/>
                    </a:lnTo>
                    <a:lnTo>
                      <a:pt x="1935" y="1372"/>
                    </a:lnTo>
                    <a:lnTo>
                      <a:pt x="1936" y="1373"/>
                    </a:lnTo>
                    <a:lnTo>
                      <a:pt x="1939" y="1375"/>
                    </a:lnTo>
                    <a:lnTo>
                      <a:pt x="1942" y="1377"/>
                    </a:lnTo>
                    <a:lnTo>
                      <a:pt x="1955" y="1383"/>
                    </a:lnTo>
                    <a:lnTo>
                      <a:pt x="1966" y="1389"/>
                    </a:lnTo>
                    <a:lnTo>
                      <a:pt x="1972" y="1394"/>
                    </a:lnTo>
                    <a:lnTo>
                      <a:pt x="1976" y="1398"/>
                    </a:lnTo>
                    <a:lnTo>
                      <a:pt x="1976" y="1401"/>
                    </a:lnTo>
                    <a:lnTo>
                      <a:pt x="1975" y="1404"/>
                    </a:lnTo>
                    <a:lnTo>
                      <a:pt x="1971" y="1405"/>
                    </a:lnTo>
                    <a:lnTo>
                      <a:pt x="1966" y="1406"/>
                    </a:lnTo>
                    <a:lnTo>
                      <a:pt x="1960" y="1406"/>
                    </a:lnTo>
                    <a:lnTo>
                      <a:pt x="1954" y="1405"/>
                    </a:lnTo>
                    <a:lnTo>
                      <a:pt x="1935" y="1402"/>
                    </a:lnTo>
                    <a:lnTo>
                      <a:pt x="1915" y="1399"/>
                    </a:lnTo>
                    <a:lnTo>
                      <a:pt x="1896" y="1397"/>
                    </a:lnTo>
                    <a:lnTo>
                      <a:pt x="1876" y="1395"/>
                    </a:lnTo>
                    <a:lnTo>
                      <a:pt x="1855" y="1394"/>
                    </a:lnTo>
                    <a:lnTo>
                      <a:pt x="1833" y="1393"/>
                    </a:lnTo>
                    <a:lnTo>
                      <a:pt x="1811" y="1393"/>
                    </a:lnTo>
                    <a:lnTo>
                      <a:pt x="1789" y="1395"/>
                    </a:lnTo>
                    <a:lnTo>
                      <a:pt x="1783" y="1395"/>
                    </a:lnTo>
                    <a:lnTo>
                      <a:pt x="1778" y="1396"/>
                    </a:lnTo>
                    <a:lnTo>
                      <a:pt x="1773" y="1397"/>
                    </a:lnTo>
                    <a:lnTo>
                      <a:pt x="1770" y="1398"/>
                    </a:lnTo>
                    <a:lnTo>
                      <a:pt x="1768" y="1401"/>
                    </a:lnTo>
                    <a:lnTo>
                      <a:pt x="1765" y="1405"/>
                    </a:lnTo>
                    <a:lnTo>
                      <a:pt x="1764" y="1410"/>
                    </a:lnTo>
                    <a:lnTo>
                      <a:pt x="1764" y="1417"/>
                    </a:lnTo>
                    <a:lnTo>
                      <a:pt x="1761" y="1452"/>
                    </a:lnTo>
                    <a:lnTo>
                      <a:pt x="1760" y="1461"/>
                    </a:lnTo>
                    <a:lnTo>
                      <a:pt x="1758" y="1468"/>
                    </a:lnTo>
                    <a:lnTo>
                      <a:pt x="1755" y="1474"/>
                    </a:lnTo>
                    <a:lnTo>
                      <a:pt x="1751" y="1479"/>
                    </a:lnTo>
                    <a:lnTo>
                      <a:pt x="1747" y="1482"/>
                    </a:lnTo>
                    <a:lnTo>
                      <a:pt x="1739" y="1485"/>
                    </a:lnTo>
                    <a:lnTo>
                      <a:pt x="1730" y="1487"/>
                    </a:lnTo>
                    <a:lnTo>
                      <a:pt x="1719" y="1488"/>
                    </a:lnTo>
                    <a:lnTo>
                      <a:pt x="1693" y="1490"/>
                    </a:lnTo>
                    <a:lnTo>
                      <a:pt x="1665" y="1490"/>
                    </a:lnTo>
                    <a:lnTo>
                      <a:pt x="1639" y="1489"/>
                    </a:lnTo>
                    <a:lnTo>
                      <a:pt x="1614" y="1486"/>
                    </a:lnTo>
                    <a:lnTo>
                      <a:pt x="1602" y="1483"/>
                    </a:lnTo>
                    <a:lnTo>
                      <a:pt x="1589" y="1481"/>
                    </a:lnTo>
                    <a:lnTo>
                      <a:pt x="1586" y="1479"/>
                    </a:lnTo>
                    <a:lnTo>
                      <a:pt x="1581" y="1478"/>
                    </a:lnTo>
                    <a:lnTo>
                      <a:pt x="1581" y="1661"/>
                    </a:lnTo>
                    <a:lnTo>
                      <a:pt x="1597" y="1664"/>
                    </a:lnTo>
                    <a:lnTo>
                      <a:pt x="1613" y="1667"/>
                    </a:lnTo>
                    <a:lnTo>
                      <a:pt x="1630" y="1669"/>
                    </a:lnTo>
                    <a:lnTo>
                      <a:pt x="1648" y="1671"/>
                    </a:lnTo>
                    <a:lnTo>
                      <a:pt x="1662" y="1671"/>
                    </a:lnTo>
                    <a:lnTo>
                      <a:pt x="1672" y="1669"/>
                    </a:lnTo>
                    <a:lnTo>
                      <a:pt x="1675" y="1668"/>
                    </a:lnTo>
                    <a:lnTo>
                      <a:pt x="1678" y="1666"/>
                    </a:lnTo>
                    <a:lnTo>
                      <a:pt x="1680" y="1664"/>
                    </a:lnTo>
                    <a:lnTo>
                      <a:pt x="1682" y="1662"/>
                    </a:lnTo>
                    <a:lnTo>
                      <a:pt x="1684" y="1655"/>
                    </a:lnTo>
                    <a:lnTo>
                      <a:pt x="1685" y="1647"/>
                    </a:lnTo>
                    <a:lnTo>
                      <a:pt x="1685" y="1637"/>
                    </a:lnTo>
                    <a:lnTo>
                      <a:pt x="1687" y="1624"/>
                    </a:lnTo>
                    <a:lnTo>
                      <a:pt x="1688" y="1616"/>
                    </a:lnTo>
                    <a:lnTo>
                      <a:pt x="1689" y="1609"/>
                    </a:lnTo>
                    <a:lnTo>
                      <a:pt x="1692" y="1602"/>
                    </a:lnTo>
                    <a:lnTo>
                      <a:pt x="1695" y="1596"/>
                    </a:lnTo>
                    <a:lnTo>
                      <a:pt x="1699" y="1593"/>
                    </a:lnTo>
                    <a:lnTo>
                      <a:pt x="1703" y="1590"/>
                    </a:lnTo>
                    <a:lnTo>
                      <a:pt x="1707" y="1588"/>
                    </a:lnTo>
                    <a:lnTo>
                      <a:pt x="1713" y="1585"/>
                    </a:lnTo>
                    <a:lnTo>
                      <a:pt x="1728" y="1581"/>
                    </a:lnTo>
                    <a:lnTo>
                      <a:pt x="1748" y="1577"/>
                    </a:lnTo>
                    <a:lnTo>
                      <a:pt x="1769" y="1574"/>
                    </a:lnTo>
                    <a:lnTo>
                      <a:pt x="1790" y="1573"/>
                    </a:lnTo>
                    <a:lnTo>
                      <a:pt x="1810" y="1572"/>
                    </a:lnTo>
                    <a:lnTo>
                      <a:pt x="1830" y="1572"/>
                    </a:lnTo>
                    <a:lnTo>
                      <a:pt x="1851" y="1573"/>
                    </a:lnTo>
                    <a:lnTo>
                      <a:pt x="1872" y="1575"/>
                    </a:lnTo>
                    <a:lnTo>
                      <a:pt x="1892" y="1578"/>
                    </a:lnTo>
                    <a:lnTo>
                      <a:pt x="1912" y="1582"/>
                    </a:lnTo>
                    <a:lnTo>
                      <a:pt x="1924" y="1584"/>
                    </a:lnTo>
                    <a:lnTo>
                      <a:pt x="1932" y="1587"/>
                    </a:lnTo>
                    <a:lnTo>
                      <a:pt x="1937" y="1589"/>
                    </a:lnTo>
                    <a:lnTo>
                      <a:pt x="1940" y="1592"/>
                    </a:lnTo>
                    <a:lnTo>
                      <a:pt x="1939" y="1594"/>
                    </a:lnTo>
                    <a:lnTo>
                      <a:pt x="1935" y="1596"/>
                    </a:lnTo>
                    <a:lnTo>
                      <a:pt x="1927" y="1599"/>
                    </a:lnTo>
                    <a:lnTo>
                      <a:pt x="1917" y="1601"/>
                    </a:lnTo>
                    <a:lnTo>
                      <a:pt x="1911" y="1602"/>
                    </a:lnTo>
                    <a:lnTo>
                      <a:pt x="1905" y="1603"/>
                    </a:lnTo>
                    <a:lnTo>
                      <a:pt x="1902" y="1603"/>
                    </a:lnTo>
                    <a:lnTo>
                      <a:pt x="1900" y="1605"/>
                    </a:lnTo>
                    <a:lnTo>
                      <a:pt x="1897" y="1606"/>
                    </a:lnTo>
                    <a:lnTo>
                      <a:pt x="1897" y="1608"/>
                    </a:lnTo>
                    <a:lnTo>
                      <a:pt x="1897" y="1611"/>
                    </a:lnTo>
                    <a:lnTo>
                      <a:pt x="1899" y="1613"/>
                    </a:lnTo>
                    <a:lnTo>
                      <a:pt x="1901" y="1616"/>
                    </a:lnTo>
                    <a:lnTo>
                      <a:pt x="1906" y="1618"/>
                    </a:lnTo>
                    <a:lnTo>
                      <a:pt x="1916" y="1623"/>
                    </a:lnTo>
                    <a:lnTo>
                      <a:pt x="1926" y="1628"/>
                    </a:lnTo>
                    <a:lnTo>
                      <a:pt x="1935" y="1634"/>
                    </a:lnTo>
                    <a:lnTo>
                      <a:pt x="1940" y="1639"/>
                    </a:lnTo>
                    <a:lnTo>
                      <a:pt x="1941" y="1640"/>
                    </a:lnTo>
                    <a:lnTo>
                      <a:pt x="1941" y="1642"/>
                    </a:lnTo>
                    <a:lnTo>
                      <a:pt x="1941" y="1643"/>
                    </a:lnTo>
                    <a:lnTo>
                      <a:pt x="1940" y="1644"/>
                    </a:lnTo>
                    <a:lnTo>
                      <a:pt x="1936" y="1646"/>
                    </a:lnTo>
                    <a:lnTo>
                      <a:pt x="1931" y="1646"/>
                    </a:lnTo>
                    <a:lnTo>
                      <a:pt x="1924" y="1646"/>
                    </a:lnTo>
                    <a:lnTo>
                      <a:pt x="1915" y="1644"/>
                    </a:lnTo>
                    <a:lnTo>
                      <a:pt x="1897" y="1641"/>
                    </a:lnTo>
                    <a:lnTo>
                      <a:pt x="1880" y="1639"/>
                    </a:lnTo>
                    <a:lnTo>
                      <a:pt x="1864" y="1637"/>
                    </a:lnTo>
                    <a:lnTo>
                      <a:pt x="1846" y="1635"/>
                    </a:lnTo>
                    <a:lnTo>
                      <a:pt x="1834" y="1634"/>
                    </a:lnTo>
                    <a:lnTo>
                      <a:pt x="1820" y="1633"/>
                    </a:lnTo>
                    <a:lnTo>
                      <a:pt x="1808" y="1633"/>
                    </a:lnTo>
                    <a:lnTo>
                      <a:pt x="1795" y="1633"/>
                    </a:lnTo>
                    <a:lnTo>
                      <a:pt x="1781" y="1633"/>
                    </a:lnTo>
                    <a:lnTo>
                      <a:pt x="1771" y="1634"/>
                    </a:lnTo>
                    <a:lnTo>
                      <a:pt x="1764" y="1636"/>
                    </a:lnTo>
                    <a:lnTo>
                      <a:pt x="1758" y="1639"/>
                    </a:lnTo>
                    <a:lnTo>
                      <a:pt x="1753" y="1643"/>
                    </a:lnTo>
                    <a:lnTo>
                      <a:pt x="1750" y="1648"/>
                    </a:lnTo>
                    <a:lnTo>
                      <a:pt x="1748" y="1656"/>
                    </a:lnTo>
                    <a:lnTo>
                      <a:pt x="1747" y="1665"/>
                    </a:lnTo>
                    <a:lnTo>
                      <a:pt x="1745" y="1680"/>
                    </a:lnTo>
                    <a:lnTo>
                      <a:pt x="1743" y="1694"/>
                    </a:lnTo>
                    <a:lnTo>
                      <a:pt x="1742" y="1701"/>
                    </a:lnTo>
                    <a:lnTo>
                      <a:pt x="1740" y="1707"/>
                    </a:lnTo>
                    <a:lnTo>
                      <a:pt x="1737" y="1712"/>
                    </a:lnTo>
                    <a:lnTo>
                      <a:pt x="1733" y="1717"/>
                    </a:lnTo>
                    <a:lnTo>
                      <a:pt x="1725" y="1722"/>
                    </a:lnTo>
                    <a:lnTo>
                      <a:pt x="1714" y="1726"/>
                    </a:lnTo>
                    <a:lnTo>
                      <a:pt x="1700" y="1728"/>
                    </a:lnTo>
                    <a:lnTo>
                      <a:pt x="1683" y="1730"/>
                    </a:lnTo>
                    <a:lnTo>
                      <a:pt x="1660" y="1730"/>
                    </a:lnTo>
                    <a:lnTo>
                      <a:pt x="1639" y="1730"/>
                    </a:lnTo>
                    <a:lnTo>
                      <a:pt x="1618" y="1728"/>
                    </a:lnTo>
                    <a:lnTo>
                      <a:pt x="1597" y="1725"/>
                    </a:lnTo>
                    <a:lnTo>
                      <a:pt x="1589" y="1723"/>
                    </a:lnTo>
                    <a:lnTo>
                      <a:pt x="1581" y="1722"/>
                    </a:lnTo>
                    <a:lnTo>
                      <a:pt x="1581" y="1790"/>
                    </a:lnTo>
                    <a:lnTo>
                      <a:pt x="1579" y="1800"/>
                    </a:lnTo>
                    <a:lnTo>
                      <a:pt x="1578" y="1809"/>
                    </a:lnTo>
                    <a:lnTo>
                      <a:pt x="1576" y="1813"/>
                    </a:lnTo>
                    <a:lnTo>
                      <a:pt x="1574" y="1817"/>
                    </a:lnTo>
                    <a:lnTo>
                      <a:pt x="1572" y="1820"/>
                    </a:lnTo>
                    <a:lnTo>
                      <a:pt x="1568" y="1823"/>
                    </a:lnTo>
                    <a:lnTo>
                      <a:pt x="1564" y="1825"/>
                    </a:lnTo>
                    <a:lnTo>
                      <a:pt x="1561" y="1828"/>
                    </a:lnTo>
                    <a:lnTo>
                      <a:pt x="1556" y="1829"/>
                    </a:lnTo>
                    <a:lnTo>
                      <a:pt x="1551" y="1831"/>
                    </a:lnTo>
                    <a:lnTo>
                      <a:pt x="1537" y="1833"/>
                    </a:lnTo>
                    <a:lnTo>
                      <a:pt x="1522" y="1833"/>
                    </a:lnTo>
                    <a:lnTo>
                      <a:pt x="1188" y="1833"/>
                    </a:lnTo>
                    <a:lnTo>
                      <a:pt x="1184" y="1840"/>
                    </a:lnTo>
                    <a:lnTo>
                      <a:pt x="1179" y="1846"/>
                    </a:lnTo>
                    <a:lnTo>
                      <a:pt x="1173" y="1851"/>
                    </a:lnTo>
                    <a:lnTo>
                      <a:pt x="1165" y="1855"/>
                    </a:lnTo>
                    <a:lnTo>
                      <a:pt x="1158" y="1858"/>
                    </a:lnTo>
                    <a:lnTo>
                      <a:pt x="1149" y="1860"/>
                    </a:lnTo>
                    <a:lnTo>
                      <a:pt x="1140" y="1861"/>
                    </a:lnTo>
                    <a:lnTo>
                      <a:pt x="1130" y="1862"/>
                    </a:lnTo>
                    <a:lnTo>
                      <a:pt x="1122" y="1861"/>
                    </a:lnTo>
                    <a:lnTo>
                      <a:pt x="1113" y="1860"/>
                    </a:lnTo>
                    <a:lnTo>
                      <a:pt x="1104" y="1858"/>
                    </a:lnTo>
                    <a:lnTo>
                      <a:pt x="1097" y="1855"/>
                    </a:lnTo>
                    <a:lnTo>
                      <a:pt x="1089" y="1851"/>
                    </a:lnTo>
                    <a:lnTo>
                      <a:pt x="1083" y="1846"/>
                    </a:lnTo>
                    <a:lnTo>
                      <a:pt x="1078" y="1840"/>
                    </a:lnTo>
                    <a:lnTo>
                      <a:pt x="1074" y="1833"/>
                    </a:lnTo>
                    <a:lnTo>
                      <a:pt x="740" y="1833"/>
                    </a:lnTo>
                    <a:lnTo>
                      <a:pt x="725" y="1833"/>
                    </a:lnTo>
                    <a:lnTo>
                      <a:pt x="711" y="1831"/>
                    </a:lnTo>
                    <a:lnTo>
                      <a:pt x="706" y="1829"/>
                    </a:lnTo>
                    <a:lnTo>
                      <a:pt x="701" y="1828"/>
                    </a:lnTo>
                    <a:lnTo>
                      <a:pt x="697" y="1825"/>
                    </a:lnTo>
                    <a:lnTo>
                      <a:pt x="694" y="1823"/>
                    </a:lnTo>
                    <a:lnTo>
                      <a:pt x="690" y="1820"/>
                    </a:lnTo>
                    <a:lnTo>
                      <a:pt x="687" y="1817"/>
                    </a:lnTo>
                    <a:lnTo>
                      <a:pt x="686" y="1813"/>
                    </a:lnTo>
                    <a:lnTo>
                      <a:pt x="684" y="1809"/>
                    </a:lnTo>
                    <a:lnTo>
                      <a:pt x="682" y="1800"/>
                    </a:lnTo>
                    <a:lnTo>
                      <a:pt x="681" y="1790"/>
                    </a:lnTo>
                    <a:lnTo>
                      <a:pt x="681" y="1722"/>
                    </a:lnTo>
                    <a:lnTo>
                      <a:pt x="672" y="1723"/>
                    </a:lnTo>
                    <a:lnTo>
                      <a:pt x="665" y="1725"/>
                    </a:lnTo>
                    <a:lnTo>
                      <a:pt x="644" y="1728"/>
                    </a:lnTo>
                    <a:lnTo>
                      <a:pt x="623" y="1730"/>
                    </a:lnTo>
                    <a:lnTo>
                      <a:pt x="601" y="1730"/>
                    </a:lnTo>
                    <a:lnTo>
                      <a:pt x="579" y="1730"/>
                    </a:lnTo>
                    <a:lnTo>
                      <a:pt x="561" y="1728"/>
                    </a:lnTo>
                    <a:lnTo>
                      <a:pt x="548" y="1726"/>
                    </a:lnTo>
                    <a:lnTo>
                      <a:pt x="536" y="1722"/>
                    </a:lnTo>
                    <a:lnTo>
                      <a:pt x="529" y="1717"/>
                    </a:lnTo>
                    <a:lnTo>
                      <a:pt x="525" y="1712"/>
                    </a:lnTo>
                    <a:lnTo>
                      <a:pt x="521" y="1707"/>
                    </a:lnTo>
                    <a:lnTo>
                      <a:pt x="520" y="1701"/>
                    </a:lnTo>
                    <a:lnTo>
                      <a:pt x="519" y="1694"/>
                    </a:lnTo>
                    <a:lnTo>
                      <a:pt x="516" y="1680"/>
                    </a:lnTo>
                    <a:lnTo>
                      <a:pt x="515" y="1665"/>
                    </a:lnTo>
                    <a:lnTo>
                      <a:pt x="514" y="1656"/>
                    </a:lnTo>
                    <a:lnTo>
                      <a:pt x="511" y="1648"/>
                    </a:lnTo>
                    <a:lnTo>
                      <a:pt x="509" y="1643"/>
                    </a:lnTo>
                    <a:lnTo>
                      <a:pt x="504" y="1639"/>
                    </a:lnTo>
                    <a:lnTo>
                      <a:pt x="498" y="1636"/>
                    </a:lnTo>
                    <a:lnTo>
                      <a:pt x="490" y="1634"/>
                    </a:lnTo>
                    <a:lnTo>
                      <a:pt x="480" y="1633"/>
                    </a:lnTo>
                    <a:lnTo>
                      <a:pt x="467" y="1633"/>
                    </a:lnTo>
                    <a:lnTo>
                      <a:pt x="454" y="1633"/>
                    </a:lnTo>
                    <a:lnTo>
                      <a:pt x="442" y="1633"/>
                    </a:lnTo>
                    <a:lnTo>
                      <a:pt x="428" y="1634"/>
                    </a:lnTo>
                    <a:lnTo>
                      <a:pt x="415" y="1635"/>
                    </a:lnTo>
                    <a:lnTo>
                      <a:pt x="398" y="1637"/>
                    </a:lnTo>
                    <a:lnTo>
                      <a:pt x="382" y="1639"/>
                    </a:lnTo>
                    <a:lnTo>
                      <a:pt x="364" y="1641"/>
                    </a:lnTo>
                    <a:lnTo>
                      <a:pt x="347" y="1644"/>
                    </a:lnTo>
                    <a:lnTo>
                      <a:pt x="338" y="1646"/>
                    </a:lnTo>
                    <a:lnTo>
                      <a:pt x="331" y="1646"/>
                    </a:lnTo>
                    <a:lnTo>
                      <a:pt x="326" y="1646"/>
                    </a:lnTo>
                    <a:lnTo>
                      <a:pt x="322" y="1644"/>
                    </a:lnTo>
                    <a:lnTo>
                      <a:pt x="321" y="1643"/>
                    </a:lnTo>
                    <a:lnTo>
                      <a:pt x="321" y="1642"/>
                    </a:lnTo>
                    <a:lnTo>
                      <a:pt x="321" y="1640"/>
                    </a:lnTo>
                    <a:lnTo>
                      <a:pt x="322" y="1639"/>
                    </a:lnTo>
                    <a:lnTo>
                      <a:pt x="327" y="1634"/>
                    </a:lnTo>
                    <a:lnTo>
                      <a:pt x="336" y="1628"/>
                    </a:lnTo>
                    <a:lnTo>
                      <a:pt x="346" y="1623"/>
                    </a:lnTo>
                    <a:lnTo>
                      <a:pt x="356" y="1618"/>
                    </a:lnTo>
                    <a:lnTo>
                      <a:pt x="361" y="1616"/>
                    </a:lnTo>
                    <a:lnTo>
                      <a:pt x="363" y="1613"/>
                    </a:lnTo>
                    <a:lnTo>
                      <a:pt x="366" y="1611"/>
                    </a:lnTo>
                    <a:lnTo>
                      <a:pt x="366" y="1609"/>
                    </a:lnTo>
                    <a:lnTo>
                      <a:pt x="366" y="1607"/>
                    </a:lnTo>
                    <a:lnTo>
                      <a:pt x="364" y="1605"/>
                    </a:lnTo>
                    <a:lnTo>
                      <a:pt x="362" y="1603"/>
                    </a:lnTo>
                    <a:lnTo>
                      <a:pt x="358" y="1603"/>
                    </a:lnTo>
                    <a:lnTo>
                      <a:pt x="353" y="1602"/>
                    </a:lnTo>
                    <a:lnTo>
                      <a:pt x="346" y="1601"/>
                    </a:lnTo>
                    <a:lnTo>
                      <a:pt x="336" y="1599"/>
                    </a:lnTo>
                    <a:lnTo>
                      <a:pt x="328" y="1596"/>
                    </a:lnTo>
                    <a:lnTo>
                      <a:pt x="324" y="1594"/>
                    </a:lnTo>
                    <a:lnTo>
                      <a:pt x="324" y="1592"/>
                    </a:lnTo>
                    <a:lnTo>
                      <a:pt x="326" y="1590"/>
                    </a:lnTo>
                    <a:lnTo>
                      <a:pt x="332" y="1587"/>
                    </a:lnTo>
                    <a:lnTo>
                      <a:pt x="339" y="1585"/>
                    </a:lnTo>
                    <a:lnTo>
                      <a:pt x="351" y="1582"/>
                    </a:lnTo>
                    <a:lnTo>
                      <a:pt x="372" y="1578"/>
                    </a:lnTo>
                    <a:lnTo>
                      <a:pt x="392" y="1576"/>
                    </a:lnTo>
                    <a:lnTo>
                      <a:pt x="413" y="1574"/>
                    </a:lnTo>
                    <a:lnTo>
                      <a:pt x="433" y="1573"/>
                    </a:lnTo>
                    <a:lnTo>
                      <a:pt x="453" y="1572"/>
                    </a:lnTo>
                    <a:lnTo>
                      <a:pt x="474" y="1573"/>
                    </a:lnTo>
                    <a:lnTo>
                      <a:pt x="495" y="1575"/>
                    </a:lnTo>
                    <a:lnTo>
                      <a:pt x="516" y="1577"/>
                    </a:lnTo>
                    <a:lnTo>
                      <a:pt x="536" y="1581"/>
                    </a:lnTo>
                    <a:lnTo>
                      <a:pt x="551" y="1585"/>
                    </a:lnTo>
                    <a:lnTo>
                      <a:pt x="556" y="1588"/>
                    </a:lnTo>
                    <a:lnTo>
                      <a:pt x="561" y="1590"/>
                    </a:lnTo>
                    <a:lnTo>
                      <a:pt x="565" y="1593"/>
                    </a:lnTo>
                    <a:lnTo>
                      <a:pt x="569" y="1596"/>
                    </a:lnTo>
                    <a:lnTo>
                      <a:pt x="573" y="1602"/>
                    </a:lnTo>
                    <a:lnTo>
                      <a:pt x="575" y="1609"/>
                    </a:lnTo>
                    <a:lnTo>
                      <a:pt x="576" y="1616"/>
                    </a:lnTo>
                    <a:lnTo>
                      <a:pt x="578" y="1624"/>
                    </a:lnTo>
                    <a:lnTo>
                      <a:pt x="578" y="1637"/>
                    </a:lnTo>
                    <a:lnTo>
                      <a:pt x="579" y="1647"/>
                    </a:lnTo>
                    <a:lnTo>
                      <a:pt x="580" y="1655"/>
                    </a:lnTo>
                    <a:lnTo>
                      <a:pt x="581" y="1662"/>
                    </a:lnTo>
                    <a:lnTo>
                      <a:pt x="584" y="1664"/>
                    </a:lnTo>
                    <a:lnTo>
                      <a:pt x="586" y="1667"/>
                    </a:lnTo>
                    <a:lnTo>
                      <a:pt x="589" y="1668"/>
                    </a:lnTo>
                    <a:lnTo>
                      <a:pt x="593" y="1670"/>
                    </a:lnTo>
                    <a:lnTo>
                      <a:pt x="603" y="1671"/>
                    </a:lnTo>
                    <a:lnTo>
                      <a:pt x="616" y="1671"/>
                    </a:lnTo>
                    <a:lnTo>
                      <a:pt x="634" y="1670"/>
                    </a:lnTo>
                    <a:lnTo>
                      <a:pt x="650" y="1667"/>
                    </a:lnTo>
                    <a:lnTo>
                      <a:pt x="667" y="1665"/>
                    </a:lnTo>
                    <a:lnTo>
                      <a:pt x="684" y="1661"/>
                    </a:lnTo>
                    <a:lnTo>
                      <a:pt x="681" y="1478"/>
                    </a:lnTo>
                    <a:lnTo>
                      <a:pt x="676" y="1479"/>
                    </a:lnTo>
                    <a:lnTo>
                      <a:pt x="672" y="1480"/>
                    </a:lnTo>
                    <a:lnTo>
                      <a:pt x="660" y="1483"/>
                    </a:lnTo>
                    <a:lnTo>
                      <a:pt x="647" y="1485"/>
                    </a:lnTo>
                    <a:lnTo>
                      <a:pt x="623" y="1489"/>
                    </a:lnTo>
                    <a:lnTo>
                      <a:pt x="596" y="1490"/>
                    </a:lnTo>
                    <a:lnTo>
                      <a:pt x="569" y="1490"/>
                    </a:lnTo>
                    <a:lnTo>
                      <a:pt x="543" y="1488"/>
                    </a:lnTo>
                    <a:lnTo>
                      <a:pt x="531" y="1486"/>
                    </a:lnTo>
                    <a:lnTo>
                      <a:pt x="523" y="1484"/>
                    </a:lnTo>
                    <a:lnTo>
                      <a:pt x="515" y="1482"/>
                    </a:lnTo>
                    <a:lnTo>
                      <a:pt x="510" y="1478"/>
                    </a:lnTo>
                    <a:lnTo>
                      <a:pt x="506" y="1474"/>
                    </a:lnTo>
                    <a:lnTo>
                      <a:pt x="504" y="1468"/>
                    </a:lnTo>
                    <a:lnTo>
                      <a:pt x="501" y="1461"/>
                    </a:lnTo>
                    <a:lnTo>
                      <a:pt x="500" y="1452"/>
                    </a:lnTo>
                    <a:lnTo>
                      <a:pt x="498" y="1417"/>
                    </a:lnTo>
                    <a:lnTo>
                      <a:pt x="498" y="1410"/>
                    </a:lnTo>
                    <a:lnTo>
                      <a:pt x="497" y="1405"/>
                    </a:lnTo>
                    <a:lnTo>
                      <a:pt x="494" y="1401"/>
                    </a:lnTo>
                    <a:lnTo>
                      <a:pt x="492" y="1398"/>
                    </a:lnTo>
                    <a:lnTo>
                      <a:pt x="489" y="1397"/>
                    </a:lnTo>
                    <a:lnTo>
                      <a:pt x="484" y="1396"/>
                    </a:lnTo>
                    <a:lnTo>
                      <a:pt x="479" y="1395"/>
                    </a:lnTo>
                    <a:lnTo>
                      <a:pt x="473" y="1394"/>
                    </a:lnTo>
                    <a:lnTo>
                      <a:pt x="450" y="1393"/>
                    </a:lnTo>
                    <a:lnTo>
                      <a:pt x="429" y="1393"/>
                    </a:lnTo>
                    <a:lnTo>
                      <a:pt x="407" y="1394"/>
                    </a:lnTo>
                    <a:lnTo>
                      <a:pt x="385" y="1395"/>
                    </a:lnTo>
                    <a:lnTo>
                      <a:pt x="366" y="1397"/>
                    </a:lnTo>
                    <a:lnTo>
                      <a:pt x="347" y="1399"/>
                    </a:lnTo>
                    <a:lnTo>
                      <a:pt x="327" y="1402"/>
                    </a:lnTo>
                    <a:lnTo>
                      <a:pt x="308" y="1405"/>
                    </a:lnTo>
                    <a:lnTo>
                      <a:pt x="302" y="1406"/>
                    </a:lnTo>
                    <a:lnTo>
                      <a:pt x="296" y="1406"/>
                    </a:lnTo>
                    <a:lnTo>
                      <a:pt x="291" y="1405"/>
                    </a:lnTo>
                    <a:lnTo>
                      <a:pt x="287" y="1403"/>
                    </a:lnTo>
                    <a:lnTo>
                      <a:pt x="286" y="1401"/>
                    </a:lnTo>
                    <a:lnTo>
                      <a:pt x="286" y="1398"/>
                    </a:lnTo>
                    <a:lnTo>
                      <a:pt x="289" y="1394"/>
                    </a:lnTo>
                    <a:lnTo>
                      <a:pt x="296" y="1389"/>
                    </a:lnTo>
                    <a:lnTo>
                      <a:pt x="307" y="1383"/>
                    </a:lnTo>
                    <a:lnTo>
                      <a:pt x="319" y="1377"/>
                    </a:lnTo>
                    <a:lnTo>
                      <a:pt x="323" y="1375"/>
                    </a:lnTo>
                    <a:lnTo>
                      <a:pt x="326" y="1373"/>
                    </a:lnTo>
                    <a:lnTo>
                      <a:pt x="327" y="1371"/>
                    </a:lnTo>
                    <a:lnTo>
                      <a:pt x="328" y="1370"/>
                    </a:lnTo>
                    <a:lnTo>
                      <a:pt x="327" y="1368"/>
                    </a:lnTo>
                    <a:lnTo>
                      <a:pt x="326" y="1367"/>
                    </a:lnTo>
                    <a:lnTo>
                      <a:pt x="324" y="1365"/>
                    </a:lnTo>
                    <a:lnTo>
                      <a:pt x="321" y="1365"/>
                    </a:lnTo>
                    <a:lnTo>
                      <a:pt x="317" y="1364"/>
                    </a:lnTo>
                    <a:lnTo>
                      <a:pt x="313" y="1363"/>
                    </a:lnTo>
                    <a:lnTo>
                      <a:pt x="302" y="1362"/>
                    </a:lnTo>
                    <a:lnTo>
                      <a:pt x="293" y="1359"/>
                    </a:lnTo>
                    <a:lnTo>
                      <a:pt x="288" y="1357"/>
                    </a:lnTo>
                    <a:lnTo>
                      <a:pt x="286" y="1355"/>
                    </a:lnTo>
                    <a:lnTo>
                      <a:pt x="284" y="1353"/>
                    </a:lnTo>
                    <a:lnTo>
                      <a:pt x="287" y="1351"/>
                    </a:lnTo>
                    <a:lnTo>
                      <a:pt x="291" y="1348"/>
                    </a:lnTo>
                    <a:lnTo>
                      <a:pt x="298" y="1346"/>
                    </a:lnTo>
                    <a:lnTo>
                      <a:pt x="309" y="1344"/>
                    </a:lnTo>
                    <a:lnTo>
                      <a:pt x="319" y="1341"/>
                    </a:lnTo>
                    <a:lnTo>
                      <a:pt x="331" y="1340"/>
                    </a:lnTo>
                    <a:lnTo>
                      <a:pt x="342" y="1338"/>
                    </a:lnTo>
                    <a:lnTo>
                      <a:pt x="363" y="1336"/>
                    </a:lnTo>
                    <a:lnTo>
                      <a:pt x="385" y="1334"/>
                    </a:lnTo>
                    <a:lnTo>
                      <a:pt x="407" y="1334"/>
                    </a:lnTo>
                    <a:lnTo>
                      <a:pt x="429" y="1334"/>
                    </a:lnTo>
                    <a:lnTo>
                      <a:pt x="453" y="1334"/>
                    </a:lnTo>
                    <a:lnTo>
                      <a:pt x="475" y="1336"/>
                    </a:lnTo>
                    <a:lnTo>
                      <a:pt x="499" y="1339"/>
                    </a:lnTo>
                    <a:lnTo>
                      <a:pt x="523" y="1342"/>
                    </a:lnTo>
                    <a:lnTo>
                      <a:pt x="530" y="1344"/>
                    </a:lnTo>
                    <a:lnTo>
                      <a:pt x="538" y="1346"/>
                    </a:lnTo>
                    <a:lnTo>
                      <a:pt x="544" y="1349"/>
                    </a:lnTo>
                    <a:lnTo>
                      <a:pt x="548" y="1351"/>
                    </a:lnTo>
                    <a:lnTo>
                      <a:pt x="551" y="1356"/>
                    </a:lnTo>
                    <a:lnTo>
                      <a:pt x="555" y="1361"/>
                    </a:lnTo>
                    <a:lnTo>
                      <a:pt x="556" y="1369"/>
                    </a:lnTo>
                    <a:lnTo>
                      <a:pt x="558" y="1379"/>
                    </a:lnTo>
                    <a:lnTo>
                      <a:pt x="560" y="1404"/>
                    </a:lnTo>
                    <a:lnTo>
                      <a:pt x="560" y="1413"/>
                    </a:lnTo>
                    <a:lnTo>
                      <a:pt x="561" y="1420"/>
                    </a:lnTo>
                    <a:lnTo>
                      <a:pt x="563" y="1425"/>
                    </a:lnTo>
                    <a:lnTo>
                      <a:pt x="565" y="1428"/>
                    </a:lnTo>
                    <a:lnTo>
                      <a:pt x="570" y="1431"/>
                    </a:lnTo>
                    <a:lnTo>
                      <a:pt x="576" y="1432"/>
                    </a:lnTo>
                    <a:lnTo>
                      <a:pt x="585" y="1432"/>
                    </a:lnTo>
                    <a:lnTo>
                      <a:pt x="598" y="1432"/>
                    </a:lnTo>
                    <a:lnTo>
                      <a:pt x="619" y="1430"/>
                    </a:lnTo>
                    <a:lnTo>
                      <a:pt x="640" y="1427"/>
                    </a:lnTo>
                    <a:lnTo>
                      <a:pt x="661" y="1423"/>
                    </a:lnTo>
                    <a:lnTo>
                      <a:pt x="681" y="1417"/>
                    </a:lnTo>
                    <a:lnTo>
                      <a:pt x="681" y="1396"/>
                    </a:lnTo>
                    <a:lnTo>
                      <a:pt x="682" y="1386"/>
                    </a:lnTo>
                    <a:lnTo>
                      <a:pt x="684" y="1377"/>
                    </a:lnTo>
                    <a:lnTo>
                      <a:pt x="687" y="1370"/>
                    </a:lnTo>
                    <a:lnTo>
                      <a:pt x="692" y="1365"/>
                    </a:lnTo>
                    <a:lnTo>
                      <a:pt x="699" y="1361"/>
                    </a:lnTo>
                    <a:lnTo>
                      <a:pt x="706" y="1358"/>
                    </a:lnTo>
                    <a:lnTo>
                      <a:pt x="715" y="1356"/>
                    </a:lnTo>
                    <a:lnTo>
                      <a:pt x="726" y="1356"/>
                    </a:lnTo>
                    <a:lnTo>
                      <a:pt x="726" y="1316"/>
                    </a:lnTo>
                    <a:lnTo>
                      <a:pt x="726" y="1311"/>
                    </a:lnTo>
                    <a:lnTo>
                      <a:pt x="731" y="1314"/>
                    </a:lnTo>
                    <a:lnTo>
                      <a:pt x="752" y="1323"/>
                    </a:lnTo>
                    <a:lnTo>
                      <a:pt x="752" y="1292"/>
                    </a:lnTo>
                    <a:lnTo>
                      <a:pt x="752" y="1286"/>
                    </a:lnTo>
                    <a:lnTo>
                      <a:pt x="758" y="1290"/>
                    </a:lnTo>
                    <a:lnTo>
                      <a:pt x="780" y="1302"/>
                    </a:lnTo>
                    <a:lnTo>
                      <a:pt x="780" y="1263"/>
                    </a:lnTo>
                    <a:lnTo>
                      <a:pt x="780" y="1258"/>
                    </a:lnTo>
                    <a:lnTo>
                      <a:pt x="790" y="1263"/>
                    </a:lnTo>
                    <a:lnTo>
                      <a:pt x="801" y="1267"/>
                    </a:lnTo>
                    <a:lnTo>
                      <a:pt x="811" y="1271"/>
                    </a:lnTo>
                    <a:lnTo>
                      <a:pt x="822" y="1274"/>
                    </a:lnTo>
                    <a:lnTo>
                      <a:pt x="832" y="1277"/>
                    </a:lnTo>
                    <a:lnTo>
                      <a:pt x="843" y="1279"/>
                    </a:lnTo>
                    <a:lnTo>
                      <a:pt x="855" y="1281"/>
                    </a:lnTo>
                    <a:lnTo>
                      <a:pt x="866" y="1282"/>
                    </a:lnTo>
                    <a:lnTo>
                      <a:pt x="887" y="1283"/>
                    </a:lnTo>
                    <a:lnTo>
                      <a:pt x="909" y="1282"/>
                    </a:lnTo>
                    <a:lnTo>
                      <a:pt x="933" y="1280"/>
                    </a:lnTo>
                    <a:lnTo>
                      <a:pt x="957" y="1277"/>
                    </a:lnTo>
                    <a:lnTo>
                      <a:pt x="971" y="1275"/>
                    </a:lnTo>
                    <a:lnTo>
                      <a:pt x="984" y="1274"/>
                    </a:lnTo>
                    <a:lnTo>
                      <a:pt x="998" y="1274"/>
                    </a:lnTo>
                    <a:lnTo>
                      <a:pt x="1010" y="1274"/>
                    </a:lnTo>
                    <a:lnTo>
                      <a:pt x="1023" y="1275"/>
                    </a:lnTo>
                    <a:lnTo>
                      <a:pt x="1035" y="1277"/>
                    </a:lnTo>
                    <a:lnTo>
                      <a:pt x="1048" y="1279"/>
                    </a:lnTo>
                    <a:lnTo>
                      <a:pt x="1059" y="1282"/>
                    </a:lnTo>
                    <a:lnTo>
                      <a:pt x="1069" y="1285"/>
                    </a:lnTo>
                    <a:lnTo>
                      <a:pt x="1080" y="1290"/>
                    </a:lnTo>
                    <a:lnTo>
                      <a:pt x="1090" y="1295"/>
                    </a:lnTo>
                    <a:lnTo>
                      <a:pt x="1099" y="1301"/>
                    </a:lnTo>
                    <a:lnTo>
                      <a:pt x="1108" y="1307"/>
                    </a:lnTo>
                    <a:lnTo>
                      <a:pt x="1117" y="1315"/>
                    </a:lnTo>
                    <a:lnTo>
                      <a:pt x="1124" y="1323"/>
                    </a:lnTo>
                    <a:lnTo>
                      <a:pt x="1131" y="1332"/>
                    </a:lnTo>
                    <a:close/>
                    <a:moveTo>
                      <a:pt x="908" y="1460"/>
                    </a:moveTo>
                    <a:lnTo>
                      <a:pt x="912" y="1460"/>
                    </a:lnTo>
                    <a:lnTo>
                      <a:pt x="917" y="1460"/>
                    </a:lnTo>
                    <a:lnTo>
                      <a:pt x="921" y="1459"/>
                    </a:lnTo>
                    <a:lnTo>
                      <a:pt x="926" y="1458"/>
                    </a:lnTo>
                    <a:lnTo>
                      <a:pt x="929" y="1457"/>
                    </a:lnTo>
                    <a:lnTo>
                      <a:pt x="933" y="1456"/>
                    </a:lnTo>
                    <a:lnTo>
                      <a:pt x="938" y="1453"/>
                    </a:lnTo>
                    <a:lnTo>
                      <a:pt x="942" y="1449"/>
                    </a:lnTo>
                    <a:lnTo>
                      <a:pt x="944" y="1446"/>
                    </a:lnTo>
                    <a:lnTo>
                      <a:pt x="946" y="1442"/>
                    </a:lnTo>
                    <a:lnTo>
                      <a:pt x="947" y="1439"/>
                    </a:lnTo>
                    <a:lnTo>
                      <a:pt x="947" y="1435"/>
                    </a:lnTo>
                    <a:lnTo>
                      <a:pt x="947" y="1430"/>
                    </a:lnTo>
                    <a:lnTo>
                      <a:pt x="944" y="1425"/>
                    </a:lnTo>
                    <a:lnTo>
                      <a:pt x="942" y="1421"/>
                    </a:lnTo>
                    <a:lnTo>
                      <a:pt x="937" y="1416"/>
                    </a:lnTo>
                    <a:lnTo>
                      <a:pt x="931" y="1411"/>
                    </a:lnTo>
                    <a:lnTo>
                      <a:pt x="922" y="1406"/>
                    </a:lnTo>
                    <a:lnTo>
                      <a:pt x="917" y="1404"/>
                    </a:lnTo>
                    <a:lnTo>
                      <a:pt x="912" y="1401"/>
                    </a:lnTo>
                    <a:lnTo>
                      <a:pt x="908" y="1398"/>
                    </a:lnTo>
                    <a:lnTo>
                      <a:pt x="904" y="1395"/>
                    </a:lnTo>
                    <a:lnTo>
                      <a:pt x="902" y="1393"/>
                    </a:lnTo>
                    <a:lnTo>
                      <a:pt x="899" y="1391"/>
                    </a:lnTo>
                    <a:lnTo>
                      <a:pt x="898" y="1388"/>
                    </a:lnTo>
                    <a:lnTo>
                      <a:pt x="897" y="1386"/>
                    </a:lnTo>
                    <a:lnTo>
                      <a:pt x="897" y="1383"/>
                    </a:lnTo>
                    <a:lnTo>
                      <a:pt x="898" y="1379"/>
                    </a:lnTo>
                    <a:lnTo>
                      <a:pt x="899" y="1376"/>
                    </a:lnTo>
                    <a:lnTo>
                      <a:pt x="903" y="1373"/>
                    </a:lnTo>
                    <a:lnTo>
                      <a:pt x="907" y="1372"/>
                    </a:lnTo>
                    <a:lnTo>
                      <a:pt x="912" y="1370"/>
                    </a:lnTo>
                    <a:lnTo>
                      <a:pt x="918" y="1370"/>
                    </a:lnTo>
                    <a:lnTo>
                      <a:pt x="923" y="1370"/>
                    </a:lnTo>
                    <a:lnTo>
                      <a:pt x="927" y="1371"/>
                    </a:lnTo>
                    <a:lnTo>
                      <a:pt x="931" y="1372"/>
                    </a:lnTo>
                    <a:lnTo>
                      <a:pt x="933" y="1373"/>
                    </a:lnTo>
                    <a:lnTo>
                      <a:pt x="934" y="1374"/>
                    </a:lnTo>
                    <a:lnTo>
                      <a:pt x="937" y="1375"/>
                    </a:lnTo>
                    <a:lnTo>
                      <a:pt x="938" y="1376"/>
                    </a:lnTo>
                    <a:lnTo>
                      <a:pt x="938" y="1377"/>
                    </a:lnTo>
                    <a:lnTo>
                      <a:pt x="939" y="1378"/>
                    </a:lnTo>
                    <a:lnTo>
                      <a:pt x="939" y="1379"/>
                    </a:lnTo>
                    <a:lnTo>
                      <a:pt x="939" y="1380"/>
                    </a:lnTo>
                    <a:lnTo>
                      <a:pt x="941" y="1381"/>
                    </a:lnTo>
                    <a:lnTo>
                      <a:pt x="941" y="1382"/>
                    </a:lnTo>
                    <a:lnTo>
                      <a:pt x="941" y="1383"/>
                    </a:lnTo>
                    <a:lnTo>
                      <a:pt x="942" y="1384"/>
                    </a:lnTo>
                    <a:lnTo>
                      <a:pt x="942" y="1383"/>
                    </a:lnTo>
                    <a:lnTo>
                      <a:pt x="943" y="1383"/>
                    </a:lnTo>
                    <a:lnTo>
                      <a:pt x="943" y="1382"/>
                    </a:lnTo>
                    <a:lnTo>
                      <a:pt x="943" y="1381"/>
                    </a:lnTo>
                    <a:lnTo>
                      <a:pt x="943" y="1376"/>
                    </a:lnTo>
                    <a:lnTo>
                      <a:pt x="943" y="1372"/>
                    </a:lnTo>
                    <a:lnTo>
                      <a:pt x="943" y="1369"/>
                    </a:lnTo>
                    <a:lnTo>
                      <a:pt x="944" y="1368"/>
                    </a:lnTo>
                    <a:lnTo>
                      <a:pt x="943" y="1368"/>
                    </a:lnTo>
                    <a:lnTo>
                      <a:pt x="943" y="1367"/>
                    </a:lnTo>
                    <a:lnTo>
                      <a:pt x="942" y="1367"/>
                    </a:lnTo>
                    <a:lnTo>
                      <a:pt x="941" y="1367"/>
                    </a:lnTo>
                    <a:lnTo>
                      <a:pt x="938" y="1367"/>
                    </a:lnTo>
                    <a:lnTo>
                      <a:pt x="937" y="1367"/>
                    </a:lnTo>
                    <a:lnTo>
                      <a:pt x="934" y="1366"/>
                    </a:lnTo>
                    <a:lnTo>
                      <a:pt x="932" y="1366"/>
                    </a:lnTo>
                    <a:lnTo>
                      <a:pt x="929" y="1366"/>
                    </a:lnTo>
                    <a:lnTo>
                      <a:pt x="927" y="1365"/>
                    </a:lnTo>
                    <a:lnTo>
                      <a:pt x="923" y="1365"/>
                    </a:lnTo>
                    <a:lnTo>
                      <a:pt x="921" y="1365"/>
                    </a:lnTo>
                    <a:lnTo>
                      <a:pt x="911" y="1366"/>
                    </a:lnTo>
                    <a:lnTo>
                      <a:pt x="902" y="1368"/>
                    </a:lnTo>
                    <a:lnTo>
                      <a:pt x="896" y="1371"/>
                    </a:lnTo>
                    <a:lnTo>
                      <a:pt x="891" y="1376"/>
                    </a:lnTo>
                    <a:lnTo>
                      <a:pt x="887" y="1381"/>
                    </a:lnTo>
                    <a:lnTo>
                      <a:pt x="886" y="1388"/>
                    </a:lnTo>
                    <a:lnTo>
                      <a:pt x="887" y="1392"/>
                    </a:lnTo>
                    <a:lnTo>
                      <a:pt x="888" y="1396"/>
                    </a:lnTo>
                    <a:lnTo>
                      <a:pt x="891" y="1400"/>
                    </a:lnTo>
                    <a:lnTo>
                      <a:pt x="894" y="1405"/>
                    </a:lnTo>
                    <a:lnTo>
                      <a:pt x="901" y="1409"/>
                    </a:lnTo>
                    <a:lnTo>
                      <a:pt x="908" y="1414"/>
                    </a:lnTo>
                    <a:lnTo>
                      <a:pt x="916" y="1418"/>
                    </a:lnTo>
                    <a:lnTo>
                      <a:pt x="921" y="1421"/>
                    </a:lnTo>
                    <a:lnTo>
                      <a:pt x="924" y="1424"/>
                    </a:lnTo>
                    <a:lnTo>
                      <a:pt x="928" y="1426"/>
                    </a:lnTo>
                    <a:lnTo>
                      <a:pt x="931" y="1428"/>
                    </a:lnTo>
                    <a:lnTo>
                      <a:pt x="932" y="1431"/>
                    </a:lnTo>
                    <a:lnTo>
                      <a:pt x="934" y="1433"/>
                    </a:lnTo>
                    <a:lnTo>
                      <a:pt x="934" y="1436"/>
                    </a:lnTo>
                    <a:lnTo>
                      <a:pt x="936" y="1439"/>
                    </a:lnTo>
                    <a:lnTo>
                      <a:pt x="934" y="1443"/>
                    </a:lnTo>
                    <a:lnTo>
                      <a:pt x="932" y="1447"/>
                    </a:lnTo>
                    <a:lnTo>
                      <a:pt x="929" y="1451"/>
                    </a:lnTo>
                    <a:lnTo>
                      <a:pt x="924" y="1453"/>
                    </a:lnTo>
                    <a:lnTo>
                      <a:pt x="918" y="1455"/>
                    </a:lnTo>
                    <a:lnTo>
                      <a:pt x="912" y="1455"/>
                    </a:lnTo>
                    <a:lnTo>
                      <a:pt x="908" y="1455"/>
                    </a:lnTo>
                    <a:lnTo>
                      <a:pt x="903" y="1455"/>
                    </a:lnTo>
                    <a:lnTo>
                      <a:pt x="899" y="1454"/>
                    </a:lnTo>
                    <a:lnTo>
                      <a:pt x="897" y="1452"/>
                    </a:lnTo>
                    <a:lnTo>
                      <a:pt x="893" y="1451"/>
                    </a:lnTo>
                    <a:lnTo>
                      <a:pt x="891" y="1449"/>
                    </a:lnTo>
                    <a:lnTo>
                      <a:pt x="888" y="1446"/>
                    </a:lnTo>
                    <a:lnTo>
                      <a:pt x="887" y="1443"/>
                    </a:lnTo>
                    <a:lnTo>
                      <a:pt x="887" y="1442"/>
                    </a:lnTo>
                    <a:lnTo>
                      <a:pt x="887" y="1441"/>
                    </a:lnTo>
                    <a:lnTo>
                      <a:pt x="887" y="1440"/>
                    </a:lnTo>
                    <a:lnTo>
                      <a:pt x="887" y="1439"/>
                    </a:lnTo>
                    <a:lnTo>
                      <a:pt x="887" y="1438"/>
                    </a:lnTo>
                    <a:lnTo>
                      <a:pt x="886" y="1438"/>
                    </a:lnTo>
                    <a:lnTo>
                      <a:pt x="886" y="1437"/>
                    </a:lnTo>
                    <a:lnTo>
                      <a:pt x="884" y="1438"/>
                    </a:lnTo>
                    <a:lnTo>
                      <a:pt x="884" y="1439"/>
                    </a:lnTo>
                    <a:lnTo>
                      <a:pt x="883" y="1441"/>
                    </a:lnTo>
                    <a:lnTo>
                      <a:pt x="883" y="1444"/>
                    </a:lnTo>
                    <a:lnTo>
                      <a:pt x="883" y="1448"/>
                    </a:lnTo>
                    <a:lnTo>
                      <a:pt x="883" y="1452"/>
                    </a:lnTo>
                    <a:lnTo>
                      <a:pt x="883" y="1454"/>
                    </a:lnTo>
                    <a:lnTo>
                      <a:pt x="883" y="1455"/>
                    </a:lnTo>
                    <a:lnTo>
                      <a:pt x="883" y="1456"/>
                    </a:lnTo>
                    <a:lnTo>
                      <a:pt x="884" y="1456"/>
                    </a:lnTo>
                    <a:lnTo>
                      <a:pt x="886" y="1457"/>
                    </a:lnTo>
                    <a:lnTo>
                      <a:pt x="888" y="1458"/>
                    </a:lnTo>
                    <a:lnTo>
                      <a:pt x="892" y="1459"/>
                    </a:lnTo>
                    <a:lnTo>
                      <a:pt x="896" y="1459"/>
                    </a:lnTo>
                    <a:lnTo>
                      <a:pt x="901" y="1460"/>
                    </a:lnTo>
                    <a:lnTo>
                      <a:pt x="904" y="1460"/>
                    </a:lnTo>
                    <a:lnTo>
                      <a:pt x="908" y="1460"/>
                    </a:lnTo>
                    <a:close/>
                    <a:moveTo>
                      <a:pt x="978" y="1445"/>
                    </a:moveTo>
                    <a:lnTo>
                      <a:pt x="977" y="1448"/>
                    </a:lnTo>
                    <a:lnTo>
                      <a:pt x="976" y="1450"/>
                    </a:lnTo>
                    <a:lnTo>
                      <a:pt x="973" y="1453"/>
                    </a:lnTo>
                    <a:lnTo>
                      <a:pt x="971" y="1454"/>
                    </a:lnTo>
                    <a:lnTo>
                      <a:pt x="968" y="1455"/>
                    </a:lnTo>
                    <a:lnTo>
                      <a:pt x="966" y="1456"/>
                    </a:lnTo>
                    <a:lnTo>
                      <a:pt x="964" y="1456"/>
                    </a:lnTo>
                    <a:lnTo>
                      <a:pt x="963" y="1456"/>
                    </a:lnTo>
                    <a:lnTo>
                      <a:pt x="962" y="1456"/>
                    </a:lnTo>
                    <a:lnTo>
                      <a:pt x="961" y="1456"/>
                    </a:lnTo>
                    <a:lnTo>
                      <a:pt x="959" y="1457"/>
                    </a:lnTo>
                    <a:lnTo>
                      <a:pt x="959" y="1458"/>
                    </a:lnTo>
                    <a:lnTo>
                      <a:pt x="961" y="1458"/>
                    </a:lnTo>
                    <a:lnTo>
                      <a:pt x="962" y="1458"/>
                    </a:lnTo>
                    <a:lnTo>
                      <a:pt x="966" y="1458"/>
                    </a:lnTo>
                    <a:lnTo>
                      <a:pt x="969" y="1458"/>
                    </a:lnTo>
                    <a:lnTo>
                      <a:pt x="972" y="1458"/>
                    </a:lnTo>
                    <a:lnTo>
                      <a:pt x="974" y="1458"/>
                    </a:lnTo>
                    <a:lnTo>
                      <a:pt x="977" y="1458"/>
                    </a:lnTo>
                    <a:lnTo>
                      <a:pt x="978" y="1458"/>
                    </a:lnTo>
                    <a:lnTo>
                      <a:pt x="979" y="1458"/>
                    </a:lnTo>
                    <a:lnTo>
                      <a:pt x="981" y="1458"/>
                    </a:lnTo>
                    <a:lnTo>
                      <a:pt x="982" y="1458"/>
                    </a:lnTo>
                    <a:lnTo>
                      <a:pt x="984" y="1458"/>
                    </a:lnTo>
                    <a:lnTo>
                      <a:pt x="987" y="1458"/>
                    </a:lnTo>
                    <a:lnTo>
                      <a:pt x="988" y="1458"/>
                    </a:lnTo>
                    <a:lnTo>
                      <a:pt x="991" y="1458"/>
                    </a:lnTo>
                    <a:lnTo>
                      <a:pt x="992" y="1458"/>
                    </a:lnTo>
                    <a:lnTo>
                      <a:pt x="993" y="1458"/>
                    </a:lnTo>
                    <a:lnTo>
                      <a:pt x="994" y="1458"/>
                    </a:lnTo>
                    <a:lnTo>
                      <a:pt x="994" y="1457"/>
                    </a:lnTo>
                    <a:lnTo>
                      <a:pt x="993" y="1456"/>
                    </a:lnTo>
                    <a:lnTo>
                      <a:pt x="992" y="1456"/>
                    </a:lnTo>
                    <a:lnTo>
                      <a:pt x="991" y="1456"/>
                    </a:lnTo>
                    <a:lnTo>
                      <a:pt x="989" y="1456"/>
                    </a:lnTo>
                    <a:lnTo>
                      <a:pt x="988" y="1456"/>
                    </a:lnTo>
                    <a:lnTo>
                      <a:pt x="987" y="1455"/>
                    </a:lnTo>
                    <a:lnTo>
                      <a:pt x="986" y="1454"/>
                    </a:lnTo>
                    <a:lnTo>
                      <a:pt x="986" y="1453"/>
                    </a:lnTo>
                    <a:lnTo>
                      <a:pt x="986" y="1451"/>
                    </a:lnTo>
                    <a:lnTo>
                      <a:pt x="987" y="1449"/>
                    </a:lnTo>
                    <a:lnTo>
                      <a:pt x="987" y="1447"/>
                    </a:lnTo>
                    <a:lnTo>
                      <a:pt x="988" y="1445"/>
                    </a:lnTo>
                    <a:lnTo>
                      <a:pt x="997" y="1426"/>
                    </a:lnTo>
                    <a:lnTo>
                      <a:pt x="997" y="1425"/>
                    </a:lnTo>
                    <a:lnTo>
                      <a:pt x="998" y="1425"/>
                    </a:lnTo>
                    <a:lnTo>
                      <a:pt x="999" y="1425"/>
                    </a:lnTo>
                    <a:lnTo>
                      <a:pt x="1034" y="1425"/>
                    </a:lnTo>
                    <a:lnTo>
                      <a:pt x="1035" y="1425"/>
                    </a:lnTo>
                    <a:lnTo>
                      <a:pt x="1050" y="1453"/>
                    </a:lnTo>
                    <a:lnTo>
                      <a:pt x="1050" y="1454"/>
                    </a:lnTo>
                    <a:lnTo>
                      <a:pt x="1050" y="1455"/>
                    </a:lnTo>
                    <a:lnTo>
                      <a:pt x="1049" y="1456"/>
                    </a:lnTo>
                    <a:lnTo>
                      <a:pt x="1048" y="1457"/>
                    </a:lnTo>
                    <a:lnTo>
                      <a:pt x="1048" y="1458"/>
                    </a:lnTo>
                    <a:lnTo>
                      <a:pt x="1049" y="1458"/>
                    </a:lnTo>
                    <a:lnTo>
                      <a:pt x="1050" y="1458"/>
                    </a:lnTo>
                    <a:lnTo>
                      <a:pt x="1053" y="1458"/>
                    </a:lnTo>
                    <a:lnTo>
                      <a:pt x="1057" y="1458"/>
                    </a:lnTo>
                    <a:lnTo>
                      <a:pt x="1062" y="1458"/>
                    </a:lnTo>
                    <a:lnTo>
                      <a:pt x="1065" y="1458"/>
                    </a:lnTo>
                    <a:lnTo>
                      <a:pt x="1069" y="1458"/>
                    </a:lnTo>
                    <a:lnTo>
                      <a:pt x="1072" y="1458"/>
                    </a:lnTo>
                    <a:lnTo>
                      <a:pt x="1074" y="1458"/>
                    </a:lnTo>
                    <a:lnTo>
                      <a:pt x="1077" y="1458"/>
                    </a:lnTo>
                    <a:lnTo>
                      <a:pt x="1078" y="1458"/>
                    </a:lnTo>
                    <a:lnTo>
                      <a:pt x="1079" y="1458"/>
                    </a:lnTo>
                    <a:lnTo>
                      <a:pt x="1080" y="1458"/>
                    </a:lnTo>
                    <a:lnTo>
                      <a:pt x="1082" y="1457"/>
                    </a:lnTo>
                    <a:lnTo>
                      <a:pt x="1080" y="1457"/>
                    </a:lnTo>
                    <a:lnTo>
                      <a:pt x="1080" y="1456"/>
                    </a:lnTo>
                    <a:lnTo>
                      <a:pt x="1079" y="1456"/>
                    </a:lnTo>
                    <a:lnTo>
                      <a:pt x="1078" y="1456"/>
                    </a:lnTo>
                    <a:lnTo>
                      <a:pt x="1077" y="1456"/>
                    </a:lnTo>
                    <a:lnTo>
                      <a:pt x="1075" y="1456"/>
                    </a:lnTo>
                    <a:lnTo>
                      <a:pt x="1073" y="1456"/>
                    </a:lnTo>
                    <a:lnTo>
                      <a:pt x="1072" y="1455"/>
                    </a:lnTo>
                    <a:lnTo>
                      <a:pt x="1070" y="1455"/>
                    </a:lnTo>
                    <a:lnTo>
                      <a:pt x="1069" y="1454"/>
                    </a:lnTo>
                    <a:lnTo>
                      <a:pt x="1068" y="1453"/>
                    </a:lnTo>
                    <a:lnTo>
                      <a:pt x="1065" y="1451"/>
                    </a:lnTo>
                    <a:lnTo>
                      <a:pt x="1064" y="1449"/>
                    </a:lnTo>
                    <a:lnTo>
                      <a:pt x="1062" y="1446"/>
                    </a:lnTo>
                    <a:lnTo>
                      <a:pt x="1060" y="1442"/>
                    </a:lnTo>
                    <a:lnTo>
                      <a:pt x="1058" y="1438"/>
                    </a:lnTo>
                    <a:lnTo>
                      <a:pt x="1055" y="1433"/>
                    </a:lnTo>
                    <a:lnTo>
                      <a:pt x="1052" y="1427"/>
                    </a:lnTo>
                    <a:lnTo>
                      <a:pt x="1049" y="1421"/>
                    </a:lnTo>
                    <a:lnTo>
                      <a:pt x="1045" y="1414"/>
                    </a:lnTo>
                    <a:lnTo>
                      <a:pt x="1042" y="1408"/>
                    </a:lnTo>
                    <a:lnTo>
                      <a:pt x="1039" y="1401"/>
                    </a:lnTo>
                    <a:lnTo>
                      <a:pt x="1035" y="1394"/>
                    </a:lnTo>
                    <a:lnTo>
                      <a:pt x="1032" y="1388"/>
                    </a:lnTo>
                    <a:lnTo>
                      <a:pt x="1029" y="1383"/>
                    </a:lnTo>
                    <a:lnTo>
                      <a:pt x="1027" y="1378"/>
                    </a:lnTo>
                    <a:lnTo>
                      <a:pt x="1025" y="1374"/>
                    </a:lnTo>
                    <a:lnTo>
                      <a:pt x="1023" y="1371"/>
                    </a:lnTo>
                    <a:lnTo>
                      <a:pt x="1023" y="1369"/>
                    </a:lnTo>
                    <a:lnTo>
                      <a:pt x="1022" y="1367"/>
                    </a:lnTo>
                    <a:lnTo>
                      <a:pt x="1020" y="1366"/>
                    </a:lnTo>
                    <a:lnTo>
                      <a:pt x="1019" y="1365"/>
                    </a:lnTo>
                    <a:lnTo>
                      <a:pt x="1018" y="1365"/>
                    </a:lnTo>
                    <a:lnTo>
                      <a:pt x="1017" y="1366"/>
                    </a:lnTo>
                    <a:lnTo>
                      <a:pt x="1017" y="1367"/>
                    </a:lnTo>
                    <a:lnTo>
                      <a:pt x="1015" y="1368"/>
                    </a:lnTo>
                    <a:lnTo>
                      <a:pt x="1015" y="1370"/>
                    </a:lnTo>
                    <a:lnTo>
                      <a:pt x="978" y="1445"/>
                    </a:lnTo>
                    <a:close/>
                    <a:moveTo>
                      <a:pt x="1000" y="1420"/>
                    </a:moveTo>
                    <a:lnTo>
                      <a:pt x="1000" y="1420"/>
                    </a:lnTo>
                    <a:lnTo>
                      <a:pt x="1000" y="1419"/>
                    </a:lnTo>
                    <a:lnTo>
                      <a:pt x="1014" y="1386"/>
                    </a:lnTo>
                    <a:lnTo>
                      <a:pt x="1015" y="1385"/>
                    </a:lnTo>
                    <a:lnTo>
                      <a:pt x="1017" y="1384"/>
                    </a:lnTo>
                    <a:lnTo>
                      <a:pt x="1017" y="1385"/>
                    </a:lnTo>
                    <a:lnTo>
                      <a:pt x="1018" y="1386"/>
                    </a:lnTo>
                    <a:lnTo>
                      <a:pt x="1033" y="1419"/>
                    </a:lnTo>
                    <a:lnTo>
                      <a:pt x="1033" y="1420"/>
                    </a:lnTo>
                    <a:lnTo>
                      <a:pt x="1000" y="1420"/>
                    </a:lnTo>
                    <a:close/>
                    <a:moveTo>
                      <a:pt x="1117" y="1402"/>
                    </a:moveTo>
                    <a:lnTo>
                      <a:pt x="1117" y="1397"/>
                    </a:lnTo>
                    <a:lnTo>
                      <a:pt x="1117" y="1393"/>
                    </a:lnTo>
                    <a:lnTo>
                      <a:pt x="1117" y="1389"/>
                    </a:lnTo>
                    <a:lnTo>
                      <a:pt x="1117" y="1386"/>
                    </a:lnTo>
                    <a:lnTo>
                      <a:pt x="1117" y="1383"/>
                    </a:lnTo>
                    <a:lnTo>
                      <a:pt x="1117" y="1381"/>
                    </a:lnTo>
                    <a:lnTo>
                      <a:pt x="1117" y="1380"/>
                    </a:lnTo>
                    <a:lnTo>
                      <a:pt x="1117" y="1378"/>
                    </a:lnTo>
                    <a:lnTo>
                      <a:pt x="1117" y="1377"/>
                    </a:lnTo>
                    <a:lnTo>
                      <a:pt x="1117" y="1376"/>
                    </a:lnTo>
                    <a:lnTo>
                      <a:pt x="1117" y="1374"/>
                    </a:lnTo>
                    <a:lnTo>
                      <a:pt x="1117" y="1373"/>
                    </a:lnTo>
                    <a:lnTo>
                      <a:pt x="1118" y="1371"/>
                    </a:lnTo>
                    <a:lnTo>
                      <a:pt x="1119" y="1370"/>
                    </a:lnTo>
                    <a:lnTo>
                      <a:pt x="1120" y="1370"/>
                    </a:lnTo>
                    <a:lnTo>
                      <a:pt x="1122" y="1369"/>
                    </a:lnTo>
                    <a:lnTo>
                      <a:pt x="1123" y="1369"/>
                    </a:lnTo>
                    <a:lnTo>
                      <a:pt x="1125" y="1369"/>
                    </a:lnTo>
                    <a:lnTo>
                      <a:pt x="1126" y="1369"/>
                    </a:lnTo>
                    <a:lnTo>
                      <a:pt x="1128" y="1369"/>
                    </a:lnTo>
                    <a:lnTo>
                      <a:pt x="1128" y="1368"/>
                    </a:lnTo>
                    <a:lnTo>
                      <a:pt x="1128" y="1367"/>
                    </a:lnTo>
                    <a:lnTo>
                      <a:pt x="1126" y="1367"/>
                    </a:lnTo>
                    <a:lnTo>
                      <a:pt x="1125" y="1367"/>
                    </a:lnTo>
                    <a:lnTo>
                      <a:pt x="1124" y="1367"/>
                    </a:lnTo>
                    <a:lnTo>
                      <a:pt x="1122" y="1367"/>
                    </a:lnTo>
                    <a:lnTo>
                      <a:pt x="1119" y="1367"/>
                    </a:lnTo>
                    <a:lnTo>
                      <a:pt x="1115" y="1367"/>
                    </a:lnTo>
                    <a:lnTo>
                      <a:pt x="1113" y="1367"/>
                    </a:lnTo>
                    <a:lnTo>
                      <a:pt x="1112" y="1367"/>
                    </a:lnTo>
                    <a:lnTo>
                      <a:pt x="1109" y="1367"/>
                    </a:lnTo>
                    <a:lnTo>
                      <a:pt x="1108" y="1367"/>
                    </a:lnTo>
                    <a:lnTo>
                      <a:pt x="1107" y="1367"/>
                    </a:lnTo>
                    <a:lnTo>
                      <a:pt x="1104" y="1367"/>
                    </a:lnTo>
                    <a:lnTo>
                      <a:pt x="1102" y="1367"/>
                    </a:lnTo>
                    <a:lnTo>
                      <a:pt x="1099" y="1367"/>
                    </a:lnTo>
                    <a:lnTo>
                      <a:pt x="1097" y="1367"/>
                    </a:lnTo>
                    <a:lnTo>
                      <a:pt x="1094" y="1367"/>
                    </a:lnTo>
                    <a:lnTo>
                      <a:pt x="1092" y="1367"/>
                    </a:lnTo>
                    <a:lnTo>
                      <a:pt x="1090" y="1367"/>
                    </a:lnTo>
                    <a:lnTo>
                      <a:pt x="1089" y="1367"/>
                    </a:lnTo>
                    <a:lnTo>
                      <a:pt x="1089" y="1368"/>
                    </a:lnTo>
                    <a:lnTo>
                      <a:pt x="1089" y="1369"/>
                    </a:lnTo>
                    <a:lnTo>
                      <a:pt x="1090" y="1369"/>
                    </a:lnTo>
                    <a:lnTo>
                      <a:pt x="1092" y="1369"/>
                    </a:lnTo>
                    <a:lnTo>
                      <a:pt x="1093" y="1369"/>
                    </a:lnTo>
                    <a:lnTo>
                      <a:pt x="1094" y="1369"/>
                    </a:lnTo>
                    <a:lnTo>
                      <a:pt x="1095" y="1369"/>
                    </a:lnTo>
                    <a:lnTo>
                      <a:pt x="1098" y="1370"/>
                    </a:lnTo>
                    <a:lnTo>
                      <a:pt x="1099" y="1370"/>
                    </a:lnTo>
                    <a:lnTo>
                      <a:pt x="1100" y="1371"/>
                    </a:lnTo>
                    <a:lnTo>
                      <a:pt x="1100" y="1373"/>
                    </a:lnTo>
                    <a:lnTo>
                      <a:pt x="1102" y="1374"/>
                    </a:lnTo>
                    <a:lnTo>
                      <a:pt x="1102" y="1376"/>
                    </a:lnTo>
                    <a:lnTo>
                      <a:pt x="1102" y="1377"/>
                    </a:lnTo>
                    <a:lnTo>
                      <a:pt x="1102" y="1378"/>
                    </a:lnTo>
                    <a:lnTo>
                      <a:pt x="1102" y="1380"/>
                    </a:lnTo>
                    <a:lnTo>
                      <a:pt x="1102" y="1381"/>
                    </a:lnTo>
                    <a:lnTo>
                      <a:pt x="1102" y="1383"/>
                    </a:lnTo>
                    <a:lnTo>
                      <a:pt x="1102" y="1386"/>
                    </a:lnTo>
                    <a:lnTo>
                      <a:pt x="1102" y="1389"/>
                    </a:lnTo>
                    <a:lnTo>
                      <a:pt x="1102" y="1393"/>
                    </a:lnTo>
                    <a:lnTo>
                      <a:pt x="1102" y="1397"/>
                    </a:lnTo>
                    <a:lnTo>
                      <a:pt x="1102" y="1402"/>
                    </a:lnTo>
                    <a:lnTo>
                      <a:pt x="1102" y="1423"/>
                    </a:lnTo>
                    <a:lnTo>
                      <a:pt x="1102" y="1429"/>
                    </a:lnTo>
                    <a:lnTo>
                      <a:pt x="1102" y="1434"/>
                    </a:lnTo>
                    <a:lnTo>
                      <a:pt x="1102" y="1439"/>
                    </a:lnTo>
                    <a:lnTo>
                      <a:pt x="1102" y="1443"/>
                    </a:lnTo>
                    <a:lnTo>
                      <a:pt x="1102" y="1447"/>
                    </a:lnTo>
                    <a:lnTo>
                      <a:pt x="1100" y="1449"/>
                    </a:lnTo>
                    <a:lnTo>
                      <a:pt x="1100" y="1451"/>
                    </a:lnTo>
                    <a:lnTo>
                      <a:pt x="1100" y="1453"/>
                    </a:lnTo>
                    <a:lnTo>
                      <a:pt x="1100" y="1454"/>
                    </a:lnTo>
                    <a:lnTo>
                      <a:pt x="1099" y="1455"/>
                    </a:lnTo>
                    <a:lnTo>
                      <a:pt x="1098" y="1455"/>
                    </a:lnTo>
                    <a:lnTo>
                      <a:pt x="1097" y="1456"/>
                    </a:lnTo>
                    <a:lnTo>
                      <a:pt x="1095" y="1456"/>
                    </a:lnTo>
                    <a:lnTo>
                      <a:pt x="1094" y="1456"/>
                    </a:lnTo>
                    <a:lnTo>
                      <a:pt x="1093" y="1456"/>
                    </a:lnTo>
                    <a:lnTo>
                      <a:pt x="1092" y="1456"/>
                    </a:lnTo>
                    <a:lnTo>
                      <a:pt x="1092" y="1457"/>
                    </a:lnTo>
                    <a:lnTo>
                      <a:pt x="1090" y="1457"/>
                    </a:lnTo>
                    <a:lnTo>
                      <a:pt x="1090" y="1458"/>
                    </a:lnTo>
                    <a:lnTo>
                      <a:pt x="1092" y="1458"/>
                    </a:lnTo>
                    <a:lnTo>
                      <a:pt x="1093" y="1458"/>
                    </a:lnTo>
                    <a:lnTo>
                      <a:pt x="1095" y="1458"/>
                    </a:lnTo>
                    <a:lnTo>
                      <a:pt x="1098" y="1458"/>
                    </a:lnTo>
                    <a:lnTo>
                      <a:pt x="1100" y="1458"/>
                    </a:lnTo>
                    <a:lnTo>
                      <a:pt x="1103" y="1458"/>
                    </a:lnTo>
                    <a:lnTo>
                      <a:pt x="1104" y="1458"/>
                    </a:lnTo>
                    <a:lnTo>
                      <a:pt x="1107" y="1458"/>
                    </a:lnTo>
                    <a:lnTo>
                      <a:pt x="1108" y="1458"/>
                    </a:lnTo>
                    <a:lnTo>
                      <a:pt x="1109" y="1458"/>
                    </a:lnTo>
                    <a:lnTo>
                      <a:pt x="1113" y="1458"/>
                    </a:lnTo>
                    <a:lnTo>
                      <a:pt x="1117" y="1458"/>
                    </a:lnTo>
                    <a:lnTo>
                      <a:pt x="1120" y="1458"/>
                    </a:lnTo>
                    <a:lnTo>
                      <a:pt x="1125" y="1458"/>
                    </a:lnTo>
                    <a:lnTo>
                      <a:pt x="1131" y="1458"/>
                    </a:lnTo>
                    <a:lnTo>
                      <a:pt x="1138" y="1459"/>
                    </a:lnTo>
                    <a:lnTo>
                      <a:pt x="1145" y="1459"/>
                    </a:lnTo>
                    <a:lnTo>
                      <a:pt x="1153" y="1459"/>
                    </a:lnTo>
                    <a:lnTo>
                      <a:pt x="1155" y="1459"/>
                    </a:lnTo>
                    <a:lnTo>
                      <a:pt x="1158" y="1459"/>
                    </a:lnTo>
                    <a:lnTo>
                      <a:pt x="1159" y="1458"/>
                    </a:lnTo>
                    <a:lnTo>
                      <a:pt x="1160" y="1458"/>
                    </a:lnTo>
                    <a:lnTo>
                      <a:pt x="1161" y="1458"/>
                    </a:lnTo>
                    <a:lnTo>
                      <a:pt x="1161" y="1457"/>
                    </a:lnTo>
                    <a:lnTo>
                      <a:pt x="1163" y="1456"/>
                    </a:lnTo>
                    <a:lnTo>
                      <a:pt x="1163" y="1455"/>
                    </a:lnTo>
                    <a:lnTo>
                      <a:pt x="1163" y="1454"/>
                    </a:lnTo>
                    <a:lnTo>
                      <a:pt x="1164" y="1452"/>
                    </a:lnTo>
                    <a:lnTo>
                      <a:pt x="1164" y="1450"/>
                    </a:lnTo>
                    <a:lnTo>
                      <a:pt x="1164" y="1449"/>
                    </a:lnTo>
                    <a:lnTo>
                      <a:pt x="1165" y="1447"/>
                    </a:lnTo>
                    <a:lnTo>
                      <a:pt x="1165" y="1445"/>
                    </a:lnTo>
                    <a:lnTo>
                      <a:pt x="1165" y="1444"/>
                    </a:lnTo>
                    <a:lnTo>
                      <a:pt x="1165" y="1443"/>
                    </a:lnTo>
                    <a:lnTo>
                      <a:pt x="1165" y="1442"/>
                    </a:lnTo>
                    <a:lnTo>
                      <a:pt x="1164" y="1442"/>
                    </a:lnTo>
                    <a:lnTo>
                      <a:pt x="1163" y="1442"/>
                    </a:lnTo>
                    <a:lnTo>
                      <a:pt x="1163" y="1443"/>
                    </a:lnTo>
                    <a:lnTo>
                      <a:pt x="1161" y="1445"/>
                    </a:lnTo>
                    <a:lnTo>
                      <a:pt x="1161" y="1447"/>
                    </a:lnTo>
                    <a:lnTo>
                      <a:pt x="1160" y="1448"/>
                    </a:lnTo>
                    <a:lnTo>
                      <a:pt x="1159" y="1450"/>
                    </a:lnTo>
                    <a:lnTo>
                      <a:pt x="1156" y="1451"/>
                    </a:lnTo>
                    <a:lnTo>
                      <a:pt x="1154" y="1452"/>
                    </a:lnTo>
                    <a:lnTo>
                      <a:pt x="1151" y="1453"/>
                    </a:lnTo>
                    <a:lnTo>
                      <a:pt x="1148" y="1453"/>
                    </a:lnTo>
                    <a:lnTo>
                      <a:pt x="1144" y="1454"/>
                    </a:lnTo>
                    <a:lnTo>
                      <a:pt x="1140" y="1454"/>
                    </a:lnTo>
                    <a:lnTo>
                      <a:pt x="1134" y="1454"/>
                    </a:lnTo>
                    <a:lnTo>
                      <a:pt x="1129" y="1453"/>
                    </a:lnTo>
                    <a:lnTo>
                      <a:pt x="1125" y="1453"/>
                    </a:lnTo>
                    <a:lnTo>
                      <a:pt x="1123" y="1452"/>
                    </a:lnTo>
                    <a:lnTo>
                      <a:pt x="1120" y="1452"/>
                    </a:lnTo>
                    <a:lnTo>
                      <a:pt x="1119" y="1451"/>
                    </a:lnTo>
                    <a:lnTo>
                      <a:pt x="1118" y="1449"/>
                    </a:lnTo>
                    <a:lnTo>
                      <a:pt x="1117" y="1447"/>
                    </a:lnTo>
                    <a:lnTo>
                      <a:pt x="1117" y="1443"/>
                    </a:lnTo>
                    <a:lnTo>
                      <a:pt x="1117" y="1438"/>
                    </a:lnTo>
                    <a:lnTo>
                      <a:pt x="1117" y="1432"/>
                    </a:lnTo>
                    <a:lnTo>
                      <a:pt x="1117" y="1424"/>
                    </a:lnTo>
                    <a:lnTo>
                      <a:pt x="1117" y="1402"/>
                    </a:lnTo>
                    <a:close/>
                    <a:moveTo>
                      <a:pt x="1188" y="1420"/>
                    </a:moveTo>
                    <a:lnTo>
                      <a:pt x="1188" y="1426"/>
                    </a:lnTo>
                    <a:lnTo>
                      <a:pt x="1189" y="1431"/>
                    </a:lnTo>
                    <a:lnTo>
                      <a:pt x="1190" y="1436"/>
                    </a:lnTo>
                    <a:lnTo>
                      <a:pt x="1191" y="1440"/>
                    </a:lnTo>
                    <a:lnTo>
                      <a:pt x="1194" y="1444"/>
                    </a:lnTo>
                    <a:lnTo>
                      <a:pt x="1196" y="1447"/>
                    </a:lnTo>
                    <a:lnTo>
                      <a:pt x="1199" y="1449"/>
                    </a:lnTo>
                    <a:lnTo>
                      <a:pt x="1201" y="1451"/>
                    </a:lnTo>
                    <a:lnTo>
                      <a:pt x="1205" y="1454"/>
                    </a:lnTo>
                    <a:lnTo>
                      <a:pt x="1210" y="1456"/>
                    </a:lnTo>
                    <a:lnTo>
                      <a:pt x="1215" y="1458"/>
                    </a:lnTo>
                    <a:lnTo>
                      <a:pt x="1220" y="1459"/>
                    </a:lnTo>
                    <a:lnTo>
                      <a:pt x="1224" y="1459"/>
                    </a:lnTo>
                    <a:lnTo>
                      <a:pt x="1228" y="1460"/>
                    </a:lnTo>
                    <a:lnTo>
                      <a:pt x="1231" y="1460"/>
                    </a:lnTo>
                    <a:lnTo>
                      <a:pt x="1234" y="1460"/>
                    </a:lnTo>
                    <a:lnTo>
                      <a:pt x="1239" y="1460"/>
                    </a:lnTo>
                    <a:lnTo>
                      <a:pt x="1244" y="1459"/>
                    </a:lnTo>
                    <a:lnTo>
                      <a:pt x="1249" y="1458"/>
                    </a:lnTo>
                    <a:lnTo>
                      <a:pt x="1255" y="1457"/>
                    </a:lnTo>
                    <a:lnTo>
                      <a:pt x="1260" y="1455"/>
                    </a:lnTo>
                    <a:lnTo>
                      <a:pt x="1266" y="1451"/>
                    </a:lnTo>
                    <a:lnTo>
                      <a:pt x="1270" y="1448"/>
                    </a:lnTo>
                    <a:lnTo>
                      <a:pt x="1274" y="1444"/>
                    </a:lnTo>
                    <a:lnTo>
                      <a:pt x="1276" y="1439"/>
                    </a:lnTo>
                    <a:lnTo>
                      <a:pt x="1279" y="1435"/>
                    </a:lnTo>
                    <a:lnTo>
                      <a:pt x="1280" y="1430"/>
                    </a:lnTo>
                    <a:lnTo>
                      <a:pt x="1280" y="1425"/>
                    </a:lnTo>
                    <a:lnTo>
                      <a:pt x="1281" y="1420"/>
                    </a:lnTo>
                    <a:lnTo>
                      <a:pt x="1281" y="1415"/>
                    </a:lnTo>
                    <a:lnTo>
                      <a:pt x="1281" y="1402"/>
                    </a:lnTo>
                    <a:lnTo>
                      <a:pt x="1281" y="1397"/>
                    </a:lnTo>
                    <a:lnTo>
                      <a:pt x="1281" y="1393"/>
                    </a:lnTo>
                    <a:lnTo>
                      <a:pt x="1281" y="1389"/>
                    </a:lnTo>
                    <a:lnTo>
                      <a:pt x="1281" y="1386"/>
                    </a:lnTo>
                    <a:lnTo>
                      <a:pt x="1281" y="1383"/>
                    </a:lnTo>
                    <a:lnTo>
                      <a:pt x="1281" y="1381"/>
                    </a:lnTo>
                    <a:lnTo>
                      <a:pt x="1281" y="1380"/>
                    </a:lnTo>
                    <a:lnTo>
                      <a:pt x="1281" y="1378"/>
                    </a:lnTo>
                    <a:lnTo>
                      <a:pt x="1281" y="1377"/>
                    </a:lnTo>
                    <a:lnTo>
                      <a:pt x="1281" y="1376"/>
                    </a:lnTo>
                    <a:lnTo>
                      <a:pt x="1281" y="1374"/>
                    </a:lnTo>
                    <a:lnTo>
                      <a:pt x="1281" y="1373"/>
                    </a:lnTo>
                    <a:lnTo>
                      <a:pt x="1282" y="1371"/>
                    </a:lnTo>
                    <a:lnTo>
                      <a:pt x="1284" y="1371"/>
                    </a:lnTo>
                    <a:lnTo>
                      <a:pt x="1285" y="1370"/>
                    </a:lnTo>
                    <a:lnTo>
                      <a:pt x="1286" y="1369"/>
                    </a:lnTo>
                    <a:lnTo>
                      <a:pt x="1287" y="1369"/>
                    </a:lnTo>
                    <a:lnTo>
                      <a:pt x="1289" y="1369"/>
                    </a:lnTo>
                    <a:lnTo>
                      <a:pt x="1290" y="1369"/>
                    </a:lnTo>
                    <a:lnTo>
                      <a:pt x="1291" y="1369"/>
                    </a:lnTo>
                    <a:lnTo>
                      <a:pt x="1291" y="1368"/>
                    </a:lnTo>
                    <a:lnTo>
                      <a:pt x="1291" y="1367"/>
                    </a:lnTo>
                    <a:lnTo>
                      <a:pt x="1290" y="1367"/>
                    </a:lnTo>
                    <a:lnTo>
                      <a:pt x="1289" y="1367"/>
                    </a:lnTo>
                    <a:lnTo>
                      <a:pt x="1287" y="1367"/>
                    </a:lnTo>
                    <a:lnTo>
                      <a:pt x="1285" y="1367"/>
                    </a:lnTo>
                    <a:lnTo>
                      <a:pt x="1284" y="1367"/>
                    </a:lnTo>
                    <a:lnTo>
                      <a:pt x="1281" y="1367"/>
                    </a:lnTo>
                    <a:lnTo>
                      <a:pt x="1280" y="1367"/>
                    </a:lnTo>
                    <a:lnTo>
                      <a:pt x="1277" y="1367"/>
                    </a:lnTo>
                    <a:lnTo>
                      <a:pt x="1276" y="1367"/>
                    </a:lnTo>
                    <a:lnTo>
                      <a:pt x="1275" y="1367"/>
                    </a:lnTo>
                    <a:lnTo>
                      <a:pt x="1274" y="1367"/>
                    </a:lnTo>
                    <a:lnTo>
                      <a:pt x="1272" y="1367"/>
                    </a:lnTo>
                    <a:lnTo>
                      <a:pt x="1270" y="1367"/>
                    </a:lnTo>
                    <a:lnTo>
                      <a:pt x="1267" y="1367"/>
                    </a:lnTo>
                    <a:lnTo>
                      <a:pt x="1265" y="1367"/>
                    </a:lnTo>
                    <a:lnTo>
                      <a:pt x="1262" y="1367"/>
                    </a:lnTo>
                    <a:lnTo>
                      <a:pt x="1259" y="1367"/>
                    </a:lnTo>
                    <a:lnTo>
                      <a:pt x="1257" y="1367"/>
                    </a:lnTo>
                    <a:lnTo>
                      <a:pt x="1257" y="1368"/>
                    </a:lnTo>
                    <a:lnTo>
                      <a:pt x="1256" y="1368"/>
                    </a:lnTo>
                    <a:lnTo>
                      <a:pt x="1257" y="1369"/>
                    </a:lnTo>
                    <a:lnTo>
                      <a:pt x="1259" y="1369"/>
                    </a:lnTo>
                    <a:lnTo>
                      <a:pt x="1260" y="1369"/>
                    </a:lnTo>
                    <a:lnTo>
                      <a:pt x="1261" y="1369"/>
                    </a:lnTo>
                    <a:lnTo>
                      <a:pt x="1262" y="1369"/>
                    </a:lnTo>
                    <a:lnTo>
                      <a:pt x="1264" y="1369"/>
                    </a:lnTo>
                    <a:lnTo>
                      <a:pt x="1265" y="1370"/>
                    </a:lnTo>
                    <a:lnTo>
                      <a:pt x="1267" y="1371"/>
                    </a:lnTo>
                    <a:lnTo>
                      <a:pt x="1269" y="1371"/>
                    </a:lnTo>
                    <a:lnTo>
                      <a:pt x="1269" y="1373"/>
                    </a:lnTo>
                    <a:lnTo>
                      <a:pt x="1269" y="1374"/>
                    </a:lnTo>
                    <a:lnTo>
                      <a:pt x="1270" y="1376"/>
                    </a:lnTo>
                    <a:lnTo>
                      <a:pt x="1270" y="1377"/>
                    </a:lnTo>
                    <a:lnTo>
                      <a:pt x="1270" y="1378"/>
                    </a:lnTo>
                    <a:lnTo>
                      <a:pt x="1270" y="1380"/>
                    </a:lnTo>
                    <a:lnTo>
                      <a:pt x="1270" y="1381"/>
                    </a:lnTo>
                    <a:lnTo>
                      <a:pt x="1270" y="1383"/>
                    </a:lnTo>
                    <a:lnTo>
                      <a:pt x="1270" y="1386"/>
                    </a:lnTo>
                    <a:lnTo>
                      <a:pt x="1270" y="1389"/>
                    </a:lnTo>
                    <a:lnTo>
                      <a:pt x="1270" y="1393"/>
                    </a:lnTo>
                    <a:lnTo>
                      <a:pt x="1270" y="1397"/>
                    </a:lnTo>
                    <a:lnTo>
                      <a:pt x="1270" y="1402"/>
                    </a:lnTo>
                    <a:lnTo>
                      <a:pt x="1270" y="1417"/>
                    </a:lnTo>
                    <a:lnTo>
                      <a:pt x="1270" y="1423"/>
                    </a:lnTo>
                    <a:lnTo>
                      <a:pt x="1269" y="1429"/>
                    </a:lnTo>
                    <a:lnTo>
                      <a:pt x="1269" y="1434"/>
                    </a:lnTo>
                    <a:lnTo>
                      <a:pt x="1266" y="1439"/>
                    </a:lnTo>
                    <a:lnTo>
                      <a:pt x="1264" y="1443"/>
                    </a:lnTo>
                    <a:lnTo>
                      <a:pt x="1261" y="1446"/>
                    </a:lnTo>
                    <a:lnTo>
                      <a:pt x="1257" y="1449"/>
                    </a:lnTo>
                    <a:lnTo>
                      <a:pt x="1255" y="1451"/>
                    </a:lnTo>
                    <a:lnTo>
                      <a:pt x="1250" y="1453"/>
                    </a:lnTo>
                    <a:lnTo>
                      <a:pt x="1246" y="1454"/>
                    </a:lnTo>
                    <a:lnTo>
                      <a:pt x="1241" y="1455"/>
                    </a:lnTo>
                    <a:lnTo>
                      <a:pt x="1238" y="1455"/>
                    </a:lnTo>
                    <a:lnTo>
                      <a:pt x="1233" y="1455"/>
                    </a:lnTo>
                    <a:lnTo>
                      <a:pt x="1229" y="1455"/>
                    </a:lnTo>
                    <a:lnTo>
                      <a:pt x="1225" y="1454"/>
                    </a:lnTo>
                    <a:lnTo>
                      <a:pt x="1221" y="1453"/>
                    </a:lnTo>
                    <a:lnTo>
                      <a:pt x="1218" y="1451"/>
                    </a:lnTo>
                    <a:lnTo>
                      <a:pt x="1214" y="1448"/>
                    </a:lnTo>
                    <a:lnTo>
                      <a:pt x="1211" y="1447"/>
                    </a:lnTo>
                    <a:lnTo>
                      <a:pt x="1209" y="1444"/>
                    </a:lnTo>
                    <a:lnTo>
                      <a:pt x="1208" y="1442"/>
                    </a:lnTo>
                    <a:lnTo>
                      <a:pt x="1205" y="1438"/>
                    </a:lnTo>
                    <a:lnTo>
                      <a:pt x="1204" y="1435"/>
                    </a:lnTo>
                    <a:lnTo>
                      <a:pt x="1203" y="1430"/>
                    </a:lnTo>
                    <a:lnTo>
                      <a:pt x="1203" y="1425"/>
                    </a:lnTo>
                    <a:lnTo>
                      <a:pt x="1203" y="1419"/>
                    </a:lnTo>
                    <a:lnTo>
                      <a:pt x="1203" y="1402"/>
                    </a:lnTo>
                    <a:lnTo>
                      <a:pt x="1203" y="1397"/>
                    </a:lnTo>
                    <a:lnTo>
                      <a:pt x="1203" y="1393"/>
                    </a:lnTo>
                    <a:lnTo>
                      <a:pt x="1203" y="1389"/>
                    </a:lnTo>
                    <a:lnTo>
                      <a:pt x="1203" y="1386"/>
                    </a:lnTo>
                    <a:lnTo>
                      <a:pt x="1203" y="1383"/>
                    </a:lnTo>
                    <a:lnTo>
                      <a:pt x="1203" y="1381"/>
                    </a:lnTo>
                    <a:lnTo>
                      <a:pt x="1203" y="1380"/>
                    </a:lnTo>
                    <a:lnTo>
                      <a:pt x="1203" y="1378"/>
                    </a:lnTo>
                    <a:lnTo>
                      <a:pt x="1203" y="1377"/>
                    </a:lnTo>
                    <a:lnTo>
                      <a:pt x="1203" y="1376"/>
                    </a:lnTo>
                    <a:lnTo>
                      <a:pt x="1203" y="1374"/>
                    </a:lnTo>
                    <a:lnTo>
                      <a:pt x="1203" y="1373"/>
                    </a:lnTo>
                    <a:lnTo>
                      <a:pt x="1204" y="1371"/>
                    </a:lnTo>
                    <a:lnTo>
                      <a:pt x="1205" y="1370"/>
                    </a:lnTo>
                    <a:lnTo>
                      <a:pt x="1206" y="1370"/>
                    </a:lnTo>
                    <a:lnTo>
                      <a:pt x="1208" y="1369"/>
                    </a:lnTo>
                    <a:lnTo>
                      <a:pt x="1209" y="1369"/>
                    </a:lnTo>
                    <a:lnTo>
                      <a:pt x="1210" y="1369"/>
                    </a:lnTo>
                    <a:lnTo>
                      <a:pt x="1211" y="1369"/>
                    </a:lnTo>
                    <a:lnTo>
                      <a:pt x="1213" y="1369"/>
                    </a:lnTo>
                    <a:lnTo>
                      <a:pt x="1213" y="1368"/>
                    </a:lnTo>
                    <a:lnTo>
                      <a:pt x="1213" y="1367"/>
                    </a:lnTo>
                    <a:lnTo>
                      <a:pt x="1211" y="1367"/>
                    </a:lnTo>
                    <a:lnTo>
                      <a:pt x="1210" y="1367"/>
                    </a:lnTo>
                    <a:lnTo>
                      <a:pt x="1209" y="1367"/>
                    </a:lnTo>
                    <a:lnTo>
                      <a:pt x="1206" y="1367"/>
                    </a:lnTo>
                    <a:lnTo>
                      <a:pt x="1204" y="1367"/>
                    </a:lnTo>
                    <a:lnTo>
                      <a:pt x="1201" y="1367"/>
                    </a:lnTo>
                    <a:lnTo>
                      <a:pt x="1199" y="1367"/>
                    </a:lnTo>
                    <a:lnTo>
                      <a:pt x="1198" y="1367"/>
                    </a:lnTo>
                    <a:lnTo>
                      <a:pt x="1195" y="1367"/>
                    </a:lnTo>
                    <a:lnTo>
                      <a:pt x="1194" y="1367"/>
                    </a:lnTo>
                    <a:lnTo>
                      <a:pt x="1193" y="1367"/>
                    </a:lnTo>
                    <a:lnTo>
                      <a:pt x="1190" y="1367"/>
                    </a:lnTo>
                    <a:lnTo>
                      <a:pt x="1188" y="1367"/>
                    </a:lnTo>
                    <a:lnTo>
                      <a:pt x="1185" y="1367"/>
                    </a:lnTo>
                    <a:lnTo>
                      <a:pt x="1183" y="1367"/>
                    </a:lnTo>
                    <a:lnTo>
                      <a:pt x="1180" y="1367"/>
                    </a:lnTo>
                    <a:lnTo>
                      <a:pt x="1176" y="1367"/>
                    </a:lnTo>
                    <a:lnTo>
                      <a:pt x="1175" y="1367"/>
                    </a:lnTo>
                    <a:lnTo>
                      <a:pt x="1174" y="1368"/>
                    </a:lnTo>
                    <a:lnTo>
                      <a:pt x="1175" y="1369"/>
                    </a:lnTo>
                    <a:lnTo>
                      <a:pt x="1176" y="1369"/>
                    </a:lnTo>
                    <a:lnTo>
                      <a:pt x="1178" y="1369"/>
                    </a:lnTo>
                    <a:lnTo>
                      <a:pt x="1179" y="1369"/>
                    </a:lnTo>
                    <a:lnTo>
                      <a:pt x="1180" y="1369"/>
                    </a:lnTo>
                    <a:lnTo>
                      <a:pt x="1181" y="1369"/>
                    </a:lnTo>
                    <a:lnTo>
                      <a:pt x="1183" y="1370"/>
                    </a:lnTo>
                    <a:lnTo>
                      <a:pt x="1185" y="1371"/>
                    </a:lnTo>
                    <a:lnTo>
                      <a:pt x="1186" y="1371"/>
                    </a:lnTo>
                    <a:lnTo>
                      <a:pt x="1186" y="1373"/>
                    </a:lnTo>
                    <a:lnTo>
                      <a:pt x="1188" y="1374"/>
                    </a:lnTo>
                    <a:lnTo>
                      <a:pt x="1188" y="1376"/>
                    </a:lnTo>
                    <a:lnTo>
                      <a:pt x="1188" y="1377"/>
                    </a:lnTo>
                    <a:lnTo>
                      <a:pt x="1188" y="1378"/>
                    </a:lnTo>
                    <a:lnTo>
                      <a:pt x="1188" y="1380"/>
                    </a:lnTo>
                    <a:lnTo>
                      <a:pt x="1188" y="1381"/>
                    </a:lnTo>
                    <a:lnTo>
                      <a:pt x="1188" y="1383"/>
                    </a:lnTo>
                    <a:lnTo>
                      <a:pt x="1188" y="1386"/>
                    </a:lnTo>
                    <a:lnTo>
                      <a:pt x="1188" y="1389"/>
                    </a:lnTo>
                    <a:lnTo>
                      <a:pt x="1188" y="1393"/>
                    </a:lnTo>
                    <a:lnTo>
                      <a:pt x="1188" y="1397"/>
                    </a:lnTo>
                    <a:lnTo>
                      <a:pt x="1188" y="1402"/>
                    </a:lnTo>
                    <a:lnTo>
                      <a:pt x="1188" y="1420"/>
                    </a:lnTo>
                    <a:close/>
                    <a:moveTo>
                      <a:pt x="1335" y="1460"/>
                    </a:moveTo>
                    <a:lnTo>
                      <a:pt x="1339" y="1460"/>
                    </a:lnTo>
                    <a:lnTo>
                      <a:pt x="1344" y="1460"/>
                    </a:lnTo>
                    <a:lnTo>
                      <a:pt x="1349" y="1459"/>
                    </a:lnTo>
                    <a:lnTo>
                      <a:pt x="1352" y="1458"/>
                    </a:lnTo>
                    <a:lnTo>
                      <a:pt x="1356" y="1457"/>
                    </a:lnTo>
                    <a:lnTo>
                      <a:pt x="1360" y="1456"/>
                    </a:lnTo>
                    <a:lnTo>
                      <a:pt x="1365" y="1453"/>
                    </a:lnTo>
                    <a:lnTo>
                      <a:pt x="1369" y="1449"/>
                    </a:lnTo>
                    <a:lnTo>
                      <a:pt x="1371" y="1446"/>
                    </a:lnTo>
                    <a:lnTo>
                      <a:pt x="1372" y="1442"/>
                    </a:lnTo>
                    <a:lnTo>
                      <a:pt x="1373" y="1439"/>
                    </a:lnTo>
                    <a:lnTo>
                      <a:pt x="1375" y="1435"/>
                    </a:lnTo>
                    <a:lnTo>
                      <a:pt x="1373" y="1430"/>
                    </a:lnTo>
                    <a:lnTo>
                      <a:pt x="1372" y="1425"/>
                    </a:lnTo>
                    <a:lnTo>
                      <a:pt x="1369" y="1421"/>
                    </a:lnTo>
                    <a:lnTo>
                      <a:pt x="1364" y="1416"/>
                    </a:lnTo>
                    <a:lnTo>
                      <a:pt x="1357" y="1411"/>
                    </a:lnTo>
                    <a:lnTo>
                      <a:pt x="1349" y="1406"/>
                    </a:lnTo>
                    <a:lnTo>
                      <a:pt x="1345" y="1404"/>
                    </a:lnTo>
                    <a:lnTo>
                      <a:pt x="1339" y="1401"/>
                    </a:lnTo>
                    <a:lnTo>
                      <a:pt x="1335" y="1398"/>
                    </a:lnTo>
                    <a:lnTo>
                      <a:pt x="1331" y="1395"/>
                    </a:lnTo>
                    <a:lnTo>
                      <a:pt x="1329" y="1393"/>
                    </a:lnTo>
                    <a:lnTo>
                      <a:pt x="1326" y="1391"/>
                    </a:lnTo>
                    <a:lnTo>
                      <a:pt x="1325" y="1388"/>
                    </a:lnTo>
                    <a:lnTo>
                      <a:pt x="1325" y="1386"/>
                    </a:lnTo>
                    <a:lnTo>
                      <a:pt x="1324" y="1383"/>
                    </a:lnTo>
                    <a:lnTo>
                      <a:pt x="1325" y="1379"/>
                    </a:lnTo>
                    <a:lnTo>
                      <a:pt x="1327" y="1376"/>
                    </a:lnTo>
                    <a:lnTo>
                      <a:pt x="1330" y="1373"/>
                    </a:lnTo>
                    <a:lnTo>
                      <a:pt x="1335" y="1372"/>
                    </a:lnTo>
                    <a:lnTo>
                      <a:pt x="1340" y="1370"/>
                    </a:lnTo>
                    <a:lnTo>
                      <a:pt x="1345" y="1370"/>
                    </a:lnTo>
                    <a:lnTo>
                      <a:pt x="1350" y="1370"/>
                    </a:lnTo>
                    <a:lnTo>
                      <a:pt x="1354" y="1371"/>
                    </a:lnTo>
                    <a:lnTo>
                      <a:pt x="1357" y="1372"/>
                    </a:lnTo>
                    <a:lnTo>
                      <a:pt x="1360" y="1373"/>
                    </a:lnTo>
                    <a:lnTo>
                      <a:pt x="1362" y="1374"/>
                    </a:lnTo>
                    <a:lnTo>
                      <a:pt x="1364" y="1375"/>
                    </a:lnTo>
                    <a:lnTo>
                      <a:pt x="1365" y="1375"/>
                    </a:lnTo>
                    <a:lnTo>
                      <a:pt x="1365" y="1376"/>
                    </a:lnTo>
                    <a:lnTo>
                      <a:pt x="1366" y="1377"/>
                    </a:lnTo>
                    <a:lnTo>
                      <a:pt x="1366" y="1378"/>
                    </a:lnTo>
                    <a:lnTo>
                      <a:pt x="1366" y="1379"/>
                    </a:lnTo>
                    <a:lnTo>
                      <a:pt x="1367" y="1380"/>
                    </a:lnTo>
                    <a:lnTo>
                      <a:pt x="1367" y="1381"/>
                    </a:lnTo>
                    <a:lnTo>
                      <a:pt x="1367" y="1382"/>
                    </a:lnTo>
                    <a:lnTo>
                      <a:pt x="1367" y="1383"/>
                    </a:lnTo>
                    <a:lnTo>
                      <a:pt x="1369" y="1383"/>
                    </a:lnTo>
                    <a:lnTo>
                      <a:pt x="1369" y="1384"/>
                    </a:lnTo>
                    <a:lnTo>
                      <a:pt x="1370" y="1383"/>
                    </a:lnTo>
                    <a:lnTo>
                      <a:pt x="1370" y="1382"/>
                    </a:lnTo>
                    <a:lnTo>
                      <a:pt x="1370" y="1381"/>
                    </a:lnTo>
                    <a:lnTo>
                      <a:pt x="1370" y="1376"/>
                    </a:lnTo>
                    <a:lnTo>
                      <a:pt x="1370" y="1372"/>
                    </a:lnTo>
                    <a:lnTo>
                      <a:pt x="1371" y="1369"/>
                    </a:lnTo>
                    <a:lnTo>
                      <a:pt x="1371" y="1368"/>
                    </a:lnTo>
                    <a:lnTo>
                      <a:pt x="1370" y="1368"/>
                    </a:lnTo>
                    <a:lnTo>
                      <a:pt x="1370" y="1367"/>
                    </a:lnTo>
                    <a:lnTo>
                      <a:pt x="1369" y="1367"/>
                    </a:lnTo>
                    <a:lnTo>
                      <a:pt x="1367" y="1367"/>
                    </a:lnTo>
                    <a:lnTo>
                      <a:pt x="1366" y="1367"/>
                    </a:lnTo>
                    <a:lnTo>
                      <a:pt x="1364" y="1367"/>
                    </a:lnTo>
                    <a:lnTo>
                      <a:pt x="1361" y="1366"/>
                    </a:lnTo>
                    <a:lnTo>
                      <a:pt x="1359" y="1366"/>
                    </a:lnTo>
                    <a:lnTo>
                      <a:pt x="1356" y="1366"/>
                    </a:lnTo>
                    <a:lnTo>
                      <a:pt x="1354" y="1365"/>
                    </a:lnTo>
                    <a:lnTo>
                      <a:pt x="1351" y="1365"/>
                    </a:lnTo>
                    <a:lnTo>
                      <a:pt x="1347" y="1365"/>
                    </a:lnTo>
                    <a:lnTo>
                      <a:pt x="1337" y="1366"/>
                    </a:lnTo>
                    <a:lnTo>
                      <a:pt x="1330" y="1368"/>
                    </a:lnTo>
                    <a:lnTo>
                      <a:pt x="1322" y="1371"/>
                    </a:lnTo>
                    <a:lnTo>
                      <a:pt x="1317" y="1376"/>
                    </a:lnTo>
                    <a:lnTo>
                      <a:pt x="1314" y="1381"/>
                    </a:lnTo>
                    <a:lnTo>
                      <a:pt x="1312" y="1388"/>
                    </a:lnTo>
                    <a:lnTo>
                      <a:pt x="1314" y="1392"/>
                    </a:lnTo>
                    <a:lnTo>
                      <a:pt x="1315" y="1396"/>
                    </a:lnTo>
                    <a:lnTo>
                      <a:pt x="1317" y="1400"/>
                    </a:lnTo>
                    <a:lnTo>
                      <a:pt x="1322" y="1405"/>
                    </a:lnTo>
                    <a:lnTo>
                      <a:pt x="1327" y="1409"/>
                    </a:lnTo>
                    <a:lnTo>
                      <a:pt x="1335" y="1414"/>
                    </a:lnTo>
                    <a:lnTo>
                      <a:pt x="1342" y="1418"/>
                    </a:lnTo>
                    <a:lnTo>
                      <a:pt x="1347" y="1421"/>
                    </a:lnTo>
                    <a:lnTo>
                      <a:pt x="1351" y="1424"/>
                    </a:lnTo>
                    <a:lnTo>
                      <a:pt x="1355" y="1426"/>
                    </a:lnTo>
                    <a:lnTo>
                      <a:pt x="1357" y="1428"/>
                    </a:lnTo>
                    <a:lnTo>
                      <a:pt x="1360" y="1431"/>
                    </a:lnTo>
                    <a:lnTo>
                      <a:pt x="1361" y="1433"/>
                    </a:lnTo>
                    <a:lnTo>
                      <a:pt x="1362" y="1436"/>
                    </a:lnTo>
                    <a:lnTo>
                      <a:pt x="1362" y="1439"/>
                    </a:lnTo>
                    <a:lnTo>
                      <a:pt x="1361" y="1443"/>
                    </a:lnTo>
                    <a:lnTo>
                      <a:pt x="1360" y="1447"/>
                    </a:lnTo>
                    <a:lnTo>
                      <a:pt x="1356" y="1451"/>
                    </a:lnTo>
                    <a:lnTo>
                      <a:pt x="1351" y="1453"/>
                    </a:lnTo>
                    <a:lnTo>
                      <a:pt x="1346" y="1455"/>
                    </a:lnTo>
                    <a:lnTo>
                      <a:pt x="1339" y="1455"/>
                    </a:lnTo>
                    <a:lnTo>
                      <a:pt x="1335" y="1455"/>
                    </a:lnTo>
                    <a:lnTo>
                      <a:pt x="1331" y="1455"/>
                    </a:lnTo>
                    <a:lnTo>
                      <a:pt x="1327" y="1454"/>
                    </a:lnTo>
                    <a:lnTo>
                      <a:pt x="1324" y="1452"/>
                    </a:lnTo>
                    <a:lnTo>
                      <a:pt x="1320" y="1451"/>
                    </a:lnTo>
                    <a:lnTo>
                      <a:pt x="1317" y="1449"/>
                    </a:lnTo>
                    <a:lnTo>
                      <a:pt x="1315" y="1446"/>
                    </a:lnTo>
                    <a:lnTo>
                      <a:pt x="1314" y="1443"/>
                    </a:lnTo>
                    <a:lnTo>
                      <a:pt x="1314" y="1442"/>
                    </a:lnTo>
                    <a:lnTo>
                      <a:pt x="1314" y="1441"/>
                    </a:lnTo>
                    <a:lnTo>
                      <a:pt x="1314" y="1440"/>
                    </a:lnTo>
                    <a:lnTo>
                      <a:pt x="1314" y="1439"/>
                    </a:lnTo>
                    <a:lnTo>
                      <a:pt x="1314" y="1438"/>
                    </a:lnTo>
                    <a:lnTo>
                      <a:pt x="1312" y="1437"/>
                    </a:lnTo>
                    <a:lnTo>
                      <a:pt x="1311" y="1438"/>
                    </a:lnTo>
                    <a:lnTo>
                      <a:pt x="1311" y="1439"/>
                    </a:lnTo>
                    <a:lnTo>
                      <a:pt x="1311" y="1441"/>
                    </a:lnTo>
                    <a:lnTo>
                      <a:pt x="1310" y="1444"/>
                    </a:lnTo>
                    <a:lnTo>
                      <a:pt x="1310" y="1448"/>
                    </a:lnTo>
                    <a:lnTo>
                      <a:pt x="1310" y="1452"/>
                    </a:lnTo>
                    <a:lnTo>
                      <a:pt x="1310" y="1454"/>
                    </a:lnTo>
                    <a:lnTo>
                      <a:pt x="1310" y="1455"/>
                    </a:lnTo>
                    <a:lnTo>
                      <a:pt x="1311" y="1456"/>
                    </a:lnTo>
                    <a:lnTo>
                      <a:pt x="1312" y="1457"/>
                    </a:lnTo>
                    <a:lnTo>
                      <a:pt x="1316" y="1458"/>
                    </a:lnTo>
                    <a:lnTo>
                      <a:pt x="1320" y="1459"/>
                    </a:lnTo>
                    <a:lnTo>
                      <a:pt x="1324" y="1459"/>
                    </a:lnTo>
                    <a:lnTo>
                      <a:pt x="1327" y="1460"/>
                    </a:lnTo>
                    <a:lnTo>
                      <a:pt x="1331" y="1460"/>
                    </a:lnTo>
                    <a:lnTo>
                      <a:pt x="1335" y="1460"/>
                    </a:lnTo>
                    <a:close/>
                    <a:moveTo>
                      <a:pt x="989" y="1545"/>
                    </a:moveTo>
                    <a:lnTo>
                      <a:pt x="989" y="1550"/>
                    </a:lnTo>
                    <a:lnTo>
                      <a:pt x="989" y="1555"/>
                    </a:lnTo>
                    <a:lnTo>
                      <a:pt x="989" y="1560"/>
                    </a:lnTo>
                    <a:lnTo>
                      <a:pt x="989" y="1564"/>
                    </a:lnTo>
                    <a:lnTo>
                      <a:pt x="989" y="1568"/>
                    </a:lnTo>
                    <a:lnTo>
                      <a:pt x="988" y="1571"/>
                    </a:lnTo>
                    <a:lnTo>
                      <a:pt x="988" y="1572"/>
                    </a:lnTo>
                    <a:lnTo>
                      <a:pt x="988" y="1574"/>
                    </a:lnTo>
                    <a:lnTo>
                      <a:pt x="987" y="1575"/>
                    </a:lnTo>
                    <a:lnTo>
                      <a:pt x="987" y="1576"/>
                    </a:lnTo>
                    <a:lnTo>
                      <a:pt x="986" y="1577"/>
                    </a:lnTo>
                    <a:lnTo>
                      <a:pt x="984" y="1577"/>
                    </a:lnTo>
                    <a:lnTo>
                      <a:pt x="983" y="1577"/>
                    </a:lnTo>
                    <a:lnTo>
                      <a:pt x="982" y="1577"/>
                    </a:lnTo>
                    <a:lnTo>
                      <a:pt x="981" y="1578"/>
                    </a:lnTo>
                    <a:lnTo>
                      <a:pt x="979" y="1578"/>
                    </a:lnTo>
                    <a:lnTo>
                      <a:pt x="978" y="1578"/>
                    </a:lnTo>
                    <a:lnTo>
                      <a:pt x="978" y="1579"/>
                    </a:lnTo>
                    <a:lnTo>
                      <a:pt x="979" y="1579"/>
                    </a:lnTo>
                    <a:lnTo>
                      <a:pt x="979" y="1580"/>
                    </a:lnTo>
                    <a:lnTo>
                      <a:pt x="981" y="1580"/>
                    </a:lnTo>
                    <a:lnTo>
                      <a:pt x="983" y="1580"/>
                    </a:lnTo>
                    <a:lnTo>
                      <a:pt x="986" y="1580"/>
                    </a:lnTo>
                    <a:lnTo>
                      <a:pt x="988" y="1579"/>
                    </a:lnTo>
                    <a:lnTo>
                      <a:pt x="991" y="1579"/>
                    </a:lnTo>
                    <a:lnTo>
                      <a:pt x="993" y="1579"/>
                    </a:lnTo>
                    <a:lnTo>
                      <a:pt x="994" y="1579"/>
                    </a:lnTo>
                    <a:lnTo>
                      <a:pt x="996" y="1579"/>
                    </a:lnTo>
                    <a:lnTo>
                      <a:pt x="997" y="1579"/>
                    </a:lnTo>
                    <a:lnTo>
                      <a:pt x="998" y="1579"/>
                    </a:lnTo>
                    <a:lnTo>
                      <a:pt x="1000" y="1579"/>
                    </a:lnTo>
                    <a:lnTo>
                      <a:pt x="1003" y="1579"/>
                    </a:lnTo>
                    <a:lnTo>
                      <a:pt x="1007" y="1579"/>
                    </a:lnTo>
                    <a:lnTo>
                      <a:pt x="1009" y="1580"/>
                    </a:lnTo>
                    <a:lnTo>
                      <a:pt x="1013" y="1580"/>
                    </a:lnTo>
                    <a:lnTo>
                      <a:pt x="1015" y="1580"/>
                    </a:lnTo>
                    <a:lnTo>
                      <a:pt x="1017" y="1580"/>
                    </a:lnTo>
                    <a:lnTo>
                      <a:pt x="1018" y="1579"/>
                    </a:lnTo>
                    <a:lnTo>
                      <a:pt x="1018" y="1578"/>
                    </a:lnTo>
                    <a:lnTo>
                      <a:pt x="1017" y="1578"/>
                    </a:lnTo>
                    <a:lnTo>
                      <a:pt x="1015" y="1578"/>
                    </a:lnTo>
                    <a:lnTo>
                      <a:pt x="1014" y="1577"/>
                    </a:lnTo>
                    <a:lnTo>
                      <a:pt x="1013" y="1577"/>
                    </a:lnTo>
                    <a:lnTo>
                      <a:pt x="1012" y="1577"/>
                    </a:lnTo>
                    <a:lnTo>
                      <a:pt x="1010" y="1577"/>
                    </a:lnTo>
                    <a:lnTo>
                      <a:pt x="1008" y="1577"/>
                    </a:lnTo>
                    <a:lnTo>
                      <a:pt x="1007" y="1576"/>
                    </a:lnTo>
                    <a:lnTo>
                      <a:pt x="1005" y="1575"/>
                    </a:lnTo>
                    <a:lnTo>
                      <a:pt x="1004" y="1574"/>
                    </a:lnTo>
                    <a:lnTo>
                      <a:pt x="1004" y="1572"/>
                    </a:lnTo>
                    <a:lnTo>
                      <a:pt x="1004" y="1571"/>
                    </a:lnTo>
                    <a:lnTo>
                      <a:pt x="1004" y="1568"/>
                    </a:lnTo>
                    <a:lnTo>
                      <a:pt x="1003" y="1564"/>
                    </a:lnTo>
                    <a:lnTo>
                      <a:pt x="1003" y="1560"/>
                    </a:lnTo>
                    <a:lnTo>
                      <a:pt x="1003" y="1555"/>
                    </a:lnTo>
                    <a:lnTo>
                      <a:pt x="1003" y="1550"/>
                    </a:lnTo>
                    <a:lnTo>
                      <a:pt x="1003" y="1545"/>
                    </a:lnTo>
                    <a:lnTo>
                      <a:pt x="1003" y="1495"/>
                    </a:lnTo>
                    <a:lnTo>
                      <a:pt x="1003" y="1494"/>
                    </a:lnTo>
                    <a:lnTo>
                      <a:pt x="1004" y="1493"/>
                    </a:lnTo>
                    <a:lnTo>
                      <a:pt x="1005" y="1493"/>
                    </a:lnTo>
                    <a:lnTo>
                      <a:pt x="1007" y="1493"/>
                    </a:lnTo>
                    <a:lnTo>
                      <a:pt x="1008" y="1493"/>
                    </a:lnTo>
                    <a:lnTo>
                      <a:pt x="1010" y="1492"/>
                    </a:lnTo>
                    <a:lnTo>
                      <a:pt x="1012" y="1492"/>
                    </a:lnTo>
                    <a:lnTo>
                      <a:pt x="1013" y="1492"/>
                    </a:lnTo>
                    <a:lnTo>
                      <a:pt x="1014" y="1492"/>
                    </a:lnTo>
                    <a:lnTo>
                      <a:pt x="1017" y="1492"/>
                    </a:lnTo>
                    <a:lnTo>
                      <a:pt x="1019" y="1492"/>
                    </a:lnTo>
                    <a:lnTo>
                      <a:pt x="1022" y="1493"/>
                    </a:lnTo>
                    <a:lnTo>
                      <a:pt x="1025" y="1493"/>
                    </a:lnTo>
                    <a:lnTo>
                      <a:pt x="1028" y="1494"/>
                    </a:lnTo>
                    <a:lnTo>
                      <a:pt x="1032" y="1496"/>
                    </a:lnTo>
                    <a:lnTo>
                      <a:pt x="1034" y="1498"/>
                    </a:lnTo>
                    <a:lnTo>
                      <a:pt x="1038" y="1501"/>
                    </a:lnTo>
                    <a:lnTo>
                      <a:pt x="1040" y="1505"/>
                    </a:lnTo>
                    <a:lnTo>
                      <a:pt x="1042" y="1508"/>
                    </a:lnTo>
                    <a:lnTo>
                      <a:pt x="1043" y="1511"/>
                    </a:lnTo>
                    <a:lnTo>
                      <a:pt x="1043" y="1514"/>
                    </a:lnTo>
                    <a:lnTo>
                      <a:pt x="1043" y="1516"/>
                    </a:lnTo>
                    <a:lnTo>
                      <a:pt x="1042" y="1522"/>
                    </a:lnTo>
                    <a:lnTo>
                      <a:pt x="1039" y="1526"/>
                    </a:lnTo>
                    <a:lnTo>
                      <a:pt x="1035" y="1530"/>
                    </a:lnTo>
                    <a:lnTo>
                      <a:pt x="1029" y="1533"/>
                    </a:lnTo>
                    <a:lnTo>
                      <a:pt x="1022" y="1535"/>
                    </a:lnTo>
                    <a:lnTo>
                      <a:pt x="1014" y="1536"/>
                    </a:lnTo>
                    <a:lnTo>
                      <a:pt x="1012" y="1536"/>
                    </a:lnTo>
                    <a:lnTo>
                      <a:pt x="1010" y="1536"/>
                    </a:lnTo>
                    <a:lnTo>
                      <a:pt x="1010" y="1537"/>
                    </a:lnTo>
                    <a:lnTo>
                      <a:pt x="1010" y="1538"/>
                    </a:lnTo>
                    <a:lnTo>
                      <a:pt x="1012" y="1538"/>
                    </a:lnTo>
                    <a:lnTo>
                      <a:pt x="1013" y="1538"/>
                    </a:lnTo>
                    <a:lnTo>
                      <a:pt x="1014" y="1538"/>
                    </a:lnTo>
                    <a:lnTo>
                      <a:pt x="1015" y="1538"/>
                    </a:lnTo>
                    <a:lnTo>
                      <a:pt x="1017" y="1538"/>
                    </a:lnTo>
                    <a:lnTo>
                      <a:pt x="1024" y="1538"/>
                    </a:lnTo>
                    <a:lnTo>
                      <a:pt x="1033" y="1536"/>
                    </a:lnTo>
                    <a:lnTo>
                      <a:pt x="1039" y="1534"/>
                    </a:lnTo>
                    <a:lnTo>
                      <a:pt x="1045" y="1531"/>
                    </a:lnTo>
                    <a:lnTo>
                      <a:pt x="1050" y="1526"/>
                    </a:lnTo>
                    <a:lnTo>
                      <a:pt x="1053" y="1521"/>
                    </a:lnTo>
                    <a:lnTo>
                      <a:pt x="1055" y="1516"/>
                    </a:lnTo>
                    <a:lnTo>
                      <a:pt x="1057" y="1510"/>
                    </a:lnTo>
                    <a:lnTo>
                      <a:pt x="1057" y="1506"/>
                    </a:lnTo>
                    <a:lnTo>
                      <a:pt x="1055" y="1504"/>
                    </a:lnTo>
                    <a:lnTo>
                      <a:pt x="1054" y="1501"/>
                    </a:lnTo>
                    <a:lnTo>
                      <a:pt x="1052" y="1499"/>
                    </a:lnTo>
                    <a:lnTo>
                      <a:pt x="1050" y="1497"/>
                    </a:lnTo>
                    <a:lnTo>
                      <a:pt x="1049" y="1495"/>
                    </a:lnTo>
                    <a:lnTo>
                      <a:pt x="1048" y="1494"/>
                    </a:lnTo>
                    <a:lnTo>
                      <a:pt x="1045" y="1493"/>
                    </a:lnTo>
                    <a:lnTo>
                      <a:pt x="1043" y="1492"/>
                    </a:lnTo>
                    <a:lnTo>
                      <a:pt x="1040" y="1491"/>
                    </a:lnTo>
                    <a:lnTo>
                      <a:pt x="1037" y="1490"/>
                    </a:lnTo>
                    <a:lnTo>
                      <a:pt x="1032" y="1489"/>
                    </a:lnTo>
                    <a:lnTo>
                      <a:pt x="1025" y="1489"/>
                    </a:lnTo>
                    <a:lnTo>
                      <a:pt x="1019" y="1488"/>
                    </a:lnTo>
                    <a:lnTo>
                      <a:pt x="1015" y="1488"/>
                    </a:lnTo>
                    <a:lnTo>
                      <a:pt x="1013" y="1488"/>
                    </a:lnTo>
                    <a:lnTo>
                      <a:pt x="1009" y="1488"/>
                    </a:lnTo>
                    <a:lnTo>
                      <a:pt x="1007" y="1489"/>
                    </a:lnTo>
                    <a:lnTo>
                      <a:pt x="1003" y="1489"/>
                    </a:lnTo>
                    <a:lnTo>
                      <a:pt x="1000" y="1489"/>
                    </a:lnTo>
                    <a:lnTo>
                      <a:pt x="998" y="1489"/>
                    </a:lnTo>
                    <a:lnTo>
                      <a:pt x="997" y="1489"/>
                    </a:lnTo>
                    <a:lnTo>
                      <a:pt x="996" y="1489"/>
                    </a:lnTo>
                    <a:lnTo>
                      <a:pt x="994" y="1489"/>
                    </a:lnTo>
                    <a:lnTo>
                      <a:pt x="992" y="1489"/>
                    </a:lnTo>
                    <a:lnTo>
                      <a:pt x="989" y="1489"/>
                    </a:lnTo>
                    <a:lnTo>
                      <a:pt x="987" y="1488"/>
                    </a:lnTo>
                    <a:lnTo>
                      <a:pt x="984" y="1488"/>
                    </a:lnTo>
                    <a:lnTo>
                      <a:pt x="982" y="1488"/>
                    </a:lnTo>
                    <a:lnTo>
                      <a:pt x="978" y="1488"/>
                    </a:lnTo>
                    <a:lnTo>
                      <a:pt x="977" y="1489"/>
                    </a:lnTo>
                    <a:lnTo>
                      <a:pt x="977" y="1490"/>
                    </a:lnTo>
                    <a:lnTo>
                      <a:pt x="978" y="1490"/>
                    </a:lnTo>
                    <a:lnTo>
                      <a:pt x="979" y="1490"/>
                    </a:lnTo>
                    <a:lnTo>
                      <a:pt x="981" y="1490"/>
                    </a:lnTo>
                    <a:lnTo>
                      <a:pt x="982" y="1491"/>
                    </a:lnTo>
                    <a:lnTo>
                      <a:pt x="983" y="1491"/>
                    </a:lnTo>
                    <a:lnTo>
                      <a:pt x="986" y="1491"/>
                    </a:lnTo>
                    <a:lnTo>
                      <a:pt x="987" y="1492"/>
                    </a:lnTo>
                    <a:lnTo>
                      <a:pt x="988" y="1493"/>
                    </a:lnTo>
                    <a:lnTo>
                      <a:pt x="988" y="1494"/>
                    </a:lnTo>
                    <a:lnTo>
                      <a:pt x="989" y="1495"/>
                    </a:lnTo>
                    <a:lnTo>
                      <a:pt x="989" y="1497"/>
                    </a:lnTo>
                    <a:lnTo>
                      <a:pt x="989" y="1498"/>
                    </a:lnTo>
                    <a:lnTo>
                      <a:pt x="989" y="1500"/>
                    </a:lnTo>
                    <a:lnTo>
                      <a:pt x="989" y="1501"/>
                    </a:lnTo>
                    <a:lnTo>
                      <a:pt x="989" y="1503"/>
                    </a:lnTo>
                    <a:lnTo>
                      <a:pt x="989" y="1505"/>
                    </a:lnTo>
                    <a:lnTo>
                      <a:pt x="989" y="1507"/>
                    </a:lnTo>
                    <a:lnTo>
                      <a:pt x="989" y="1510"/>
                    </a:lnTo>
                    <a:lnTo>
                      <a:pt x="989" y="1514"/>
                    </a:lnTo>
                    <a:lnTo>
                      <a:pt x="989" y="1518"/>
                    </a:lnTo>
                    <a:lnTo>
                      <a:pt x="989" y="1523"/>
                    </a:lnTo>
                    <a:lnTo>
                      <a:pt x="989" y="1545"/>
                    </a:lnTo>
                    <a:close/>
                    <a:moveTo>
                      <a:pt x="1090" y="1545"/>
                    </a:moveTo>
                    <a:lnTo>
                      <a:pt x="1090" y="1550"/>
                    </a:lnTo>
                    <a:lnTo>
                      <a:pt x="1090" y="1555"/>
                    </a:lnTo>
                    <a:lnTo>
                      <a:pt x="1090" y="1560"/>
                    </a:lnTo>
                    <a:lnTo>
                      <a:pt x="1090" y="1564"/>
                    </a:lnTo>
                    <a:lnTo>
                      <a:pt x="1090" y="1568"/>
                    </a:lnTo>
                    <a:lnTo>
                      <a:pt x="1090" y="1571"/>
                    </a:lnTo>
                    <a:lnTo>
                      <a:pt x="1089" y="1572"/>
                    </a:lnTo>
                    <a:lnTo>
                      <a:pt x="1089" y="1574"/>
                    </a:lnTo>
                    <a:lnTo>
                      <a:pt x="1089" y="1575"/>
                    </a:lnTo>
                    <a:lnTo>
                      <a:pt x="1088" y="1576"/>
                    </a:lnTo>
                    <a:lnTo>
                      <a:pt x="1087" y="1577"/>
                    </a:lnTo>
                    <a:lnTo>
                      <a:pt x="1085" y="1577"/>
                    </a:lnTo>
                    <a:lnTo>
                      <a:pt x="1084" y="1577"/>
                    </a:lnTo>
                    <a:lnTo>
                      <a:pt x="1083" y="1577"/>
                    </a:lnTo>
                    <a:lnTo>
                      <a:pt x="1082" y="1578"/>
                    </a:lnTo>
                    <a:lnTo>
                      <a:pt x="1080" y="1578"/>
                    </a:lnTo>
                    <a:lnTo>
                      <a:pt x="1080" y="1579"/>
                    </a:lnTo>
                    <a:lnTo>
                      <a:pt x="1082" y="1580"/>
                    </a:lnTo>
                    <a:lnTo>
                      <a:pt x="1083" y="1580"/>
                    </a:lnTo>
                    <a:lnTo>
                      <a:pt x="1084" y="1580"/>
                    </a:lnTo>
                    <a:lnTo>
                      <a:pt x="1087" y="1580"/>
                    </a:lnTo>
                    <a:lnTo>
                      <a:pt x="1089" y="1579"/>
                    </a:lnTo>
                    <a:lnTo>
                      <a:pt x="1092" y="1579"/>
                    </a:lnTo>
                    <a:lnTo>
                      <a:pt x="1094" y="1579"/>
                    </a:lnTo>
                    <a:lnTo>
                      <a:pt x="1095" y="1579"/>
                    </a:lnTo>
                    <a:lnTo>
                      <a:pt x="1097" y="1579"/>
                    </a:lnTo>
                    <a:lnTo>
                      <a:pt x="1098" y="1579"/>
                    </a:lnTo>
                    <a:lnTo>
                      <a:pt x="1100" y="1579"/>
                    </a:lnTo>
                    <a:lnTo>
                      <a:pt x="1102" y="1579"/>
                    </a:lnTo>
                    <a:lnTo>
                      <a:pt x="1104" y="1579"/>
                    </a:lnTo>
                    <a:lnTo>
                      <a:pt x="1108" y="1579"/>
                    </a:lnTo>
                    <a:lnTo>
                      <a:pt x="1110" y="1580"/>
                    </a:lnTo>
                    <a:lnTo>
                      <a:pt x="1114" y="1580"/>
                    </a:lnTo>
                    <a:lnTo>
                      <a:pt x="1117" y="1580"/>
                    </a:lnTo>
                    <a:lnTo>
                      <a:pt x="1118" y="1580"/>
                    </a:lnTo>
                    <a:lnTo>
                      <a:pt x="1119" y="1579"/>
                    </a:lnTo>
                    <a:lnTo>
                      <a:pt x="1119" y="1578"/>
                    </a:lnTo>
                    <a:lnTo>
                      <a:pt x="1118" y="1578"/>
                    </a:lnTo>
                    <a:lnTo>
                      <a:pt x="1117" y="1578"/>
                    </a:lnTo>
                    <a:lnTo>
                      <a:pt x="1115" y="1577"/>
                    </a:lnTo>
                    <a:lnTo>
                      <a:pt x="1114" y="1577"/>
                    </a:lnTo>
                    <a:lnTo>
                      <a:pt x="1113" y="1577"/>
                    </a:lnTo>
                    <a:lnTo>
                      <a:pt x="1112" y="1577"/>
                    </a:lnTo>
                    <a:lnTo>
                      <a:pt x="1109" y="1577"/>
                    </a:lnTo>
                    <a:lnTo>
                      <a:pt x="1108" y="1576"/>
                    </a:lnTo>
                    <a:lnTo>
                      <a:pt x="1107" y="1575"/>
                    </a:lnTo>
                    <a:lnTo>
                      <a:pt x="1105" y="1574"/>
                    </a:lnTo>
                    <a:lnTo>
                      <a:pt x="1105" y="1572"/>
                    </a:lnTo>
                    <a:lnTo>
                      <a:pt x="1105" y="1571"/>
                    </a:lnTo>
                    <a:lnTo>
                      <a:pt x="1104" y="1568"/>
                    </a:lnTo>
                    <a:lnTo>
                      <a:pt x="1104" y="1564"/>
                    </a:lnTo>
                    <a:lnTo>
                      <a:pt x="1104" y="1560"/>
                    </a:lnTo>
                    <a:lnTo>
                      <a:pt x="1104" y="1556"/>
                    </a:lnTo>
                    <a:lnTo>
                      <a:pt x="1104" y="1550"/>
                    </a:lnTo>
                    <a:lnTo>
                      <a:pt x="1104" y="1545"/>
                    </a:lnTo>
                    <a:lnTo>
                      <a:pt x="1104" y="1542"/>
                    </a:lnTo>
                    <a:lnTo>
                      <a:pt x="1104" y="1541"/>
                    </a:lnTo>
                    <a:lnTo>
                      <a:pt x="1105" y="1541"/>
                    </a:lnTo>
                    <a:lnTo>
                      <a:pt x="1125" y="1541"/>
                    </a:lnTo>
                    <a:lnTo>
                      <a:pt x="1126" y="1541"/>
                    </a:lnTo>
                    <a:lnTo>
                      <a:pt x="1126" y="1542"/>
                    </a:lnTo>
                    <a:lnTo>
                      <a:pt x="1128" y="1542"/>
                    </a:lnTo>
                    <a:lnTo>
                      <a:pt x="1129" y="1544"/>
                    </a:lnTo>
                    <a:lnTo>
                      <a:pt x="1131" y="1546"/>
                    </a:lnTo>
                    <a:lnTo>
                      <a:pt x="1134" y="1549"/>
                    </a:lnTo>
                    <a:lnTo>
                      <a:pt x="1138" y="1553"/>
                    </a:lnTo>
                    <a:lnTo>
                      <a:pt x="1140" y="1556"/>
                    </a:lnTo>
                    <a:lnTo>
                      <a:pt x="1144" y="1559"/>
                    </a:lnTo>
                    <a:lnTo>
                      <a:pt x="1148" y="1564"/>
                    </a:lnTo>
                    <a:lnTo>
                      <a:pt x="1151" y="1567"/>
                    </a:lnTo>
                    <a:lnTo>
                      <a:pt x="1155" y="1571"/>
                    </a:lnTo>
                    <a:lnTo>
                      <a:pt x="1159" y="1573"/>
                    </a:lnTo>
                    <a:lnTo>
                      <a:pt x="1161" y="1576"/>
                    </a:lnTo>
                    <a:lnTo>
                      <a:pt x="1165" y="1577"/>
                    </a:lnTo>
                    <a:lnTo>
                      <a:pt x="1168" y="1578"/>
                    </a:lnTo>
                    <a:lnTo>
                      <a:pt x="1169" y="1579"/>
                    </a:lnTo>
                    <a:lnTo>
                      <a:pt x="1171" y="1579"/>
                    </a:lnTo>
                    <a:lnTo>
                      <a:pt x="1175" y="1579"/>
                    </a:lnTo>
                    <a:lnTo>
                      <a:pt x="1178" y="1580"/>
                    </a:lnTo>
                    <a:lnTo>
                      <a:pt x="1181" y="1580"/>
                    </a:lnTo>
                    <a:lnTo>
                      <a:pt x="1191" y="1580"/>
                    </a:lnTo>
                    <a:lnTo>
                      <a:pt x="1194" y="1580"/>
                    </a:lnTo>
                    <a:lnTo>
                      <a:pt x="1195" y="1579"/>
                    </a:lnTo>
                    <a:lnTo>
                      <a:pt x="1195" y="1578"/>
                    </a:lnTo>
                    <a:lnTo>
                      <a:pt x="1194" y="1578"/>
                    </a:lnTo>
                    <a:lnTo>
                      <a:pt x="1193" y="1578"/>
                    </a:lnTo>
                    <a:lnTo>
                      <a:pt x="1190" y="1577"/>
                    </a:lnTo>
                    <a:lnTo>
                      <a:pt x="1189" y="1577"/>
                    </a:lnTo>
                    <a:lnTo>
                      <a:pt x="1186" y="1577"/>
                    </a:lnTo>
                    <a:lnTo>
                      <a:pt x="1184" y="1576"/>
                    </a:lnTo>
                    <a:lnTo>
                      <a:pt x="1181" y="1575"/>
                    </a:lnTo>
                    <a:lnTo>
                      <a:pt x="1179" y="1574"/>
                    </a:lnTo>
                    <a:lnTo>
                      <a:pt x="1175" y="1572"/>
                    </a:lnTo>
                    <a:lnTo>
                      <a:pt x="1171" y="1569"/>
                    </a:lnTo>
                    <a:lnTo>
                      <a:pt x="1164" y="1563"/>
                    </a:lnTo>
                    <a:lnTo>
                      <a:pt x="1156" y="1555"/>
                    </a:lnTo>
                    <a:lnTo>
                      <a:pt x="1148" y="1547"/>
                    </a:lnTo>
                    <a:lnTo>
                      <a:pt x="1139" y="1538"/>
                    </a:lnTo>
                    <a:lnTo>
                      <a:pt x="1145" y="1533"/>
                    </a:lnTo>
                    <a:lnTo>
                      <a:pt x="1150" y="1528"/>
                    </a:lnTo>
                    <a:lnTo>
                      <a:pt x="1154" y="1523"/>
                    </a:lnTo>
                    <a:lnTo>
                      <a:pt x="1156" y="1519"/>
                    </a:lnTo>
                    <a:lnTo>
                      <a:pt x="1158" y="1515"/>
                    </a:lnTo>
                    <a:lnTo>
                      <a:pt x="1158" y="1510"/>
                    </a:lnTo>
                    <a:lnTo>
                      <a:pt x="1158" y="1507"/>
                    </a:lnTo>
                    <a:lnTo>
                      <a:pt x="1156" y="1504"/>
                    </a:lnTo>
                    <a:lnTo>
                      <a:pt x="1155" y="1502"/>
                    </a:lnTo>
                    <a:lnTo>
                      <a:pt x="1154" y="1500"/>
                    </a:lnTo>
                    <a:lnTo>
                      <a:pt x="1151" y="1498"/>
                    </a:lnTo>
                    <a:lnTo>
                      <a:pt x="1150" y="1496"/>
                    </a:lnTo>
                    <a:lnTo>
                      <a:pt x="1149" y="1495"/>
                    </a:lnTo>
                    <a:lnTo>
                      <a:pt x="1146" y="1494"/>
                    </a:lnTo>
                    <a:lnTo>
                      <a:pt x="1143" y="1492"/>
                    </a:lnTo>
                    <a:lnTo>
                      <a:pt x="1138" y="1490"/>
                    </a:lnTo>
                    <a:lnTo>
                      <a:pt x="1133" y="1489"/>
                    </a:lnTo>
                    <a:lnTo>
                      <a:pt x="1128" y="1489"/>
                    </a:lnTo>
                    <a:lnTo>
                      <a:pt x="1123" y="1488"/>
                    </a:lnTo>
                    <a:lnTo>
                      <a:pt x="1118" y="1488"/>
                    </a:lnTo>
                    <a:lnTo>
                      <a:pt x="1117" y="1488"/>
                    </a:lnTo>
                    <a:lnTo>
                      <a:pt x="1114" y="1488"/>
                    </a:lnTo>
                    <a:lnTo>
                      <a:pt x="1112" y="1488"/>
                    </a:lnTo>
                    <a:lnTo>
                      <a:pt x="1109" y="1488"/>
                    </a:lnTo>
                    <a:lnTo>
                      <a:pt x="1107" y="1489"/>
                    </a:lnTo>
                    <a:lnTo>
                      <a:pt x="1104" y="1489"/>
                    </a:lnTo>
                    <a:lnTo>
                      <a:pt x="1103" y="1489"/>
                    </a:lnTo>
                    <a:lnTo>
                      <a:pt x="1100" y="1489"/>
                    </a:lnTo>
                    <a:lnTo>
                      <a:pt x="1099" y="1489"/>
                    </a:lnTo>
                    <a:lnTo>
                      <a:pt x="1098" y="1489"/>
                    </a:lnTo>
                    <a:lnTo>
                      <a:pt x="1097" y="1489"/>
                    </a:lnTo>
                    <a:lnTo>
                      <a:pt x="1094" y="1489"/>
                    </a:lnTo>
                    <a:lnTo>
                      <a:pt x="1092" y="1489"/>
                    </a:lnTo>
                    <a:lnTo>
                      <a:pt x="1089" y="1488"/>
                    </a:lnTo>
                    <a:lnTo>
                      <a:pt x="1085" y="1488"/>
                    </a:lnTo>
                    <a:lnTo>
                      <a:pt x="1083" y="1488"/>
                    </a:lnTo>
                    <a:lnTo>
                      <a:pt x="1080" y="1488"/>
                    </a:lnTo>
                    <a:lnTo>
                      <a:pt x="1079" y="1488"/>
                    </a:lnTo>
                    <a:lnTo>
                      <a:pt x="1078" y="1489"/>
                    </a:lnTo>
                    <a:lnTo>
                      <a:pt x="1078" y="1490"/>
                    </a:lnTo>
                    <a:lnTo>
                      <a:pt x="1079" y="1490"/>
                    </a:lnTo>
                    <a:lnTo>
                      <a:pt x="1080" y="1490"/>
                    </a:lnTo>
                    <a:lnTo>
                      <a:pt x="1082" y="1490"/>
                    </a:lnTo>
                    <a:lnTo>
                      <a:pt x="1083" y="1490"/>
                    </a:lnTo>
                    <a:lnTo>
                      <a:pt x="1083" y="1491"/>
                    </a:lnTo>
                    <a:lnTo>
                      <a:pt x="1084" y="1491"/>
                    </a:lnTo>
                    <a:lnTo>
                      <a:pt x="1087" y="1491"/>
                    </a:lnTo>
                    <a:lnTo>
                      <a:pt x="1088" y="1492"/>
                    </a:lnTo>
                    <a:lnTo>
                      <a:pt x="1089" y="1493"/>
                    </a:lnTo>
                    <a:lnTo>
                      <a:pt x="1090" y="1494"/>
                    </a:lnTo>
                    <a:lnTo>
                      <a:pt x="1090" y="1495"/>
                    </a:lnTo>
                    <a:lnTo>
                      <a:pt x="1090" y="1497"/>
                    </a:lnTo>
                    <a:lnTo>
                      <a:pt x="1090" y="1498"/>
                    </a:lnTo>
                    <a:lnTo>
                      <a:pt x="1090" y="1500"/>
                    </a:lnTo>
                    <a:lnTo>
                      <a:pt x="1090" y="1501"/>
                    </a:lnTo>
                    <a:lnTo>
                      <a:pt x="1090" y="1503"/>
                    </a:lnTo>
                    <a:lnTo>
                      <a:pt x="1090" y="1505"/>
                    </a:lnTo>
                    <a:lnTo>
                      <a:pt x="1090" y="1507"/>
                    </a:lnTo>
                    <a:lnTo>
                      <a:pt x="1090" y="1510"/>
                    </a:lnTo>
                    <a:lnTo>
                      <a:pt x="1090" y="1514"/>
                    </a:lnTo>
                    <a:lnTo>
                      <a:pt x="1090" y="1518"/>
                    </a:lnTo>
                    <a:lnTo>
                      <a:pt x="1090" y="1523"/>
                    </a:lnTo>
                    <a:lnTo>
                      <a:pt x="1090" y="1545"/>
                    </a:lnTo>
                    <a:close/>
                    <a:moveTo>
                      <a:pt x="1104" y="1495"/>
                    </a:moveTo>
                    <a:lnTo>
                      <a:pt x="1104" y="1494"/>
                    </a:lnTo>
                    <a:lnTo>
                      <a:pt x="1105" y="1494"/>
                    </a:lnTo>
                    <a:lnTo>
                      <a:pt x="1105" y="1493"/>
                    </a:lnTo>
                    <a:lnTo>
                      <a:pt x="1107" y="1493"/>
                    </a:lnTo>
                    <a:lnTo>
                      <a:pt x="1108" y="1493"/>
                    </a:lnTo>
                    <a:lnTo>
                      <a:pt x="1110" y="1493"/>
                    </a:lnTo>
                    <a:lnTo>
                      <a:pt x="1112" y="1493"/>
                    </a:lnTo>
                    <a:lnTo>
                      <a:pt x="1114" y="1493"/>
                    </a:lnTo>
                    <a:lnTo>
                      <a:pt x="1117" y="1493"/>
                    </a:lnTo>
                    <a:lnTo>
                      <a:pt x="1124" y="1493"/>
                    </a:lnTo>
                    <a:lnTo>
                      <a:pt x="1131" y="1495"/>
                    </a:lnTo>
                    <a:lnTo>
                      <a:pt x="1136" y="1499"/>
                    </a:lnTo>
                    <a:lnTo>
                      <a:pt x="1140" y="1503"/>
                    </a:lnTo>
                    <a:lnTo>
                      <a:pt x="1143" y="1509"/>
                    </a:lnTo>
                    <a:lnTo>
                      <a:pt x="1144" y="1516"/>
                    </a:lnTo>
                    <a:lnTo>
                      <a:pt x="1143" y="1521"/>
                    </a:lnTo>
                    <a:lnTo>
                      <a:pt x="1143" y="1525"/>
                    </a:lnTo>
                    <a:lnTo>
                      <a:pt x="1140" y="1528"/>
                    </a:lnTo>
                    <a:lnTo>
                      <a:pt x="1139" y="1531"/>
                    </a:lnTo>
                    <a:lnTo>
                      <a:pt x="1136" y="1533"/>
                    </a:lnTo>
                    <a:lnTo>
                      <a:pt x="1134" y="1535"/>
                    </a:lnTo>
                    <a:lnTo>
                      <a:pt x="1131" y="1536"/>
                    </a:lnTo>
                    <a:lnTo>
                      <a:pt x="1128" y="1537"/>
                    </a:lnTo>
                    <a:lnTo>
                      <a:pt x="1125" y="1537"/>
                    </a:lnTo>
                    <a:lnTo>
                      <a:pt x="1123" y="1537"/>
                    </a:lnTo>
                    <a:lnTo>
                      <a:pt x="1119" y="1537"/>
                    </a:lnTo>
                    <a:lnTo>
                      <a:pt x="1115" y="1537"/>
                    </a:lnTo>
                    <a:lnTo>
                      <a:pt x="1112" y="1536"/>
                    </a:lnTo>
                    <a:lnTo>
                      <a:pt x="1109" y="1536"/>
                    </a:lnTo>
                    <a:lnTo>
                      <a:pt x="1107" y="1536"/>
                    </a:lnTo>
                    <a:lnTo>
                      <a:pt x="1105" y="1535"/>
                    </a:lnTo>
                    <a:lnTo>
                      <a:pt x="1104" y="1534"/>
                    </a:lnTo>
                    <a:lnTo>
                      <a:pt x="1104" y="1533"/>
                    </a:lnTo>
                    <a:lnTo>
                      <a:pt x="1104" y="1495"/>
                    </a:lnTo>
                    <a:close/>
                    <a:moveTo>
                      <a:pt x="1195" y="1534"/>
                    </a:moveTo>
                    <a:lnTo>
                      <a:pt x="1195" y="1539"/>
                    </a:lnTo>
                    <a:lnTo>
                      <a:pt x="1196" y="1545"/>
                    </a:lnTo>
                    <a:lnTo>
                      <a:pt x="1198" y="1550"/>
                    </a:lnTo>
                    <a:lnTo>
                      <a:pt x="1201" y="1556"/>
                    </a:lnTo>
                    <a:lnTo>
                      <a:pt x="1205" y="1561"/>
                    </a:lnTo>
                    <a:lnTo>
                      <a:pt x="1209" y="1566"/>
                    </a:lnTo>
                    <a:lnTo>
                      <a:pt x="1214" y="1570"/>
                    </a:lnTo>
                    <a:lnTo>
                      <a:pt x="1221" y="1574"/>
                    </a:lnTo>
                    <a:lnTo>
                      <a:pt x="1228" y="1577"/>
                    </a:lnTo>
                    <a:lnTo>
                      <a:pt x="1236" y="1579"/>
                    </a:lnTo>
                    <a:lnTo>
                      <a:pt x="1245" y="1581"/>
                    </a:lnTo>
                    <a:lnTo>
                      <a:pt x="1255" y="1581"/>
                    </a:lnTo>
                    <a:lnTo>
                      <a:pt x="1266" y="1581"/>
                    </a:lnTo>
                    <a:lnTo>
                      <a:pt x="1276" y="1579"/>
                    </a:lnTo>
                    <a:lnTo>
                      <a:pt x="1286" y="1576"/>
                    </a:lnTo>
                    <a:lnTo>
                      <a:pt x="1294" y="1572"/>
                    </a:lnTo>
                    <a:lnTo>
                      <a:pt x="1301" y="1567"/>
                    </a:lnTo>
                    <a:lnTo>
                      <a:pt x="1307" y="1561"/>
                    </a:lnTo>
                    <a:lnTo>
                      <a:pt x="1311" y="1554"/>
                    </a:lnTo>
                    <a:lnTo>
                      <a:pt x="1315" y="1547"/>
                    </a:lnTo>
                    <a:lnTo>
                      <a:pt x="1317" y="1540"/>
                    </a:lnTo>
                    <a:lnTo>
                      <a:pt x="1319" y="1532"/>
                    </a:lnTo>
                    <a:lnTo>
                      <a:pt x="1317" y="1522"/>
                    </a:lnTo>
                    <a:lnTo>
                      <a:pt x="1314" y="1513"/>
                    </a:lnTo>
                    <a:lnTo>
                      <a:pt x="1307" y="1505"/>
                    </a:lnTo>
                    <a:lnTo>
                      <a:pt x="1300" y="1499"/>
                    </a:lnTo>
                    <a:lnTo>
                      <a:pt x="1291" y="1494"/>
                    </a:lnTo>
                    <a:lnTo>
                      <a:pt x="1281" y="1490"/>
                    </a:lnTo>
                    <a:lnTo>
                      <a:pt x="1269" y="1487"/>
                    </a:lnTo>
                    <a:lnTo>
                      <a:pt x="1256" y="1487"/>
                    </a:lnTo>
                    <a:lnTo>
                      <a:pt x="1246" y="1487"/>
                    </a:lnTo>
                    <a:lnTo>
                      <a:pt x="1236" y="1489"/>
                    </a:lnTo>
                    <a:lnTo>
                      <a:pt x="1229" y="1491"/>
                    </a:lnTo>
                    <a:lnTo>
                      <a:pt x="1221" y="1495"/>
                    </a:lnTo>
                    <a:lnTo>
                      <a:pt x="1215" y="1498"/>
                    </a:lnTo>
                    <a:lnTo>
                      <a:pt x="1209" y="1503"/>
                    </a:lnTo>
                    <a:lnTo>
                      <a:pt x="1205" y="1508"/>
                    </a:lnTo>
                    <a:lnTo>
                      <a:pt x="1201" y="1513"/>
                    </a:lnTo>
                    <a:lnTo>
                      <a:pt x="1198" y="1518"/>
                    </a:lnTo>
                    <a:lnTo>
                      <a:pt x="1196" y="1524"/>
                    </a:lnTo>
                    <a:lnTo>
                      <a:pt x="1195" y="1529"/>
                    </a:lnTo>
                    <a:lnTo>
                      <a:pt x="1195" y="1534"/>
                    </a:lnTo>
                    <a:close/>
                    <a:moveTo>
                      <a:pt x="1210" y="1531"/>
                    </a:moveTo>
                    <a:lnTo>
                      <a:pt x="1211" y="1521"/>
                    </a:lnTo>
                    <a:lnTo>
                      <a:pt x="1214" y="1513"/>
                    </a:lnTo>
                    <a:lnTo>
                      <a:pt x="1218" y="1507"/>
                    </a:lnTo>
                    <a:lnTo>
                      <a:pt x="1224" y="1501"/>
                    </a:lnTo>
                    <a:lnTo>
                      <a:pt x="1230" y="1497"/>
                    </a:lnTo>
                    <a:lnTo>
                      <a:pt x="1238" y="1494"/>
                    </a:lnTo>
                    <a:lnTo>
                      <a:pt x="1246" y="1492"/>
                    </a:lnTo>
                    <a:lnTo>
                      <a:pt x="1255" y="1491"/>
                    </a:lnTo>
                    <a:lnTo>
                      <a:pt x="1262" y="1492"/>
                    </a:lnTo>
                    <a:lnTo>
                      <a:pt x="1270" y="1493"/>
                    </a:lnTo>
                    <a:lnTo>
                      <a:pt x="1276" y="1495"/>
                    </a:lnTo>
                    <a:lnTo>
                      <a:pt x="1282" y="1498"/>
                    </a:lnTo>
                    <a:lnTo>
                      <a:pt x="1287" y="1502"/>
                    </a:lnTo>
                    <a:lnTo>
                      <a:pt x="1292" y="1507"/>
                    </a:lnTo>
                    <a:lnTo>
                      <a:pt x="1296" y="1513"/>
                    </a:lnTo>
                    <a:lnTo>
                      <a:pt x="1300" y="1520"/>
                    </a:lnTo>
                    <a:lnTo>
                      <a:pt x="1301" y="1527"/>
                    </a:lnTo>
                    <a:lnTo>
                      <a:pt x="1302" y="1535"/>
                    </a:lnTo>
                    <a:lnTo>
                      <a:pt x="1301" y="1543"/>
                    </a:lnTo>
                    <a:lnTo>
                      <a:pt x="1300" y="1550"/>
                    </a:lnTo>
                    <a:lnTo>
                      <a:pt x="1297" y="1556"/>
                    </a:lnTo>
                    <a:lnTo>
                      <a:pt x="1294" y="1561"/>
                    </a:lnTo>
                    <a:lnTo>
                      <a:pt x="1290" y="1566"/>
                    </a:lnTo>
                    <a:lnTo>
                      <a:pt x="1286" y="1569"/>
                    </a:lnTo>
                    <a:lnTo>
                      <a:pt x="1281" y="1571"/>
                    </a:lnTo>
                    <a:lnTo>
                      <a:pt x="1277" y="1573"/>
                    </a:lnTo>
                    <a:lnTo>
                      <a:pt x="1272" y="1575"/>
                    </a:lnTo>
                    <a:lnTo>
                      <a:pt x="1267" y="1576"/>
                    </a:lnTo>
                    <a:lnTo>
                      <a:pt x="1264" y="1576"/>
                    </a:lnTo>
                    <a:lnTo>
                      <a:pt x="1260" y="1576"/>
                    </a:lnTo>
                    <a:lnTo>
                      <a:pt x="1250" y="1575"/>
                    </a:lnTo>
                    <a:lnTo>
                      <a:pt x="1240" y="1573"/>
                    </a:lnTo>
                    <a:lnTo>
                      <a:pt x="1233" y="1569"/>
                    </a:lnTo>
                    <a:lnTo>
                      <a:pt x="1225" y="1564"/>
                    </a:lnTo>
                    <a:lnTo>
                      <a:pt x="1219" y="1557"/>
                    </a:lnTo>
                    <a:lnTo>
                      <a:pt x="1214" y="1549"/>
                    </a:lnTo>
                    <a:lnTo>
                      <a:pt x="1211" y="1541"/>
                    </a:lnTo>
                    <a:lnTo>
                      <a:pt x="1210" y="1531"/>
                    </a:lnTo>
                    <a:close/>
                    <a:moveTo>
                      <a:pt x="861" y="1663"/>
                    </a:moveTo>
                    <a:lnTo>
                      <a:pt x="861" y="1669"/>
                    </a:lnTo>
                    <a:lnTo>
                      <a:pt x="861" y="1674"/>
                    </a:lnTo>
                    <a:lnTo>
                      <a:pt x="861" y="1679"/>
                    </a:lnTo>
                    <a:lnTo>
                      <a:pt x="861" y="1683"/>
                    </a:lnTo>
                    <a:lnTo>
                      <a:pt x="861" y="1686"/>
                    </a:lnTo>
                    <a:lnTo>
                      <a:pt x="860" y="1689"/>
                    </a:lnTo>
                    <a:lnTo>
                      <a:pt x="860" y="1691"/>
                    </a:lnTo>
                    <a:lnTo>
                      <a:pt x="860" y="1692"/>
                    </a:lnTo>
                    <a:lnTo>
                      <a:pt x="858" y="1693"/>
                    </a:lnTo>
                    <a:lnTo>
                      <a:pt x="858" y="1694"/>
                    </a:lnTo>
                    <a:lnTo>
                      <a:pt x="857" y="1695"/>
                    </a:lnTo>
                    <a:lnTo>
                      <a:pt x="856" y="1695"/>
                    </a:lnTo>
                    <a:lnTo>
                      <a:pt x="855" y="1696"/>
                    </a:lnTo>
                    <a:lnTo>
                      <a:pt x="853" y="1696"/>
                    </a:lnTo>
                    <a:lnTo>
                      <a:pt x="852" y="1696"/>
                    </a:lnTo>
                    <a:lnTo>
                      <a:pt x="851" y="1696"/>
                    </a:lnTo>
                    <a:lnTo>
                      <a:pt x="850" y="1696"/>
                    </a:lnTo>
                    <a:lnTo>
                      <a:pt x="850" y="1697"/>
                    </a:lnTo>
                    <a:lnTo>
                      <a:pt x="851" y="1698"/>
                    </a:lnTo>
                    <a:lnTo>
                      <a:pt x="852" y="1698"/>
                    </a:lnTo>
                    <a:lnTo>
                      <a:pt x="855" y="1698"/>
                    </a:lnTo>
                    <a:lnTo>
                      <a:pt x="857" y="1698"/>
                    </a:lnTo>
                    <a:lnTo>
                      <a:pt x="860" y="1698"/>
                    </a:lnTo>
                    <a:lnTo>
                      <a:pt x="862" y="1698"/>
                    </a:lnTo>
                    <a:lnTo>
                      <a:pt x="863" y="1698"/>
                    </a:lnTo>
                    <a:lnTo>
                      <a:pt x="866" y="1698"/>
                    </a:lnTo>
                    <a:lnTo>
                      <a:pt x="867" y="1698"/>
                    </a:lnTo>
                    <a:lnTo>
                      <a:pt x="868" y="1698"/>
                    </a:lnTo>
                    <a:lnTo>
                      <a:pt x="870" y="1698"/>
                    </a:lnTo>
                    <a:lnTo>
                      <a:pt x="872" y="1698"/>
                    </a:lnTo>
                    <a:lnTo>
                      <a:pt x="874" y="1698"/>
                    </a:lnTo>
                    <a:lnTo>
                      <a:pt x="877" y="1698"/>
                    </a:lnTo>
                    <a:lnTo>
                      <a:pt x="881" y="1698"/>
                    </a:lnTo>
                    <a:lnTo>
                      <a:pt x="883" y="1698"/>
                    </a:lnTo>
                    <a:lnTo>
                      <a:pt x="887" y="1698"/>
                    </a:lnTo>
                    <a:lnTo>
                      <a:pt x="888" y="1698"/>
                    </a:lnTo>
                    <a:lnTo>
                      <a:pt x="889" y="1698"/>
                    </a:lnTo>
                    <a:lnTo>
                      <a:pt x="889" y="1697"/>
                    </a:lnTo>
                    <a:lnTo>
                      <a:pt x="889" y="1696"/>
                    </a:lnTo>
                    <a:lnTo>
                      <a:pt x="888" y="1696"/>
                    </a:lnTo>
                    <a:lnTo>
                      <a:pt x="887" y="1696"/>
                    </a:lnTo>
                    <a:lnTo>
                      <a:pt x="886" y="1696"/>
                    </a:lnTo>
                    <a:lnTo>
                      <a:pt x="883" y="1696"/>
                    </a:lnTo>
                    <a:lnTo>
                      <a:pt x="882" y="1696"/>
                    </a:lnTo>
                    <a:lnTo>
                      <a:pt x="882" y="1695"/>
                    </a:lnTo>
                    <a:lnTo>
                      <a:pt x="879" y="1695"/>
                    </a:lnTo>
                    <a:lnTo>
                      <a:pt x="878" y="1694"/>
                    </a:lnTo>
                    <a:lnTo>
                      <a:pt x="877" y="1693"/>
                    </a:lnTo>
                    <a:lnTo>
                      <a:pt x="876" y="1692"/>
                    </a:lnTo>
                    <a:lnTo>
                      <a:pt x="876" y="1691"/>
                    </a:lnTo>
                    <a:lnTo>
                      <a:pt x="876" y="1689"/>
                    </a:lnTo>
                    <a:lnTo>
                      <a:pt x="874" y="1686"/>
                    </a:lnTo>
                    <a:lnTo>
                      <a:pt x="874" y="1683"/>
                    </a:lnTo>
                    <a:lnTo>
                      <a:pt x="874" y="1679"/>
                    </a:lnTo>
                    <a:lnTo>
                      <a:pt x="874" y="1674"/>
                    </a:lnTo>
                    <a:lnTo>
                      <a:pt x="874" y="1669"/>
                    </a:lnTo>
                    <a:lnTo>
                      <a:pt x="874" y="1663"/>
                    </a:lnTo>
                    <a:lnTo>
                      <a:pt x="874" y="1614"/>
                    </a:lnTo>
                    <a:lnTo>
                      <a:pt x="874" y="1613"/>
                    </a:lnTo>
                    <a:lnTo>
                      <a:pt x="874" y="1612"/>
                    </a:lnTo>
                    <a:lnTo>
                      <a:pt x="876" y="1612"/>
                    </a:lnTo>
                    <a:lnTo>
                      <a:pt x="877" y="1611"/>
                    </a:lnTo>
                    <a:lnTo>
                      <a:pt x="878" y="1611"/>
                    </a:lnTo>
                    <a:lnTo>
                      <a:pt x="879" y="1611"/>
                    </a:lnTo>
                    <a:lnTo>
                      <a:pt x="881" y="1611"/>
                    </a:lnTo>
                    <a:lnTo>
                      <a:pt x="883" y="1611"/>
                    </a:lnTo>
                    <a:lnTo>
                      <a:pt x="884" y="1611"/>
                    </a:lnTo>
                    <a:lnTo>
                      <a:pt x="886" y="1611"/>
                    </a:lnTo>
                    <a:lnTo>
                      <a:pt x="888" y="1611"/>
                    </a:lnTo>
                    <a:lnTo>
                      <a:pt x="891" y="1611"/>
                    </a:lnTo>
                    <a:lnTo>
                      <a:pt x="893" y="1611"/>
                    </a:lnTo>
                    <a:lnTo>
                      <a:pt x="896" y="1612"/>
                    </a:lnTo>
                    <a:lnTo>
                      <a:pt x="899" y="1613"/>
                    </a:lnTo>
                    <a:lnTo>
                      <a:pt x="902" y="1614"/>
                    </a:lnTo>
                    <a:lnTo>
                      <a:pt x="906" y="1617"/>
                    </a:lnTo>
                    <a:lnTo>
                      <a:pt x="909" y="1620"/>
                    </a:lnTo>
                    <a:lnTo>
                      <a:pt x="912" y="1623"/>
                    </a:lnTo>
                    <a:lnTo>
                      <a:pt x="913" y="1627"/>
                    </a:lnTo>
                    <a:lnTo>
                      <a:pt x="914" y="1630"/>
                    </a:lnTo>
                    <a:lnTo>
                      <a:pt x="914" y="1633"/>
                    </a:lnTo>
                    <a:lnTo>
                      <a:pt x="914" y="1635"/>
                    </a:lnTo>
                    <a:lnTo>
                      <a:pt x="913" y="1640"/>
                    </a:lnTo>
                    <a:lnTo>
                      <a:pt x="911" y="1645"/>
                    </a:lnTo>
                    <a:lnTo>
                      <a:pt x="906" y="1649"/>
                    </a:lnTo>
                    <a:lnTo>
                      <a:pt x="901" y="1652"/>
                    </a:lnTo>
                    <a:lnTo>
                      <a:pt x="893" y="1654"/>
                    </a:lnTo>
                    <a:lnTo>
                      <a:pt x="886" y="1654"/>
                    </a:lnTo>
                    <a:lnTo>
                      <a:pt x="883" y="1654"/>
                    </a:lnTo>
                    <a:lnTo>
                      <a:pt x="882" y="1655"/>
                    </a:lnTo>
                    <a:lnTo>
                      <a:pt x="882" y="1656"/>
                    </a:lnTo>
                    <a:lnTo>
                      <a:pt x="882" y="1657"/>
                    </a:lnTo>
                    <a:lnTo>
                      <a:pt x="883" y="1657"/>
                    </a:lnTo>
                    <a:lnTo>
                      <a:pt x="884" y="1657"/>
                    </a:lnTo>
                    <a:lnTo>
                      <a:pt x="886" y="1657"/>
                    </a:lnTo>
                    <a:lnTo>
                      <a:pt x="887" y="1657"/>
                    </a:lnTo>
                    <a:lnTo>
                      <a:pt x="896" y="1656"/>
                    </a:lnTo>
                    <a:lnTo>
                      <a:pt x="904" y="1655"/>
                    </a:lnTo>
                    <a:lnTo>
                      <a:pt x="911" y="1652"/>
                    </a:lnTo>
                    <a:lnTo>
                      <a:pt x="917" y="1649"/>
                    </a:lnTo>
                    <a:lnTo>
                      <a:pt x="921" y="1645"/>
                    </a:lnTo>
                    <a:lnTo>
                      <a:pt x="924" y="1640"/>
                    </a:lnTo>
                    <a:lnTo>
                      <a:pt x="927" y="1634"/>
                    </a:lnTo>
                    <a:lnTo>
                      <a:pt x="928" y="1628"/>
                    </a:lnTo>
                    <a:lnTo>
                      <a:pt x="927" y="1625"/>
                    </a:lnTo>
                    <a:lnTo>
                      <a:pt x="927" y="1622"/>
                    </a:lnTo>
                    <a:lnTo>
                      <a:pt x="926" y="1619"/>
                    </a:lnTo>
                    <a:lnTo>
                      <a:pt x="923" y="1617"/>
                    </a:lnTo>
                    <a:lnTo>
                      <a:pt x="922" y="1615"/>
                    </a:lnTo>
                    <a:lnTo>
                      <a:pt x="919" y="1614"/>
                    </a:lnTo>
                    <a:lnTo>
                      <a:pt x="918" y="1613"/>
                    </a:lnTo>
                    <a:lnTo>
                      <a:pt x="917" y="1612"/>
                    </a:lnTo>
                    <a:lnTo>
                      <a:pt x="914" y="1611"/>
                    </a:lnTo>
                    <a:lnTo>
                      <a:pt x="912" y="1609"/>
                    </a:lnTo>
                    <a:lnTo>
                      <a:pt x="908" y="1608"/>
                    </a:lnTo>
                    <a:lnTo>
                      <a:pt x="903" y="1608"/>
                    </a:lnTo>
                    <a:lnTo>
                      <a:pt x="897" y="1607"/>
                    </a:lnTo>
                    <a:lnTo>
                      <a:pt x="889" y="1607"/>
                    </a:lnTo>
                    <a:lnTo>
                      <a:pt x="887" y="1607"/>
                    </a:lnTo>
                    <a:lnTo>
                      <a:pt x="884" y="1607"/>
                    </a:lnTo>
                    <a:lnTo>
                      <a:pt x="881" y="1607"/>
                    </a:lnTo>
                    <a:lnTo>
                      <a:pt x="878" y="1607"/>
                    </a:lnTo>
                    <a:lnTo>
                      <a:pt x="874" y="1607"/>
                    </a:lnTo>
                    <a:lnTo>
                      <a:pt x="872" y="1607"/>
                    </a:lnTo>
                    <a:lnTo>
                      <a:pt x="870" y="1607"/>
                    </a:lnTo>
                    <a:lnTo>
                      <a:pt x="868" y="1607"/>
                    </a:lnTo>
                    <a:lnTo>
                      <a:pt x="867" y="1607"/>
                    </a:lnTo>
                    <a:lnTo>
                      <a:pt x="866" y="1607"/>
                    </a:lnTo>
                    <a:lnTo>
                      <a:pt x="863" y="1607"/>
                    </a:lnTo>
                    <a:lnTo>
                      <a:pt x="861" y="1607"/>
                    </a:lnTo>
                    <a:lnTo>
                      <a:pt x="858" y="1607"/>
                    </a:lnTo>
                    <a:lnTo>
                      <a:pt x="856" y="1607"/>
                    </a:lnTo>
                    <a:lnTo>
                      <a:pt x="852" y="1607"/>
                    </a:lnTo>
                    <a:lnTo>
                      <a:pt x="850" y="1607"/>
                    </a:lnTo>
                    <a:lnTo>
                      <a:pt x="848" y="1607"/>
                    </a:lnTo>
                    <a:lnTo>
                      <a:pt x="847" y="1607"/>
                    </a:lnTo>
                    <a:lnTo>
                      <a:pt x="847" y="1608"/>
                    </a:lnTo>
                    <a:lnTo>
                      <a:pt x="848" y="1608"/>
                    </a:lnTo>
                    <a:lnTo>
                      <a:pt x="848" y="1609"/>
                    </a:lnTo>
                    <a:lnTo>
                      <a:pt x="850" y="1609"/>
                    </a:lnTo>
                    <a:lnTo>
                      <a:pt x="851" y="1609"/>
                    </a:lnTo>
                    <a:lnTo>
                      <a:pt x="852" y="1609"/>
                    </a:lnTo>
                    <a:lnTo>
                      <a:pt x="853" y="1609"/>
                    </a:lnTo>
                    <a:lnTo>
                      <a:pt x="855" y="1609"/>
                    </a:lnTo>
                    <a:lnTo>
                      <a:pt x="856" y="1609"/>
                    </a:lnTo>
                    <a:lnTo>
                      <a:pt x="858" y="1610"/>
                    </a:lnTo>
                    <a:lnTo>
                      <a:pt x="860" y="1611"/>
                    </a:lnTo>
                    <a:lnTo>
                      <a:pt x="860" y="1612"/>
                    </a:lnTo>
                    <a:lnTo>
                      <a:pt x="860" y="1614"/>
                    </a:lnTo>
                    <a:lnTo>
                      <a:pt x="861" y="1616"/>
                    </a:lnTo>
                    <a:lnTo>
                      <a:pt x="861" y="1617"/>
                    </a:lnTo>
                    <a:lnTo>
                      <a:pt x="861" y="1618"/>
                    </a:lnTo>
                    <a:lnTo>
                      <a:pt x="861" y="1619"/>
                    </a:lnTo>
                    <a:lnTo>
                      <a:pt x="861" y="1621"/>
                    </a:lnTo>
                    <a:lnTo>
                      <a:pt x="861" y="1623"/>
                    </a:lnTo>
                    <a:lnTo>
                      <a:pt x="861" y="1626"/>
                    </a:lnTo>
                    <a:lnTo>
                      <a:pt x="861" y="1629"/>
                    </a:lnTo>
                    <a:lnTo>
                      <a:pt x="861" y="1632"/>
                    </a:lnTo>
                    <a:lnTo>
                      <a:pt x="861" y="1636"/>
                    </a:lnTo>
                    <a:lnTo>
                      <a:pt x="861" y="1642"/>
                    </a:lnTo>
                    <a:lnTo>
                      <a:pt x="861" y="1663"/>
                    </a:lnTo>
                    <a:close/>
                    <a:moveTo>
                      <a:pt x="944" y="1685"/>
                    </a:moveTo>
                    <a:lnTo>
                      <a:pt x="943" y="1688"/>
                    </a:lnTo>
                    <a:lnTo>
                      <a:pt x="941" y="1690"/>
                    </a:lnTo>
                    <a:lnTo>
                      <a:pt x="939" y="1692"/>
                    </a:lnTo>
                    <a:lnTo>
                      <a:pt x="937" y="1694"/>
                    </a:lnTo>
                    <a:lnTo>
                      <a:pt x="934" y="1695"/>
                    </a:lnTo>
                    <a:lnTo>
                      <a:pt x="931" y="1696"/>
                    </a:lnTo>
                    <a:lnTo>
                      <a:pt x="929" y="1696"/>
                    </a:lnTo>
                    <a:lnTo>
                      <a:pt x="928" y="1696"/>
                    </a:lnTo>
                    <a:lnTo>
                      <a:pt x="927" y="1696"/>
                    </a:lnTo>
                    <a:lnTo>
                      <a:pt x="926" y="1696"/>
                    </a:lnTo>
                    <a:lnTo>
                      <a:pt x="926" y="1697"/>
                    </a:lnTo>
                    <a:lnTo>
                      <a:pt x="926" y="1698"/>
                    </a:lnTo>
                    <a:lnTo>
                      <a:pt x="927" y="1698"/>
                    </a:lnTo>
                    <a:lnTo>
                      <a:pt x="928" y="1698"/>
                    </a:lnTo>
                    <a:lnTo>
                      <a:pt x="932" y="1698"/>
                    </a:lnTo>
                    <a:lnTo>
                      <a:pt x="934" y="1698"/>
                    </a:lnTo>
                    <a:lnTo>
                      <a:pt x="938" y="1698"/>
                    </a:lnTo>
                    <a:lnTo>
                      <a:pt x="941" y="1698"/>
                    </a:lnTo>
                    <a:lnTo>
                      <a:pt x="943" y="1698"/>
                    </a:lnTo>
                    <a:lnTo>
                      <a:pt x="944" y="1698"/>
                    </a:lnTo>
                    <a:lnTo>
                      <a:pt x="947" y="1698"/>
                    </a:lnTo>
                    <a:lnTo>
                      <a:pt x="948" y="1698"/>
                    </a:lnTo>
                    <a:lnTo>
                      <a:pt x="951" y="1698"/>
                    </a:lnTo>
                    <a:lnTo>
                      <a:pt x="952" y="1698"/>
                    </a:lnTo>
                    <a:lnTo>
                      <a:pt x="954" y="1698"/>
                    </a:lnTo>
                    <a:lnTo>
                      <a:pt x="957" y="1698"/>
                    </a:lnTo>
                    <a:lnTo>
                      <a:pt x="958" y="1698"/>
                    </a:lnTo>
                    <a:lnTo>
                      <a:pt x="959" y="1698"/>
                    </a:lnTo>
                    <a:lnTo>
                      <a:pt x="961" y="1697"/>
                    </a:lnTo>
                    <a:lnTo>
                      <a:pt x="959" y="1696"/>
                    </a:lnTo>
                    <a:lnTo>
                      <a:pt x="958" y="1696"/>
                    </a:lnTo>
                    <a:lnTo>
                      <a:pt x="957" y="1696"/>
                    </a:lnTo>
                    <a:lnTo>
                      <a:pt x="956" y="1696"/>
                    </a:lnTo>
                    <a:lnTo>
                      <a:pt x="954" y="1696"/>
                    </a:lnTo>
                    <a:lnTo>
                      <a:pt x="953" y="1695"/>
                    </a:lnTo>
                    <a:lnTo>
                      <a:pt x="952" y="1694"/>
                    </a:lnTo>
                    <a:lnTo>
                      <a:pt x="952" y="1693"/>
                    </a:lnTo>
                    <a:lnTo>
                      <a:pt x="952" y="1691"/>
                    </a:lnTo>
                    <a:lnTo>
                      <a:pt x="953" y="1689"/>
                    </a:lnTo>
                    <a:lnTo>
                      <a:pt x="953" y="1687"/>
                    </a:lnTo>
                    <a:lnTo>
                      <a:pt x="954" y="1685"/>
                    </a:lnTo>
                    <a:lnTo>
                      <a:pt x="963" y="1665"/>
                    </a:lnTo>
                    <a:lnTo>
                      <a:pt x="964" y="1665"/>
                    </a:lnTo>
                    <a:lnTo>
                      <a:pt x="964" y="1664"/>
                    </a:lnTo>
                    <a:lnTo>
                      <a:pt x="1000" y="1664"/>
                    </a:lnTo>
                    <a:lnTo>
                      <a:pt x="1002" y="1664"/>
                    </a:lnTo>
                    <a:lnTo>
                      <a:pt x="1002" y="1665"/>
                    </a:lnTo>
                    <a:lnTo>
                      <a:pt x="1015" y="1693"/>
                    </a:lnTo>
                    <a:lnTo>
                      <a:pt x="1017" y="1694"/>
                    </a:lnTo>
                    <a:lnTo>
                      <a:pt x="1015" y="1695"/>
                    </a:lnTo>
                    <a:lnTo>
                      <a:pt x="1015" y="1696"/>
                    </a:lnTo>
                    <a:lnTo>
                      <a:pt x="1014" y="1696"/>
                    </a:lnTo>
                    <a:lnTo>
                      <a:pt x="1014" y="1697"/>
                    </a:lnTo>
                    <a:lnTo>
                      <a:pt x="1013" y="1697"/>
                    </a:lnTo>
                    <a:lnTo>
                      <a:pt x="1014" y="1697"/>
                    </a:lnTo>
                    <a:lnTo>
                      <a:pt x="1015" y="1698"/>
                    </a:lnTo>
                    <a:lnTo>
                      <a:pt x="1017" y="1698"/>
                    </a:lnTo>
                    <a:lnTo>
                      <a:pt x="1019" y="1698"/>
                    </a:lnTo>
                    <a:lnTo>
                      <a:pt x="1023" y="1698"/>
                    </a:lnTo>
                    <a:lnTo>
                      <a:pt x="1027" y="1698"/>
                    </a:lnTo>
                    <a:lnTo>
                      <a:pt x="1030" y="1698"/>
                    </a:lnTo>
                    <a:lnTo>
                      <a:pt x="1034" y="1698"/>
                    </a:lnTo>
                    <a:lnTo>
                      <a:pt x="1038" y="1698"/>
                    </a:lnTo>
                    <a:lnTo>
                      <a:pt x="1040" y="1698"/>
                    </a:lnTo>
                    <a:lnTo>
                      <a:pt x="1043" y="1698"/>
                    </a:lnTo>
                    <a:lnTo>
                      <a:pt x="1044" y="1698"/>
                    </a:lnTo>
                    <a:lnTo>
                      <a:pt x="1045" y="1698"/>
                    </a:lnTo>
                    <a:lnTo>
                      <a:pt x="1047" y="1698"/>
                    </a:lnTo>
                    <a:lnTo>
                      <a:pt x="1047" y="1697"/>
                    </a:lnTo>
                    <a:lnTo>
                      <a:pt x="1047" y="1696"/>
                    </a:lnTo>
                    <a:lnTo>
                      <a:pt x="1045" y="1696"/>
                    </a:lnTo>
                    <a:lnTo>
                      <a:pt x="1044" y="1696"/>
                    </a:lnTo>
                    <a:lnTo>
                      <a:pt x="1043" y="1696"/>
                    </a:lnTo>
                    <a:lnTo>
                      <a:pt x="1040" y="1696"/>
                    </a:lnTo>
                    <a:lnTo>
                      <a:pt x="1039" y="1695"/>
                    </a:lnTo>
                    <a:lnTo>
                      <a:pt x="1038" y="1695"/>
                    </a:lnTo>
                    <a:lnTo>
                      <a:pt x="1037" y="1694"/>
                    </a:lnTo>
                    <a:lnTo>
                      <a:pt x="1035" y="1694"/>
                    </a:lnTo>
                    <a:lnTo>
                      <a:pt x="1033" y="1692"/>
                    </a:lnTo>
                    <a:lnTo>
                      <a:pt x="1032" y="1691"/>
                    </a:lnTo>
                    <a:lnTo>
                      <a:pt x="1029" y="1689"/>
                    </a:lnTo>
                    <a:lnTo>
                      <a:pt x="1028" y="1686"/>
                    </a:lnTo>
                    <a:lnTo>
                      <a:pt x="1025" y="1682"/>
                    </a:lnTo>
                    <a:lnTo>
                      <a:pt x="1023" y="1678"/>
                    </a:lnTo>
                    <a:lnTo>
                      <a:pt x="1020" y="1673"/>
                    </a:lnTo>
                    <a:lnTo>
                      <a:pt x="1018" y="1667"/>
                    </a:lnTo>
                    <a:lnTo>
                      <a:pt x="1014" y="1660"/>
                    </a:lnTo>
                    <a:lnTo>
                      <a:pt x="1012" y="1654"/>
                    </a:lnTo>
                    <a:lnTo>
                      <a:pt x="1008" y="1647"/>
                    </a:lnTo>
                    <a:lnTo>
                      <a:pt x="1004" y="1641"/>
                    </a:lnTo>
                    <a:lnTo>
                      <a:pt x="1002" y="1634"/>
                    </a:lnTo>
                    <a:lnTo>
                      <a:pt x="998" y="1628"/>
                    </a:lnTo>
                    <a:lnTo>
                      <a:pt x="996" y="1622"/>
                    </a:lnTo>
                    <a:lnTo>
                      <a:pt x="993" y="1618"/>
                    </a:lnTo>
                    <a:lnTo>
                      <a:pt x="991" y="1614"/>
                    </a:lnTo>
                    <a:lnTo>
                      <a:pt x="989" y="1611"/>
                    </a:lnTo>
                    <a:lnTo>
                      <a:pt x="988" y="1609"/>
                    </a:lnTo>
                    <a:lnTo>
                      <a:pt x="987" y="1607"/>
                    </a:lnTo>
                    <a:lnTo>
                      <a:pt x="987" y="1606"/>
                    </a:lnTo>
                    <a:lnTo>
                      <a:pt x="986" y="1605"/>
                    </a:lnTo>
                    <a:lnTo>
                      <a:pt x="984" y="1604"/>
                    </a:lnTo>
                    <a:lnTo>
                      <a:pt x="984" y="1605"/>
                    </a:lnTo>
                    <a:lnTo>
                      <a:pt x="983" y="1605"/>
                    </a:lnTo>
                    <a:lnTo>
                      <a:pt x="983" y="1606"/>
                    </a:lnTo>
                    <a:lnTo>
                      <a:pt x="982" y="1607"/>
                    </a:lnTo>
                    <a:lnTo>
                      <a:pt x="981" y="1609"/>
                    </a:lnTo>
                    <a:lnTo>
                      <a:pt x="944" y="1685"/>
                    </a:lnTo>
                    <a:close/>
                    <a:moveTo>
                      <a:pt x="967" y="1659"/>
                    </a:moveTo>
                    <a:lnTo>
                      <a:pt x="967" y="1659"/>
                    </a:lnTo>
                    <a:lnTo>
                      <a:pt x="981" y="1625"/>
                    </a:lnTo>
                    <a:lnTo>
                      <a:pt x="982" y="1624"/>
                    </a:lnTo>
                    <a:lnTo>
                      <a:pt x="983" y="1624"/>
                    </a:lnTo>
                    <a:lnTo>
                      <a:pt x="983" y="1625"/>
                    </a:lnTo>
                    <a:lnTo>
                      <a:pt x="999" y="1659"/>
                    </a:lnTo>
                    <a:lnTo>
                      <a:pt x="998" y="1659"/>
                    </a:lnTo>
                    <a:lnTo>
                      <a:pt x="967" y="1659"/>
                    </a:lnTo>
                    <a:close/>
                    <a:moveTo>
                      <a:pt x="1090" y="1612"/>
                    </a:moveTo>
                    <a:lnTo>
                      <a:pt x="1110" y="1613"/>
                    </a:lnTo>
                    <a:lnTo>
                      <a:pt x="1115" y="1613"/>
                    </a:lnTo>
                    <a:lnTo>
                      <a:pt x="1119" y="1613"/>
                    </a:lnTo>
                    <a:lnTo>
                      <a:pt x="1123" y="1614"/>
                    </a:lnTo>
                    <a:lnTo>
                      <a:pt x="1125" y="1615"/>
                    </a:lnTo>
                    <a:lnTo>
                      <a:pt x="1126" y="1616"/>
                    </a:lnTo>
                    <a:lnTo>
                      <a:pt x="1128" y="1617"/>
                    </a:lnTo>
                    <a:lnTo>
                      <a:pt x="1128" y="1618"/>
                    </a:lnTo>
                    <a:lnTo>
                      <a:pt x="1129" y="1619"/>
                    </a:lnTo>
                    <a:lnTo>
                      <a:pt x="1129" y="1621"/>
                    </a:lnTo>
                    <a:lnTo>
                      <a:pt x="1129" y="1622"/>
                    </a:lnTo>
                    <a:lnTo>
                      <a:pt x="1129" y="1623"/>
                    </a:lnTo>
                    <a:lnTo>
                      <a:pt x="1130" y="1623"/>
                    </a:lnTo>
                    <a:lnTo>
                      <a:pt x="1131" y="1622"/>
                    </a:lnTo>
                    <a:lnTo>
                      <a:pt x="1131" y="1621"/>
                    </a:lnTo>
                    <a:lnTo>
                      <a:pt x="1131" y="1620"/>
                    </a:lnTo>
                    <a:lnTo>
                      <a:pt x="1131" y="1619"/>
                    </a:lnTo>
                    <a:lnTo>
                      <a:pt x="1131" y="1617"/>
                    </a:lnTo>
                    <a:lnTo>
                      <a:pt x="1131" y="1615"/>
                    </a:lnTo>
                    <a:lnTo>
                      <a:pt x="1131" y="1613"/>
                    </a:lnTo>
                    <a:lnTo>
                      <a:pt x="1131" y="1611"/>
                    </a:lnTo>
                    <a:lnTo>
                      <a:pt x="1131" y="1609"/>
                    </a:lnTo>
                    <a:lnTo>
                      <a:pt x="1131" y="1607"/>
                    </a:lnTo>
                    <a:lnTo>
                      <a:pt x="1131" y="1606"/>
                    </a:lnTo>
                    <a:lnTo>
                      <a:pt x="1130" y="1606"/>
                    </a:lnTo>
                    <a:lnTo>
                      <a:pt x="1129" y="1606"/>
                    </a:lnTo>
                    <a:lnTo>
                      <a:pt x="1126" y="1606"/>
                    </a:lnTo>
                    <a:lnTo>
                      <a:pt x="1125" y="1607"/>
                    </a:lnTo>
                    <a:lnTo>
                      <a:pt x="1123" y="1607"/>
                    </a:lnTo>
                    <a:lnTo>
                      <a:pt x="1119" y="1607"/>
                    </a:lnTo>
                    <a:lnTo>
                      <a:pt x="1115" y="1607"/>
                    </a:lnTo>
                    <a:lnTo>
                      <a:pt x="1057" y="1607"/>
                    </a:lnTo>
                    <a:lnTo>
                      <a:pt x="1055" y="1607"/>
                    </a:lnTo>
                    <a:lnTo>
                      <a:pt x="1054" y="1607"/>
                    </a:lnTo>
                    <a:lnTo>
                      <a:pt x="1052" y="1607"/>
                    </a:lnTo>
                    <a:lnTo>
                      <a:pt x="1049" y="1607"/>
                    </a:lnTo>
                    <a:lnTo>
                      <a:pt x="1047" y="1607"/>
                    </a:lnTo>
                    <a:lnTo>
                      <a:pt x="1044" y="1606"/>
                    </a:lnTo>
                    <a:lnTo>
                      <a:pt x="1042" y="1606"/>
                    </a:lnTo>
                    <a:lnTo>
                      <a:pt x="1040" y="1606"/>
                    </a:lnTo>
                    <a:lnTo>
                      <a:pt x="1039" y="1605"/>
                    </a:lnTo>
                    <a:lnTo>
                      <a:pt x="1038" y="1605"/>
                    </a:lnTo>
                    <a:lnTo>
                      <a:pt x="1037" y="1605"/>
                    </a:lnTo>
                    <a:lnTo>
                      <a:pt x="1037" y="1606"/>
                    </a:lnTo>
                    <a:lnTo>
                      <a:pt x="1037" y="1607"/>
                    </a:lnTo>
                    <a:lnTo>
                      <a:pt x="1037" y="1608"/>
                    </a:lnTo>
                    <a:lnTo>
                      <a:pt x="1035" y="1609"/>
                    </a:lnTo>
                    <a:lnTo>
                      <a:pt x="1035" y="1610"/>
                    </a:lnTo>
                    <a:lnTo>
                      <a:pt x="1035" y="1612"/>
                    </a:lnTo>
                    <a:lnTo>
                      <a:pt x="1034" y="1614"/>
                    </a:lnTo>
                    <a:lnTo>
                      <a:pt x="1034" y="1616"/>
                    </a:lnTo>
                    <a:lnTo>
                      <a:pt x="1033" y="1617"/>
                    </a:lnTo>
                    <a:lnTo>
                      <a:pt x="1033" y="1619"/>
                    </a:lnTo>
                    <a:lnTo>
                      <a:pt x="1033" y="1620"/>
                    </a:lnTo>
                    <a:lnTo>
                      <a:pt x="1033" y="1621"/>
                    </a:lnTo>
                    <a:lnTo>
                      <a:pt x="1034" y="1621"/>
                    </a:lnTo>
                    <a:lnTo>
                      <a:pt x="1035" y="1621"/>
                    </a:lnTo>
                    <a:lnTo>
                      <a:pt x="1035" y="1620"/>
                    </a:lnTo>
                    <a:lnTo>
                      <a:pt x="1037" y="1619"/>
                    </a:lnTo>
                    <a:lnTo>
                      <a:pt x="1037" y="1618"/>
                    </a:lnTo>
                    <a:lnTo>
                      <a:pt x="1038" y="1616"/>
                    </a:lnTo>
                    <a:lnTo>
                      <a:pt x="1039" y="1615"/>
                    </a:lnTo>
                    <a:lnTo>
                      <a:pt x="1040" y="1614"/>
                    </a:lnTo>
                    <a:lnTo>
                      <a:pt x="1043" y="1613"/>
                    </a:lnTo>
                    <a:lnTo>
                      <a:pt x="1045" y="1613"/>
                    </a:lnTo>
                    <a:lnTo>
                      <a:pt x="1049" y="1613"/>
                    </a:lnTo>
                    <a:lnTo>
                      <a:pt x="1054" y="1613"/>
                    </a:lnTo>
                    <a:lnTo>
                      <a:pt x="1077" y="1612"/>
                    </a:lnTo>
                    <a:lnTo>
                      <a:pt x="1077" y="1663"/>
                    </a:lnTo>
                    <a:lnTo>
                      <a:pt x="1077" y="1669"/>
                    </a:lnTo>
                    <a:lnTo>
                      <a:pt x="1077" y="1674"/>
                    </a:lnTo>
                    <a:lnTo>
                      <a:pt x="1077" y="1679"/>
                    </a:lnTo>
                    <a:lnTo>
                      <a:pt x="1077" y="1683"/>
                    </a:lnTo>
                    <a:lnTo>
                      <a:pt x="1075" y="1686"/>
                    </a:lnTo>
                    <a:lnTo>
                      <a:pt x="1075" y="1689"/>
                    </a:lnTo>
                    <a:lnTo>
                      <a:pt x="1075" y="1692"/>
                    </a:lnTo>
                    <a:lnTo>
                      <a:pt x="1074" y="1693"/>
                    </a:lnTo>
                    <a:lnTo>
                      <a:pt x="1073" y="1695"/>
                    </a:lnTo>
                    <a:lnTo>
                      <a:pt x="1070" y="1696"/>
                    </a:lnTo>
                    <a:lnTo>
                      <a:pt x="1069" y="1696"/>
                    </a:lnTo>
                    <a:lnTo>
                      <a:pt x="1068" y="1696"/>
                    </a:lnTo>
                    <a:lnTo>
                      <a:pt x="1067" y="1696"/>
                    </a:lnTo>
                    <a:lnTo>
                      <a:pt x="1065" y="1696"/>
                    </a:lnTo>
                    <a:lnTo>
                      <a:pt x="1065" y="1697"/>
                    </a:lnTo>
                    <a:lnTo>
                      <a:pt x="1065" y="1698"/>
                    </a:lnTo>
                    <a:lnTo>
                      <a:pt x="1067" y="1698"/>
                    </a:lnTo>
                    <a:lnTo>
                      <a:pt x="1068" y="1698"/>
                    </a:lnTo>
                    <a:lnTo>
                      <a:pt x="1069" y="1698"/>
                    </a:lnTo>
                    <a:lnTo>
                      <a:pt x="1072" y="1698"/>
                    </a:lnTo>
                    <a:lnTo>
                      <a:pt x="1074" y="1698"/>
                    </a:lnTo>
                    <a:lnTo>
                      <a:pt x="1077" y="1698"/>
                    </a:lnTo>
                    <a:lnTo>
                      <a:pt x="1079" y="1698"/>
                    </a:lnTo>
                    <a:lnTo>
                      <a:pt x="1082" y="1698"/>
                    </a:lnTo>
                    <a:lnTo>
                      <a:pt x="1083" y="1698"/>
                    </a:lnTo>
                    <a:lnTo>
                      <a:pt x="1084" y="1698"/>
                    </a:lnTo>
                    <a:lnTo>
                      <a:pt x="1085" y="1698"/>
                    </a:lnTo>
                    <a:lnTo>
                      <a:pt x="1088" y="1698"/>
                    </a:lnTo>
                    <a:lnTo>
                      <a:pt x="1090" y="1698"/>
                    </a:lnTo>
                    <a:lnTo>
                      <a:pt x="1093" y="1698"/>
                    </a:lnTo>
                    <a:lnTo>
                      <a:pt x="1097" y="1698"/>
                    </a:lnTo>
                    <a:lnTo>
                      <a:pt x="1100" y="1698"/>
                    </a:lnTo>
                    <a:lnTo>
                      <a:pt x="1103" y="1698"/>
                    </a:lnTo>
                    <a:lnTo>
                      <a:pt x="1104" y="1698"/>
                    </a:lnTo>
                    <a:lnTo>
                      <a:pt x="1105" y="1698"/>
                    </a:lnTo>
                    <a:lnTo>
                      <a:pt x="1105" y="1697"/>
                    </a:lnTo>
                    <a:lnTo>
                      <a:pt x="1105" y="1696"/>
                    </a:lnTo>
                    <a:lnTo>
                      <a:pt x="1104" y="1696"/>
                    </a:lnTo>
                    <a:lnTo>
                      <a:pt x="1103" y="1696"/>
                    </a:lnTo>
                    <a:lnTo>
                      <a:pt x="1102" y="1696"/>
                    </a:lnTo>
                    <a:lnTo>
                      <a:pt x="1099" y="1696"/>
                    </a:lnTo>
                    <a:lnTo>
                      <a:pt x="1098" y="1696"/>
                    </a:lnTo>
                    <a:lnTo>
                      <a:pt x="1097" y="1695"/>
                    </a:lnTo>
                    <a:lnTo>
                      <a:pt x="1095" y="1695"/>
                    </a:lnTo>
                    <a:lnTo>
                      <a:pt x="1094" y="1694"/>
                    </a:lnTo>
                    <a:lnTo>
                      <a:pt x="1093" y="1693"/>
                    </a:lnTo>
                    <a:lnTo>
                      <a:pt x="1092" y="1692"/>
                    </a:lnTo>
                    <a:lnTo>
                      <a:pt x="1092" y="1691"/>
                    </a:lnTo>
                    <a:lnTo>
                      <a:pt x="1092" y="1689"/>
                    </a:lnTo>
                    <a:lnTo>
                      <a:pt x="1090" y="1686"/>
                    </a:lnTo>
                    <a:lnTo>
                      <a:pt x="1090" y="1683"/>
                    </a:lnTo>
                    <a:lnTo>
                      <a:pt x="1090" y="1679"/>
                    </a:lnTo>
                    <a:lnTo>
                      <a:pt x="1090" y="1674"/>
                    </a:lnTo>
                    <a:lnTo>
                      <a:pt x="1090" y="1669"/>
                    </a:lnTo>
                    <a:lnTo>
                      <a:pt x="1090" y="1663"/>
                    </a:lnTo>
                    <a:lnTo>
                      <a:pt x="1090" y="1612"/>
                    </a:lnTo>
                    <a:close/>
                    <a:moveTo>
                      <a:pt x="1164" y="1663"/>
                    </a:moveTo>
                    <a:lnTo>
                      <a:pt x="1164" y="1669"/>
                    </a:lnTo>
                    <a:lnTo>
                      <a:pt x="1164" y="1674"/>
                    </a:lnTo>
                    <a:lnTo>
                      <a:pt x="1164" y="1679"/>
                    </a:lnTo>
                    <a:lnTo>
                      <a:pt x="1164" y="1683"/>
                    </a:lnTo>
                    <a:lnTo>
                      <a:pt x="1164" y="1686"/>
                    </a:lnTo>
                    <a:lnTo>
                      <a:pt x="1164" y="1689"/>
                    </a:lnTo>
                    <a:lnTo>
                      <a:pt x="1163" y="1691"/>
                    </a:lnTo>
                    <a:lnTo>
                      <a:pt x="1163" y="1692"/>
                    </a:lnTo>
                    <a:lnTo>
                      <a:pt x="1163" y="1693"/>
                    </a:lnTo>
                    <a:lnTo>
                      <a:pt x="1161" y="1694"/>
                    </a:lnTo>
                    <a:lnTo>
                      <a:pt x="1160" y="1695"/>
                    </a:lnTo>
                    <a:lnTo>
                      <a:pt x="1159" y="1695"/>
                    </a:lnTo>
                    <a:lnTo>
                      <a:pt x="1159" y="1696"/>
                    </a:lnTo>
                    <a:lnTo>
                      <a:pt x="1158" y="1696"/>
                    </a:lnTo>
                    <a:lnTo>
                      <a:pt x="1156" y="1696"/>
                    </a:lnTo>
                    <a:lnTo>
                      <a:pt x="1155" y="1696"/>
                    </a:lnTo>
                    <a:lnTo>
                      <a:pt x="1154" y="1696"/>
                    </a:lnTo>
                    <a:lnTo>
                      <a:pt x="1154" y="1697"/>
                    </a:lnTo>
                    <a:lnTo>
                      <a:pt x="1154" y="1698"/>
                    </a:lnTo>
                    <a:lnTo>
                      <a:pt x="1155" y="1698"/>
                    </a:lnTo>
                    <a:lnTo>
                      <a:pt x="1156" y="1698"/>
                    </a:lnTo>
                    <a:lnTo>
                      <a:pt x="1158" y="1698"/>
                    </a:lnTo>
                    <a:lnTo>
                      <a:pt x="1160" y="1698"/>
                    </a:lnTo>
                    <a:lnTo>
                      <a:pt x="1163" y="1698"/>
                    </a:lnTo>
                    <a:lnTo>
                      <a:pt x="1165" y="1698"/>
                    </a:lnTo>
                    <a:lnTo>
                      <a:pt x="1168" y="1698"/>
                    </a:lnTo>
                    <a:lnTo>
                      <a:pt x="1170" y="1698"/>
                    </a:lnTo>
                    <a:lnTo>
                      <a:pt x="1171" y="1698"/>
                    </a:lnTo>
                    <a:lnTo>
                      <a:pt x="1173" y="1698"/>
                    </a:lnTo>
                    <a:lnTo>
                      <a:pt x="1174" y="1698"/>
                    </a:lnTo>
                    <a:lnTo>
                      <a:pt x="1175" y="1698"/>
                    </a:lnTo>
                    <a:lnTo>
                      <a:pt x="1178" y="1698"/>
                    </a:lnTo>
                    <a:lnTo>
                      <a:pt x="1181" y="1698"/>
                    </a:lnTo>
                    <a:lnTo>
                      <a:pt x="1184" y="1698"/>
                    </a:lnTo>
                    <a:lnTo>
                      <a:pt x="1188" y="1698"/>
                    </a:lnTo>
                    <a:lnTo>
                      <a:pt x="1190" y="1698"/>
                    </a:lnTo>
                    <a:lnTo>
                      <a:pt x="1191" y="1698"/>
                    </a:lnTo>
                    <a:lnTo>
                      <a:pt x="1193" y="1698"/>
                    </a:lnTo>
                    <a:lnTo>
                      <a:pt x="1193" y="1697"/>
                    </a:lnTo>
                    <a:lnTo>
                      <a:pt x="1193" y="1696"/>
                    </a:lnTo>
                    <a:lnTo>
                      <a:pt x="1191" y="1696"/>
                    </a:lnTo>
                    <a:lnTo>
                      <a:pt x="1190" y="1696"/>
                    </a:lnTo>
                    <a:lnTo>
                      <a:pt x="1189" y="1696"/>
                    </a:lnTo>
                    <a:lnTo>
                      <a:pt x="1188" y="1696"/>
                    </a:lnTo>
                    <a:lnTo>
                      <a:pt x="1186" y="1696"/>
                    </a:lnTo>
                    <a:lnTo>
                      <a:pt x="1185" y="1695"/>
                    </a:lnTo>
                    <a:lnTo>
                      <a:pt x="1183" y="1695"/>
                    </a:lnTo>
                    <a:lnTo>
                      <a:pt x="1181" y="1694"/>
                    </a:lnTo>
                    <a:lnTo>
                      <a:pt x="1180" y="1693"/>
                    </a:lnTo>
                    <a:lnTo>
                      <a:pt x="1179" y="1692"/>
                    </a:lnTo>
                    <a:lnTo>
                      <a:pt x="1179" y="1691"/>
                    </a:lnTo>
                    <a:lnTo>
                      <a:pt x="1179" y="1689"/>
                    </a:lnTo>
                    <a:lnTo>
                      <a:pt x="1179" y="1686"/>
                    </a:lnTo>
                    <a:lnTo>
                      <a:pt x="1178" y="1683"/>
                    </a:lnTo>
                    <a:lnTo>
                      <a:pt x="1178" y="1679"/>
                    </a:lnTo>
                    <a:lnTo>
                      <a:pt x="1178" y="1674"/>
                    </a:lnTo>
                    <a:lnTo>
                      <a:pt x="1178" y="1669"/>
                    </a:lnTo>
                    <a:lnTo>
                      <a:pt x="1178" y="1663"/>
                    </a:lnTo>
                    <a:lnTo>
                      <a:pt x="1178" y="1660"/>
                    </a:lnTo>
                    <a:lnTo>
                      <a:pt x="1179" y="1659"/>
                    </a:lnTo>
                    <a:lnTo>
                      <a:pt x="1199" y="1660"/>
                    </a:lnTo>
                    <a:lnTo>
                      <a:pt x="1200" y="1660"/>
                    </a:lnTo>
                    <a:lnTo>
                      <a:pt x="1201" y="1660"/>
                    </a:lnTo>
                    <a:lnTo>
                      <a:pt x="1203" y="1662"/>
                    </a:lnTo>
                    <a:lnTo>
                      <a:pt x="1205" y="1665"/>
                    </a:lnTo>
                    <a:lnTo>
                      <a:pt x="1208" y="1668"/>
                    </a:lnTo>
                    <a:lnTo>
                      <a:pt x="1211" y="1671"/>
                    </a:lnTo>
                    <a:lnTo>
                      <a:pt x="1215" y="1675"/>
                    </a:lnTo>
                    <a:lnTo>
                      <a:pt x="1218" y="1678"/>
                    </a:lnTo>
                    <a:lnTo>
                      <a:pt x="1223" y="1682"/>
                    </a:lnTo>
                    <a:lnTo>
                      <a:pt x="1226" y="1686"/>
                    </a:lnTo>
                    <a:lnTo>
                      <a:pt x="1229" y="1689"/>
                    </a:lnTo>
                    <a:lnTo>
                      <a:pt x="1233" y="1692"/>
                    </a:lnTo>
                    <a:lnTo>
                      <a:pt x="1236" y="1694"/>
                    </a:lnTo>
                    <a:lnTo>
                      <a:pt x="1239" y="1696"/>
                    </a:lnTo>
                    <a:lnTo>
                      <a:pt x="1241" y="1696"/>
                    </a:lnTo>
                    <a:lnTo>
                      <a:pt x="1243" y="1697"/>
                    </a:lnTo>
                    <a:lnTo>
                      <a:pt x="1245" y="1697"/>
                    </a:lnTo>
                    <a:lnTo>
                      <a:pt x="1249" y="1698"/>
                    </a:lnTo>
                    <a:lnTo>
                      <a:pt x="1251" y="1698"/>
                    </a:lnTo>
                    <a:lnTo>
                      <a:pt x="1256" y="1698"/>
                    </a:lnTo>
                    <a:lnTo>
                      <a:pt x="1265" y="1698"/>
                    </a:lnTo>
                    <a:lnTo>
                      <a:pt x="1267" y="1698"/>
                    </a:lnTo>
                    <a:lnTo>
                      <a:pt x="1269" y="1698"/>
                    </a:lnTo>
                    <a:lnTo>
                      <a:pt x="1269" y="1697"/>
                    </a:lnTo>
                    <a:lnTo>
                      <a:pt x="1269" y="1696"/>
                    </a:lnTo>
                    <a:lnTo>
                      <a:pt x="1267" y="1696"/>
                    </a:lnTo>
                    <a:lnTo>
                      <a:pt x="1266" y="1696"/>
                    </a:lnTo>
                    <a:lnTo>
                      <a:pt x="1264" y="1696"/>
                    </a:lnTo>
                    <a:lnTo>
                      <a:pt x="1262" y="1696"/>
                    </a:lnTo>
                    <a:lnTo>
                      <a:pt x="1260" y="1695"/>
                    </a:lnTo>
                    <a:lnTo>
                      <a:pt x="1257" y="1695"/>
                    </a:lnTo>
                    <a:lnTo>
                      <a:pt x="1255" y="1694"/>
                    </a:lnTo>
                    <a:lnTo>
                      <a:pt x="1252" y="1692"/>
                    </a:lnTo>
                    <a:lnTo>
                      <a:pt x="1249" y="1690"/>
                    </a:lnTo>
                    <a:lnTo>
                      <a:pt x="1245" y="1687"/>
                    </a:lnTo>
                    <a:lnTo>
                      <a:pt x="1238" y="1681"/>
                    </a:lnTo>
                    <a:lnTo>
                      <a:pt x="1230" y="1674"/>
                    </a:lnTo>
                    <a:lnTo>
                      <a:pt x="1221" y="1665"/>
                    </a:lnTo>
                    <a:lnTo>
                      <a:pt x="1213" y="1656"/>
                    </a:lnTo>
                    <a:lnTo>
                      <a:pt x="1219" y="1651"/>
                    </a:lnTo>
                    <a:lnTo>
                      <a:pt x="1224" y="1646"/>
                    </a:lnTo>
                    <a:lnTo>
                      <a:pt x="1228" y="1642"/>
                    </a:lnTo>
                    <a:lnTo>
                      <a:pt x="1230" y="1637"/>
                    </a:lnTo>
                    <a:lnTo>
                      <a:pt x="1231" y="1633"/>
                    </a:lnTo>
                    <a:lnTo>
                      <a:pt x="1231" y="1628"/>
                    </a:lnTo>
                    <a:lnTo>
                      <a:pt x="1231" y="1625"/>
                    </a:lnTo>
                    <a:lnTo>
                      <a:pt x="1230" y="1623"/>
                    </a:lnTo>
                    <a:lnTo>
                      <a:pt x="1229" y="1620"/>
                    </a:lnTo>
                    <a:lnTo>
                      <a:pt x="1228" y="1618"/>
                    </a:lnTo>
                    <a:lnTo>
                      <a:pt x="1226" y="1616"/>
                    </a:lnTo>
                    <a:lnTo>
                      <a:pt x="1224" y="1614"/>
                    </a:lnTo>
                    <a:lnTo>
                      <a:pt x="1223" y="1613"/>
                    </a:lnTo>
                    <a:lnTo>
                      <a:pt x="1220" y="1612"/>
                    </a:lnTo>
                    <a:lnTo>
                      <a:pt x="1216" y="1610"/>
                    </a:lnTo>
                    <a:lnTo>
                      <a:pt x="1211" y="1609"/>
                    </a:lnTo>
                    <a:lnTo>
                      <a:pt x="1206" y="1608"/>
                    </a:lnTo>
                    <a:lnTo>
                      <a:pt x="1201" y="1607"/>
                    </a:lnTo>
                    <a:lnTo>
                      <a:pt x="1196" y="1607"/>
                    </a:lnTo>
                    <a:lnTo>
                      <a:pt x="1191" y="1607"/>
                    </a:lnTo>
                    <a:lnTo>
                      <a:pt x="1190" y="1607"/>
                    </a:lnTo>
                    <a:lnTo>
                      <a:pt x="1188" y="1607"/>
                    </a:lnTo>
                    <a:lnTo>
                      <a:pt x="1185" y="1607"/>
                    </a:lnTo>
                    <a:lnTo>
                      <a:pt x="1183" y="1607"/>
                    </a:lnTo>
                    <a:lnTo>
                      <a:pt x="1180" y="1607"/>
                    </a:lnTo>
                    <a:lnTo>
                      <a:pt x="1178" y="1607"/>
                    </a:lnTo>
                    <a:lnTo>
                      <a:pt x="1176" y="1607"/>
                    </a:lnTo>
                    <a:lnTo>
                      <a:pt x="1174" y="1607"/>
                    </a:lnTo>
                    <a:lnTo>
                      <a:pt x="1173" y="1607"/>
                    </a:lnTo>
                    <a:lnTo>
                      <a:pt x="1171" y="1607"/>
                    </a:lnTo>
                    <a:lnTo>
                      <a:pt x="1170" y="1607"/>
                    </a:lnTo>
                    <a:lnTo>
                      <a:pt x="1168" y="1607"/>
                    </a:lnTo>
                    <a:lnTo>
                      <a:pt x="1165" y="1607"/>
                    </a:lnTo>
                    <a:lnTo>
                      <a:pt x="1163" y="1607"/>
                    </a:lnTo>
                    <a:lnTo>
                      <a:pt x="1159" y="1607"/>
                    </a:lnTo>
                    <a:lnTo>
                      <a:pt x="1156" y="1607"/>
                    </a:lnTo>
                    <a:lnTo>
                      <a:pt x="1154" y="1607"/>
                    </a:lnTo>
                    <a:lnTo>
                      <a:pt x="1153" y="1607"/>
                    </a:lnTo>
                    <a:lnTo>
                      <a:pt x="1151" y="1607"/>
                    </a:lnTo>
                    <a:lnTo>
                      <a:pt x="1151" y="1608"/>
                    </a:lnTo>
                    <a:lnTo>
                      <a:pt x="1151" y="1609"/>
                    </a:lnTo>
                    <a:lnTo>
                      <a:pt x="1153" y="1609"/>
                    </a:lnTo>
                    <a:lnTo>
                      <a:pt x="1154" y="1609"/>
                    </a:lnTo>
                    <a:lnTo>
                      <a:pt x="1155" y="1609"/>
                    </a:lnTo>
                    <a:lnTo>
                      <a:pt x="1156" y="1609"/>
                    </a:lnTo>
                    <a:lnTo>
                      <a:pt x="1158" y="1609"/>
                    </a:lnTo>
                    <a:lnTo>
                      <a:pt x="1160" y="1609"/>
                    </a:lnTo>
                    <a:lnTo>
                      <a:pt x="1161" y="1610"/>
                    </a:lnTo>
                    <a:lnTo>
                      <a:pt x="1163" y="1611"/>
                    </a:lnTo>
                    <a:lnTo>
                      <a:pt x="1164" y="1612"/>
                    </a:lnTo>
                    <a:lnTo>
                      <a:pt x="1164" y="1614"/>
                    </a:lnTo>
                    <a:lnTo>
                      <a:pt x="1164" y="1616"/>
                    </a:lnTo>
                    <a:lnTo>
                      <a:pt x="1164" y="1617"/>
                    </a:lnTo>
                    <a:lnTo>
                      <a:pt x="1164" y="1618"/>
                    </a:lnTo>
                    <a:lnTo>
                      <a:pt x="1164" y="1619"/>
                    </a:lnTo>
                    <a:lnTo>
                      <a:pt x="1164" y="1621"/>
                    </a:lnTo>
                    <a:lnTo>
                      <a:pt x="1164" y="1623"/>
                    </a:lnTo>
                    <a:lnTo>
                      <a:pt x="1164" y="1626"/>
                    </a:lnTo>
                    <a:lnTo>
                      <a:pt x="1164" y="1629"/>
                    </a:lnTo>
                    <a:lnTo>
                      <a:pt x="1164" y="1632"/>
                    </a:lnTo>
                    <a:lnTo>
                      <a:pt x="1164" y="1636"/>
                    </a:lnTo>
                    <a:lnTo>
                      <a:pt x="1164" y="1642"/>
                    </a:lnTo>
                    <a:lnTo>
                      <a:pt x="1164" y="1663"/>
                    </a:lnTo>
                    <a:close/>
                    <a:moveTo>
                      <a:pt x="1178" y="1613"/>
                    </a:moveTo>
                    <a:lnTo>
                      <a:pt x="1178" y="1613"/>
                    </a:lnTo>
                    <a:lnTo>
                      <a:pt x="1179" y="1612"/>
                    </a:lnTo>
                    <a:lnTo>
                      <a:pt x="1180" y="1612"/>
                    </a:lnTo>
                    <a:lnTo>
                      <a:pt x="1181" y="1611"/>
                    </a:lnTo>
                    <a:lnTo>
                      <a:pt x="1184" y="1611"/>
                    </a:lnTo>
                    <a:lnTo>
                      <a:pt x="1185" y="1611"/>
                    </a:lnTo>
                    <a:lnTo>
                      <a:pt x="1188" y="1611"/>
                    </a:lnTo>
                    <a:lnTo>
                      <a:pt x="1190" y="1611"/>
                    </a:lnTo>
                    <a:lnTo>
                      <a:pt x="1198" y="1612"/>
                    </a:lnTo>
                    <a:lnTo>
                      <a:pt x="1205" y="1614"/>
                    </a:lnTo>
                    <a:lnTo>
                      <a:pt x="1210" y="1617"/>
                    </a:lnTo>
                    <a:lnTo>
                      <a:pt x="1214" y="1622"/>
                    </a:lnTo>
                    <a:lnTo>
                      <a:pt x="1216" y="1628"/>
                    </a:lnTo>
                    <a:lnTo>
                      <a:pt x="1218" y="1635"/>
                    </a:lnTo>
                    <a:lnTo>
                      <a:pt x="1216" y="1639"/>
                    </a:lnTo>
                    <a:lnTo>
                      <a:pt x="1216" y="1643"/>
                    </a:lnTo>
                    <a:lnTo>
                      <a:pt x="1215" y="1646"/>
                    </a:lnTo>
                    <a:lnTo>
                      <a:pt x="1213" y="1649"/>
                    </a:lnTo>
                    <a:lnTo>
                      <a:pt x="1210" y="1651"/>
                    </a:lnTo>
                    <a:lnTo>
                      <a:pt x="1208" y="1653"/>
                    </a:lnTo>
                    <a:lnTo>
                      <a:pt x="1205" y="1654"/>
                    </a:lnTo>
                    <a:lnTo>
                      <a:pt x="1203" y="1655"/>
                    </a:lnTo>
                    <a:lnTo>
                      <a:pt x="1199" y="1655"/>
                    </a:lnTo>
                    <a:lnTo>
                      <a:pt x="1196" y="1655"/>
                    </a:lnTo>
                    <a:lnTo>
                      <a:pt x="1193" y="1655"/>
                    </a:lnTo>
                    <a:lnTo>
                      <a:pt x="1189" y="1655"/>
                    </a:lnTo>
                    <a:lnTo>
                      <a:pt x="1186" y="1655"/>
                    </a:lnTo>
                    <a:lnTo>
                      <a:pt x="1183" y="1654"/>
                    </a:lnTo>
                    <a:lnTo>
                      <a:pt x="1180" y="1654"/>
                    </a:lnTo>
                    <a:lnTo>
                      <a:pt x="1179" y="1653"/>
                    </a:lnTo>
                    <a:lnTo>
                      <a:pt x="1178" y="1653"/>
                    </a:lnTo>
                    <a:lnTo>
                      <a:pt x="1178" y="1652"/>
                    </a:lnTo>
                    <a:lnTo>
                      <a:pt x="1178" y="1613"/>
                    </a:lnTo>
                    <a:close/>
                    <a:moveTo>
                      <a:pt x="1297" y="1642"/>
                    </a:moveTo>
                    <a:lnTo>
                      <a:pt x="1297" y="1636"/>
                    </a:lnTo>
                    <a:lnTo>
                      <a:pt x="1297" y="1632"/>
                    </a:lnTo>
                    <a:lnTo>
                      <a:pt x="1297" y="1629"/>
                    </a:lnTo>
                    <a:lnTo>
                      <a:pt x="1297" y="1626"/>
                    </a:lnTo>
                    <a:lnTo>
                      <a:pt x="1297" y="1623"/>
                    </a:lnTo>
                    <a:lnTo>
                      <a:pt x="1297" y="1621"/>
                    </a:lnTo>
                    <a:lnTo>
                      <a:pt x="1297" y="1619"/>
                    </a:lnTo>
                    <a:lnTo>
                      <a:pt x="1297" y="1618"/>
                    </a:lnTo>
                    <a:lnTo>
                      <a:pt x="1297" y="1617"/>
                    </a:lnTo>
                    <a:lnTo>
                      <a:pt x="1297" y="1616"/>
                    </a:lnTo>
                    <a:lnTo>
                      <a:pt x="1299" y="1614"/>
                    </a:lnTo>
                    <a:lnTo>
                      <a:pt x="1299" y="1612"/>
                    </a:lnTo>
                    <a:lnTo>
                      <a:pt x="1299" y="1611"/>
                    </a:lnTo>
                    <a:lnTo>
                      <a:pt x="1300" y="1610"/>
                    </a:lnTo>
                    <a:lnTo>
                      <a:pt x="1301" y="1609"/>
                    </a:lnTo>
                    <a:lnTo>
                      <a:pt x="1304" y="1609"/>
                    </a:lnTo>
                    <a:lnTo>
                      <a:pt x="1305" y="1609"/>
                    </a:lnTo>
                    <a:lnTo>
                      <a:pt x="1306" y="1609"/>
                    </a:lnTo>
                    <a:lnTo>
                      <a:pt x="1307" y="1609"/>
                    </a:lnTo>
                    <a:lnTo>
                      <a:pt x="1309" y="1608"/>
                    </a:lnTo>
                    <a:lnTo>
                      <a:pt x="1309" y="1607"/>
                    </a:lnTo>
                    <a:lnTo>
                      <a:pt x="1307" y="1607"/>
                    </a:lnTo>
                    <a:lnTo>
                      <a:pt x="1306" y="1607"/>
                    </a:lnTo>
                    <a:lnTo>
                      <a:pt x="1304" y="1607"/>
                    </a:lnTo>
                    <a:lnTo>
                      <a:pt x="1301" y="1607"/>
                    </a:lnTo>
                    <a:lnTo>
                      <a:pt x="1299" y="1607"/>
                    </a:lnTo>
                    <a:lnTo>
                      <a:pt x="1296" y="1607"/>
                    </a:lnTo>
                    <a:lnTo>
                      <a:pt x="1295" y="1607"/>
                    </a:lnTo>
                    <a:lnTo>
                      <a:pt x="1292" y="1607"/>
                    </a:lnTo>
                    <a:lnTo>
                      <a:pt x="1291" y="1607"/>
                    </a:lnTo>
                    <a:lnTo>
                      <a:pt x="1290" y="1607"/>
                    </a:lnTo>
                    <a:lnTo>
                      <a:pt x="1289" y="1607"/>
                    </a:lnTo>
                    <a:lnTo>
                      <a:pt x="1286" y="1607"/>
                    </a:lnTo>
                    <a:lnTo>
                      <a:pt x="1284" y="1607"/>
                    </a:lnTo>
                    <a:lnTo>
                      <a:pt x="1281" y="1607"/>
                    </a:lnTo>
                    <a:lnTo>
                      <a:pt x="1279" y="1607"/>
                    </a:lnTo>
                    <a:lnTo>
                      <a:pt x="1276" y="1607"/>
                    </a:lnTo>
                    <a:lnTo>
                      <a:pt x="1275" y="1607"/>
                    </a:lnTo>
                    <a:lnTo>
                      <a:pt x="1274" y="1607"/>
                    </a:lnTo>
                    <a:lnTo>
                      <a:pt x="1272" y="1607"/>
                    </a:lnTo>
                    <a:lnTo>
                      <a:pt x="1272" y="1608"/>
                    </a:lnTo>
                    <a:lnTo>
                      <a:pt x="1272" y="1609"/>
                    </a:lnTo>
                    <a:lnTo>
                      <a:pt x="1274" y="1609"/>
                    </a:lnTo>
                    <a:lnTo>
                      <a:pt x="1275" y="1609"/>
                    </a:lnTo>
                    <a:lnTo>
                      <a:pt x="1276" y="1609"/>
                    </a:lnTo>
                    <a:lnTo>
                      <a:pt x="1279" y="1609"/>
                    </a:lnTo>
                    <a:lnTo>
                      <a:pt x="1280" y="1610"/>
                    </a:lnTo>
                    <a:lnTo>
                      <a:pt x="1281" y="1611"/>
                    </a:lnTo>
                    <a:lnTo>
                      <a:pt x="1282" y="1613"/>
                    </a:lnTo>
                    <a:lnTo>
                      <a:pt x="1284" y="1616"/>
                    </a:lnTo>
                    <a:lnTo>
                      <a:pt x="1284" y="1617"/>
                    </a:lnTo>
                    <a:lnTo>
                      <a:pt x="1284" y="1618"/>
                    </a:lnTo>
                    <a:lnTo>
                      <a:pt x="1284" y="1619"/>
                    </a:lnTo>
                    <a:lnTo>
                      <a:pt x="1284" y="1621"/>
                    </a:lnTo>
                    <a:lnTo>
                      <a:pt x="1284" y="1623"/>
                    </a:lnTo>
                    <a:lnTo>
                      <a:pt x="1284" y="1626"/>
                    </a:lnTo>
                    <a:lnTo>
                      <a:pt x="1284" y="1629"/>
                    </a:lnTo>
                    <a:lnTo>
                      <a:pt x="1284" y="1632"/>
                    </a:lnTo>
                    <a:lnTo>
                      <a:pt x="1284" y="1636"/>
                    </a:lnTo>
                    <a:lnTo>
                      <a:pt x="1284" y="1642"/>
                    </a:lnTo>
                    <a:lnTo>
                      <a:pt x="1284" y="1663"/>
                    </a:lnTo>
                    <a:lnTo>
                      <a:pt x="1284" y="1669"/>
                    </a:lnTo>
                    <a:lnTo>
                      <a:pt x="1284" y="1674"/>
                    </a:lnTo>
                    <a:lnTo>
                      <a:pt x="1284" y="1679"/>
                    </a:lnTo>
                    <a:lnTo>
                      <a:pt x="1284" y="1683"/>
                    </a:lnTo>
                    <a:lnTo>
                      <a:pt x="1282" y="1686"/>
                    </a:lnTo>
                    <a:lnTo>
                      <a:pt x="1282" y="1689"/>
                    </a:lnTo>
                    <a:lnTo>
                      <a:pt x="1282" y="1691"/>
                    </a:lnTo>
                    <a:lnTo>
                      <a:pt x="1282" y="1692"/>
                    </a:lnTo>
                    <a:lnTo>
                      <a:pt x="1281" y="1693"/>
                    </a:lnTo>
                    <a:lnTo>
                      <a:pt x="1281" y="1694"/>
                    </a:lnTo>
                    <a:lnTo>
                      <a:pt x="1280" y="1695"/>
                    </a:lnTo>
                    <a:lnTo>
                      <a:pt x="1279" y="1695"/>
                    </a:lnTo>
                    <a:lnTo>
                      <a:pt x="1277" y="1696"/>
                    </a:lnTo>
                    <a:lnTo>
                      <a:pt x="1276" y="1696"/>
                    </a:lnTo>
                    <a:lnTo>
                      <a:pt x="1275" y="1696"/>
                    </a:lnTo>
                    <a:lnTo>
                      <a:pt x="1274" y="1696"/>
                    </a:lnTo>
                    <a:lnTo>
                      <a:pt x="1272" y="1696"/>
                    </a:lnTo>
                    <a:lnTo>
                      <a:pt x="1272" y="1697"/>
                    </a:lnTo>
                    <a:lnTo>
                      <a:pt x="1274" y="1698"/>
                    </a:lnTo>
                    <a:lnTo>
                      <a:pt x="1275" y="1698"/>
                    </a:lnTo>
                    <a:lnTo>
                      <a:pt x="1277" y="1698"/>
                    </a:lnTo>
                    <a:lnTo>
                      <a:pt x="1279" y="1698"/>
                    </a:lnTo>
                    <a:lnTo>
                      <a:pt x="1281" y="1698"/>
                    </a:lnTo>
                    <a:lnTo>
                      <a:pt x="1284" y="1698"/>
                    </a:lnTo>
                    <a:lnTo>
                      <a:pt x="1286" y="1698"/>
                    </a:lnTo>
                    <a:lnTo>
                      <a:pt x="1289" y="1698"/>
                    </a:lnTo>
                    <a:lnTo>
                      <a:pt x="1290" y="1698"/>
                    </a:lnTo>
                    <a:lnTo>
                      <a:pt x="1291" y="1698"/>
                    </a:lnTo>
                    <a:lnTo>
                      <a:pt x="1292" y="1698"/>
                    </a:lnTo>
                    <a:lnTo>
                      <a:pt x="1295" y="1698"/>
                    </a:lnTo>
                    <a:lnTo>
                      <a:pt x="1297" y="1698"/>
                    </a:lnTo>
                    <a:lnTo>
                      <a:pt x="1300" y="1698"/>
                    </a:lnTo>
                    <a:lnTo>
                      <a:pt x="1304" y="1698"/>
                    </a:lnTo>
                    <a:lnTo>
                      <a:pt x="1306" y="1698"/>
                    </a:lnTo>
                    <a:lnTo>
                      <a:pt x="1310" y="1698"/>
                    </a:lnTo>
                    <a:lnTo>
                      <a:pt x="1311" y="1698"/>
                    </a:lnTo>
                    <a:lnTo>
                      <a:pt x="1312" y="1698"/>
                    </a:lnTo>
                    <a:lnTo>
                      <a:pt x="1312" y="1697"/>
                    </a:lnTo>
                    <a:lnTo>
                      <a:pt x="1312" y="1696"/>
                    </a:lnTo>
                    <a:lnTo>
                      <a:pt x="1311" y="1696"/>
                    </a:lnTo>
                    <a:lnTo>
                      <a:pt x="1310" y="1696"/>
                    </a:lnTo>
                    <a:lnTo>
                      <a:pt x="1309" y="1696"/>
                    </a:lnTo>
                    <a:lnTo>
                      <a:pt x="1307" y="1696"/>
                    </a:lnTo>
                    <a:lnTo>
                      <a:pt x="1306" y="1696"/>
                    </a:lnTo>
                    <a:lnTo>
                      <a:pt x="1305" y="1696"/>
                    </a:lnTo>
                    <a:lnTo>
                      <a:pt x="1304" y="1695"/>
                    </a:lnTo>
                    <a:lnTo>
                      <a:pt x="1302" y="1695"/>
                    </a:lnTo>
                    <a:lnTo>
                      <a:pt x="1301" y="1694"/>
                    </a:lnTo>
                    <a:lnTo>
                      <a:pt x="1300" y="1693"/>
                    </a:lnTo>
                    <a:lnTo>
                      <a:pt x="1299" y="1692"/>
                    </a:lnTo>
                    <a:lnTo>
                      <a:pt x="1299" y="1691"/>
                    </a:lnTo>
                    <a:lnTo>
                      <a:pt x="1299" y="1689"/>
                    </a:lnTo>
                    <a:lnTo>
                      <a:pt x="1299" y="1686"/>
                    </a:lnTo>
                    <a:lnTo>
                      <a:pt x="1297" y="1683"/>
                    </a:lnTo>
                    <a:lnTo>
                      <a:pt x="1297" y="1679"/>
                    </a:lnTo>
                    <a:lnTo>
                      <a:pt x="1297" y="1674"/>
                    </a:lnTo>
                    <a:lnTo>
                      <a:pt x="1297" y="1669"/>
                    </a:lnTo>
                    <a:lnTo>
                      <a:pt x="1297" y="1663"/>
                    </a:lnTo>
                    <a:lnTo>
                      <a:pt x="1297" y="1642"/>
                    </a:lnTo>
                    <a:close/>
                    <a:moveTo>
                      <a:pt x="1340" y="1685"/>
                    </a:moveTo>
                    <a:lnTo>
                      <a:pt x="1337" y="1688"/>
                    </a:lnTo>
                    <a:lnTo>
                      <a:pt x="1336" y="1690"/>
                    </a:lnTo>
                    <a:lnTo>
                      <a:pt x="1335" y="1692"/>
                    </a:lnTo>
                    <a:lnTo>
                      <a:pt x="1332" y="1694"/>
                    </a:lnTo>
                    <a:lnTo>
                      <a:pt x="1330" y="1695"/>
                    </a:lnTo>
                    <a:lnTo>
                      <a:pt x="1326" y="1696"/>
                    </a:lnTo>
                    <a:lnTo>
                      <a:pt x="1325" y="1696"/>
                    </a:lnTo>
                    <a:lnTo>
                      <a:pt x="1324" y="1696"/>
                    </a:lnTo>
                    <a:lnTo>
                      <a:pt x="1322" y="1696"/>
                    </a:lnTo>
                    <a:lnTo>
                      <a:pt x="1321" y="1696"/>
                    </a:lnTo>
                    <a:lnTo>
                      <a:pt x="1320" y="1697"/>
                    </a:lnTo>
                    <a:lnTo>
                      <a:pt x="1321" y="1697"/>
                    </a:lnTo>
                    <a:lnTo>
                      <a:pt x="1321" y="1698"/>
                    </a:lnTo>
                    <a:lnTo>
                      <a:pt x="1322" y="1698"/>
                    </a:lnTo>
                    <a:lnTo>
                      <a:pt x="1324" y="1698"/>
                    </a:lnTo>
                    <a:lnTo>
                      <a:pt x="1326" y="1698"/>
                    </a:lnTo>
                    <a:lnTo>
                      <a:pt x="1330" y="1698"/>
                    </a:lnTo>
                    <a:lnTo>
                      <a:pt x="1334" y="1698"/>
                    </a:lnTo>
                    <a:lnTo>
                      <a:pt x="1336" y="1698"/>
                    </a:lnTo>
                    <a:lnTo>
                      <a:pt x="1337" y="1698"/>
                    </a:lnTo>
                    <a:lnTo>
                      <a:pt x="1339" y="1698"/>
                    </a:lnTo>
                    <a:lnTo>
                      <a:pt x="1340" y="1698"/>
                    </a:lnTo>
                    <a:lnTo>
                      <a:pt x="1341" y="1698"/>
                    </a:lnTo>
                    <a:lnTo>
                      <a:pt x="1344" y="1698"/>
                    </a:lnTo>
                    <a:lnTo>
                      <a:pt x="1345" y="1698"/>
                    </a:lnTo>
                    <a:lnTo>
                      <a:pt x="1347" y="1698"/>
                    </a:lnTo>
                    <a:lnTo>
                      <a:pt x="1350" y="1698"/>
                    </a:lnTo>
                    <a:lnTo>
                      <a:pt x="1351" y="1698"/>
                    </a:lnTo>
                    <a:lnTo>
                      <a:pt x="1354" y="1698"/>
                    </a:lnTo>
                    <a:lnTo>
                      <a:pt x="1355" y="1698"/>
                    </a:lnTo>
                    <a:lnTo>
                      <a:pt x="1355" y="1697"/>
                    </a:lnTo>
                    <a:lnTo>
                      <a:pt x="1355" y="1696"/>
                    </a:lnTo>
                    <a:lnTo>
                      <a:pt x="1354" y="1696"/>
                    </a:lnTo>
                    <a:lnTo>
                      <a:pt x="1352" y="1696"/>
                    </a:lnTo>
                    <a:lnTo>
                      <a:pt x="1351" y="1696"/>
                    </a:lnTo>
                    <a:lnTo>
                      <a:pt x="1350" y="1696"/>
                    </a:lnTo>
                    <a:lnTo>
                      <a:pt x="1349" y="1695"/>
                    </a:lnTo>
                    <a:lnTo>
                      <a:pt x="1347" y="1695"/>
                    </a:lnTo>
                    <a:lnTo>
                      <a:pt x="1347" y="1694"/>
                    </a:lnTo>
                    <a:lnTo>
                      <a:pt x="1347" y="1693"/>
                    </a:lnTo>
                    <a:lnTo>
                      <a:pt x="1347" y="1691"/>
                    </a:lnTo>
                    <a:lnTo>
                      <a:pt x="1347" y="1689"/>
                    </a:lnTo>
                    <a:lnTo>
                      <a:pt x="1349" y="1687"/>
                    </a:lnTo>
                    <a:lnTo>
                      <a:pt x="1350" y="1685"/>
                    </a:lnTo>
                    <a:lnTo>
                      <a:pt x="1359" y="1665"/>
                    </a:lnTo>
                    <a:lnTo>
                      <a:pt x="1360" y="1664"/>
                    </a:lnTo>
                    <a:lnTo>
                      <a:pt x="1396" y="1664"/>
                    </a:lnTo>
                    <a:lnTo>
                      <a:pt x="1397" y="1665"/>
                    </a:lnTo>
                    <a:lnTo>
                      <a:pt x="1411" y="1693"/>
                    </a:lnTo>
                    <a:lnTo>
                      <a:pt x="1411" y="1694"/>
                    </a:lnTo>
                    <a:lnTo>
                      <a:pt x="1411" y="1695"/>
                    </a:lnTo>
                    <a:lnTo>
                      <a:pt x="1411" y="1696"/>
                    </a:lnTo>
                    <a:lnTo>
                      <a:pt x="1410" y="1696"/>
                    </a:lnTo>
                    <a:lnTo>
                      <a:pt x="1408" y="1696"/>
                    </a:lnTo>
                    <a:lnTo>
                      <a:pt x="1408" y="1697"/>
                    </a:lnTo>
                    <a:lnTo>
                      <a:pt x="1410" y="1697"/>
                    </a:lnTo>
                    <a:lnTo>
                      <a:pt x="1411" y="1698"/>
                    </a:lnTo>
                    <a:lnTo>
                      <a:pt x="1412" y="1698"/>
                    </a:lnTo>
                    <a:lnTo>
                      <a:pt x="1415" y="1698"/>
                    </a:lnTo>
                    <a:lnTo>
                      <a:pt x="1418" y="1698"/>
                    </a:lnTo>
                    <a:lnTo>
                      <a:pt x="1422" y="1698"/>
                    </a:lnTo>
                    <a:lnTo>
                      <a:pt x="1426" y="1698"/>
                    </a:lnTo>
                    <a:lnTo>
                      <a:pt x="1430" y="1698"/>
                    </a:lnTo>
                    <a:lnTo>
                      <a:pt x="1433" y="1698"/>
                    </a:lnTo>
                    <a:lnTo>
                      <a:pt x="1436" y="1698"/>
                    </a:lnTo>
                    <a:lnTo>
                      <a:pt x="1437" y="1698"/>
                    </a:lnTo>
                    <a:lnTo>
                      <a:pt x="1438" y="1698"/>
                    </a:lnTo>
                    <a:lnTo>
                      <a:pt x="1440" y="1698"/>
                    </a:lnTo>
                    <a:lnTo>
                      <a:pt x="1441" y="1698"/>
                    </a:lnTo>
                    <a:lnTo>
                      <a:pt x="1442" y="1697"/>
                    </a:lnTo>
                    <a:lnTo>
                      <a:pt x="1442" y="1696"/>
                    </a:lnTo>
                    <a:lnTo>
                      <a:pt x="1441" y="1696"/>
                    </a:lnTo>
                    <a:lnTo>
                      <a:pt x="1440" y="1696"/>
                    </a:lnTo>
                    <a:lnTo>
                      <a:pt x="1437" y="1696"/>
                    </a:lnTo>
                    <a:lnTo>
                      <a:pt x="1436" y="1696"/>
                    </a:lnTo>
                    <a:lnTo>
                      <a:pt x="1435" y="1695"/>
                    </a:lnTo>
                    <a:lnTo>
                      <a:pt x="1433" y="1695"/>
                    </a:lnTo>
                    <a:lnTo>
                      <a:pt x="1432" y="1694"/>
                    </a:lnTo>
                    <a:lnTo>
                      <a:pt x="1430" y="1694"/>
                    </a:lnTo>
                    <a:lnTo>
                      <a:pt x="1428" y="1692"/>
                    </a:lnTo>
                    <a:lnTo>
                      <a:pt x="1427" y="1691"/>
                    </a:lnTo>
                    <a:lnTo>
                      <a:pt x="1425" y="1689"/>
                    </a:lnTo>
                    <a:lnTo>
                      <a:pt x="1423" y="1686"/>
                    </a:lnTo>
                    <a:lnTo>
                      <a:pt x="1421" y="1682"/>
                    </a:lnTo>
                    <a:lnTo>
                      <a:pt x="1418" y="1678"/>
                    </a:lnTo>
                    <a:lnTo>
                      <a:pt x="1416" y="1673"/>
                    </a:lnTo>
                    <a:lnTo>
                      <a:pt x="1413" y="1667"/>
                    </a:lnTo>
                    <a:lnTo>
                      <a:pt x="1410" y="1660"/>
                    </a:lnTo>
                    <a:lnTo>
                      <a:pt x="1406" y="1654"/>
                    </a:lnTo>
                    <a:lnTo>
                      <a:pt x="1403" y="1647"/>
                    </a:lnTo>
                    <a:lnTo>
                      <a:pt x="1400" y="1641"/>
                    </a:lnTo>
                    <a:lnTo>
                      <a:pt x="1396" y="1634"/>
                    </a:lnTo>
                    <a:lnTo>
                      <a:pt x="1393" y="1628"/>
                    </a:lnTo>
                    <a:lnTo>
                      <a:pt x="1391" y="1622"/>
                    </a:lnTo>
                    <a:lnTo>
                      <a:pt x="1388" y="1618"/>
                    </a:lnTo>
                    <a:lnTo>
                      <a:pt x="1386" y="1614"/>
                    </a:lnTo>
                    <a:lnTo>
                      <a:pt x="1385" y="1611"/>
                    </a:lnTo>
                    <a:lnTo>
                      <a:pt x="1383" y="1609"/>
                    </a:lnTo>
                    <a:lnTo>
                      <a:pt x="1382" y="1607"/>
                    </a:lnTo>
                    <a:lnTo>
                      <a:pt x="1382" y="1606"/>
                    </a:lnTo>
                    <a:lnTo>
                      <a:pt x="1381" y="1605"/>
                    </a:lnTo>
                    <a:lnTo>
                      <a:pt x="1380" y="1604"/>
                    </a:lnTo>
                    <a:lnTo>
                      <a:pt x="1380" y="1605"/>
                    </a:lnTo>
                    <a:lnTo>
                      <a:pt x="1378" y="1605"/>
                    </a:lnTo>
                    <a:lnTo>
                      <a:pt x="1377" y="1606"/>
                    </a:lnTo>
                    <a:lnTo>
                      <a:pt x="1377" y="1607"/>
                    </a:lnTo>
                    <a:lnTo>
                      <a:pt x="1376" y="1609"/>
                    </a:lnTo>
                    <a:lnTo>
                      <a:pt x="1340" y="1685"/>
                    </a:lnTo>
                    <a:close/>
                    <a:moveTo>
                      <a:pt x="1362" y="1659"/>
                    </a:moveTo>
                    <a:lnTo>
                      <a:pt x="1361" y="1659"/>
                    </a:lnTo>
                    <a:lnTo>
                      <a:pt x="1376" y="1625"/>
                    </a:lnTo>
                    <a:lnTo>
                      <a:pt x="1376" y="1624"/>
                    </a:lnTo>
                    <a:lnTo>
                      <a:pt x="1377" y="1624"/>
                    </a:lnTo>
                    <a:lnTo>
                      <a:pt x="1378" y="1624"/>
                    </a:lnTo>
                    <a:lnTo>
                      <a:pt x="1378" y="1625"/>
                    </a:lnTo>
                    <a:lnTo>
                      <a:pt x="1393" y="1659"/>
                    </a:lnTo>
                    <a:lnTo>
                      <a:pt x="1362" y="1659"/>
                    </a:lnTo>
                    <a:close/>
                    <a:moveTo>
                      <a:pt x="1581" y="1423"/>
                    </a:moveTo>
                    <a:lnTo>
                      <a:pt x="1581" y="1472"/>
                    </a:lnTo>
                    <a:lnTo>
                      <a:pt x="1586" y="1474"/>
                    </a:lnTo>
                    <a:lnTo>
                      <a:pt x="1592" y="1475"/>
                    </a:lnTo>
                    <a:lnTo>
                      <a:pt x="1603" y="1478"/>
                    </a:lnTo>
                    <a:lnTo>
                      <a:pt x="1616" y="1480"/>
                    </a:lnTo>
                    <a:lnTo>
                      <a:pt x="1640" y="1483"/>
                    </a:lnTo>
                    <a:lnTo>
                      <a:pt x="1665" y="1485"/>
                    </a:lnTo>
                    <a:lnTo>
                      <a:pt x="1692" y="1485"/>
                    </a:lnTo>
                    <a:lnTo>
                      <a:pt x="1718" y="1483"/>
                    </a:lnTo>
                    <a:lnTo>
                      <a:pt x="1728" y="1482"/>
                    </a:lnTo>
                    <a:lnTo>
                      <a:pt x="1735" y="1480"/>
                    </a:lnTo>
                    <a:lnTo>
                      <a:pt x="1742" y="1478"/>
                    </a:lnTo>
                    <a:lnTo>
                      <a:pt x="1747" y="1475"/>
                    </a:lnTo>
                    <a:lnTo>
                      <a:pt x="1750" y="1471"/>
                    </a:lnTo>
                    <a:lnTo>
                      <a:pt x="1751" y="1466"/>
                    </a:lnTo>
                    <a:lnTo>
                      <a:pt x="1753" y="1460"/>
                    </a:lnTo>
                    <a:lnTo>
                      <a:pt x="1754" y="1453"/>
                    </a:lnTo>
                    <a:lnTo>
                      <a:pt x="1758" y="1414"/>
                    </a:lnTo>
                    <a:lnTo>
                      <a:pt x="1758" y="1407"/>
                    </a:lnTo>
                    <a:lnTo>
                      <a:pt x="1759" y="1402"/>
                    </a:lnTo>
                    <a:lnTo>
                      <a:pt x="1761" y="1398"/>
                    </a:lnTo>
                    <a:lnTo>
                      <a:pt x="1765" y="1395"/>
                    </a:lnTo>
                    <a:lnTo>
                      <a:pt x="1769" y="1392"/>
                    </a:lnTo>
                    <a:lnTo>
                      <a:pt x="1774" y="1391"/>
                    </a:lnTo>
                    <a:lnTo>
                      <a:pt x="1781" y="1390"/>
                    </a:lnTo>
                    <a:lnTo>
                      <a:pt x="1790" y="1389"/>
                    </a:lnTo>
                    <a:lnTo>
                      <a:pt x="1811" y="1388"/>
                    </a:lnTo>
                    <a:lnTo>
                      <a:pt x="1834" y="1388"/>
                    </a:lnTo>
                    <a:lnTo>
                      <a:pt x="1855" y="1388"/>
                    </a:lnTo>
                    <a:lnTo>
                      <a:pt x="1877" y="1390"/>
                    </a:lnTo>
                    <a:lnTo>
                      <a:pt x="1897" y="1392"/>
                    </a:lnTo>
                    <a:lnTo>
                      <a:pt x="1916" y="1394"/>
                    </a:lnTo>
                    <a:lnTo>
                      <a:pt x="1936" y="1397"/>
                    </a:lnTo>
                    <a:lnTo>
                      <a:pt x="1955" y="1399"/>
                    </a:lnTo>
                    <a:lnTo>
                      <a:pt x="1964" y="1401"/>
                    </a:lnTo>
                    <a:lnTo>
                      <a:pt x="1967" y="1400"/>
                    </a:lnTo>
                    <a:lnTo>
                      <a:pt x="1966" y="1397"/>
                    </a:lnTo>
                    <a:lnTo>
                      <a:pt x="1961" y="1393"/>
                    </a:lnTo>
                    <a:lnTo>
                      <a:pt x="1951" y="1388"/>
                    </a:lnTo>
                    <a:lnTo>
                      <a:pt x="1941" y="1383"/>
                    </a:lnTo>
                    <a:lnTo>
                      <a:pt x="1935" y="1380"/>
                    </a:lnTo>
                    <a:lnTo>
                      <a:pt x="1930" y="1376"/>
                    </a:lnTo>
                    <a:lnTo>
                      <a:pt x="1926" y="1373"/>
                    </a:lnTo>
                    <a:lnTo>
                      <a:pt x="1924" y="1369"/>
                    </a:lnTo>
                    <a:lnTo>
                      <a:pt x="1925" y="1366"/>
                    </a:lnTo>
                    <a:lnTo>
                      <a:pt x="1926" y="1364"/>
                    </a:lnTo>
                    <a:lnTo>
                      <a:pt x="1931" y="1361"/>
                    </a:lnTo>
                    <a:lnTo>
                      <a:pt x="1939" y="1359"/>
                    </a:lnTo>
                    <a:lnTo>
                      <a:pt x="1946" y="1358"/>
                    </a:lnTo>
                    <a:lnTo>
                      <a:pt x="1954" y="1357"/>
                    </a:lnTo>
                    <a:lnTo>
                      <a:pt x="1964" y="1355"/>
                    </a:lnTo>
                    <a:lnTo>
                      <a:pt x="1967" y="1353"/>
                    </a:lnTo>
                    <a:lnTo>
                      <a:pt x="1965" y="1351"/>
                    </a:lnTo>
                    <a:lnTo>
                      <a:pt x="1955" y="1349"/>
                    </a:lnTo>
                    <a:lnTo>
                      <a:pt x="1931" y="1345"/>
                    </a:lnTo>
                    <a:lnTo>
                      <a:pt x="1905" y="1342"/>
                    </a:lnTo>
                    <a:lnTo>
                      <a:pt x="1877" y="1340"/>
                    </a:lnTo>
                    <a:lnTo>
                      <a:pt x="1849" y="1340"/>
                    </a:lnTo>
                    <a:lnTo>
                      <a:pt x="1820" y="1340"/>
                    </a:lnTo>
                    <a:lnTo>
                      <a:pt x="1793" y="1342"/>
                    </a:lnTo>
                    <a:lnTo>
                      <a:pt x="1765" y="1344"/>
                    </a:lnTo>
                    <a:lnTo>
                      <a:pt x="1740" y="1348"/>
                    </a:lnTo>
                    <a:lnTo>
                      <a:pt x="1733" y="1350"/>
                    </a:lnTo>
                    <a:lnTo>
                      <a:pt x="1727" y="1352"/>
                    </a:lnTo>
                    <a:lnTo>
                      <a:pt x="1722" y="1355"/>
                    </a:lnTo>
                    <a:lnTo>
                      <a:pt x="1718" y="1358"/>
                    </a:lnTo>
                    <a:lnTo>
                      <a:pt x="1714" y="1362"/>
                    </a:lnTo>
                    <a:lnTo>
                      <a:pt x="1713" y="1368"/>
                    </a:lnTo>
                    <a:lnTo>
                      <a:pt x="1712" y="1374"/>
                    </a:lnTo>
                    <a:lnTo>
                      <a:pt x="1710" y="1382"/>
                    </a:lnTo>
                    <a:lnTo>
                      <a:pt x="1708" y="1409"/>
                    </a:lnTo>
                    <a:lnTo>
                      <a:pt x="1708" y="1417"/>
                    </a:lnTo>
                    <a:lnTo>
                      <a:pt x="1707" y="1424"/>
                    </a:lnTo>
                    <a:lnTo>
                      <a:pt x="1704" y="1429"/>
                    </a:lnTo>
                    <a:lnTo>
                      <a:pt x="1702" y="1433"/>
                    </a:lnTo>
                    <a:lnTo>
                      <a:pt x="1697" y="1436"/>
                    </a:lnTo>
                    <a:lnTo>
                      <a:pt x="1689" y="1437"/>
                    </a:lnTo>
                    <a:lnTo>
                      <a:pt x="1678" y="1438"/>
                    </a:lnTo>
                    <a:lnTo>
                      <a:pt x="1664" y="1438"/>
                    </a:lnTo>
                    <a:lnTo>
                      <a:pt x="1643" y="1436"/>
                    </a:lnTo>
                    <a:lnTo>
                      <a:pt x="1622" y="1433"/>
                    </a:lnTo>
                    <a:lnTo>
                      <a:pt x="1601" y="1429"/>
                    </a:lnTo>
                    <a:lnTo>
                      <a:pt x="1581" y="1423"/>
                    </a:lnTo>
                    <a:close/>
                    <a:moveTo>
                      <a:pt x="1722" y="1362"/>
                    </a:moveTo>
                    <a:lnTo>
                      <a:pt x="1732" y="1367"/>
                    </a:lnTo>
                    <a:lnTo>
                      <a:pt x="1742" y="1375"/>
                    </a:lnTo>
                    <a:lnTo>
                      <a:pt x="1750" y="1382"/>
                    </a:lnTo>
                    <a:lnTo>
                      <a:pt x="1758" y="1389"/>
                    </a:lnTo>
                    <a:lnTo>
                      <a:pt x="1756" y="1385"/>
                    </a:lnTo>
                    <a:lnTo>
                      <a:pt x="1754" y="1380"/>
                    </a:lnTo>
                    <a:lnTo>
                      <a:pt x="1749" y="1375"/>
                    </a:lnTo>
                    <a:lnTo>
                      <a:pt x="1743" y="1371"/>
                    </a:lnTo>
                    <a:lnTo>
                      <a:pt x="1737" y="1367"/>
                    </a:lnTo>
                    <a:lnTo>
                      <a:pt x="1730" y="1363"/>
                    </a:lnTo>
                    <a:lnTo>
                      <a:pt x="1725" y="1362"/>
                    </a:lnTo>
                    <a:lnTo>
                      <a:pt x="1722" y="1362"/>
                    </a:lnTo>
                    <a:close/>
                    <a:moveTo>
                      <a:pt x="1744" y="1463"/>
                    </a:moveTo>
                    <a:lnTo>
                      <a:pt x="1735" y="1457"/>
                    </a:lnTo>
                    <a:lnTo>
                      <a:pt x="1725" y="1451"/>
                    </a:lnTo>
                    <a:lnTo>
                      <a:pt x="1717" y="1444"/>
                    </a:lnTo>
                    <a:lnTo>
                      <a:pt x="1709" y="1437"/>
                    </a:lnTo>
                    <a:lnTo>
                      <a:pt x="1710" y="1441"/>
                    </a:lnTo>
                    <a:lnTo>
                      <a:pt x="1713" y="1446"/>
                    </a:lnTo>
                    <a:lnTo>
                      <a:pt x="1718" y="1451"/>
                    </a:lnTo>
                    <a:lnTo>
                      <a:pt x="1724" y="1455"/>
                    </a:lnTo>
                    <a:lnTo>
                      <a:pt x="1730" y="1459"/>
                    </a:lnTo>
                    <a:lnTo>
                      <a:pt x="1735" y="1461"/>
                    </a:lnTo>
                    <a:lnTo>
                      <a:pt x="1740" y="1463"/>
                    </a:lnTo>
                    <a:lnTo>
                      <a:pt x="1744" y="1463"/>
                    </a:lnTo>
                    <a:close/>
                    <a:moveTo>
                      <a:pt x="1581" y="1666"/>
                    </a:moveTo>
                    <a:lnTo>
                      <a:pt x="1581" y="1716"/>
                    </a:lnTo>
                    <a:lnTo>
                      <a:pt x="1606" y="1721"/>
                    </a:lnTo>
                    <a:lnTo>
                      <a:pt x="1632" y="1724"/>
                    </a:lnTo>
                    <a:lnTo>
                      <a:pt x="1658" y="1725"/>
                    </a:lnTo>
                    <a:lnTo>
                      <a:pt x="1684" y="1724"/>
                    </a:lnTo>
                    <a:lnTo>
                      <a:pt x="1697" y="1723"/>
                    </a:lnTo>
                    <a:lnTo>
                      <a:pt x="1708" y="1722"/>
                    </a:lnTo>
                    <a:lnTo>
                      <a:pt x="1715" y="1720"/>
                    </a:lnTo>
                    <a:lnTo>
                      <a:pt x="1723" y="1717"/>
                    </a:lnTo>
                    <a:lnTo>
                      <a:pt x="1728" y="1713"/>
                    </a:lnTo>
                    <a:lnTo>
                      <a:pt x="1732" y="1708"/>
                    </a:lnTo>
                    <a:lnTo>
                      <a:pt x="1734" y="1701"/>
                    </a:lnTo>
                    <a:lnTo>
                      <a:pt x="1735" y="1693"/>
                    </a:lnTo>
                    <a:lnTo>
                      <a:pt x="1738" y="1678"/>
                    </a:lnTo>
                    <a:lnTo>
                      <a:pt x="1739" y="1663"/>
                    </a:lnTo>
                    <a:lnTo>
                      <a:pt x="1742" y="1651"/>
                    </a:lnTo>
                    <a:lnTo>
                      <a:pt x="1744" y="1643"/>
                    </a:lnTo>
                    <a:lnTo>
                      <a:pt x="1745" y="1639"/>
                    </a:lnTo>
                    <a:lnTo>
                      <a:pt x="1748" y="1636"/>
                    </a:lnTo>
                    <a:lnTo>
                      <a:pt x="1750" y="1634"/>
                    </a:lnTo>
                    <a:lnTo>
                      <a:pt x="1753" y="1632"/>
                    </a:lnTo>
                    <a:lnTo>
                      <a:pt x="1759" y="1630"/>
                    </a:lnTo>
                    <a:lnTo>
                      <a:pt x="1769" y="1628"/>
                    </a:lnTo>
                    <a:lnTo>
                      <a:pt x="1780" y="1628"/>
                    </a:lnTo>
                    <a:lnTo>
                      <a:pt x="1795" y="1627"/>
                    </a:lnTo>
                    <a:lnTo>
                      <a:pt x="1808" y="1627"/>
                    </a:lnTo>
                    <a:lnTo>
                      <a:pt x="1821" y="1628"/>
                    </a:lnTo>
                    <a:lnTo>
                      <a:pt x="1834" y="1628"/>
                    </a:lnTo>
                    <a:lnTo>
                      <a:pt x="1848" y="1629"/>
                    </a:lnTo>
                    <a:lnTo>
                      <a:pt x="1864" y="1631"/>
                    </a:lnTo>
                    <a:lnTo>
                      <a:pt x="1881" y="1633"/>
                    </a:lnTo>
                    <a:lnTo>
                      <a:pt x="1899" y="1636"/>
                    </a:lnTo>
                    <a:lnTo>
                      <a:pt x="1916" y="1639"/>
                    </a:lnTo>
                    <a:lnTo>
                      <a:pt x="1927" y="1640"/>
                    </a:lnTo>
                    <a:lnTo>
                      <a:pt x="1931" y="1640"/>
                    </a:lnTo>
                    <a:lnTo>
                      <a:pt x="1929" y="1637"/>
                    </a:lnTo>
                    <a:lnTo>
                      <a:pt x="1922" y="1633"/>
                    </a:lnTo>
                    <a:lnTo>
                      <a:pt x="1912" y="1628"/>
                    </a:lnTo>
                    <a:lnTo>
                      <a:pt x="1904" y="1623"/>
                    </a:lnTo>
                    <a:lnTo>
                      <a:pt x="1896" y="1619"/>
                    </a:lnTo>
                    <a:lnTo>
                      <a:pt x="1891" y="1615"/>
                    </a:lnTo>
                    <a:lnTo>
                      <a:pt x="1889" y="1611"/>
                    </a:lnTo>
                    <a:lnTo>
                      <a:pt x="1887" y="1608"/>
                    </a:lnTo>
                    <a:lnTo>
                      <a:pt x="1889" y="1604"/>
                    </a:lnTo>
                    <a:lnTo>
                      <a:pt x="1891" y="1602"/>
                    </a:lnTo>
                    <a:lnTo>
                      <a:pt x="1896" y="1599"/>
                    </a:lnTo>
                    <a:lnTo>
                      <a:pt x="1904" y="1597"/>
                    </a:lnTo>
                    <a:lnTo>
                      <a:pt x="1910" y="1596"/>
                    </a:lnTo>
                    <a:lnTo>
                      <a:pt x="1916" y="1595"/>
                    </a:lnTo>
                    <a:lnTo>
                      <a:pt x="1926" y="1593"/>
                    </a:lnTo>
                    <a:lnTo>
                      <a:pt x="1929" y="1592"/>
                    </a:lnTo>
                    <a:lnTo>
                      <a:pt x="1924" y="1590"/>
                    </a:lnTo>
                    <a:lnTo>
                      <a:pt x="1912" y="1587"/>
                    </a:lnTo>
                    <a:lnTo>
                      <a:pt x="1892" y="1584"/>
                    </a:lnTo>
                    <a:lnTo>
                      <a:pt x="1871" y="1581"/>
                    </a:lnTo>
                    <a:lnTo>
                      <a:pt x="1851" y="1579"/>
                    </a:lnTo>
                    <a:lnTo>
                      <a:pt x="1830" y="1578"/>
                    </a:lnTo>
                    <a:lnTo>
                      <a:pt x="1811" y="1578"/>
                    </a:lnTo>
                    <a:lnTo>
                      <a:pt x="1791" y="1578"/>
                    </a:lnTo>
                    <a:lnTo>
                      <a:pt x="1771" y="1580"/>
                    </a:lnTo>
                    <a:lnTo>
                      <a:pt x="1751" y="1582"/>
                    </a:lnTo>
                    <a:lnTo>
                      <a:pt x="1734" y="1585"/>
                    </a:lnTo>
                    <a:lnTo>
                      <a:pt x="1720" y="1589"/>
                    </a:lnTo>
                    <a:lnTo>
                      <a:pt x="1714" y="1591"/>
                    </a:lnTo>
                    <a:lnTo>
                      <a:pt x="1710" y="1594"/>
                    </a:lnTo>
                    <a:lnTo>
                      <a:pt x="1707" y="1596"/>
                    </a:lnTo>
                    <a:lnTo>
                      <a:pt x="1703" y="1599"/>
                    </a:lnTo>
                    <a:lnTo>
                      <a:pt x="1698" y="1605"/>
                    </a:lnTo>
                    <a:lnTo>
                      <a:pt x="1695" y="1612"/>
                    </a:lnTo>
                    <a:lnTo>
                      <a:pt x="1694" y="1620"/>
                    </a:lnTo>
                    <a:lnTo>
                      <a:pt x="1693" y="1629"/>
                    </a:lnTo>
                    <a:lnTo>
                      <a:pt x="1692" y="1642"/>
                    </a:lnTo>
                    <a:lnTo>
                      <a:pt x="1690" y="1653"/>
                    </a:lnTo>
                    <a:lnTo>
                      <a:pt x="1689" y="1661"/>
                    </a:lnTo>
                    <a:lnTo>
                      <a:pt x="1685" y="1668"/>
                    </a:lnTo>
                    <a:lnTo>
                      <a:pt x="1683" y="1670"/>
                    </a:lnTo>
                    <a:lnTo>
                      <a:pt x="1680" y="1672"/>
                    </a:lnTo>
                    <a:lnTo>
                      <a:pt x="1677" y="1674"/>
                    </a:lnTo>
                    <a:lnTo>
                      <a:pt x="1673" y="1675"/>
                    </a:lnTo>
                    <a:lnTo>
                      <a:pt x="1663" y="1676"/>
                    </a:lnTo>
                    <a:lnTo>
                      <a:pt x="1649" y="1676"/>
                    </a:lnTo>
                    <a:lnTo>
                      <a:pt x="1632" y="1675"/>
                    </a:lnTo>
                    <a:lnTo>
                      <a:pt x="1614" y="1673"/>
                    </a:lnTo>
                    <a:lnTo>
                      <a:pt x="1597" y="1670"/>
                    </a:lnTo>
                    <a:lnTo>
                      <a:pt x="1581" y="1666"/>
                    </a:lnTo>
                    <a:close/>
                    <a:moveTo>
                      <a:pt x="1702" y="1608"/>
                    </a:moveTo>
                    <a:lnTo>
                      <a:pt x="1713" y="1612"/>
                    </a:lnTo>
                    <a:lnTo>
                      <a:pt x="1724" y="1618"/>
                    </a:lnTo>
                    <a:lnTo>
                      <a:pt x="1733" y="1624"/>
                    </a:lnTo>
                    <a:lnTo>
                      <a:pt x="1740" y="1631"/>
                    </a:lnTo>
                    <a:lnTo>
                      <a:pt x="1742" y="1630"/>
                    </a:lnTo>
                    <a:lnTo>
                      <a:pt x="1742" y="1629"/>
                    </a:lnTo>
                    <a:lnTo>
                      <a:pt x="1740" y="1627"/>
                    </a:lnTo>
                    <a:lnTo>
                      <a:pt x="1739" y="1625"/>
                    </a:lnTo>
                    <a:lnTo>
                      <a:pt x="1734" y="1621"/>
                    </a:lnTo>
                    <a:lnTo>
                      <a:pt x="1728" y="1616"/>
                    </a:lnTo>
                    <a:lnTo>
                      <a:pt x="1722" y="1612"/>
                    </a:lnTo>
                    <a:lnTo>
                      <a:pt x="1714" y="1609"/>
                    </a:lnTo>
                    <a:lnTo>
                      <a:pt x="1710" y="1608"/>
                    </a:lnTo>
                    <a:lnTo>
                      <a:pt x="1708" y="1607"/>
                    </a:lnTo>
                    <a:lnTo>
                      <a:pt x="1704" y="1607"/>
                    </a:lnTo>
                    <a:lnTo>
                      <a:pt x="1702" y="1608"/>
                    </a:lnTo>
                    <a:close/>
                    <a:moveTo>
                      <a:pt x="1719" y="1703"/>
                    </a:moveTo>
                    <a:lnTo>
                      <a:pt x="1710" y="1698"/>
                    </a:lnTo>
                    <a:lnTo>
                      <a:pt x="1702" y="1692"/>
                    </a:lnTo>
                    <a:lnTo>
                      <a:pt x="1694" y="1684"/>
                    </a:lnTo>
                    <a:lnTo>
                      <a:pt x="1688" y="1675"/>
                    </a:lnTo>
                    <a:lnTo>
                      <a:pt x="1687" y="1677"/>
                    </a:lnTo>
                    <a:lnTo>
                      <a:pt x="1687" y="1679"/>
                    </a:lnTo>
                    <a:lnTo>
                      <a:pt x="1688" y="1682"/>
                    </a:lnTo>
                    <a:lnTo>
                      <a:pt x="1689" y="1684"/>
                    </a:lnTo>
                    <a:lnTo>
                      <a:pt x="1693" y="1689"/>
                    </a:lnTo>
                    <a:lnTo>
                      <a:pt x="1699" y="1695"/>
                    </a:lnTo>
                    <a:lnTo>
                      <a:pt x="1705" y="1699"/>
                    </a:lnTo>
                    <a:lnTo>
                      <a:pt x="1712" y="1702"/>
                    </a:lnTo>
                    <a:lnTo>
                      <a:pt x="1715" y="1704"/>
                    </a:lnTo>
                    <a:lnTo>
                      <a:pt x="1719" y="1703"/>
                    </a:lnTo>
                    <a:close/>
                    <a:moveTo>
                      <a:pt x="681" y="1472"/>
                    </a:moveTo>
                    <a:lnTo>
                      <a:pt x="681" y="1423"/>
                    </a:lnTo>
                    <a:lnTo>
                      <a:pt x="661" y="1429"/>
                    </a:lnTo>
                    <a:lnTo>
                      <a:pt x="640" y="1433"/>
                    </a:lnTo>
                    <a:lnTo>
                      <a:pt x="619" y="1436"/>
                    </a:lnTo>
                    <a:lnTo>
                      <a:pt x="598" y="1438"/>
                    </a:lnTo>
                    <a:lnTo>
                      <a:pt x="584" y="1438"/>
                    </a:lnTo>
                    <a:lnTo>
                      <a:pt x="573" y="1437"/>
                    </a:lnTo>
                    <a:lnTo>
                      <a:pt x="565" y="1436"/>
                    </a:lnTo>
                    <a:lnTo>
                      <a:pt x="560" y="1433"/>
                    </a:lnTo>
                    <a:lnTo>
                      <a:pt x="558" y="1429"/>
                    </a:lnTo>
                    <a:lnTo>
                      <a:pt x="555" y="1424"/>
                    </a:lnTo>
                    <a:lnTo>
                      <a:pt x="554" y="1417"/>
                    </a:lnTo>
                    <a:lnTo>
                      <a:pt x="554" y="1409"/>
                    </a:lnTo>
                    <a:lnTo>
                      <a:pt x="551" y="1382"/>
                    </a:lnTo>
                    <a:lnTo>
                      <a:pt x="550" y="1374"/>
                    </a:lnTo>
                    <a:lnTo>
                      <a:pt x="549" y="1368"/>
                    </a:lnTo>
                    <a:lnTo>
                      <a:pt x="548" y="1362"/>
                    </a:lnTo>
                    <a:lnTo>
                      <a:pt x="544" y="1358"/>
                    </a:lnTo>
                    <a:lnTo>
                      <a:pt x="540" y="1355"/>
                    </a:lnTo>
                    <a:lnTo>
                      <a:pt x="535" y="1352"/>
                    </a:lnTo>
                    <a:lnTo>
                      <a:pt x="529" y="1350"/>
                    </a:lnTo>
                    <a:lnTo>
                      <a:pt x="521" y="1348"/>
                    </a:lnTo>
                    <a:lnTo>
                      <a:pt x="497" y="1344"/>
                    </a:lnTo>
                    <a:lnTo>
                      <a:pt x="469" y="1342"/>
                    </a:lnTo>
                    <a:lnTo>
                      <a:pt x="442" y="1340"/>
                    </a:lnTo>
                    <a:lnTo>
                      <a:pt x="413" y="1340"/>
                    </a:lnTo>
                    <a:lnTo>
                      <a:pt x="384" y="1340"/>
                    </a:lnTo>
                    <a:lnTo>
                      <a:pt x="357" y="1342"/>
                    </a:lnTo>
                    <a:lnTo>
                      <a:pt x="331" y="1345"/>
                    </a:lnTo>
                    <a:lnTo>
                      <a:pt x="307" y="1349"/>
                    </a:lnTo>
                    <a:lnTo>
                      <a:pt x="297" y="1351"/>
                    </a:lnTo>
                    <a:lnTo>
                      <a:pt x="294" y="1353"/>
                    </a:lnTo>
                    <a:lnTo>
                      <a:pt x="298" y="1355"/>
                    </a:lnTo>
                    <a:lnTo>
                      <a:pt x="308" y="1357"/>
                    </a:lnTo>
                    <a:lnTo>
                      <a:pt x="316" y="1358"/>
                    </a:lnTo>
                    <a:lnTo>
                      <a:pt x="323" y="1359"/>
                    </a:lnTo>
                    <a:lnTo>
                      <a:pt x="331" y="1361"/>
                    </a:lnTo>
                    <a:lnTo>
                      <a:pt x="336" y="1364"/>
                    </a:lnTo>
                    <a:lnTo>
                      <a:pt x="337" y="1366"/>
                    </a:lnTo>
                    <a:lnTo>
                      <a:pt x="338" y="1369"/>
                    </a:lnTo>
                    <a:lnTo>
                      <a:pt x="336" y="1373"/>
                    </a:lnTo>
                    <a:lnTo>
                      <a:pt x="332" y="1376"/>
                    </a:lnTo>
                    <a:lnTo>
                      <a:pt x="327" y="1379"/>
                    </a:lnTo>
                    <a:lnTo>
                      <a:pt x="321" y="1383"/>
                    </a:lnTo>
                    <a:lnTo>
                      <a:pt x="311" y="1388"/>
                    </a:lnTo>
                    <a:lnTo>
                      <a:pt x="301" y="1393"/>
                    </a:lnTo>
                    <a:lnTo>
                      <a:pt x="296" y="1397"/>
                    </a:lnTo>
                    <a:lnTo>
                      <a:pt x="294" y="1400"/>
                    </a:lnTo>
                    <a:lnTo>
                      <a:pt x="298" y="1400"/>
                    </a:lnTo>
                    <a:lnTo>
                      <a:pt x="307" y="1399"/>
                    </a:lnTo>
                    <a:lnTo>
                      <a:pt x="326" y="1396"/>
                    </a:lnTo>
                    <a:lnTo>
                      <a:pt x="346" y="1394"/>
                    </a:lnTo>
                    <a:lnTo>
                      <a:pt x="364" y="1391"/>
                    </a:lnTo>
                    <a:lnTo>
                      <a:pt x="384" y="1390"/>
                    </a:lnTo>
                    <a:lnTo>
                      <a:pt x="407" y="1388"/>
                    </a:lnTo>
                    <a:lnTo>
                      <a:pt x="428" y="1387"/>
                    </a:lnTo>
                    <a:lnTo>
                      <a:pt x="449" y="1388"/>
                    </a:lnTo>
                    <a:lnTo>
                      <a:pt x="472" y="1389"/>
                    </a:lnTo>
                    <a:lnTo>
                      <a:pt x="480" y="1390"/>
                    </a:lnTo>
                    <a:lnTo>
                      <a:pt x="488" y="1391"/>
                    </a:lnTo>
                    <a:lnTo>
                      <a:pt x="493" y="1392"/>
                    </a:lnTo>
                    <a:lnTo>
                      <a:pt x="497" y="1394"/>
                    </a:lnTo>
                    <a:lnTo>
                      <a:pt x="500" y="1397"/>
                    </a:lnTo>
                    <a:lnTo>
                      <a:pt x="503" y="1402"/>
                    </a:lnTo>
                    <a:lnTo>
                      <a:pt x="504" y="1407"/>
                    </a:lnTo>
                    <a:lnTo>
                      <a:pt x="504" y="1414"/>
                    </a:lnTo>
                    <a:lnTo>
                      <a:pt x="508" y="1453"/>
                    </a:lnTo>
                    <a:lnTo>
                      <a:pt x="509" y="1460"/>
                    </a:lnTo>
                    <a:lnTo>
                      <a:pt x="510" y="1466"/>
                    </a:lnTo>
                    <a:lnTo>
                      <a:pt x="511" y="1470"/>
                    </a:lnTo>
                    <a:lnTo>
                      <a:pt x="515" y="1474"/>
                    </a:lnTo>
                    <a:lnTo>
                      <a:pt x="520" y="1478"/>
                    </a:lnTo>
                    <a:lnTo>
                      <a:pt x="526" y="1480"/>
                    </a:lnTo>
                    <a:lnTo>
                      <a:pt x="534" y="1482"/>
                    </a:lnTo>
                    <a:lnTo>
                      <a:pt x="544" y="1483"/>
                    </a:lnTo>
                    <a:lnTo>
                      <a:pt x="570" y="1485"/>
                    </a:lnTo>
                    <a:lnTo>
                      <a:pt x="596" y="1485"/>
                    </a:lnTo>
                    <a:lnTo>
                      <a:pt x="621" y="1483"/>
                    </a:lnTo>
                    <a:lnTo>
                      <a:pt x="646" y="1480"/>
                    </a:lnTo>
                    <a:lnTo>
                      <a:pt x="659" y="1478"/>
                    </a:lnTo>
                    <a:lnTo>
                      <a:pt x="670" y="1475"/>
                    </a:lnTo>
                    <a:lnTo>
                      <a:pt x="676" y="1474"/>
                    </a:lnTo>
                    <a:lnTo>
                      <a:pt x="681" y="1472"/>
                    </a:lnTo>
                    <a:close/>
                    <a:moveTo>
                      <a:pt x="540" y="1362"/>
                    </a:moveTo>
                    <a:lnTo>
                      <a:pt x="530" y="1367"/>
                    </a:lnTo>
                    <a:lnTo>
                      <a:pt x="521" y="1372"/>
                    </a:lnTo>
                    <a:lnTo>
                      <a:pt x="514" y="1378"/>
                    </a:lnTo>
                    <a:lnTo>
                      <a:pt x="506" y="1385"/>
                    </a:lnTo>
                    <a:lnTo>
                      <a:pt x="508" y="1381"/>
                    </a:lnTo>
                    <a:lnTo>
                      <a:pt x="510" y="1376"/>
                    </a:lnTo>
                    <a:lnTo>
                      <a:pt x="515" y="1372"/>
                    </a:lnTo>
                    <a:lnTo>
                      <a:pt x="520" y="1368"/>
                    </a:lnTo>
                    <a:lnTo>
                      <a:pt x="525" y="1365"/>
                    </a:lnTo>
                    <a:lnTo>
                      <a:pt x="531" y="1363"/>
                    </a:lnTo>
                    <a:lnTo>
                      <a:pt x="536" y="1361"/>
                    </a:lnTo>
                    <a:lnTo>
                      <a:pt x="540" y="1362"/>
                    </a:lnTo>
                    <a:close/>
                    <a:moveTo>
                      <a:pt x="520" y="1460"/>
                    </a:moveTo>
                    <a:lnTo>
                      <a:pt x="529" y="1455"/>
                    </a:lnTo>
                    <a:lnTo>
                      <a:pt x="538" y="1449"/>
                    </a:lnTo>
                    <a:lnTo>
                      <a:pt x="545" y="1443"/>
                    </a:lnTo>
                    <a:lnTo>
                      <a:pt x="553" y="1437"/>
                    </a:lnTo>
                    <a:lnTo>
                      <a:pt x="551" y="1441"/>
                    </a:lnTo>
                    <a:lnTo>
                      <a:pt x="549" y="1445"/>
                    </a:lnTo>
                    <a:lnTo>
                      <a:pt x="545" y="1450"/>
                    </a:lnTo>
                    <a:lnTo>
                      <a:pt x="539" y="1454"/>
                    </a:lnTo>
                    <a:lnTo>
                      <a:pt x="534" y="1457"/>
                    </a:lnTo>
                    <a:lnTo>
                      <a:pt x="528" y="1459"/>
                    </a:lnTo>
                    <a:lnTo>
                      <a:pt x="524" y="1460"/>
                    </a:lnTo>
                    <a:lnTo>
                      <a:pt x="520" y="1460"/>
                    </a:lnTo>
                    <a:close/>
                    <a:moveTo>
                      <a:pt x="681" y="1716"/>
                    </a:moveTo>
                    <a:lnTo>
                      <a:pt x="684" y="1666"/>
                    </a:lnTo>
                    <a:lnTo>
                      <a:pt x="666" y="1670"/>
                    </a:lnTo>
                    <a:lnTo>
                      <a:pt x="650" y="1673"/>
                    </a:lnTo>
                    <a:lnTo>
                      <a:pt x="632" y="1675"/>
                    </a:lnTo>
                    <a:lnTo>
                      <a:pt x="615" y="1676"/>
                    </a:lnTo>
                    <a:lnTo>
                      <a:pt x="601" y="1676"/>
                    </a:lnTo>
                    <a:lnTo>
                      <a:pt x="591" y="1675"/>
                    </a:lnTo>
                    <a:lnTo>
                      <a:pt x="586" y="1674"/>
                    </a:lnTo>
                    <a:lnTo>
                      <a:pt x="584" y="1672"/>
                    </a:lnTo>
                    <a:lnTo>
                      <a:pt x="580" y="1670"/>
                    </a:lnTo>
                    <a:lnTo>
                      <a:pt x="579" y="1668"/>
                    </a:lnTo>
                    <a:lnTo>
                      <a:pt x="575" y="1661"/>
                    </a:lnTo>
                    <a:lnTo>
                      <a:pt x="573" y="1653"/>
                    </a:lnTo>
                    <a:lnTo>
                      <a:pt x="571" y="1642"/>
                    </a:lnTo>
                    <a:lnTo>
                      <a:pt x="570" y="1629"/>
                    </a:lnTo>
                    <a:lnTo>
                      <a:pt x="570" y="1620"/>
                    </a:lnTo>
                    <a:lnTo>
                      <a:pt x="569" y="1612"/>
                    </a:lnTo>
                    <a:lnTo>
                      <a:pt x="565" y="1605"/>
                    </a:lnTo>
                    <a:lnTo>
                      <a:pt x="561" y="1599"/>
                    </a:lnTo>
                    <a:lnTo>
                      <a:pt x="558" y="1596"/>
                    </a:lnTo>
                    <a:lnTo>
                      <a:pt x="554" y="1594"/>
                    </a:lnTo>
                    <a:lnTo>
                      <a:pt x="549" y="1591"/>
                    </a:lnTo>
                    <a:lnTo>
                      <a:pt x="544" y="1589"/>
                    </a:lnTo>
                    <a:lnTo>
                      <a:pt x="530" y="1585"/>
                    </a:lnTo>
                    <a:lnTo>
                      <a:pt x="511" y="1582"/>
                    </a:lnTo>
                    <a:lnTo>
                      <a:pt x="492" y="1580"/>
                    </a:lnTo>
                    <a:lnTo>
                      <a:pt x="472" y="1579"/>
                    </a:lnTo>
                    <a:lnTo>
                      <a:pt x="453" y="1578"/>
                    </a:lnTo>
                    <a:lnTo>
                      <a:pt x="434" y="1578"/>
                    </a:lnTo>
                    <a:lnTo>
                      <a:pt x="413" y="1579"/>
                    </a:lnTo>
                    <a:lnTo>
                      <a:pt x="392" y="1581"/>
                    </a:lnTo>
                    <a:lnTo>
                      <a:pt x="372" y="1584"/>
                    </a:lnTo>
                    <a:lnTo>
                      <a:pt x="352" y="1587"/>
                    </a:lnTo>
                    <a:lnTo>
                      <a:pt x="339" y="1590"/>
                    </a:lnTo>
                    <a:lnTo>
                      <a:pt x="334" y="1592"/>
                    </a:lnTo>
                    <a:lnTo>
                      <a:pt x="338" y="1594"/>
                    </a:lnTo>
                    <a:lnTo>
                      <a:pt x="347" y="1595"/>
                    </a:lnTo>
                    <a:lnTo>
                      <a:pt x="353" y="1596"/>
                    </a:lnTo>
                    <a:lnTo>
                      <a:pt x="359" y="1597"/>
                    </a:lnTo>
                    <a:lnTo>
                      <a:pt x="367" y="1599"/>
                    </a:lnTo>
                    <a:lnTo>
                      <a:pt x="372" y="1602"/>
                    </a:lnTo>
                    <a:lnTo>
                      <a:pt x="374" y="1604"/>
                    </a:lnTo>
                    <a:lnTo>
                      <a:pt x="375" y="1608"/>
                    </a:lnTo>
                    <a:lnTo>
                      <a:pt x="374" y="1611"/>
                    </a:lnTo>
                    <a:lnTo>
                      <a:pt x="371" y="1615"/>
                    </a:lnTo>
                    <a:lnTo>
                      <a:pt x="366" y="1619"/>
                    </a:lnTo>
                    <a:lnTo>
                      <a:pt x="358" y="1623"/>
                    </a:lnTo>
                    <a:lnTo>
                      <a:pt x="349" y="1628"/>
                    </a:lnTo>
                    <a:lnTo>
                      <a:pt x="339" y="1633"/>
                    </a:lnTo>
                    <a:lnTo>
                      <a:pt x="333" y="1637"/>
                    </a:lnTo>
                    <a:lnTo>
                      <a:pt x="331" y="1640"/>
                    </a:lnTo>
                    <a:lnTo>
                      <a:pt x="334" y="1640"/>
                    </a:lnTo>
                    <a:lnTo>
                      <a:pt x="346" y="1639"/>
                    </a:lnTo>
                    <a:lnTo>
                      <a:pt x="363" y="1636"/>
                    </a:lnTo>
                    <a:lnTo>
                      <a:pt x="380" y="1633"/>
                    </a:lnTo>
                    <a:lnTo>
                      <a:pt x="398" y="1631"/>
                    </a:lnTo>
                    <a:lnTo>
                      <a:pt x="414" y="1629"/>
                    </a:lnTo>
                    <a:lnTo>
                      <a:pt x="428" y="1628"/>
                    </a:lnTo>
                    <a:lnTo>
                      <a:pt x="440" y="1628"/>
                    </a:lnTo>
                    <a:lnTo>
                      <a:pt x="454" y="1627"/>
                    </a:lnTo>
                    <a:lnTo>
                      <a:pt x="467" y="1627"/>
                    </a:lnTo>
                    <a:lnTo>
                      <a:pt x="482" y="1628"/>
                    </a:lnTo>
                    <a:lnTo>
                      <a:pt x="493" y="1628"/>
                    </a:lnTo>
                    <a:lnTo>
                      <a:pt x="503" y="1630"/>
                    </a:lnTo>
                    <a:lnTo>
                      <a:pt x="509" y="1632"/>
                    </a:lnTo>
                    <a:lnTo>
                      <a:pt x="511" y="1634"/>
                    </a:lnTo>
                    <a:lnTo>
                      <a:pt x="514" y="1636"/>
                    </a:lnTo>
                    <a:lnTo>
                      <a:pt x="516" y="1639"/>
                    </a:lnTo>
                    <a:lnTo>
                      <a:pt x="518" y="1643"/>
                    </a:lnTo>
                    <a:lnTo>
                      <a:pt x="520" y="1651"/>
                    </a:lnTo>
                    <a:lnTo>
                      <a:pt x="523" y="1663"/>
                    </a:lnTo>
                    <a:lnTo>
                      <a:pt x="524" y="1678"/>
                    </a:lnTo>
                    <a:lnTo>
                      <a:pt x="526" y="1693"/>
                    </a:lnTo>
                    <a:lnTo>
                      <a:pt x="528" y="1701"/>
                    </a:lnTo>
                    <a:lnTo>
                      <a:pt x="530" y="1708"/>
                    </a:lnTo>
                    <a:lnTo>
                      <a:pt x="534" y="1713"/>
                    </a:lnTo>
                    <a:lnTo>
                      <a:pt x="539" y="1717"/>
                    </a:lnTo>
                    <a:lnTo>
                      <a:pt x="546" y="1720"/>
                    </a:lnTo>
                    <a:lnTo>
                      <a:pt x="554" y="1722"/>
                    </a:lnTo>
                    <a:lnTo>
                      <a:pt x="565" y="1723"/>
                    </a:lnTo>
                    <a:lnTo>
                      <a:pt x="578" y="1724"/>
                    </a:lnTo>
                    <a:lnTo>
                      <a:pt x="604" y="1725"/>
                    </a:lnTo>
                    <a:lnTo>
                      <a:pt x="630" y="1724"/>
                    </a:lnTo>
                    <a:lnTo>
                      <a:pt x="656" y="1721"/>
                    </a:lnTo>
                    <a:lnTo>
                      <a:pt x="681" y="1716"/>
                    </a:lnTo>
                    <a:close/>
                    <a:moveTo>
                      <a:pt x="560" y="1607"/>
                    </a:moveTo>
                    <a:lnTo>
                      <a:pt x="549" y="1611"/>
                    </a:lnTo>
                    <a:lnTo>
                      <a:pt x="538" y="1617"/>
                    </a:lnTo>
                    <a:lnTo>
                      <a:pt x="529" y="1624"/>
                    </a:lnTo>
                    <a:lnTo>
                      <a:pt x="521" y="1631"/>
                    </a:lnTo>
                    <a:lnTo>
                      <a:pt x="520" y="1630"/>
                    </a:lnTo>
                    <a:lnTo>
                      <a:pt x="520" y="1629"/>
                    </a:lnTo>
                    <a:lnTo>
                      <a:pt x="521" y="1627"/>
                    </a:lnTo>
                    <a:lnTo>
                      <a:pt x="523" y="1625"/>
                    </a:lnTo>
                    <a:lnTo>
                      <a:pt x="528" y="1620"/>
                    </a:lnTo>
                    <a:lnTo>
                      <a:pt x="534" y="1615"/>
                    </a:lnTo>
                    <a:lnTo>
                      <a:pt x="540" y="1611"/>
                    </a:lnTo>
                    <a:lnTo>
                      <a:pt x="548" y="1607"/>
                    </a:lnTo>
                    <a:lnTo>
                      <a:pt x="551" y="1606"/>
                    </a:lnTo>
                    <a:lnTo>
                      <a:pt x="555" y="1606"/>
                    </a:lnTo>
                    <a:lnTo>
                      <a:pt x="558" y="1606"/>
                    </a:lnTo>
                    <a:lnTo>
                      <a:pt x="560" y="1607"/>
                    </a:lnTo>
                    <a:close/>
                    <a:moveTo>
                      <a:pt x="543" y="1703"/>
                    </a:moveTo>
                    <a:lnTo>
                      <a:pt x="551" y="1699"/>
                    </a:lnTo>
                    <a:lnTo>
                      <a:pt x="560" y="1692"/>
                    </a:lnTo>
                    <a:lnTo>
                      <a:pt x="569" y="1685"/>
                    </a:lnTo>
                    <a:lnTo>
                      <a:pt x="575" y="1677"/>
                    </a:lnTo>
                    <a:lnTo>
                      <a:pt x="576" y="1678"/>
                    </a:lnTo>
                    <a:lnTo>
                      <a:pt x="576" y="1681"/>
                    </a:lnTo>
                    <a:lnTo>
                      <a:pt x="575" y="1683"/>
                    </a:lnTo>
                    <a:lnTo>
                      <a:pt x="574" y="1685"/>
                    </a:lnTo>
                    <a:lnTo>
                      <a:pt x="569" y="1690"/>
                    </a:lnTo>
                    <a:lnTo>
                      <a:pt x="564" y="1695"/>
                    </a:lnTo>
                    <a:lnTo>
                      <a:pt x="556" y="1699"/>
                    </a:lnTo>
                    <a:lnTo>
                      <a:pt x="550" y="1703"/>
                    </a:lnTo>
                    <a:lnTo>
                      <a:pt x="546" y="1704"/>
                    </a:lnTo>
                    <a:lnTo>
                      <a:pt x="543" y="1703"/>
                    </a:lnTo>
                    <a:close/>
                    <a:moveTo>
                      <a:pt x="787" y="1726"/>
                    </a:moveTo>
                    <a:lnTo>
                      <a:pt x="795" y="1731"/>
                    </a:lnTo>
                    <a:lnTo>
                      <a:pt x="803" y="1735"/>
                    </a:lnTo>
                    <a:lnTo>
                      <a:pt x="812" y="1739"/>
                    </a:lnTo>
                    <a:lnTo>
                      <a:pt x="821" y="1742"/>
                    </a:lnTo>
                    <a:lnTo>
                      <a:pt x="830" y="1744"/>
                    </a:lnTo>
                    <a:lnTo>
                      <a:pt x="840" y="1746"/>
                    </a:lnTo>
                    <a:lnTo>
                      <a:pt x="848" y="1747"/>
                    </a:lnTo>
                    <a:lnTo>
                      <a:pt x="858" y="1748"/>
                    </a:lnTo>
                    <a:lnTo>
                      <a:pt x="877" y="1748"/>
                    </a:lnTo>
                    <a:lnTo>
                      <a:pt x="897" y="1747"/>
                    </a:lnTo>
                    <a:lnTo>
                      <a:pt x="917" y="1745"/>
                    </a:lnTo>
                    <a:lnTo>
                      <a:pt x="937" y="1743"/>
                    </a:lnTo>
                    <a:lnTo>
                      <a:pt x="963" y="1740"/>
                    </a:lnTo>
                    <a:lnTo>
                      <a:pt x="989" y="1738"/>
                    </a:lnTo>
                    <a:lnTo>
                      <a:pt x="1002" y="1738"/>
                    </a:lnTo>
                    <a:lnTo>
                      <a:pt x="1014" y="1738"/>
                    </a:lnTo>
                    <a:lnTo>
                      <a:pt x="1025" y="1739"/>
                    </a:lnTo>
                    <a:lnTo>
                      <a:pt x="1038" y="1741"/>
                    </a:lnTo>
                    <a:lnTo>
                      <a:pt x="1049" y="1743"/>
                    </a:lnTo>
                    <a:lnTo>
                      <a:pt x="1062" y="1746"/>
                    </a:lnTo>
                    <a:lnTo>
                      <a:pt x="1073" y="1751"/>
                    </a:lnTo>
                    <a:lnTo>
                      <a:pt x="1083" y="1756"/>
                    </a:lnTo>
                    <a:lnTo>
                      <a:pt x="1094" y="1763"/>
                    </a:lnTo>
                    <a:lnTo>
                      <a:pt x="1104" y="1771"/>
                    </a:lnTo>
                    <a:lnTo>
                      <a:pt x="1114" y="1781"/>
                    </a:lnTo>
                    <a:lnTo>
                      <a:pt x="1123" y="1792"/>
                    </a:lnTo>
                    <a:lnTo>
                      <a:pt x="1113" y="1782"/>
                    </a:lnTo>
                    <a:lnTo>
                      <a:pt x="1103" y="1773"/>
                    </a:lnTo>
                    <a:lnTo>
                      <a:pt x="1092" y="1766"/>
                    </a:lnTo>
                    <a:lnTo>
                      <a:pt x="1080" y="1759"/>
                    </a:lnTo>
                    <a:lnTo>
                      <a:pt x="1069" y="1754"/>
                    </a:lnTo>
                    <a:lnTo>
                      <a:pt x="1058" y="1750"/>
                    </a:lnTo>
                    <a:lnTo>
                      <a:pt x="1047" y="1747"/>
                    </a:lnTo>
                    <a:lnTo>
                      <a:pt x="1035" y="1745"/>
                    </a:lnTo>
                    <a:lnTo>
                      <a:pt x="1023" y="1744"/>
                    </a:lnTo>
                    <a:lnTo>
                      <a:pt x="1012" y="1743"/>
                    </a:lnTo>
                    <a:lnTo>
                      <a:pt x="999" y="1743"/>
                    </a:lnTo>
                    <a:lnTo>
                      <a:pt x="987" y="1743"/>
                    </a:lnTo>
                    <a:lnTo>
                      <a:pt x="962" y="1744"/>
                    </a:lnTo>
                    <a:lnTo>
                      <a:pt x="937" y="1747"/>
                    </a:lnTo>
                    <a:lnTo>
                      <a:pt x="917" y="1749"/>
                    </a:lnTo>
                    <a:lnTo>
                      <a:pt x="896" y="1751"/>
                    </a:lnTo>
                    <a:lnTo>
                      <a:pt x="877" y="1752"/>
                    </a:lnTo>
                    <a:lnTo>
                      <a:pt x="857" y="1751"/>
                    </a:lnTo>
                    <a:lnTo>
                      <a:pt x="847" y="1751"/>
                    </a:lnTo>
                    <a:lnTo>
                      <a:pt x="837" y="1749"/>
                    </a:lnTo>
                    <a:lnTo>
                      <a:pt x="828" y="1748"/>
                    </a:lnTo>
                    <a:lnTo>
                      <a:pt x="818" y="1745"/>
                    </a:lnTo>
                    <a:lnTo>
                      <a:pt x="810" y="1742"/>
                    </a:lnTo>
                    <a:lnTo>
                      <a:pt x="800" y="1739"/>
                    </a:lnTo>
                    <a:lnTo>
                      <a:pt x="791" y="1735"/>
                    </a:lnTo>
                    <a:lnTo>
                      <a:pt x="782" y="1729"/>
                    </a:lnTo>
                    <a:lnTo>
                      <a:pt x="782" y="1726"/>
                    </a:lnTo>
                    <a:lnTo>
                      <a:pt x="781" y="1311"/>
                    </a:lnTo>
                    <a:lnTo>
                      <a:pt x="781" y="1310"/>
                    </a:lnTo>
                    <a:lnTo>
                      <a:pt x="760" y="1298"/>
                    </a:lnTo>
                    <a:lnTo>
                      <a:pt x="760" y="1743"/>
                    </a:lnTo>
                    <a:lnTo>
                      <a:pt x="772" y="1752"/>
                    </a:lnTo>
                    <a:lnTo>
                      <a:pt x="785" y="1759"/>
                    </a:lnTo>
                    <a:lnTo>
                      <a:pt x="798" y="1764"/>
                    </a:lnTo>
                    <a:lnTo>
                      <a:pt x="813" y="1767"/>
                    </a:lnTo>
                    <a:lnTo>
                      <a:pt x="828" y="1769"/>
                    </a:lnTo>
                    <a:lnTo>
                      <a:pt x="843" y="1771"/>
                    </a:lnTo>
                    <a:lnTo>
                      <a:pt x="858" y="1771"/>
                    </a:lnTo>
                    <a:lnTo>
                      <a:pt x="874" y="1770"/>
                    </a:lnTo>
                    <a:lnTo>
                      <a:pt x="904" y="1767"/>
                    </a:lnTo>
                    <a:lnTo>
                      <a:pt x="937" y="1763"/>
                    </a:lnTo>
                    <a:lnTo>
                      <a:pt x="969" y="1759"/>
                    </a:lnTo>
                    <a:lnTo>
                      <a:pt x="1000" y="1757"/>
                    </a:lnTo>
                    <a:lnTo>
                      <a:pt x="1017" y="1758"/>
                    </a:lnTo>
                    <a:lnTo>
                      <a:pt x="1032" y="1759"/>
                    </a:lnTo>
                    <a:lnTo>
                      <a:pt x="1047" y="1761"/>
                    </a:lnTo>
                    <a:lnTo>
                      <a:pt x="1060" y="1765"/>
                    </a:lnTo>
                    <a:lnTo>
                      <a:pt x="1074" y="1770"/>
                    </a:lnTo>
                    <a:lnTo>
                      <a:pt x="1088" y="1777"/>
                    </a:lnTo>
                    <a:lnTo>
                      <a:pt x="1099" y="1786"/>
                    </a:lnTo>
                    <a:lnTo>
                      <a:pt x="1110" y="1797"/>
                    </a:lnTo>
                    <a:lnTo>
                      <a:pt x="1098" y="1788"/>
                    </a:lnTo>
                    <a:lnTo>
                      <a:pt x="1084" y="1780"/>
                    </a:lnTo>
                    <a:lnTo>
                      <a:pt x="1070" y="1773"/>
                    </a:lnTo>
                    <a:lnTo>
                      <a:pt x="1057" y="1768"/>
                    </a:lnTo>
                    <a:lnTo>
                      <a:pt x="1043" y="1765"/>
                    </a:lnTo>
                    <a:lnTo>
                      <a:pt x="1028" y="1763"/>
                    </a:lnTo>
                    <a:lnTo>
                      <a:pt x="1013" y="1762"/>
                    </a:lnTo>
                    <a:lnTo>
                      <a:pt x="998" y="1761"/>
                    </a:lnTo>
                    <a:lnTo>
                      <a:pt x="967" y="1763"/>
                    </a:lnTo>
                    <a:lnTo>
                      <a:pt x="936" y="1766"/>
                    </a:lnTo>
                    <a:lnTo>
                      <a:pt x="906" y="1770"/>
                    </a:lnTo>
                    <a:lnTo>
                      <a:pt x="874" y="1774"/>
                    </a:lnTo>
                    <a:lnTo>
                      <a:pt x="858" y="1774"/>
                    </a:lnTo>
                    <a:lnTo>
                      <a:pt x="842" y="1774"/>
                    </a:lnTo>
                    <a:lnTo>
                      <a:pt x="827" y="1773"/>
                    </a:lnTo>
                    <a:lnTo>
                      <a:pt x="811" y="1770"/>
                    </a:lnTo>
                    <a:lnTo>
                      <a:pt x="796" y="1766"/>
                    </a:lnTo>
                    <a:lnTo>
                      <a:pt x="782" y="1761"/>
                    </a:lnTo>
                    <a:lnTo>
                      <a:pt x="767" y="1753"/>
                    </a:lnTo>
                    <a:lnTo>
                      <a:pt x="755" y="1744"/>
                    </a:lnTo>
                    <a:lnTo>
                      <a:pt x="755" y="1330"/>
                    </a:lnTo>
                    <a:lnTo>
                      <a:pt x="734" y="1321"/>
                    </a:lnTo>
                    <a:lnTo>
                      <a:pt x="732" y="1760"/>
                    </a:lnTo>
                    <a:lnTo>
                      <a:pt x="746" y="1769"/>
                    </a:lnTo>
                    <a:lnTo>
                      <a:pt x="761" y="1777"/>
                    </a:lnTo>
                    <a:lnTo>
                      <a:pt x="778" y="1782"/>
                    </a:lnTo>
                    <a:lnTo>
                      <a:pt x="796" y="1787"/>
                    </a:lnTo>
                    <a:lnTo>
                      <a:pt x="813" y="1790"/>
                    </a:lnTo>
                    <a:lnTo>
                      <a:pt x="831" y="1792"/>
                    </a:lnTo>
                    <a:lnTo>
                      <a:pt x="848" y="1793"/>
                    </a:lnTo>
                    <a:lnTo>
                      <a:pt x="866" y="1793"/>
                    </a:lnTo>
                    <a:lnTo>
                      <a:pt x="884" y="1792"/>
                    </a:lnTo>
                    <a:lnTo>
                      <a:pt x="903" y="1789"/>
                    </a:lnTo>
                    <a:lnTo>
                      <a:pt x="921" y="1786"/>
                    </a:lnTo>
                    <a:lnTo>
                      <a:pt x="939" y="1783"/>
                    </a:lnTo>
                    <a:lnTo>
                      <a:pt x="957" y="1780"/>
                    </a:lnTo>
                    <a:lnTo>
                      <a:pt x="976" y="1778"/>
                    </a:lnTo>
                    <a:lnTo>
                      <a:pt x="994" y="1776"/>
                    </a:lnTo>
                    <a:lnTo>
                      <a:pt x="1013" y="1776"/>
                    </a:lnTo>
                    <a:lnTo>
                      <a:pt x="1024" y="1777"/>
                    </a:lnTo>
                    <a:lnTo>
                      <a:pt x="1037" y="1778"/>
                    </a:lnTo>
                    <a:lnTo>
                      <a:pt x="1048" y="1781"/>
                    </a:lnTo>
                    <a:lnTo>
                      <a:pt x="1059" y="1784"/>
                    </a:lnTo>
                    <a:lnTo>
                      <a:pt x="1070" y="1787"/>
                    </a:lnTo>
                    <a:lnTo>
                      <a:pt x="1080" y="1792"/>
                    </a:lnTo>
                    <a:lnTo>
                      <a:pt x="1090" y="1798"/>
                    </a:lnTo>
                    <a:lnTo>
                      <a:pt x="1099" y="1805"/>
                    </a:lnTo>
                    <a:lnTo>
                      <a:pt x="1085" y="1798"/>
                    </a:lnTo>
                    <a:lnTo>
                      <a:pt x="1073" y="1793"/>
                    </a:lnTo>
                    <a:lnTo>
                      <a:pt x="1060" y="1788"/>
                    </a:lnTo>
                    <a:lnTo>
                      <a:pt x="1048" y="1785"/>
                    </a:lnTo>
                    <a:lnTo>
                      <a:pt x="1035" y="1783"/>
                    </a:lnTo>
                    <a:lnTo>
                      <a:pt x="1023" y="1782"/>
                    </a:lnTo>
                    <a:lnTo>
                      <a:pt x="1009" y="1781"/>
                    </a:lnTo>
                    <a:lnTo>
                      <a:pt x="997" y="1781"/>
                    </a:lnTo>
                    <a:lnTo>
                      <a:pt x="968" y="1784"/>
                    </a:lnTo>
                    <a:lnTo>
                      <a:pt x="941" y="1788"/>
                    </a:lnTo>
                    <a:lnTo>
                      <a:pt x="913" y="1792"/>
                    </a:lnTo>
                    <a:lnTo>
                      <a:pt x="884" y="1795"/>
                    </a:lnTo>
                    <a:lnTo>
                      <a:pt x="863" y="1797"/>
                    </a:lnTo>
                    <a:lnTo>
                      <a:pt x="842" y="1797"/>
                    </a:lnTo>
                    <a:lnTo>
                      <a:pt x="821" y="1796"/>
                    </a:lnTo>
                    <a:lnTo>
                      <a:pt x="801" y="1793"/>
                    </a:lnTo>
                    <a:lnTo>
                      <a:pt x="791" y="1791"/>
                    </a:lnTo>
                    <a:lnTo>
                      <a:pt x="781" y="1788"/>
                    </a:lnTo>
                    <a:lnTo>
                      <a:pt x="771" y="1785"/>
                    </a:lnTo>
                    <a:lnTo>
                      <a:pt x="761" y="1782"/>
                    </a:lnTo>
                    <a:lnTo>
                      <a:pt x="752" y="1778"/>
                    </a:lnTo>
                    <a:lnTo>
                      <a:pt x="744" y="1774"/>
                    </a:lnTo>
                    <a:lnTo>
                      <a:pt x="735" y="1769"/>
                    </a:lnTo>
                    <a:lnTo>
                      <a:pt x="726" y="1763"/>
                    </a:lnTo>
                    <a:lnTo>
                      <a:pt x="729" y="1361"/>
                    </a:lnTo>
                    <a:lnTo>
                      <a:pt x="717" y="1362"/>
                    </a:lnTo>
                    <a:lnTo>
                      <a:pt x="709" y="1363"/>
                    </a:lnTo>
                    <a:lnTo>
                      <a:pt x="702" y="1365"/>
                    </a:lnTo>
                    <a:lnTo>
                      <a:pt x="697" y="1368"/>
                    </a:lnTo>
                    <a:lnTo>
                      <a:pt x="694" y="1373"/>
                    </a:lnTo>
                    <a:lnTo>
                      <a:pt x="690" y="1379"/>
                    </a:lnTo>
                    <a:lnTo>
                      <a:pt x="689" y="1387"/>
                    </a:lnTo>
                    <a:lnTo>
                      <a:pt x="689" y="1396"/>
                    </a:lnTo>
                    <a:lnTo>
                      <a:pt x="689" y="1790"/>
                    </a:lnTo>
                    <a:lnTo>
                      <a:pt x="689" y="1799"/>
                    </a:lnTo>
                    <a:lnTo>
                      <a:pt x="691" y="1807"/>
                    </a:lnTo>
                    <a:lnTo>
                      <a:pt x="694" y="1814"/>
                    </a:lnTo>
                    <a:lnTo>
                      <a:pt x="699" y="1819"/>
                    </a:lnTo>
                    <a:lnTo>
                      <a:pt x="705" y="1823"/>
                    </a:lnTo>
                    <a:lnTo>
                      <a:pt x="714" y="1826"/>
                    </a:lnTo>
                    <a:lnTo>
                      <a:pt x="726" y="1827"/>
                    </a:lnTo>
                    <a:lnTo>
                      <a:pt x="740" y="1828"/>
                    </a:lnTo>
                    <a:lnTo>
                      <a:pt x="1077" y="1828"/>
                    </a:lnTo>
                    <a:lnTo>
                      <a:pt x="1079" y="1828"/>
                    </a:lnTo>
                    <a:lnTo>
                      <a:pt x="1082" y="1835"/>
                    </a:lnTo>
                    <a:lnTo>
                      <a:pt x="1087" y="1840"/>
                    </a:lnTo>
                    <a:lnTo>
                      <a:pt x="1092" y="1845"/>
                    </a:lnTo>
                    <a:lnTo>
                      <a:pt x="1099" y="1849"/>
                    </a:lnTo>
                    <a:lnTo>
                      <a:pt x="1105" y="1852"/>
                    </a:lnTo>
                    <a:lnTo>
                      <a:pt x="1114" y="1854"/>
                    </a:lnTo>
                    <a:lnTo>
                      <a:pt x="1123" y="1856"/>
                    </a:lnTo>
                    <a:lnTo>
                      <a:pt x="1130" y="1856"/>
                    </a:lnTo>
                    <a:lnTo>
                      <a:pt x="1139" y="1855"/>
                    </a:lnTo>
                    <a:lnTo>
                      <a:pt x="1148" y="1854"/>
                    </a:lnTo>
                    <a:lnTo>
                      <a:pt x="1156" y="1852"/>
                    </a:lnTo>
                    <a:lnTo>
                      <a:pt x="1163" y="1849"/>
                    </a:lnTo>
                    <a:lnTo>
                      <a:pt x="1170" y="1845"/>
                    </a:lnTo>
                    <a:lnTo>
                      <a:pt x="1175" y="1840"/>
                    </a:lnTo>
                    <a:lnTo>
                      <a:pt x="1180" y="1835"/>
                    </a:lnTo>
                    <a:lnTo>
                      <a:pt x="1183" y="1828"/>
                    </a:lnTo>
                    <a:lnTo>
                      <a:pt x="1185" y="1828"/>
                    </a:lnTo>
                    <a:lnTo>
                      <a:pt x="1522" y="1828"/>
                    </a:lnTo>
                    <a:lnTo>
                      <a:pt x="1536" y="1827"/>
                    </a:lnTo>
                    <a:lnTo>
                      <a:pt x="1548" y="1826"/>
                    </a:lnTo>
                    <a:lnTo>
                      <a:pt x="1557" y="1823"/>
                    </a:lnTo>
                    <a:lnTo>
                      <a:pt x="1563" y="1819"/>
                    </a:lnTo>
                    <a:lnTo>
                      <a:pt x="1568" y="1814"/>
                    </a:lnTo>
                    <a:lnTo>
                      <a:pt x="1571" y="1807"/>
                    </a:lnTo>
                    <a:lnTo>
                      <a:pt x="1573" y="1799"/>
                    </a:lnTo>
                    <a:lnTo>
                      <a:pt x="1573" y="1790"/>
                    </a:lnTo>
                    <a:lnTo>
                      <a:pt x="1573" y="1396"/>
                    </a:lnTo>
                    <a:lnTo>
                      <a:pt x="1573" y="1387"/>
                    </a:lnTo>
                    <a:lnTo>
                      <a:pt x="1572" y="1379"/>
                    </a:lnTo>
                    <a:lnTo>
                      <a:pt x="1568" y="1373"/>
                    </a:lnTo>
                    <a:lnTo>
                      <a:pt x="1564" y="1368"/>
                    </a:lnTo>
                    <a:lnTo>
                      <a:pt x="1559" y="1365"/>
                    </a:lnTo>
                    <a:lnTo>
                      <a:pt x="1553" y="1363"/>
                    </a:lnTo>
                    <a:lnTo>
                      <a:pt x="1544" y="1362"/>
                    </a:lnTo>
                    <a:lnTo>
                      <a:pt x="1534" y="1361"/>
                    </a:lnTo>
                    <a:lnTo>
                      <a:pt x="1536" y="1763"/>
                    </a:lnTo>
                    <a:lnTo>
                      <a:pt x="1527" y="1768"/>
                    </a:lnTo>
                    <a:lnTo>
                      <a:pt x="1518" y="1773"/>
                    </a:lnTo>
                    <a:lnTo>
                      <a:pt x="1509" y="1778"/>
                    </a:lnTo>
                    <a:lnTo>
                      <a:pt x="1501" y="1782"/>
                    </a:lnTo>
                    <a:lnTo>
                      <a:pt x="1482" y="1788"/>
                    </a:lnTo>
                    <a:lnTo>
                      <a:pt x="1462" y="1793"/>
                    </a:lnTo>
                    <a:lnTo>
                      <a:pt x="1442" y="1795"/>
                    </a:lnTo>
                    <a:lnTo>
                      <a:pt x="1421" y="1797"/>
                    </a:lnTo>
                    <a:lnTo>
                      <a:pt x="1400" y="1796"/>
                    </a:lnTo>
                    <a:lnTo>
                      <a:pt x="1378" y="1795"/>
                    </a:lnTo>
                    <a:lnTo>
                      <a:pt x="1347" y="1791"/>
                    </a:lnTo>
                    <a:lnTo>
                      <a:pt x="1315" y="1786"/>
                    </a:lnTo>
                    <a:lnTo>
                      <a:pt x="1299" y="1784"/>
                    </a:lnTo>
                    <a:lnTo>
                      <a:pt x="1282" y="1782"/>
                    </a:lnTo>
                    <a:lnTo>
                      <a:pt x="1266" y="1781"/>
                    </a:lnTo>
                    <a:lnTo>
                      <a:pt x="1250" y="1781"/>
                    </a:lnTo>
                    <a:lnTo>
                      <a:pt x="1240" y="1781"/>
                    </a:lnTo>
                    <a:lnTo>
                      <a:pt x="1229" y="1782"/>
                    </a:lnTo>
                    <a:lnTo>
                      <a:pt x="1218" y="1784"/>
                    </a:lnTo>
                    <a:lnTo>
                      <a:pt x="1208" y="1786"/>
                    </a:lnTo>
                    <a:lnTo>
                      <a:pt x="1196" y="1790"/>
                    </a:lnTo>
                    <a:lnTo>
                      <a:pt x="1185" y="1794"/>
                    </a:lnTo>
                    <a:lnTo>
                      <a:pt x="1174" y="1799"/>
                    </a:lnTo>
                    <a:lnTo>
                      <a:pt x="1164" y="1805"/>
                    </a:lnTo>
                    <a:lnTo>
                      <a:pt x="1171" y="1798"/>
                    </a:lnTo>
                    <a:lnTo>
                      <a:pt x="1181" y="1792"/>
                    </a:lnTo>
                    <a:lnTo>
                      <a:pt x="1191" y="1787"/>
                    </a:lnTo>
                    <a:lnTo>
                      <a:pt x="1203" y="1784"/>
                    </a:lnTo>
                    <a:lnTo>
                      <a:pt x="1214" y="1781"/>
                    </a:lnTo>
                    <a:lnTo>
                      <a:pt x="1225" y="1778"/>
                    </a:lnTo>
                    <a:lnTo>
                      <a:pt x="1238" y="1777"/>
                    </a:lnTo>
                    <a:lnTo>
                      <a:pt x="1249" y="1776"/>
                    </a:lnTo>
                    <a:lnTo>
                      <a:pt x="1267" y="1776"/>
                    </a:lnTo>
                    <a:lnTo>
                      <a:pt x="1286" y="1778"/>
                    </a:lnTo>
                    <a:lnTo>
                      <a:pt x="1305" y="1780"/>
                    </a:lnTo>
                    <a:lnTo>
                      <a:pt x="1322" y="1783"/>
                    </a:lnTo>
                    <a:lnTo>
                      <a:pt x="1341" y="1786"/>
                    </a:lnTo>
                    <a:lnTo>
                      <a:pt x="1359" y="1789"/>
                    </a:lnTo>
                    <a:lnTo>
                      <a:pt x="1377" y="1792"/>
                    </a:lnTo>
                    <a:lnTo>
                      <a:pt x="1396" y="1793"/>
                    </a:lnTo>
                    <a:lnTo>
                      <a:pt x="1413" y="1793"/>
                    </a:lnTo>
                    <a:lnTo>
                      <a:pt x="1431" y="1792"/>
                    </a:lnTo>
                    <a:lnTo>
                      <a:pt x="1448" y="1790"/>
                    </a:lnTo>
                    <a:lnTo>
                      <a:pt x="1467" y="1787"/>
                    </a:lnTo>
                    <a:lnTo>
                      <a:pt x="1485" y="1782"/>
                    </a:lnTo>
                    <a:lnTo>
                      <a:pt x="1501" y="1776"/>
                    </a:lnTo>
                    <a:lnTo>
                      <a:pt x="1516" y="1769"/>
                    </a:lnTo>
                    <a:lnTo>
                      <a:pt x="1529" y="1761"/>
                    </a:lnTo>
                    <a:lnTo>
                      <a:pt x="1528" y="1321"/>
                    </a:lnTo>
                    <a:lnTo>
                      <a:pt x="1507" y="1330"/>
                    </a:lnTo>
                    <a:lnTo>
                      <a:pt x="1508" y="1746"/>
                    </a:lnTo>
                    <a:lnTo>
                      <a:pt x="1495" y="1755"/>
                    </a:lnTo>
                    <a:lnTo>
                      <a:pt x="1481" y="1762"/>
                    </a:lnTo>
                    <a:lnTo>
                      <a:pt x="1466" y="1767"/>
                    </a:lnTo>
                    <a:lnTo>
                      <a:pt x="1451" y="1771"/>
                    </a:lnTo>
                    <a:lnTo>
                      <a:pt x="1436" y="1773"/>
                    </a:lnTo>
                    <a:lnTo>
                      <a:pt x="1420" y="1774"/>
                    </a:lnTo>
                    <a:lnTo>
                      <a:pt x="1403" y="1774"/>
                    </a:lnTo>
                    <a:lnTo>
                      <a:pt x="1387" y="1774"/>
                    </a:lnTo>
                    <a:lnTo>
                      <a:pt x="1347" y="1770"/>
                    </a:lnTo>
                    <a:lnTo>
                      <a:pt x="1307" y="1765"/>
                    </a:lnTo>
                    <a:lnTo>
                      <a:pt x="1287" y="1763"/>
                    </a:lnTo>
                    <a:lnTo>
                      <a:pt x="1269" y="1762"/>
                    </a:lnTo>
                    <a:lnTo>
                      <a:pt x="1249" y="1762"/>
                    </a:lnTo>
                    <a:lnTo>
                      <a:pt x="1230" y="1764"/>
                    </a:lnTo>
                    <a:lnTo>
                      <a:pt x="1220" y="1765"/>
                    </a:lnTo>
                    <a:lnTo>
                      <a:pt x="1209" y="1767"/>
                    </a:lnTo>
                    <a:lnTo>
                      <a:pt x="1199" y="1770"/>
                    </a:lnTo>
                    <a:lnTo>
                      <a:pt x="1189" y="1774"/>
                    </a:lnTo>
                    <a:lnTo>
                      <a:pt x="1179" y="1778"/>
                    </a:lnTo>
                    <a:lnTo>
                      <a:pt x="1169" y="1784"/>
                    </a:lnTo>
                    <a:lnTo>
                      <a:pt x="1160" y="1790"/>
                    </a:lnTo>
                    <a:lnTo>
                      <a:pt x="1151" y="1797"/>
                    </a:lnTo>
                    <a:lnTo>
                      <a:pt x="1163" y="1786"/>
                    </a:lnTo>
                    <a:lnTo>
                      <a:pt x="1174" y="1777"/>
                    </a:lnTo>
                    <a:lnTo>
                      <a:pt x="1188" y="1770"/>
                    </a:lnTo>
                    <a:lnTo>
                      <a:pt x="1201" y="1765"/>
                    </a:lnTo>
                    <a:lnTo>
                      <a:pt x="1215" y="1761"/>
                    </a:lnTo>
                    <a:lnTo>
                      <a:pt x="1230" y="1759"/>
                    </a:lnTo>
                    <a:lnTo>
                      <a:pt x="1245" y="1758"/>
                    </a:lnTo>
                    <a:lnTo>
                      <a:pt x="1261" y="1757"/>
                    </a:lnTo>
                    <a:lnTo>
                      <a:pt x="1294" y="1759"/>
                    </a:lnTo>
                    <a:lnTo>
                      <a:pt x="1325" y="1763"/>
                    </a:lnTo>
                    <a:lnTo>
                      <a:pt x="1357" y="1767"/>
                    </a:lnTo>
                    <a:lnTo>
                      <a:pt x="1387" y="1770"/>
                    </a:lnTo>
                    <a:lnTo>
                      <a:pt x="1403" y="1771"/>
                    </a:lnTo>
                    <a:lnTo>
                      <a:pt x="1418" y="1771"/>
                    </a:lnTo>
                    <a:lnTo>
                      <a:pt x="1433" y="1769"/>
                    </a:lnTo>
                    <a:lnTo>
                      <a:pt x="1448" y="1767"/>
                    </a:lnTo>
                    <a:lnTo>
                      <a:pt x="1462" y="1764"/>
                    </a:lnTo>
                    <a:lnTo>
                      <a:pt x="1476" y="1759"/>
                    </a:lnTo>
                    <a:lnTo>
                      <a:pt x="1490" y="1752"/>
                    </a:lnTo>
                    <a:lnTo>
                      <a:pt x="1502" y="1743"/>
                    </a:lnTo>
                    <a:lnTo>
                      <a:pt x="1502" y="1693"/>
                    </a:lnTo>
                    <a:lnTo>
                      <a:pt x="1502" y="1638"/>
                    </a:lnTo>
                    <a:lnTo>
                      <a:pt x="1502" y="1580"/>
                    </a:lnTo>
                    <a:lnTo>
                      <a:pt x="1502" y="1520"/>
                    </a:lnTo>
                    <a:lnTo>
                      <a:pt x="1502" y="1461"/>
                    </a:lnTo>
                    <a:lnTo>
                      <a:pt x="1502" y="1403"/>
                    </a:lnTo>
                    <a:lnTo>
                      <a:pt x="1502" y="1348"/>
                    </a:lnTo>
                    <a:lnTo>
                      <a:pt x="1502" y="1298"/>
                    </a:lnTo>
                    <a:lnTo>
                      <a:pt x="1481" y="1310"/>
                    </a:lnTo>
                    <a:lnTo>
                      <a:pt x="1480" y="1729"/>
                    </a:lnTo>
                    <a:lnTo>
                      <a:pt x="1467" y="1736"/>
                    </a:lnTo>
                    <a:lnTo>
                      <a:pt x="1455" y="1742"/>
                    </a:lnTo>
                    <a:lnTo>
                      <a:pt x="1441" y="1746"/>
                    </a:lnTo>
                    <a:lnTo>
                      <a:pt x="1428" y="1749"/>
                    </a:lnTo>
                    <a:lnTo>
                      <a:pt x="1415" y="1751"/>
                    </a:lnTo>
                    <a:lnTo>
                      <a:pt x="1401" y="1752"/>
                    </a:lnTo>
                    <a:lnTo>
                      <a:pt x="1387" y="1752"/>
                    </a:lnTo>
                    <a:lnTo>
                      <a:pt x="1373" y="1751"/>
                    </a:lnTo>
                    <a:lnTo>
                      <a:pt x="1349" y="1749"/>
                    </a:lnTo>
                    <a:lnTo>
                      <a:pt x="1324" y="1747"/>
                    </a:lnTo>
                    <a:lnTo>
                      <a:pt x="1299" y="1744"/>
                    </a:lnTo>
                    <a:lnTo>
                      <a:pt x="1275" y="1743"/>
                    </a:lnTo>
                    <a:lnTo>
                      <a:pt x="1255" y="1742"/>
                    </a:lnTo>
                    <a:lnTo>
                      <a:pt x="1238" y="1743"/>
                    </a:lnTo>
                    <a:lnTo>
                      <a:pt x="1219" y="1746"/>
                    </a:lnTo>
                    <a:lnTo>
                      <a:pt x="1201" y="1750"/>
                    </a:lnTo>
                    <a:lnTo>
                      <a:pt x="1194" y="1753"/>
                    </a:lnTo>
                    <a:lnTo>
                      <a:pt x="1185" y="1756"/>
                    </a:lnTo>
                    <a:lnTo>
                      <a:pt x="1176" y="1761"/>
                    </a:lnTo>
                    <a:lnTo>
                      <a:pt x="1169" y="1765"/>
                    </a:lnTo>
                    <a:lnTo>
                      <a:pt x="1161" y="1771"/>
                    </a:lnTo>
                    <a:lnTo>
                      <a:pt x="1154" y="1777"/>
                    </a:lnTo>
                    <a:lnTo>
                      <a:pt x="1146" y="1784"/>
                    </a:lnTo>
                    <a:lnTo>
                      <a:pt x="1139" y="1792"/>
                    </a:lnTo>
                    <a:lnTo>
                      <a:pt x="1148" y="1781"/>
                    </a:lnTo>
                    <a:lnTo>
                      <a:pt x="1158" y="1771"/>
                    </a:lnTo>
                    <a:lnTo>
                      <a:pt x="1168" y="1763"/>
                    </a:lnTo>
                    <a:lnTo>
                      <a:pt x="1179" y="1756"/>
                    </a:lnTo>
                    <a:lnTo>
                      <a:pt x="1190" y="1751"/>
                    </a:lnTo>
                    <a:lnTo>
                      <a:pt x="1200" y="1746"/>
                    </a:lnTo>
                    <a:lnTo>
                      <a:pt x="1213" y="1743"/>
                    </a:lnTo>
                    <a:lnTo>
                      <a:pt x="1224" y="1741"/>
                    </a:lnTo>
                    <a:lnTo>
                      <a:pt x="1236" y="1739"/>
                    </a:lnTo>
                    <a:lnTo>
                      <a:pt x="1248" y="1738"/>
                    </a:lnTo>
                    <a:lnTo>
                      <a:pt x="1260" y="1738"/>
                    </a:lnTo>
                    <a:lnTo>
                      <a:pt x="1272" y="1738"/>
                    </a:lnTo>
                    <a:lnTo>
                      <a:pt x="1299" y="1740"/>
                    </a:lnTo>
                    <a:lnTo>
                      <a:pt x="1325" y="1743"/>
                    </a:lnTo>
                    <a:lnTo>
                      <a:pt x="1345" y="1745"/>
                    </a:lnTo>
                    <a:lnTo>
                      <a:pt x="1365" y="1747"/>
                    </a:lnTo>
                    <a:lnTo>
                      <a:pt x="1385" y="1748"/>
                    </a:lnTo>
                    <a:lnTo>
                      <a:pt x="1403" y="1748"/>
                    </a:lnTo>
                    <a:lnTo>
                      <a:pt x="1413" y="1747"/>
                    </a:lnTo>
                    <a:lnTo>
                      <a:pt x="1422" y="1746"/>
                    </a:lnTo>
                    <a:lnTo>
                      <a:pt x="1431" y="1744"/>
                    </a:lnTo>
                    <a:lnTo>
                      <a:pt x="1441" y="1742"/>
                    </a:lnTo>
                    <a:lnTo>
                      <a:pt x="1450" y="1739"/>
                    </a:lnTo>
                    <a:lnTo>
                      <a:pt x="1458" y="1736"/>
                    </a:lnTo>
                    <a:lnTo>
                      <a:pt x="1466" y="1731"/>
                    </a:lnTo>
                    <a:lnTo>
                      <a:pt x="1475" y="1726"/>
                    </a:lnTo>
                    <a:lnTo>
                      <a:pt x="1475" y="1674"/>
                    </a:lnTo>
                    <a:lnTo>
                      <a:pt x="1475" y="1618"/>
                    </a:lnTo>
                    <a:lnTo>
                      <a:pt x="1475" y="1558"/>
                    </a:lnTo>
                    <a:lnTo>
                      <a:pt x="1476" y="1498"/>
                    </a:lnTo>
                    <a:lnTo>
                      <a:pt x="1476" y="1437"/>
                    </a:lnTo>
                    <a:lnTo>
                      <a:pt x="1476" y="1377"/>
                    </a:lnTo>
                    <a:lnTo>
                      <a:pt x="1476" y="1321"/>
                    </a:lnTo>
                    <a:lnTo>
                      <a:pt x="1476" y="1269"/>
                    </a:lnTo>
                    <a:lnTo>
                      <a:pt x="1462" y="1275"/>
                    </a:lnTo>
                    <a:lnTo>
                      <a:pt x="1450" y="1280"/>
                    </a:lnTo>
                    <a:lnTo>
                      <a:pt x="1437" y="1283"/>
                    </a:lnTo>
                    <a:lnTo>
                      <a:pt x="1425" y="1286"/>
                    </a:lnTo>
                    <a:lnTo>
                      <a:pt x="1413" y="1288"/>
                    </a:lnTo>
                    <a:lnTo>
                      <a:pt x="1401" y="1289"/>
                    </a:lnTo>
                    <a:lnTo>
                      <a:pt x="1390" y="1290"/>
                    </a:lnTo>
                    <a:lnTo>
                      <a:pt x="1377" y="1290"/>
                    </a:lnTo>
                    <a:lnTo>
                      <a:pt x="1355" y="1289"/>
                    </a:lnTo>
                    <a:lnTo>
                      <a:pt x="1330" y="1286"/>
                    </a:lnTo>
                    <a:lnTo>
                      <a:pt x="1305" y="1284"/>
                    </a:lnTo>
                    <a:lnTo>
                      <a:pt x="1279" y="1281"/>
                    </a:lnTo>
                    <a:lnTo>
                      <a:pt x="1262" y="1281"/>
                    </a:lnTo>
                    <a:lnTo>
                      <a:pt x="1248" y="1282"/>
                    </a:lnTo>
                    <a:lnTo>
                      <a:pt x="1234" y="1283"/>
                    </a:lnTo>
                    <a:lnTo>
                      <a:pt x="1220" y="1285"/>
                    </a:lnTo>
                    <a:lnTo>
                      <a:pt x="1209" y="1289"/>
                    </a:lnTo>
                    <a:lnTo>
                      <a:pt x="1198" y="1293"/>
                    </a:lnTo>
                    <a:lnTo>
                      <a:pt x="1188" y="1297"/>
                    </a:lnTo>
                    <a:lnTo>
                      <a:pt x="1178" y="1302"/>
                    </a:lnTo>
                    <a:lnTo>
                      <a:pt x="1169" y="1307"/>
                    </a:lnTo>
                    <a:lnTo>
                      <a:pt x="1161" y="1313"/>
                    </a:lnTo>
                    <a:lnTo>
                      <a:pt x="1155" y="1319"/>
                    </a:lnTo>
                    <a:lnTo>
                      <a:pt x="1149" y="1325"/>
                    </a:lnTo>
                    <a:lnTo>
                      <a:pt x="1139" y="1337"/>
                    </a:lnTo>
                    <a:lnTo>
                      <a:pt x="1131" y="1348"/>
                    </a:lnTo>
                    <a:lnTo>
                      <a:pt x="1125" y="1339"/>
                    </a:lnTo>
                    <a:lnTo>
                      <a:pt x="1118" y="1330"/>
                    </a:lnTo>
                    <a:lnTo>
                      <a:pt x="1112" y="1322"/>
                    </a:lnTo>
                    <a:lnTo>
                      <a:pt x="1104" y="1315"/>
                    </a:lnTo>
                    <a:lnTo>
                      <a:pt x="1095" y="1308"/>
                    </a:lnTo>
                    <a:lnTo>
                      <a:pt x="1087" y="1302"/>
                    </a:lnTo>
                    <a:lnTo>
                      <a:pt x="1078" y="1297"/>
                    </a:lnTo>
                    <a:lnTo>
                      <a:pt x="1068" y="1293"/>
                    </a:lnTo>
                    <a:lnTo>
                      <a:pt x="1057" y="1289"/>
                    </a:lnTo>
                    <a:lnTo>
                      <a:pt x="1045" y="1286"/>
                    </a:lnTo>
                    <a:lnTo>
                      <a:pt x="1033" y="1284"/>
                    </a:lnTo>
                    <a:lnTo>
                      <a:pt x="1020" y="1283"/>
                    </a:lnTo>
                    <a:lnTo>
                      <a:pt x="1007" y="1282"/>
                    </a:lnTo>
                    <a:lnTo>
                      <a:pt x="992" y="1282"/>
                    </a:lnTo>
                    <a:lnTo>
                      <a:pt x="977" y="1283"/>
                    </a:lnTo>
                    <a:lnTo>
                      <a:pt x="959" y="1285"/>
                    </a:lnTo>
                    <a:lnTo>
                      <a:pt x="936" y="1288"/>
                    </a:lnTo>
                    <a:lnTo>
                      <a:pt x="913" y="1290"/>
                    </a:lnTo>
                    <a:lnTo>
                      <a:pt x="892" y="1291"/>
                    </a:lnTo>
                    <a:lnTo>
                      <a:pt x="871" y="1290"/>
                    </a:lnTo>
                    <a:lnTo>
                      <a:pt x="850" y="1288"/>
                    </a:lnTo>
                    <a:lnTo>
                      <a:pt x="830" y="1283"/>
                    </a:lnTo>
                    <a:lnTo>
                      <a:pt x="808" y="1277"/>
                    </a:lnTo>
                    <a:lnTo>
                      <a:pt x="786" y="1269"/>
                    </a:lnTo>
                    <a:lnTo>
                      <a:pt x="787" y="1726"/>
                    </a:lnTo>
                    <a:close/>
                    <a:moveTo>
                      <a:pt x="1131" y="1787"/>
                    </a:moveTo>
                    <a:lnTo>
                      <a:pt x="1130" y="1780"/>
                    </a:lnTo>
                    <a:lnTo>
                      <a:pt x="1129" y="1773"/>
                    </a:lnTo>
                    <a:lnTo>
                      <a:pt x="1131" y="1745"/>
                    </a:lnTo>
                    <a:lnTo>
                      <a:pt x="1133" y="1772"/>
                    </a:lnTo>
                    <a:lnTo>
                      <a:pt x="1131" y="1780"/>
                    </a:lnTo>
                    <a:lnTo>
                      <a:pt x="1131" y="1787"/>
                    </a:lnTo>
                    <a:close/>
                    <a:moveTo>
                      <a:pt x="726" y="1380"/>
                    </a:moveTo>
                    <a:lnTo>
                      <a:pt x="722" y="1381"/>
                    </a:lnTo>
                    <a:lnTo>
                      <a:pt x="719" y="1383"/>
                    </a:lnTo>
                    <a:lnTo>
                      <a:pt x="716" y="1385"/>
                    </a:lnTo>
                    <a:lnTo>
                      <a:pt x="714" y="1388"/>
                    </a:lnTo>
                    <a:lnTo>
                      <a:pt x="712" y="1395"/>
                    </a:lnTo>
                    <a:lnTo>
                      <a:pt x="712" y="1403"/>
                    </a:lnTo>
                    <a:lnTo>
                      <a:pt x="711" y="1764"/>
                    </a:lnTo>
                    <a:lnTo>
                      <a:pt x="711" y="1773"/>
                    </a:lnTo>
                    <a:lnTo>
                      <a:pt x="712" y="1782"/>
                    </a:lnTo>
                    <a:lnTo>
                      <a:pt x="716" y="1790"/>
                    </a:lnTo>
                    <a:lnTo>
                      <a:pt x="720" y="1796"/>
                    </a:lnTo>
                    <a:lnTo>
                      <a:pt x="724" y="1799"/>
                    </a:lnTo>
                    <a:lnTo>
                      <a:pt x="726" y="1801"/>
                    </a:lnTo>
                    <a:lnTo>
                      <a:pt x="730" y="1803"/>
                    </a:lnTo>
                    <a:lnTo>
                      <a:pt x="735" y="1805"/>
                    </a:lnTo>
                    <a:lnTo>
                      <a:pt x="745" y="1808"/>
                    </a:lnTo>
                    <a:lnTo>
                      <a:pt x="757" y="1808"/>
                    </a:lnTo>
                    <a:lnTo>
                      <a:pt x="1065" y="1808"/>
                    </a:lnTo>
                    <a:lnTo>
                      <a:pt x="1077" y="1808"/>
                    </a:lnTo>
                    <a:lnTo>
                      <a:pt x="1084" y="1809"/>
                    </a:lnTo>
                    <a:lnTo>
                      <a:pt x="1088" y="1811"/>
                    </a:lnTo>
                    <a:lnTo>
                      <a:pt x="1092" y="1813"/>
                    </a:lnTo>
                    <a:lnTo>
                      <a:pt x="1094" y="1816"/>
                    </a:lnTo>
                    <a:lnTo>
                      <a:pt x="1097" y="1820"/>
                    </a:lnTo>
                    <a:lnTo>
                      <a:pt x="1099" y="1824"/>
                    </a:lnTo>
                    <a:lnTo>
                      <a:pt x="1102" y="1827"/>
                    </a:lnTo>
                    <a:lnTo>
                      <a:pt x="1104" y="1830"/>
                    </a:lnTo>
                    <a:lnTo>
                      <a:pt x="1108" y="1833"/>
                    </a:lnTo>
                    <a:lnTo>
                      <a:pt x="1114" y="1836"/>
                    </a:lnTo>
                    <a:lnTo>
                      <a:pt x="1119" y="1837"/>
                    </a:lnTo>
                    <a:lnTo>
                      <a:pt x="1125" y="1838"/>
                    </a:lnTo>
                    <a:lnTo>
                      <a:pt x="1130" y="1839"/>
                    </a:lnTo>
                    <a:lnTo>
                      <a:pt x="1136" y="1838"/>
                    </a:lnTo>
                    <a:lnTo>
                      <a:pt x="1143" y="1837"/>
                    </a:lnTo>
                    <a:lnTo>
                      <a:pt x="1148" y="1836"/>
                    </a:lnTo>
                    <a:lnTo>
                      <a:pt x="1154" y="1833"/>
                    </a:lnTo>
                    <a:lnTo>
                      <a:pt x="1158" y="1830"/>
                    </a:lnTo>
                    <a:lnTo>
                      <a:pt x="1160" y="1827"/>
                    </a:lnTo>
                    <a:lnTo>
                      <a:pt x="1163" y="1824"/>
                    </a:lnTo>
                    <a:lnTo>
                      <a:pt x="1165" y="1820"/>
                    </a:lnTo>
                    <a:lnTo>
                      <a:pt x="1168" y="1816"/>
                    </a:lnTo>
                    <a:lnTo>
                      <a:pt x="1170" y="1813"/>
                    </a:lnTo>
                    <a:lnTo>
                      <a:pt x="1174" y="1811"/>
                    </a:lnTo>
                    <a:lnTo>
                      <a:pt x="1178" y="1809"/>
                    </a:lnTo>
                    <a:lnTo>
                      <a:pt x="1185" y="1808"/>
                    </a:lnTo>
                    <a:lnTo>
                      <a:pt x="1196" y="1808"/>
                    </a:lnTo>
                    <a:lnTo>
                      <a:pt x="1504" y="1808"/>
                    </a:lnTo>
                    <a:lnTo>
                      <a:pt x="1517" y="1808"/>
                    </a:lnTo>
                    <a:lnTo>
                      <a:pt x="1527" y="1805"/>
                    </a:lnTo>
                    <a:lnTo>
                      <a:pt x="1531" y="1803"/>
                    </a:lnTo>
                    <a:lnTo>
                      <a:pt x="1536" y="1801"/>
                    </a:lnTo>
                    <a:lnTo>
                      <a:pt x="1538" y="1799"/>
                    </a:lnTo>
                    <a:lnTo>
                      <a:pt x="1542" y="1796"/>
                    </a:lnTo>
                    <a:lnTo>
                      <a:pt x="1546" y="1790"/>
                    </a:lnTo>
                    <a:lnTo>
                      <a:pt x="1548" y="1782"/>
                    </a:lnTo>
                    <a:lnTo>
                      <a:pt x="1551" y="1773"/>
                    </a:lnTo>
                    <a:lnTo>
                      <a:pt x="1551" y="1764"/>
                    </a:lnTo>
                    <a:lnTo>
                      <a:pt x="1549" y="1403"/>
                    </a:lnTo>
                    <a:lnTo>
                      <a:pt x="1549" y="1395"/>
                    </a:lnTo>
                    <a:lnTo>
                      <a:pt x="1548" y="1388"/>
                    </a:lnTo>
                    <a:lnTo>
                      <a:pt x="1546" y="1385"/>
                    </a:lnTo>
                    <a:lnTo>
                      <a:pt x="1543" y="1383"/>
                    </a:lnTo>
                    <a:lnTo>
                      <a:pt x="1539" y="1381"/>
                    </a:lnTo>
                    <a:lnTo>
                      <a:pt x="1536" y="1380"/>
                    </a:lnTo>
                    <a:lnTo>
                      <a:pt x="1541" y="1379"/>
                    </a:lnTo>
                    <a:lnTo>
                      <a:pt x="1546" y="1380"/>
                    </a:lnTo>
                    <a:lnTo>
                      <a:pt x="1549" y="1382"/>
                    </a:lnTo>
                    <a:lnTo>
                      <a:pt x="1552" y="1385"/>
                    </a:lnTo>
                    <a:lnTo>
                      <a:pt x="1553" y="1389"/>
                    </a:lnTo>
                    <a:lnTo>
                      <a:pt x="1554" y="1394"/>
                    </a:lnTo>
                    <a:lnTo>
                      <a:pt x="1556" y="1398"/>
                    </a:lnTo>
                    <a:lnTo>
                      <a:pt x="1556" y="1403"/>
                    </a:lnTo>
                    <a:lnTo>
                      <a:pt x="1556" y="1764"/>
                    </a:lnTo>
                    <a:lnTo>
                      <a:pt x="1554" y="1775"/>
                    </a:lnTo>
                    <a:lnTo>
                      <a:pt x="1553" y="1784"/>
                    </a:lnTo>
                    <a:lnTo>
                      <a:pt x="1551" y="1792"/>
                    </a:lnTo>
                    <a:lnTo>
                      <a:pt x="1546" y="1799"/>
                    </a:lnTo>
                    <a:lnTo>
                      <a:pt x="1542" y="1802"/>
                    </a:lnTo>
                    <a:lnTo>
                      <a:pt x="1538" y="1805"/>
                    </a:lnTo>
                    <a:lnTo>
                      <a:pt x="1534" y="1807"/>
                    </a:lnTo>
                    <a:lnTo>
                      <a:pt x="1529" y="1809"/>
                    </a:lnTo>
                    <a:lnTo>
                      <a:pt x="1518" y="1812"/>
                    </a:lnTo>
                    <a:lnTo>
                      <a:pt x="1504" y="1813"/>
                    </a:lnTo>
                    <a:lnTo>
                      <a:pt x="1196" y="1813"/>
                    </a:lnTo>
                    <a:lnTo>
                      <a:pt x="1189" y="1813"/>
                    </a:lnTo>
                    <a:lnTo>
                      <a:pt x="1180" y="1813"/>
                    </a:lnTo>
                    <a:lnTo>
                      <a:pt x="1178" y="1815"/>
                    </a:lnTo>
                    <a:lnTo>
                      <a:pt x="1174" y="1816"/>
                    </a:lnTo>
                    <a:lnTo>
                      <a:pt x="1171" y="1819"/>
                    </a:lnTo>
                    <a:lnTo>
                      <a:pt x="1169" y="1822"/>
                    </a:lnTo>
                    <a:lnTo>
                      <a:pt x="1166" y="1826"/>
                    </a:lnTo>
                    <a:lnTo>
                      <a:pt x="1164" y="1830"/>
                    </a:lnTo>
                    <a:lnTo>
                      <a:pt x="1160" y="1833"/>
                    </a:lnTo>
                    <a:lnTo>
                      <a:pt x="1156" y="1836"/>
                    </a:lnTo>
                    <a:lnTo>
                      <a:pt x="1150" y="1839"/>
                    </a:lnTo>
                    <a:lnTo>
                      <a:pt x="1144" y="1841"/>
                    </a:lnTo>
                    <a:lnTo>
                      <a:pt x="1138" y="1842"/>
                    </a:lnTo>
                    <a:lnTo>
                      <a:pt x="1130" y="1842"/>
                    </a:lnTo>
                    <a:lnTo>
                      <a:pt x="1124" y="1842"/>
                    </a:lnTo>
                    <a:lnTo>
                      <a:pt x="1118" y="1841"/>
                    </a:lnTo>
                    <a:lnTo>
                      <a:pt x="1112" y="1839"/>
                    </a:lnTo>
                    <a:lnTo>
                      <a:pt x="1105" y="1836"/>
                    </a:lnTo>
                    <a:lnTo>
                      <a:pt x="1102" y="1833"/>
                    </a:lnTo>
                    <a:lnTo>
                      <a:pt x="1098" y="1830"/>
                    </a:lnTo>
                    <a:lnTo>
                      <a:pt x="1095" y="1826"/>
                    </a:lnTo>
                    <a:lnTo>
                      <a:pt x="1093" y="1822"/>
                    </a:lnTo>
                    <a:lnTo>
                      <a:pt x="1090" y="1819"/>
                    </a:lnTo>
                    <a:lnTo>
                      <a:pt x="1088" y="1816"/>
                    </a:lnTo>
                    <a:lnTo>
                      <a:pt x="1084" y="1815"/>
                    </a:lnTo>
                    <a:lnTo>
                      <a:pt x="1082" y="1813"/>
                    </a:lnTo>
                    <a:lnTo>
                      <a:pt x="1073" y="1813"/>
                    </a:lnTo>
                    <a:lnTo>
                      <a:pt x="1065" y="1813"/>
                    </a:lnTo>
                    <a:lnTo>
                      <a:pt x="757" y="1813"/>
                    </a:lnTo>
                    <a:lnTo>
                      <a:pt x="744" y="1812"/>
                    </a:lnTo>
                    <a:lnTo>
                      <a:pt x="732" y="1809"/>
                    </a:lnTo>
                    <a:lnTo>
                      <a:pt x="727" y="1807"/>
                    </a:lnTo>
                    <a:lnTo>
                      <a:pt x="724" y="1805"/>
                    </a:lnTo>
                    <a:lnTo>
                      <a:pt x="720" y="1802"/>
                    </a:lnTo>
                    <a:lnTo>
                      <a:pt x="716" y="1799"/>
                    </a:lnTo>
                    <a:lnTo>
                      <a:pt x="711" y="1792"/>
                    </a:lnTo>
                    <a:lnTo>
                      <a:pt x="709" y="1784"/>
                    </a:lnTo>
                    <a:lnTo>
                      <a:pt x="707" y="1775"/>
                    </a:lnTo>
                    <a:lnTo>
                      <a:pt x="706" y="1764"/>
                    </a:lnTo>
                    <a:lnTo>
                      <a:pt x="706" y="1403"/>
                    </a:lnTo>
                    <a:lnTo>
                      <a:pt x="706" y="1398"/>
                    </a:lnTo>
                    <a:lnTo>
                      <a:pt x="707" y="1394"/>
                    </a:lnTo>
                    <a:lnTo>
                      <a:pt x="709" y="1389"/>
                    </a:lnTo>
                    <a:lnTo>
                      <a:pt x="710" y="1385"/>
                    </a:lnTo>
                    <a:lnTo>
                      <a:pt x="712" y="1382"/>
                    </a:lnTo>
                    <a:lnTo>
                      <a:pt x="716" y="1380"/>
                    </a:lnTo>
                    <a:lnTo>
                      <a:pt x="721" y="1379"/>
                    </a:lnTo>
                    <a:lnTo>
                      <a:pt x="726" y="1380"/>
                    </a:lnTo>
                    <a:close/>
                    <a:moveTo>
                      <a:pt x="1528" y="209"/>
                    </a:moveTo>
                    <a:lnTo>
                      <a:pt x="1517" y="213"/>
                    </a:lnTo>
                    <a:lnTo>
                      <a:pt x="1507" y="218"/>
                    </a:lnTo>
                    <a:lnTo>
                      <a:pt x="1497" y="223"/>
                    </a:lnTo>
                    <a:lnTo>
                      <a:pt x="1488" y="229"/>
                    </a:lnTo>
                    <a:lnTo>
                      <a:pt x="1481" y="236"/>
                    </a:lnTo>
                    <a:lnTo>
                      <a:pt x="1473" y="244"/>
                    </a:lnTo>
                    <a:lnTo>
                      <a:pt x="1467" y="252"/>
                    </a:lnTo>
                    <a:lnTo>
                      <a:pt x="1462" y="261"/>
                    </a:lnTo>
                    <a:lnTo>
                      <a:pt x="1472" y="261"/>
                    </a:lnTo>
                    <a:lnTo>
                      <a:pt x="1481" y="260"/>
                    </a:lnTo>
                    <a:lnTo>
                      <a:pt x="1490" y="258"/>
                    </a:lnTo>
                    <a:lnTo>
                      <a:pt x="1499" y="256"/>
                    </a:lnTo>
                    <a:lnTo>
                      <a:pt x="1516" y="248"/>
                    </a:lnTo>
                    <a:lnTo>
                      <a:pt x="1531" y="240"/>
                    </a:lnTo>
                    <a:lnTo>
                      <a:pt x="1537" y="236"/>
                    </a:lnTo>
                    <a:lnTo>
                      <a:pt x="1543" y="232"/>
                    </a:lnTo>
                    <a:lnTo>
                      <a:pt x="1557" y="221"/>
                    </a:lnTo>
                    <a:lnTo>
                      <a:pt x="1571" y="212"/>
                    </a:lnTo>
                    <a:lnTo>
                      <a:pt x="1586" y="204"/>
                    </a:lnTo>
                    <a:lnTo>
                      <a:pt x="1603" y="197"/>
                    </a:lnTo>
                    <a:lnTo>
                      <a:pt x="1617" y="192"/>
                    </a:lnTo>
                    <a:lnTo>
                      <a:pt x="1630" y="188"/>
                    </a:lnTo>
                    <a:lnTo>
                      <a:pt x="1644" y="184"/>
                    </a:lnTo>
                    <a:lnTo>
                      <a:pt x="1658" y="181"/>
                    </a:lnTo>
                    <a:lnTo>
                      <a:pt x="1673" y="179"/>
                    </a:lnTo>
                    <a:lnTo>
                      <a:pt x="1687" y="177"/>
                    </a:lnTo>
                    <a:lnTo>
                      <a:pt x="1700" y="175"/>
                    </a:lnTo>
                    <a:lnTo>
                      <a:pt x="1714" y="175"/>
                    </a:lnTo>
                    <a:lnTo>
                      <a:pt x="1729" y="175"/>
                    </a:lnTo>
                    <a:lnTo>
                      <a:pt x="1743" y="176"/>
                    </a:lnTo>
                    <a:lnTo>
                      <a:pt x="1756" y="179"/>
                    </a:lnTo>
                    <a:lnTo>
                      <a:pt x="1769" y="182"/>
                    </a:lnTo>
                    <a:lnTo>
                      <a:pt x="1781" y="186"/>
                    </a:lnTo>
                    <a:lnTo>
                      <a:pt x="1793" y="192"/>
                    </a:lnTo>
                    <a:lnTo>
                      <a:pt x="1803" y="198"/>
                    </a:lnTo>
                    <a:lnTo>
                      <a:pt x="1813" y="204"/>
                    </a:lnTo>
                    <a:lnTo>
                      <a:pt x="1821" y="212"/>
                    </a:lnTo>
                    <a:lnTo>
                      <a:pt x="1829" y="220"/>
                    </a:lnTo>
                    <a:lnTo>
                      <a:pt x="1835" y="229"/>
                    </a:lnTo>
                    <a:lnTo>
                      <a:pt x="1840" y="239"/>
                    </a:lnTo>
                    <a:lnTo>
                      <a:pt x="1844" y="249"/>
                    </a:lnTo>
                    <a:lnTo>
                      <a:pt x="1846" y="260"/>
                    </a:lnTo>
                    <a:lnTo>
                      <a:pt x="1846" y="271"/>
                    </a:lnTo>
                    <a:lnTo>
                      <a:pt x="1845" y="282"/>
                    </a:lnTo>
                    <a:lnTo>
                      <a:pt x="1843" y="294"/>
                    </a:lnTo>
                    <a:lnTo>
                      <a:pt x="1839" y="305"/>
                    </a:lnTo>
                    <a:lnTo>
                      <a:pt x="1833" y="315"/>
                    </a:lnTo>
                    <a:lnTo>
                      <a:pt x="1826" y="324"/>
                    </a:lnTo>
                    <a:lnTo>
                      <a:pt x="1819" y="332"/>
                    </a:lnTo>
                    <a:lnTo>
                      <a:pt x="1810" y="339"/>
                    </a:lnTo>
                    <a:lnTo>
                      <a:pt x="1800" y="345"/>
                    </a:lnTo>
                    <a:lnTo>
                      <a:pt x="1790" y="351"/>
                    </a:lnTo>
                    <a:lnTo>
                      <a:pt x="1779" y="356"/>
                    </a:lnTo>
                    <a:lnTo>
                      <a:pt x="1768" y="361"/>
                    </a:lnTo>
                    <a:lnTo>
                      <a:pt x="1755" y="365"/>
                    </a:lnTo>
                    <a:lnTo>
                      <a:pt x="1743" y="368"/>
                    </a:lnTo>
                    <a:lnTo>
                      <a:pt x="1717" y="374"/>
                    </a:lnTo>
                    <a:lnTo>
                      <a:pt x="1690" y="378"/>
                    </a:lnTo>
                    <a:lnTo>
                      <a:pt x="1689" y="426"/>
                    </a:lnTo>
                    <a:lnTo>
                      <a:pt x="1720" y="420"/>
                    </a:lnTo>
                    <a:lnTo>
                      <a:pt x="1750" y="413"/>
                    </a:lnTo>
                    <a:lnTo>
                      <a:pt x="1765" y="409"/>
                    </a:lnTo>
                    <a:lnTo>
                      <a:pt x="1780" y="405"/>
                    </a:lnTo>
                    <a:lnTo>
                      <a:pt x="1795" y="399"/>
                    </a:lnTo>
                    <a:lnTo>
                      <a:pt x="1809" y="393"/>
                    </a:lnTo>
                    <a:lnTo>
                      <a:pt x="1820" y="387"/>
                    </a:lnTo>
                    <a:lnTo>
                      <a:pt x="1831" y="381"/>
                    </a:lnTo>
                    <a:lnTo>
                      <a:pt x="1843" y="374"/>
                    </a:lnTo>
                    <a:lnTo>
                      <a:pt x="1851" y="367"/>
                    </a:lnTo>
                    <a:lnTo>
                      <a:pt x="1860" y="359"/>
                    </a:lnTo>
                    <a:lnTo>
                      <a:pt x="1869" y="351"/>
                    </a:lnTo>
                    <a:lnTo>
                      <a:pt x="1875" y="342"/>
                    </a:lnTo>
                    <a:lnTo>
                      <a:pt x="1881" y="332"/>
                    </a:lnTo>
                    <a:lnTo>
                      <a:pt x="1886" y="323"/>
                    </a:lnTo>
                    <a:lnTo>
                      <a:pt x="1890" y="312"/>
                    </a:lnTo>
                    <a:lnTo>
                      <a:pt x="1894" y="301"/>
                    </a:lnTo>
                    <a:lnTo>
                      <a:pt x="1895" y="290"/>
                    </a:lnTo>
                    <a:lnTo>
                      <a:pt x="1895" y="278"/>
                    </a:lnTo>
                    <a:lnTo>
                      <a:pt x="1894" y="265"/>
                    </a:lnTo>
                    <a:lnTo>
                      <a:pt x="1891" y="252"/>
                    </a:lnTo>
                    <a:lnTo>
                      <a:pt x="1887" y="238"/>
                    </a:lnTo>
                    <a:lnTo>
                      <a:pt x="1884" y="227"/>
                    </a:lnTo>
                    <a:lnTo>
                      <a:pt x="1877" y="216"/>
                    </a:lnTo>
                    <a:lnTo>
                      <a:pt x="1870" y="205"/>
                    </a:lnTo>
                    <a:lnTo>
                      <a:pt x="1863" y="196"/>
                    </a:lnTo>
                    <a:lnTo>
                      <a:pt x="1853" y="187"/>
                    </a:lnTo>
                    <a:lnTo>
                      <a:pt x="1841" y="178"/>
                    </a:lnTo>
                    <a:lnTo>
                      <a:pt x="1829" y="171"/>
                    </a:lnTo>
                    <a:lnTo>
                      <a:pt x="1815" y="165"/>
                    </a:lnTo>
                    <a:lnTo>
                      <a:pt x="1804" y="161"/>
                    </a:lnTo>
                    <a:lnTo>
                      <a:pt x="1791" y="157"/>
                    </a:lnTo>
                    <a:lnTo>
                      <a:pt x="1780" y="154"/>
                    </a:lnTo>
                    <a:lnTo>
                      <a:pt x="1768" y="152"/>
                    </a:lnTo>
                    <a:lnTo>
                      <a:pt x="1743" y="148"/>
                    </a:lnTo>
                    <a:lnTo>
                      <a:pt x="1719" y="147"/>
                    </a:lnTo>
                    <a:lnTo>
                      <a:pt x="1703" y="148"/>
                    </a:lnTo>
                    <a:lnTo>
                      <a:pt x="1685" y="149"/>
                    </a:lnTo>
                    <a:lnTo>
                      <a:pt x="1669" y="152"/>
                    </a:lnTo>
                    <a:lnTo>
                      <a:pt x="1653" y="156"/>
                    </a:lnTo>
                    <a:lnTo>
                      <a:pt x="1638" y="160"/>
                    </a:lnTo>
                    <a:lnTo>
                      <a:pt x="1622" y="165"/>
                    </a:lnTo>
                    <a:lnTo>
                      <a:pt x="1607" y="171"/>
                    </a:lnTo>
                    <a:lnTo>
                      <a:pt x="1593" y="178"/>
                    </a:lnTo>
                    <a:lnTo>
                      <a:pt x="1577" y="186"/>
                    </a:lnTo>
                    <a:lnTo>
                      <a:pt x="1561" y="194"/>
                    </a:lnTo>
                    <a:lnTo>
                      <a:pt x="1544" y="202"/>
                    </a:lnTo>
                    <a:lnTo>
                      <a:pt x="1528" y="209"/>
                    </a:lnTo>
                    <a:close/>
                    <a:moveTo>
                      <a:pt x="1690" y="372"/>
                    </a:moveTo>
                    <a:lnTo>
                      <a:pt x="1715" y="368"/>
                    </a:lnTo>
                    <a:lnTo>
                      <a:pt x="1740" y="363"/>
                    </a:lnTo>
                    <a:lnTo>
                      <a:pt x="1751" y="359"/>
                    </a:lnTo>
                    <a:lnTo>
                      <a:pt x="1764" y="356"/>
                    </a:lnTo>
                    <a:lnTo>
                      <a:pt x="1775" y="351"/>
                    </a:lnTo>
                    <a:lnTo>
                      <a:pt x="1785" y="346"/>
                    </a:lnTo>
                    <a:lnTo>
                      <a:pt x="1795" y="341"/>
                    </a:lnTo>
                    <a:lnTo>
                      <a:pt x="1804" y="335"/>
                    </a:lnTo>
                    <a:lnTo>
                      <a:pt x="1813" y="328"/>
                    </a:lnTo>
                    <a:lnTo>
                      <a:pt x="1820" y="320"/>
                    </a:lnTo>
                    <a:lnTo>
                      <a:pt x="1826" y="312"/>
                    </a:lnTo>
                    <a:lnTo>
                      <a:pt x="1831" y="303"/>
                    </a:lnTo>
                    <a:lnTo>
                      <a:pt x="1835" y="293"/>
                    </a:lnTo>
                    <a:lnTo>
                      <a:pt x="1838" y="282"/>
                    </a:lnTo>
                    <a:lnTo>
                      <a:pt x="1839" y="271"/>
                    </a:lnTo>
                    <a:lnTo>
                      <a:pt x="1839" y="260"/>
                    </a:lnTo>
                    <a:lnTo>
                      <a:pt x="1836" y="250"/>
                    </a:lnTo>
                    <a:lnTo>
                      <a:pt x="1833" y="240"/>
                    </a:lnTo>
                    <a:lnTo>
                      <a:pt x="1829" y="231"/>
                    </a:lnTo>
                    <a:lnTo>
                      <a:pt x="1823" y="223"/>
                    </a:lnTo>
                    <a:lnTo>
                      <a:pt x="1815" y="215"/>
                    </a:lnTo>
                    <a:lnTo>
                      <a:pt x="1806" y="208"/>
                    </a:lnTo>
                    <a:lnTo>
                      <a:pt x="1798" y="202"/>
                    </a:lnTo>
                    <a:lnTo>
                      <a:pt x="1788" y="196"/>
                    </a:lnTo>
                    <a:lnTo>
                      <a:pt x="1776" y="191"/>
                    </a:lnTo>
                    <a:lnTo>
                      <a:pt x="1765" y="187"/>
                    </a:lnTo>
                    <a:lnTo>
                      <a:pt x="1753" y="184"/>
                    </a:lnTo>
                    <a:lnTo>
                      <a:pt x="1739" y="182"/>
                    </a:lnTo>
                    <a:lnTo>
                      <a:pt x="1727" y="181"/>
                    </a:lnTo>
                    <a:lnTo>
                      <a:pt x="1713" y="181"/>
                    </a:lnTo>
                    <a:lnTo>
                      <a:pt x="1703" y="181"/>
                    </a:lnTo>
                    <a:lnTo>
                      <a:pt x="1692" y="182"/>
                    </a:lnTo>
                    <a:lnTo>
                      <a:pt x="1690" y="372"/>
                    </a:lnTo>
                    <a:close/>
                    <a:moveTo>
                      <a:pt x="1684" y="183"/>
                    </a:moveTo>
                    <a:lnTo>
                      <a:pt x="1672" y="185"/>
                    </a:lnTo>
                    <a:lnTo>
                      <a:pt x="1660" y="187"/>
                    </a:lnTo>
                    <a:lnTo>
                      <a:pt x="1663" y="560"/>
                    </a:lnTo>
                    <a:lnTo>
                      <a:pt x="1672" y="562"/>
                    </a:lnTo>
                    <a:lnTo>
                      <a:pt x="1682" y="563"/>
                    </a:lnTo>
                    <a:lnTo>
                      <a:pt x="1684" y="183"/>
                    </a:lnTo>
                    <a:close/>
                    <a:moveTo>
                      <a:pt x="1653" y="189"/>
                    </a:moveTo>
                    <a:lnTo>
                      <a:pt x="1640" y="192"/>
                    </a:lnTo>
                    <a:lnTo>
                      <a:pt x="1629" y="195"/>
                    </a:lnTo>
                    <a:lnTo>
                      <a:pt x="1618" y="198"/>
                    </a:lnTo>
                    <a:lnTo>
                      <a:pt x="1606" y="202"/>
                    </a:lnTo>
                    <a:lnTo>
                      <a:pt x="1589" y="209"/>
                    </a:lnTo>
                    <a:lnTo>
                      <a:pt x="1576" y="217"/>
                    </a:lnTo>
                    <a:lnTo>
                      <a:pt x="1562" y="226"/>
                    </a:lnTo>
                    <a:lnTo>
                      <a:pt x="1548" y="236"/>
                    </a:lnTo>
                    <a:lnTo>
                      <a:pt x="1542" y="241"/>
                    </a:lnTo>
                    <a:lnTo>
                      <a:pt x="1536" y="245"/>
                    </a:lnTo>
                    <a:lnTo>
                      <a:pt x="1523" y="252"/>
                    </a:lnTo>
                    <a:lnTo>
                      <a:pt x="1508" y="259"/>
                    </a:lnTo>
                    <a:lnTo>
                      <a:pt x="1501" y="262"/>
                    </a:lnTo>
                    <a:lnTo>
                      <a:pt x="1492" y="264"/>
                    </a:lnTo>
                    <a:lnTo>
                      <a:pt x="1485" y="266"/>
                    </a:lnTo>
                    <a:lnTo>
                      <a:pt x="1477" y="267"/>
                    </a:lnTo>
                    <a:lnTo>
                      <a:pt x="1461" y="268"/>
                    </a:lnTo>
                    <a:lnTo>
                      <a:pt x="1445" y="271"/>
                    </a:lnTo>
                    <a:lnTo>
                      <a:pt x="1435" y="274"/>
                    </a:lnTo>
                    <a:lnTo>
                      <a:pt x="1425" y="277"/>
                    </a:lnTo>
                    <a:lnTo>
                      <a:pt x="1413" y="279"/>
                    </a:lnTo>
                    <a:lnTo>
                      <a:pt x="1403" y="280"/>
                    </a:lnTo>
                    <a:lnTo>
                      <a:pt x="1393" y="282"/>
                    </a:lnTo>
                    <a:lnTo>
                      <a:pt x="1383" y="283"/>
                    </a:lnTo>
                    <a:lnTo>
                      <a:pt x="1375" y="285"/>
                    </a:lnTo>
                    <a:lnTo>
                      <a:pt x="1365" y="288"/>
                    </a:lnTo>
                    <a:lnTo>
                      <a:pt x="1351" y="293"/>
                    </a:lnTo>
                    <a:lnTo>
                      <a:pt x="1337" y="299"/>
                    </a:lnTo>
                    <a:lnTo>
                      <a:pt x="1322" y="306"/>
                    </a:lnTo>
                    <a:lnTo>
                      <a:pt x="1306" y="314"/>
                    </a:lnTo>
                    <a:lnTo>
                      <a:pt x="1312" y="309"/>
                    </a:lnTo>
                    <a:lnTo>
                      <a:pt x="1320" y="304"/>
                    </a:lnTo>
                    <a:lnTo>
                      <a:pt x="1327" y="299"/>
                    </a:lnTo>
                    <a:lnTo>
                      <a:pt x="1336" y="295"/>
                    </a:lnTo>
                    <a:lnTo>
                      <a:pt x="1352" y="288"/>
                    </a:lnTo>
                    <a:lnTo>
                      <a:pt x="1370" y="282"/>
                    </a:lnTo>
                    <a:lnTo>
                      <a:pt x="1357" y="282"/>
                    </a:lnTo>
                    <a:lnTo>
                      <a:pt x="1341" y="281"/>
                    </a:lnTo>
                    <a:lnTo>
                      <a:pt x="1325" y="278"/>
                    </a:lnTo>
                    <a:lnTo>
                      <a:pt x="1311" y="273"/>
                    </a:lnTo>
                    <a:lnTo>
                      <a:pt x="1329" y="276"/>
                    </a:lnTo>
                    <a:lnTo>
                      <a:pt x="1346" y="277"/>
                    </a:lnTo>
                    <a:lnTo>
                      <a:pt x="1362" y="278"/>
                    </a:lnTo>
                    <a:lnTo>
                      <a:pt x="1378" y="278"/>
                    </a:lnTo>
                    <a:lnTo>
                      <a:pt x="1395" y="277"/>
                    </a:lnTo>
                    <a:lnTo>
                      <a:pt x="1411" y="275"/>
                    </a:lnTo>
                    <a:lnTo>
                      <a:pt x="1428" y="271"/>
                    </a:lnTo>
                    <a:lnTo>
                      <a:pt x="1446" y="266"/>
                    </a:lnTo>
                    <a:lnTo>
                      <a:pt x="1452" y="263"/>
                    </a:lnTo>
                    <a:lnTo>
                      <a:pt x="1455" y="260"/>
                    </a:lnTo>
                    <a:lnTo>
                      <a:pt x="1457" y="257"/>
                    </a:lnTo>
                    <a:lnTo>
                      <a:pt x="1460" y="252"/>
                    </a:lnTo>
                    <a:lnTo>
                      <a:pt x="1465" y="243"/>
                    </a:lnTo>
                    <a:lnTo>
                      <a:pt x="1471" y="236"/>
                    </a:lnTo>
                    <a:lnTo>
                      <a:pt x="1478" y="229"/>
                    </a:lnTo>
                    <a:lnTo>
                      <a:pt x="1486" y="223"/>
                    </a:lnTo>
                    <a:lnTo>
                      <a:pt x="1495" y="217"/>
                    </a:lnTo>
                    <a:lnTo>
                      <a:pt x="1504" y="212"/>
                    </a:lnTo>
                    <a:lnTo>
                      <a:pt x="1514" y="208"/>
                    </a:lnTo>
                    <a:lnTo>
                      <a:pt x="1524" y="203"/>
                    </a:lnTo>
                    <a:lnTo>
                      <a:pt x="1541" y="196"/>
                    </a:lnTo>
                    <a:lnTo>
                      <a:pt x="1557" y="189"/>
                    </a:lnTo>
                    <a:lnTo>
                      <a:pt x="1572" y="181"/>
                    </a:lnTo>
                    <a:lnTo>
                      <a:pt x="1588" y="174"/>
                    </a:lnTo>
                    <a:lnTo>
                      <a:pt x="1603" y="167"/>
                    </a:lnTo>
                    <a:lnTo>
                      <a:pt x="1619" y="160"/>
                    </a:lnTo>
                    <a:lnTo>
                      <a:pt x="1635" y="155"/>
                    </a:lnTo>
                    <a:lnTo>
                      <a:pt x="1653" y="150"/>
                    </a:lnTo>
                    <a:lnTo>
                      <a:pt x="1653" y="115"/>
                    </a:lnTo>
                    <a:lnTo>
                      <a:pt x="1653" y="111"/>
                    </a:lnTo>
                    <a:lnTo>
                      <a:pt x="1653" y="106"/>
                    </a:lnTo>
                    <a:lnTo>
                      <a:pt x="1653" y="103"/>
                    </a:lnTo>
                    <a:lnTo>
                      <a:pt x="1655" y="100"/>
                    </a:lnTo>
                    <a:lnTo>
                      <a:pt x="1657" y="98"/>
                    </a:lnTo>
                    <a:lnTo>
                      <a:pt x="1659" y="96"/>
                    </a:lnTo>
                    <a:lnTo>
                      <a:pt x="1662" y="94"/>
                    </a:lnTo>
                    <a:lnTo>
                      <a:pt x="1665" y="93"/>
                    </a:lnTo>
                    <a:lnTo>
                      <a:pt x="1669" y="92"/>
                    </a:lnTo>
                    <a:lnTo>
                      <a:pt x="1672" y="91"/>
                    </a:lnTo>
                    <a:lnTo>
                      <a:pt x="1677" y="92"/>
                    </a:lnTo>
                    <a:lnTo>
                      <a:pt x="1680" y="93"/>
                    </a:lnTo>
                    <a:lnTo>
                      <a:pt x="1683" y="95"/>
                    </a:lnTo>
                    <a:lnTo>
                      <a:pt x="1687" y="97"/>
                    </a:lnTo>
                    <a:lnTo>
                      <a:pt x="1688" y="99"/>
                    </a:lnTo>
                    <a:lnTo>
                      <a:pt x="1690" y="102"/>
                    </a:lnTo>
                    <a:lnTo>
                      <a:pt x="1692" y="109"/>
                    </a:lnTo>
                    <a:lnTo>
                      <a:pt x="1692" y="116"/>
                    </a:lnTo>
                    <a:lnTo>
                      <a:pt x="1692" y="144"/>
                    </a:lnTo>
                    <a:lnTo>
                      <a:pt x="1705" y="143"/>
                    </a:lnTo>
                    <a:lnTo>
                      <a:pt x="1719" y="142"/>
                    </a:lnTo>
                    <a:lnTo>
                      <a:pt x="1732" y="143"/>
                    </a:lnTo>
                    <a:lnTo>
                      <a:pt x="1744" y="143"/>
                    </a:lnTo>
                    <a:lnTo>
                      <a:pt x="1756" y="144"/>
                    </a:lnTo>
                    <a:lnTo>
                      <a:pt x="1769" y="146"/>
                    </a:lnTo>
                    <a:lnTo>
                      <a:pt x="1781" y="149"/>
                    </a:lnTo>
                    <a:lnTo>
                      <a:pt x="1793" y="152"/>
                    </a:lnTo>
                    <a:lnTo>
                      <a:pt x="1805" y="155"/>
                    </a:lnTo>
                    <a:lnTo>
                      <a:pt x="1816" y="159"/>
                    </a:lnTo>
                    <a:lnTo>
                      <a:pt x="1831" y="166"/>
                    </a:lnTo>
                    <a:lnTo>
                      <a:pt x="1845" y="174"/>
                    </a:lnTo>
                    <a:lnTo>
                      <a:pt x="1858" y="182"/>
                    </a:lnTo>
                    <a:lnTo>
                      <a:pt x="1868" y="192"/>
                    </a:lnTo>
                    <a:lnTo>
                      <a:pt x="1876" y="202"/>
                    </a:lnTo>
                    <a:lnTo>
                      <a:pt x="1884" y="213"/>
                    </a:lnTo>
                    <a:lnTo>
                      <a:pt x="1890" y="225"/>
                    </a:lnTo>
                    <a:lnTo>
                      <a:pt x="1895" y="237"/>
                    </a:lnTo>
                    <a:lnTo>
                      <a:pt x="1899" y="251"/>
                    </a:lnTo>
                    <a:lnTo>
                      <a:pt x="1901" y="265"/>
                    </a:lnTo>
                    <a:lnTo>
                      <a:pt x="1902" y="278"/>
                    </a:lnTo>
                    <a:lnTo>
                      <a:pt x="1902" y="291"/>
                    </a:lnTo>
                    <a:lnTo>
                      <a:pt x="1901" y="303"/>
                    </a:lnTo>
                    <a:lnTo>
                      <a:pt x="1897" y="314"/>
                    </a:lnTo>
                    <a:lnTo>
                      <a:pt x="1894" y="325"/>
                    </a:lnTo>
                    <a:lnTo>
                      <a:pt x="1889" y="335"/>
                    </a:lnTo>
                    <a:lnTo>
                      <a:pt x="1882" y="345"/>
                    </a:lnTo>
                    <a:lnTo>
                      <a:pt x="1875" y="354"/>
                    </a:lnTo>
                    <a:lnTo>
                      <a:pt x="1866" y="363"/>
                    </a:lnTo>
                    <a:lnTo>
                      <a:pt x="1858" y="371"/>
                    </a:lnTo>
                    <a:lnTo>
                      <a:pt x="1848" y="378"/>
                    </a:lnTo>
                    <a:lnTo>
                      <a:pt x="1836" y="385"/>
                    </a:lnTo>
                    <a:lnTo>
                      <a:pt x="1825" y="392"/>
                    </a:lnTo>
                    <a:lnTo>
                      <a:pt x="1813" y="398"/>
                    </a:lnTo>
                    <a:lnTo>
                      <a:pt x="1798" y="405"/>
                    </a:lnTo>
                    <a:lnTo>
                      <a:pt x="1783" y="410"/>
                    </a:lnTo>
                    <a:lnTo>
                      <a:pt x="1768" y="415"/>
                    </a:lnTo>
                    <a:lnTo>
                      <a:pt x="1753" y="419"/>
                    </a:lnTo>
                    <a:lnTo>
                      <a:pt x="1722" y="426"/>
                    </a:lnTo>
                    <a:lnTo>
                      <a:pt x="1689" y="432"/>
                    </a:lnTo>
                    <a:lnTo>
                      <a:pt x="1689" y="564"/>
                    </a:lnTo>
                    <a:lnTo>
                      <a:pt x="1708" y="569"/>
                    </a:lnTo>
                    <a:lnTo>
                      <a:pt x="1727" y="573"/>
                    </a:lnTo>
                    <a:lnTo>
                      <a:pt x="1743" y="579"/>
                    </a:lnTo>
                    <a:lnTo>
                      <a:pt x="1759" y="585"/>
                    </a:lnTo>
                    <a:lnTo>
                      <a:pt x="1766" y="589"/>
                    </a:lnTo>
                    <a:lnTo>
                      <a:pt x="1774" y="594"/>
                    </a:lnTo>
                    <a:lnTo>
                      <a:pt x="1781" y="600"/>
                    </a:lnTo>
                    <a:lnTo>
                      <a:pt x="1788" y="605"/>
                    </a:lnTo>
                    <a:lnTo>
                      <a:pt x="1794" y="612"/>
                    </a:lnTo>
                    <a:lnTo>
                      <a:pt x="1799" y="618"/>
                    </a:lnTo>
                    <a:lnTo>
                      <a:pt x="1803" y="625"/>
                    </a:lnTo>
                    <a:lnTo>
                      <a:pt x="1806" y="632"/>
                    </a:lnTo>
                    <a:lnTo>
                      <a:pt x="1809" y="640"/>
                    </a:lnTo>
                    <a:lnTo>
                      <a:pt x="1811" y="647"/>
                    </a:lnTo>
                    <a:lnTo>
                      <a:pt x="1813" y="655"/>
                    </a:lnTo>
                    <a:lnTo>
                      <a:pt x="1813" y="663"/>
                    </a:lnTo>
                    <a:lnTo>
                      <a:pt x="1811" y="670"/>
                    </a:lnTo>
                    <a:lnTo>
                      <a:pt x="1810" y="678"/>
                    </a:lnTo>
                    <a:lnTo>
                      <a:pt x="1806" y="686"/>
                    </a:lnTo>
                    <a:lnTo>
                      <a:pt x="1803" y="693"/>
                    </a:lnTo>
                    <a:lnTo>
                      <a:pt x="1799" y="699"/>
                    </a:lnTo>
                    <a:lnTo>
                      <a:pt x="1795" y="705"/>
                    </a:lnTo>
                    <a:lnTo>
                      <a:pt x="1790" y="710"/>
                    </a:lnTo>
                    <a:lnTo>
                      <a:pt x="1784" y="715"/>
                    </a:lnTo>
                    <a:lnTo>
                      <a:pt x="1773" y="724"/>
                    </a:lnTo>
                    <a:lnTo>
                      <a:pt x="1760" y="731"/>
                    </a:lnTo>
                    <a:lnTo>
                      <a:pt x="1747" y="737"/>
                    </a:lnTo>
                    <a:lnTo>
                      <a:pt x="1732" y="742"/>
                    </a:lnTo>
                    <a:lnTo>
                      <a:pt x="1717" y="747"/>
                    </a:lnTo>
                    <a:lnTo>
                      <a:pt x="1702" y="751"/>
                    </a:lnTo>
                    <a:lnTo>
                      <a:pt x="1694" y="753"/>
                    </a:lnTo>
                    <a:lnTo>
                      <a:pt x="1688" y="755"/>
                    </a:lnTo>
                    <a:lnTo>
                      <a:pt x="1687" y="879"/>
                    </a:lnTo>
                    <a:lnTo>
                      <a:pt x="1700" y="878"/>
                    </a:lnTo>
                    <a:lnTo>
                      <a:pt x="1713" y="875"/>
                    </a:lnTo>
                    <a:lnTo>
                      <a:pt x="1725" y="871"/>
                    </a:lnTo>
                    <a:lnTo>
                      <a:pt x="1735" y="866"/>
                    </a:lnTo>
                    <a:lnTo>
                      <a:pt x="1743" y="862"/>
                    </a:lnTo>
                    <a:lnTo>
                      <a:pt x="1750" y="857"/>
                    </a:lnTo>
                    <a:lnTo>
                      <a:pt x="1756" y="851"/>
                    </a:lnTo>
                    <a:lnTo>
                      <a:pt x="1763" y="846"/>
                    </a:lnTo>
                    <a:lnTo>
                      <a:pt x="1770" y="839"/>
                    </a:lnTo>
                    <a:lnTo>
                      <a:pt x="1779" y="832"/>
                    </a:lnTo>
                    <a:lnTo>
                      <a:pt x="1779" y="837"/>
                    </a:lnTo>
                    <a:lnTo>
                      <a:pt x="1778" y="842"/>
                    </a:lnTo>
                    <a:lnTo>
                      <a:pt x="1776" y="847"/>
                    </a:lnTo>
                    <a:lnTo>
                      <a:pt x="1774" y="852"/>
                    </a:lnTo>
                    <a:lnTo>
                      <a:pt x="1769" y="862"/>
                    </a:lnTo>
                    <a:lnTo>
                      <a:pt x="1763" y="871"/>
                    </a:lnTo>
                    <a:lnTo>
                      <a:pt x="1756" y="879"/>
                    </a:lnTo>
                    <a:lnTo>
                      <a:pt x="1749" y="886"/>
                    </a:lnTo>
                    <a:lnTo>
                      <a:pt x="1743" y="891"/>
                    </a:lnTo>
                    <a:lnTo>
                      <a:pt x="1735" y="896"/>
                    </a:lnTo>
                    <a:lnTo>
                      <a:pt x="1728" y="900"/>
                    </a:lnTo>
                    <a:lnTo>
                      <a:pt x="1720" y="903"/>
                    </a:lnTo>
                    <a:lnTo>
                      <a:pt x="1712" y="906"/>
                    </a:lnTo>
                    <a:lnTo>
                      <a:pt x="1704" y="908"/>
                    </a:lnTo>
                    <a:lnTo>
                      <a:pt x="1695" y="910"/>
                    </a:lnTo>
                    <a:lnTo>
                      <a:pt x="1687" y="911"/>
                    </a:lnTo>
                    <a:lnTo>
                      <a:pt x="1685" y="991"/>
                    </a:lnTo>
                    <a:lnTo>
                      <a:pt x="1685" y="993"/>
                    </a:lnTo>
                    <a:lnTo>
                      <a:pt x="1675" y="1011"/>
                    </a:lnTo>
                    <a:lnTo>
                      <a:pt x="1672" y="1018"/>
                    </a:lnTo>
                    <a:lnTo>
                      <a:pt x="1668" y="1011"/>
                    </a:lnTo>
                    <a:lnTo>
                      <a:pt x="1658" y="993"/>
                    </a:lnTo>
                    <a:lnTo>
                      <a:pt x="1658" y="991"/>
                    </a:lnTo>
                    <a:lnTo>
                      <a:pt x="1658" y="911"/>
                    </a:lnTo>
                    <a:lnTo>
                      <a:pt x="1653" y="910"/>
                    </a:lnTo>
                    <a:lnTo>
                      <a:pt x="1648" y="910"/>
                    </a:lnTo>
                    <a:lnTo>
                      <a:pt x="1637" y="907"/>
                    </a:lnTo>
                    <a:lnTo>
                      <a:pt x="1625" y="903"/>
                    </a:lnTo>
                    <a:lnTo>
                      <a:pt x="1614" y="899"/>
                    </a:lnTo>
                    <a:lnTo>
                      <a:pt x="1604" y="894"/>
                    </a:lnTo>
                    <a:lnTo>
                      <a:pt x="1594" y="888"/>
                    </a:lnTo>
                    <a:lnTo>
                      <a:pt x="1586" y="881"/>
                    </a:lnTo>
                    <a:lnTo>
                      <a:pt x="1578" y="873"/>
                    </a:lnTo>
                    <a:lnTo>
                      <a:pt x="1571" y="865"/>
                    </a:lnTo>
                    <a:lnTo>
                      <a:pt x="1567" y="859"/>
                    </a:lnTo>
                    <a:lnTo>
                      <a:pt x="1563" y="852"/>
                    </a:lnTo>
                    <a:lnTo>
                      <a:pt x="1561" y="845"/>
                    </a:lnTo>
                    <a:lnTo>
                      <a:pt x="1558" y="838"/>
                    </a:lnTo>
                    <a:lnTo>
                      <a:pt x="1557" y="831"/>
                    </a:lnTo>
                    <a:lnTo>
                      <a:pt x="1556" y="824"/>
                    </a:lnTo>
                    <a:lnTo>
                      <a:pt x="1556" y="817"/>
                    </a:lnTo>
                    <a:lnTo>
                      <a:pt x="1557" y="810"/>
                    </a:lnTo>
                    <a:lnTo>
                      <a:pt x="1558" y="802"/>
                    </a:lnTo>
                    <a:lnTo>
                      <a:pt x="1559" y="795"/>
                    </a:lnTo>
                    <a:lnTo>
                      <a:pt x="1562" y="788"/>
                    </a:lnTo>
                    <a:lnTo>
                      <a:pt x="1566" y="782"/>
                    </a:lnTo>
                    <a:lnTo>
                      <a:pt x="1569" y="775"/>
                    </a:lnTo>
                    <a:lnTo>
                      <a:pt x="1574" y="769"/>
                    </a:lnTo>
                    <a:lnTo>
                      <a:pt x="1579" y="763"/>
                    </a:lnTo>
                    <a:lnTo>
                      <a:pt x="1584" y="757"/>
                    </a:lnTo>
                    <a:lnTo>
                      <a:pt x="1592" y="751"/>
                    </a:lnTo>
                    <a:lnTo>
                      <a:pt x="1601" y="746"/>
                    </a:lnTo>
                    <a:lnTo>
                      <a:pt x="1608" y="741"/>
                    </a:lnTo>
                    <a:lnTo>
                      <a:pt x="1617" y="736"/>
                    </a:lnTo>
                    <a:lnTo>
                      <a:pt x="1637" y="727"/>
                    </a:lnTo>
                    <a:lnTo>
                      <a:pt x="1657" y="719"/>
                    </a:lnTo>
                    <a:lnTo>
                      <a:pt x="1655" y="620"/>
                    </a:lnTo>
                    <a:lnTo>
                      <a:pt x="1654" y="620"/>
                    </a:lnTo>
                    <a:lnTo>
                      <a:pt x="1652" y="620"/>
                    </a:lnTo>
                    <a:lnTo>
                      <a:pt x="1629" y="617"/>
                    </a:lnTo>
                    <a:lnTo>
                      <a:pt x="1607" y="614"/>
                    </a:lnTo>
                    <a:lnTo>
                      <a:pt x="1586" y="609"/>
                    </a:lnTo>
                    <a:lnTo>
                      <a:pt x="1563" y="603"/>
                    </a:lnTo>
                    <a:lnTo>
                      <a:pt x="1552" y="598"/>
                    </a:lnTo>
                    <a:lnTo>
                      <a:pt x="1539" y="593"/>
                    </a:lnTo>
                    <a:lnTo>
                      <a:pt x="1529" y="588"/>
                    </a:lnTo>
                    <a:lnTo>
                      <a:pt x="1518" y="582"/>
                    </a:lnTo>
                    <a:lnTo>
                      <a:pt x="1507" y="573"/>
                    </a:lnTo>
                    <a:lnTo>
                      <a:pt x="1496" y="564"/>
                    </a:lnTo>
                    <a:lnTo>
                      <a:pt x="1486" y="554"/>
                    </a:lnTo>
                    <a:lnTo>
                      <a:pt x="1478" y="543"/>
                    </a:lnTo>
                    <a:lnTo>
                      <a:pt x="1473" y="532"/>
                    </a:lnTo>
                    <a:lnTo>
                      <a:pt x="1470" y="519"/>
                    </a:lnTo>
                    <a:lnTo>
                      <a:pt x="1467" y="506"/>
                    </a:lnTo>
                    <a:lnTo>
                      <a:pt x="1468" y="492"/>
                    </a:lnTo>
                    <a:lnTo>
                      <a:pt x="1471" y="478"/>
                    </a:lnTo>
                    <a:lnTo>
                      <a:pt x="1475" y="465"/>
                    </a:lnTo>
                    <a:lnTo>
                      <a:pt x="1481" y="454"/>
                    </a:lnTo>
                    <a:lnTo>
                      <a:pt x="1487" y="443"/>
                    </a:lnTo>
                    <a:lnTo>
                      <a:pt x="1496" y="434"/>
                    </a:lnTo>
                    <a:lnTo>
                      <a:pt x="1506" y="425"/>
                    </a:lnTo>
                    <a:lnTo>
                      <a:pt x="1516" y="418"/>
                    </a:lnTo>
                    <a:lnTo>
                      <a:pt x="1527" y="411"/>
                    </a:lnTo>
                    <a:lnTo>
                      <a:pt x="1539" y="405"/>
                    </a:lnTo>
                    <a:lnTo>
                      <a:pt x="1553" y="399"/>
                    </a:lnTo>
                    <a:lnTo>
                      <a:pt x="1567" y="395"/>
                    </a:lnTo>
                    <a:lnTo>
                      <a:pt x="1581" y="391"/>
                    </a:lnTo>
                    <a:lnTo>
                      <a:pt x="1612" y="384"/>
                    </a:lnTo>
                    <a:lnTo>
                      <a:pt x="1643" y="379"/>
                    </a:lnTo>
                    <a:lnTo>
                      <a:pt x="1648" y="378"/>
                    </a:lnTo>
                    <a:lnTo>
                      <a:pt x="1654" y="378"/>
                    </a:lnTo>
                    <a:lnTo>
                      <a:pt x="1653" y="189"/>
                    </a:lnTo>
                    <a:close/>
                    <a:moveTo>
                      <a:pt x="1660" y="149"/>
                    </a:moveTo>
                    <a:lnTo>
                      <a:pt x="1672" y="146"/>
                    </a:lnTo>
                    <a:lnTo>
                      <a:pt x="1684" y="145"/>
                    </a:lnTo>
                    <a:lnTo>
                      <a:pt x="1684" y="116"/>
                    </a:lnTo>
                    <a:lnTo>
                      <a:pt x="1684" y="109"/>
                    </a:lnTo>
                    <a:lnTo>
                      <a:pt x="1683" y="103"/>
                    </a:lnTo>
                    <a:lnTo>
                      <a:pt x="1680" y="100"/>
                    </a:lnTo>
                    <a:lnTo>
                      <a:pt x="1677" y="99"/>
                    </a:lnTo>
                    <a:lnTo>
                      <a:pt x="1674" y="98"/>
                    </a:lnTo>
                    <a:lnTo>
                      <a:pt x="1672" y="98"/>
                    </a:lnTo>
                    <a:lnTo>
                      <a:pt x="1668" y="98"/>
                    </a:lnTo>
                    <a:lnTo>
                      <a:pt x="1664" y="100"/>
                    </a:lnTo>
                    <a:lnTo>
                      <a:pt x="1662" y="102"/>
                    </a:lnTo>
                    <a:lnTo>
                      <a:pt x="1660" y="105"/>
                    </a:lnTo>
                    <a:lnTo>
                      <a:pt x="1660" y="110"/>
                    </a:lnTo>
                    <a:lnTo>
                      <a:pt x="1660" y="115"/>
                    </a:lnTo>
                    <a:lnTo>
                      <a:pt x="1660" y="149"/>
                    </a:lnTo>
                    <a:close/>
                    <a:moveTo>
                      <a:pt x="1688" y="624"/>
                    </a:moveTo>
                    <a:lnTo>
                      <a:pt x="1688" y="708"/>
                    </a:lnTo>
                    <a:lnTo>
                      <a:pt x="1698" y="704"/>
                    </a:lnTo>
                    <a:lnTo>
                      <a:pt x="1708" y="700"/>
                    </a:lnTo>
                    <a:lnTo>
                      <a:pt x="1717" y="695"/>
                    </a:lnTo>
                    <a:lnTo>
                      <a:pt x="1725" y="690"/>
                    </a:lnTo>
                    <a:lnTo>
                      <a:pt x="1733" y="684"/>
                    </a:lnTo>
                    <a:lnTo>
                      <a:pt x="1738" y="677"/>
                    </a:lnTo>
                    <a:lnTo>
                      <a:pt x="1740" y="673"/>
                    </a:lnTo>
                    <a:lnTo>
                      <a:pt x="1742" y="669"/>
                    </a:lnTo>
                    <a:lnTo>
                      <a:pt x="1743" y="665"/>
                    </a:lnTo>
                    <a:lnTo>
                      <a:pt x="1743" y="661"/>
                    </a:lnTo>
                    <a:lnTo>
                      <a:pt x="1740" y="652"/>
                    </a:lnTo>
                    <a:lnTo>
                      <a:pt x="1737" y="645"/>
                    </a:lnTo>
                    <a:lnTo>
                      <a:pt x="1732" y="639"/>
                    </a:lnTo>
                    <a:lnTo>
                      <a:pt x="1725" y="635"/>
                    </a:lnTo>
                    <a:lnTo>
                      <a:pt x="1717" y="631"/>
                    </a:lnTo>
                    <a:lnTo>
                      <a:pt x="1708" y="628"/>
                    </a:lnTo>
                    <a:lnTo>
                      <a:pt x="1698" y="626"/>
                    </a:lnTo>
                    <a:lnTo>
                      <a:pt x="1688" y="624"/>
                    </a:lnTo>
                    <a:close/>
                    <a:moveTo>
                      <a:pt x="1688" y="715"/>
                    </a:moveTo>
                    <a:lnTo>
                      <a:pt x="1688" y="749"/>
                    </a:lnTo>
                    <a:lnTo>
                      <a:pt x="1694" y="747"/>
                    </a:lnTo>
                    <a:lnTo>
                      <a:pt x="1700" y="745"/>
                    </a:lnTo>
                    <a:lnTo>
                      <a:pt x="1715" y="741"/>
                    </a:lnTo>
                    <a:lnTo>
                      <a:pt x="1729" y="736"/>
                    </a:lnTo>
                    <a:lnTo>
                      <a:pt x="1743" y="732"/>
                    </a:lnTo>
                    <a:lnTo>
                      <a:pt x="1755" y="726"/>
                    </a:lnTo>
                    <a:lnTo>
                      <a:pt x="1768" y="719"/>
                    </a:lnTo>
                    <a:lnTo>
                      <a:pt x="1779" y="711"/>
                    </a:lnTo>
                    <a:lnTo>
                      <a:pt x="1784" y="707"/>
                    </a:lnTo>
                    <a:lnTo>
                      <a:pt x="1788" y="702"/>
                    </a:lnTo>
                    <a:lnTo>
                      <a:pt x="1793" y="696"/>
                    </a:lnTo>
                    <a:lnTo>
                      <a:pt x="1796" y="690"/>
                    </a:lnTo>
                    <a:lnTo>
                      <a:pt x="1800" y="684"/>
                    </a:lnTo>
                    <a:lnTo>
                      <a:pt x="1803" y="677"/>
                    </a:lnTo>
                    <a:lnTo>
                      <a:pt x="1804" y="669"/>
                    </a:lnTo>
                    <a:lnTo>
                      <a:pt x="1805" y="662"/>
                    </a:lnTo>
                    <a:lnTo>
                      <a:pt x="1805" y="655"/>
                    </a:lnTo>
                    <a:lnTo>
                      <a:pt x="1804" y="648"/>
                    </a:lnTo>
                    <a:lnTo>
                      <a:pt x="1801" y="641"/>
                    </a:lnTo>
                    <a:lnTo>
                      <a:pt x="1799" y="634"/>
                    </a:lnTo>
                    <a:lnTo>
                      <a:pt x="1796" y="627"/>
                    </a:lnTo>
                    <a:lnTo>
                      <a:pt x="1793" y="621"/>
                    </a:lnTo>
                    <a:lnTo>
                      <a:pt x="1788" y="615"/>
                    </a:lnTo>
                    <a:lnTo>
                      <a:pt x="1783" y="609"/>
                    </a:lnTo>
                    <a:lnTo>
                      <a:pt x="1776" y="604"/>
                    </a:lnTo>
                    <a:lnTo>
                      <a:pt x="1769" y="599"/>
                    </a:lnTo>
                    <a:lnTo>
                      <a:pt x="1763" y="594"/>
                    </a:lnTo>
                    <a:lnTo>
                      <a:pt x="1755" y="590"/>
                    </a:lnTo>
                    <a:lnTo>
                      <a:pt x="1743" y="585"/>
                    </a:lnTo>
                    <a:lnTo>
                      <a:pt x="1730" y="581"/>
                    </a:lnTo>
                    <a:lnTo>
                      <a:pt x="1718" y="577"/>
                    </a:lnTo>
                    <a:lnTo>
                      <a:pt x="1703" y="574"/>
                    </a:lnTo>
                    <a:lnTo>
                      <a:pt x="1673" y="568"/>
                    </a:lnTo>
                    <a:lnTo>
                      <a:pt x="1640" y="563"/>
                    </a:lnTo>
                    <a:lnTo>
                      <a:pt x="1624" y="560"/>
                    </a:lnTo>
                    <a:lnTo>
                      <a:pt x="1611" y="556"/>
                    </a:lnTo>
                    <a:lnTo>
                      <a:pt x="1597" y="552"/>
                    </a:lnTo>
                    <a:lnTo>
                      <a:pt x="1586" y="546"/>
                    </a:lnTo>
                    <a:lnTo>
                      <a:pt x="1579" y="542"/>
                    </a:lnTo>
                    <a:lnTo>
                      <a:pt x="1574" y="538"/>
                    </a:lnTo>
                    <a:lnTo>
                      <a:pt x="1571" y="534"/>
                    </a:lnTo>
                    <a:lnTo>
                      <a:pt x="1567" y="529"/>
                    </a:lnTo>
                    <a:lnTo>
                      <a:pt x="1563" y="524"/>
                    </a:lnTo>
                    <a:lnTo>
                      <a:pt x="1561" y="518"/>
                    </a:lnTo>
                    <a:lnTo>
                      <a:pt x="1559" y="512"/>
                    </a:lnTo>
                    <a:lnTo>
                      <a:pt x="1558" y="505"/>
                    </a:lnTo>
                    <a:lnTo>
                      <a:pt x="1558" y="497"/>
                    </a:lnTo>
                    <a:lnTo>
                      <a:pt x="1559" y="489"/>
                    </a:lnTo>
                    <a:lnTo>
                      <a:pt x="1562" y="482"/>
                    </a:lnTo>
                    <a:lnTo>
                      <a:pt x="1566" y="476"/>
                    </a:lnTo>
                    <a:lnTo>
                      <a:pt x="1569" y="470"/>
                    </a:lnTo>
                    <a:lnTo>
                      <a:pt x="1574" y="464"/>
                    </a:lnTo>
                    <a:lnTo>
                      <a:pt x="1581" y="459"/>
                    </a:lnTo>
                    <a:lnTo>
                      <a:pt x="1587" y="455"/>
                    </a:lnTo>
                    <a:lnTo>
                      <a:pt x="1602" y="447"/>
                    </a:lnTo>
                    <a:lnTo>
                      <a:pt x="1618" y="441"/>
                    </a:lnTo>
                    <a:lnTo>
                      <a:pt x="1635" y="436"/>
                    </a:lnTo>
                    <a:lnTo>
                      <a:pt x="1654" y="432"/>
                    </a:lnTo>
                    <a:lnTo>
                      <a:pt x="1654" y="384"/>
                    </a:lnTo>
                    <a:lnTo>
                      <a:pt x="1648" y="384"/>
                    </a:lnTo>
                    <a:lnTo>
                      <a:pt x="1643" y="385"/>
                    </a:lnTo>
                    <a:lnTo>
                      <a:pt x="1612" y="390"/>
                    </a:lnTo>
                    <a:lnTo>
                      <a:pt x="1583" y="396"/>
                    </a:lnTo>
                    <a:lnTo>
                      <a:pt x="1569" y="400"/>
                    </a:lnTo>
                    <a:lnTo>
                      <a:pt x="1557" y="405"/>
                    </a:lnTo>
                    <a:lnTo>
                      <a:pt x="1544" y="410"/>
                    </a:lnTo>
                    <a:lnTo>
                      <a:pt x="1532" y="415"/>
                    </a:lnTo>
                    <a:lnTo>
                      <a:pt x="1521" y="422"/>
                    </a:lnTo>
                    <a:lnTo>
                      <a:pt x="1511" y="429"/>
                    </a:lnTo>
                    <a:lnTo>
                      <a:pt x="1502" y="437"/>
                    </a:lnTo>
                    <a:lnTo>
                      <a:pt x="1495" y="446"/>
                    </a:lnTo>
                    <a:lnTo>
                      <a:pt x="1487" y="456"/>
                    </a:lnTo>
                    <a:lnTo>
                      <a:pt x="1482" y="467"/>
                    </a:lnTo>
                    <a:lnTo>
                      <a:pt x="1478" y="479"/>
                    </a:lnTo>
                    <a:lnTo>
                      <a:pt x="1476" y="493"/>
                    </a:lnTo>
                    <a:lnTo>
                      <a:pt x="1476" y="506"/>
                    </a:lnTo>
                    <a:lnTo>
                      <a:pt x="1477" y="518"/>
                    </a:lnTo>
                    <a:lnTo>
                      <a:pt x="1481" y="530"/>
                    </a:lnTo>
                    <a:lnTo>
                      <a:pt x="1486" y="541"/>
                    </a:lnTo>
                    <a:lnTo>
                      <a:pt x="1493" y="551"/>
                    </a:lnTo>
                    <a:lnTo>
                      <a:pt x="1502" y="560"/>
                    </a:lnTo>
                    <a:lnTo>
                      <a:pt x="1512" y="569"/>
                    </a:lnTo>
                    <a:lnTo>
                      <a:pt x="1523" y="577"/>
                    </a:lnTo>
                    <a:lnTo>
                      <a:pt x="1533" y="583"/>
                    </a:lnTo>
                    <a:lnTo>
                      <a:pt x="1543" y="588"/>
                    </a:lnTo>
                    <a:lnTo>
                      <a:pt x="1554" y="593"/>
                    </a:lnTo>
                    <a:lnTo>
                      <a:pt x="1567" y="597"/>
                    </a:lnTo>
                    <a:lnTo>
                      <a:pt x="1588" y="604"/>
                    </a:lnTo>
                    <a:lnTo>
                      <a:pt x="1609" y="608"/>
                    </a:lnTo>
                    <a:lnTo>
                      <a:pt x="1630" y="611"/>
                    </a:lnTo>
                    <a:lnTo>
                      <a:pt x="1653" y="614"/>
                    </a:lnTo>
                    <a:lnTo>
                      <a:pt x="1668" y="615"/>
                    </a:lnTo>
                    <a:lnTo>
                      <a:pt x="1684" y="617"/>
                    </a:lnTo>
                    <a:lnTo>
                      <a:pt x="1699" y="620"/>
                    </a:lnTo>
                    <a:lnTo>
                      <a:pt x="1714" y="624"/>
                    </a:lnTo>
                    <a:lnTo>
                      <a:pt x="1722" y="626"/>
                    </a:lnTo>
                    <a:lnTo>
                      <a:pt x="1728" y="629"/>
                    </a:lnTo>
                    <a:lnTo>
                      <a:pt x="1734" y="633"/>
                    </a:lnTo>
                    <a:lnTo>
                      <a:pt x="1739" y="637"/>
                    </a:lnTo>
                    <a:lnTo>
                      <a:pt x="1743" y="642"/>
                    </a:lnTo>
                    <a:lnTo>
                      <a:pt x="1747" y="647"/>
                    </a:lnTo>
                    <a:lnTo>
                      <a:pt x="1749" y="653"/>
                    </a:lnTo>
                    <a:lnTo>
                      <a:pt x="1750" y="660"/>
                    </a:lnTo>
                    <a:lnTo>
                      <a:pt x="1750" y="666"/>
                    </a:lnTo>
                    <a:lnTo>
                      <a:pt x="1749" y="670"/>
                    </a:lnTo>
                    <a:lnTo>
                      <a:pt x="1748" y="675"/>
                    </a:lnTo>
                    <a:lnTo>
                      <a:pt x="1745" y="679"/>
                    </a:lnTo>
                    <a:lnTo>
                      <a:pt x="1739" y="687"/>
                    </a:lnTo>
                    <a:lnTo>
                      <a:pt x="1730" y="694"/>
                    </a:lnTo>
                    <a:lnTo>
                      <a:pt x="1722" y="700"/>
                    </a:lnTo>
                    <a:lnTo>
                      <a:pt x="1710" y="705"/>
                    </a:lnTo>
                    <a:lnTo>
                      <a:pt x="1699" y="710"/>
                    </a:lnTo>
                    <a:lnTo>
                      <a:pt x="1688" y="715"/>
                    </a:lnTo>
                    <a:close/>
                    <a:moveTo>
                      <a:pt x="1679" y="879"/>
                    </a:moveTo>
                    <a:lnTo>
                      <a:pt x="1680" y="623"/>
                    </a:lnTo>
                    <a:lnTo>
                      <a:pt x="1672" y="622"/>
                    </a:lnTo>
                    <a:lnTo>
                      <a:pt x="1663" y="621"/>
                    </a:lnTo>
                    <a:lnTo>
                      <a:pt x="1664" y="879"/>
                    </a:lnTo>
                    <a:lnTo>
                      <a:pt x="1672" y="879"/>
                    </a:lnTo>
                    <a:lnTo>
                      <a:pt x="1679" y="879"/>
                    </a:lnTo>
                    <a:close/>
                    <a:moveTo>
                      <a:pt x="1665" y="912"/>
                    </a:moveTo>
                    <a:lnTo>
                      <a:pt x="1665" y="991"/>
                    </a:lnTo>
                    <a:lnTo>
                      <a:pt x="1672" y="1003"/>
                    </a:lnTo>
                    <a:lnTo>
                      <a:pt x="1678" y="991"/>
                    </a:lnTo>
                    <a:lnTo>
                      <a:pt x="1679" y="912"/>
                    </a:lnTo>
                    <a:lnTo>
                      <a:pt x="1672" y="912"/>
                    </a:lnTo>
                    <a:lnTo>
                      <a:pt x="1665" y="912"/>
                    </a:lnTo>
                    <a:close/>
                    <a:moveTo>
                      <a:pt x="1657" y="878"/>
                    </a:moveTo>
                    <a:lnTo>
                      <a:pt x="1657" y="767"/>
                    </a:lnTo>
                    <a:lnTo>
                      <a:pt x="1643" y="774"/>
                    </a:lnTo>
                    <a:lnTo>
                      <a:pt x="1632" y="782"/>
                    </a:lnTo>
                    <a:lnTo>
                      <a:pt x="1627" y="786"/>
                    </a:lnTo>
                    <a:lnTo>
                      <a:pt x="1623" y="791"/>
                    </a:lnTo>
                    <a:lnTo>
                      <a:pt x="1619" y="796"/>
                    </a:lnTo>
                    <a:lnTo>
                      <a:pt x="1617" y="802"/>
                    </a:lnTo>
                    <a:lnTo>
                      <a:pt x="1614" y="809"/>
                    </a:lnTo>
                    <a:lnTo>
                      <a:pt x="1612" y="816"/>
                    </a:lnTo>
                    <a:lnTo>
                      <a:pt x="1611" y="823"/>
                    </a:lnTo>
                    <a:lnTo>
                      <a:pt x="1611" y="831"/>
                    </a:lnTo>
                    <a:lnTo>
                      <a:pt x="1612" y="838"/>
                    </a:lnTo>
                    <a:lnTo>
                      <a:pt x="1613" y="845"/>
                    </a:lnTo>
                    <a:lnTo>
                      <a:pt x="1617" y="852"/>
                    </a:lnTo>
                    <a:lnTo>
                      <a:pt x="1621" y="858"/>
                    </a:lnTo>
                    <a:lnTo>
                      <a:pt x="1624" y="862"/>
                    </a:lnTo>
                    <a:lnTo>
                      <a:pt x="1628" y="865"/>
                    </a:lnTo>
                    <a:lnTo>
                      <a:pt x="1632" y="868"/>
                    </a:lnTo>
                    <a:lnTo>
                      <a:pt x="1637" y="871"/>
                    </a:lnTo>
                    <a:lnTo>
                      <a:pt x="1647" y="875"/>
                    </a:lnTo>
                    <a:lnTo>
                      <a:pt x="1657" y="878"/>
                    </a:lnTo>
                    <a:close/>
                    <a:moveTo>
                      <a:pt x="1657" y="760"/>
                    </a:moveTo>
                    <a:lnTo>
                      <a:pt x="1657" y="726"/>
                    </a:lnTo>
                    <a:lnTo>
                      <a:pt x="1637" y="734"/>
                    </a:lnTo>
                    <a:lnTo>
                      <a:pt x="1619" y="742"/>
                    </a:lnTo>
                    <a:lnTo>
                      <a:pt x="1611" y="747"/>
                    </a:lnTo>
                    <a:lnTo>
                      <a:pt x="1603" y="752"/>
                    </a:lnTo>
                    <a:lnTo>
                      <a:pt x="1596" y="757"/>
                    </a:lnTo>
                    <a:lnTo>
                      <a:pt x="1588" y="763"/>
                    </a:lnTo>
                    <a:lnTo>
                      <a:pt x="1583" y="768"/>
                    </a:lnTo>
                    <a:lnTo>
                      <a:pt x="1579" y="774"/>
                    </a:lnTo>
                    <a:lnTo>
                      <a:pt x="1576" y="780"/>
                    </a:lnTo>
                    <a:lnTo>
                      <a:pt x="1572" y="786"/>
                    </a:lnTo>
                    <a:lnTo>
                      <a:pt x="1567" y="798"/>
                    </a:lnTo>
                    <a:lnTo>
                      <a:pt x="1564" y="811"/>
                    </a:lnTo>
                    <a:lnTo>
                      <a:pt x="1564" y="825"/>
                    </a:lnTo>
                    <a:lnTo>
                      <a:pt x="1566" y="838"/>
                    </a:lnTo>
                    <a:lnTo>
                      <a:pt x="1568" y="844"/>
                    </a:lnTo>
                    <a:lnTo>
                      <a:pt x="1571" y="850"/>
                    </a:lnTo>
                    <a:lnTo>
                      <a:pt x="1573" y="856"/>
                    </a:lnTo>
                    <a:lnTo>
                      <a:pt x="1577" y="862"/>
                    </a:lnTo>
                    <a:lnTo>
                      <a:pt x="1583" y="870"/>
                    </a:lnTo>
                    <a:lnTo>
                      <a:pt x="1591" y="877"/>
                    </a:lnTo>
                    <a:lnTo>
                      <a:pt x="1599" y="883"/>
                    </a:lnTo>
                    <a:lnTo>
                      <a:pt x="1608" y="889"/>
                    </a:lnTo>
                    <a:lnTo>
                      <a:pt x="1618" y="894"/>
                    </a:lnTo>
                    <a:lnTo>
                      <a:pt x="1628" y="898"/>
                    </a:lnTo>
                    <a:lnTo>
                      <a:pt x="1639" y="901"/>
                    </a:lnTo>
                    <a:lnTo>
                      <a:pt x="1650" y="904"/>
                    </a:lnTo>
                    <a:lnTo>
                      <a:pt x="1663" y="905"/>
                    </a:lnTo>
                    <a:lnTo>
                      <a:pt x="1675" y="906"/>
                    </a:lnTo>
                    <a:lnTo>
                      <a:pt x="1688" y="905"/>
                    </a:lnTo>
                    <a:lnTo>
                      <a:pt x="1700" y="903"/>
                    </a:lnTo>
                    <a:lnTo>
                      <a:pt x="1712" y="899"/>
                    </a:lnTo>
                    <a:lnTo>
                      <a:pt x="1723" y="895"/>
                    </a:lnTo>
                    <a:lnTo>
                      <a:pt x="1734" y="889"/>
                    </a:lnTo>
                    <a:lnTo>
                      <a:pt x="1743" y="882"/>
                    </a:lnTo>
                    <a:lnTo>
                      <a:pt x="1750" y="875"/>
                    </a:lnTo>
                    <a:lnTo>
                      <a:pt x="1756" y="868"/>
                    </a:lnTo>
                    <a:lnTo>
                      <a:pt x="1761" y="860"/>
                    </a:lnTo>
                    <a:lnTo>
                      <a:pt x="1766" y="852"/>
                    </a:lnTo>
                    <a:lnTo>
                      <a:pt x="1760" y="857"/>
                    </a:lnTo>
                    <a:lnTo>
                      <a:pt x="1754" y="862"/>
                    </a:lnTo>
                    <a:lnTo>
                      <a:pt x="1747" y="867"/>
                    </a:lnTo>
                    <a:lnTo>
                      <a:pt x="1739" y="871"/>
                    </a:lnTo>
                    <a:lnTo>
                      <a:pt x="1733" y="875"/>
                    </a:lnTo>
                    <a:lnTo>
                      <a:pt x="1725" y="878"/>
                    </a:lnTo>
                    <a:lnTo>
                      <a:pt x="1717" y="880"/>
                    </a:lnTo>
                    <a:lnTo>
                      <a:pt x="1709" y="882"/>
                    </a:lnTo>
                    <a:lnTo>
                      <a:pt x="1700" y="884"/>
                    </a:lnTo>
                    <a:lnTo>
                      <a:pt x="1692" y="885"/>
                    </a:lnTo>
                    <a:lnTo>
                      <a:pt x="1682" y="885"/>
                    </a:lnTo>
                    <a:lnTo>
                      <a:pt x="1673" y="886"/>
                    </a:lnTo>
                    <a:lnTo>
                      <a:pt x="1664" y="885"/>
                    </a:lnTo>
                    <a:lnTo>
                      <a:pt x="1655" y="884"/>
                    </a:lnTo>
                    <a:lnTo>
                      <a:pt x="1647" y="882"/>
                    </a:lnTo>
                    <a:lnTo>
                      <a:pt x="1639" y="879"/>
                    </a:lnTo>
                    <a:lnTo>
                      <a:pt x="1632" y="876"/>
                    </a:lnTo>
                    <a:lnTo>
                      <a:pt x="1625" y="872"/>
                    </a:lnTo>
                    <a:lnTo>
                      <a:pt x="1619" y="867"/>
                    </a:lnTo>
                    <a:lnTo>
                      <a:pt x="1614" y="861"/>
                    </a:lnTo>
                    <a:lnTo>
                      <a:pt x="1609" y="854"/>
                    </a:lnTo>
                    <a:lnTo>
                      <a:pt x="1606" y="847"/>
                    </a:lnTo>
                    <a:lnTo>
                      <a:pt x="1604" y="839"/>
                    </a:lnTo>
                    <a:lnTo>
                      <a:pt x="1603" y="831"/>
                    </a:lnTo>
                    <a:lnTo>
                      <a:pt x="1603" y="823"/>
                    </a:lnTo>
                    <a:lnTo>
                      <a:pt x="1604" y="815"/>
                    </a:lnTo>
                    <a:lnTo>
                      <a:pt x="1607" y="808"/>
                    </a:lnTo>
                    <a:lnTo>
                      <a:pt x="1609" y="800"/>
                    </a:lnTo>
                    <a:lnTo>
                      <a:pt x="1612" y="794"/>
                    </a:lnTo>
                    <a:lnTo>
                      <a:pt x="1617" y="788"/>
                    </a:lnTo>
                    <a:lnTo>
                      <a:pt x="1622" y="782"/>
                    </a:lnTo>
                    <a:lnTo>
                      <a:pt x="1627" y="777"/>
                    </a:lnTo>
                    <a:lnTo>
                      <a:pt x="1634" y="772"/>
                    </a:lnTo>
                    <a:lnTo>
                      <a:pt x="1640" y="768"/>
                    </a:lnTo>
                    <a:lnTo>
                      <a:pt x="1648" y="764"/>
                    </a:lnTo>
                    <a:lnTo>
                      <a:pt x="1657" y="760"/>
                    </a:lnTo>
                    <a:close/>
                    <a:moveTo>
                      <a:pt x="1655" y="559"/>
                    </a:moveTo>
                    <a:lnTo>
                      <a:pt x="1654" y="439"/>
                    </a:lnTo>
                    <a:lnTo>
                      <a:pt x="1638" y="442"/>
                    </a:lnTo>
                    <a:lnTo>
                      <a:pt x="1621" y="447"/>
                    </a:lnTo>
                    <a:lnTo>
                      <a:pt x="1606" y="453"/>
                    </a:lnTo>
                    <a:lnTo>
                      <a:pt x="1592" y="460"/>
                    </a:lnTo>
                    <a:lnTo>
                      <a:pt x="1586" y="464"/>
                    </a:lnTo>
                    <a:lnTo>
                      <a:pt x="1581" y="468"/>
                    </a:lnTo>
                    <a:lnTo>
                      <a:pt x="1576" y="473"/>
                    </a:lnTo>
                    <a:lnTo>
                      <a:pt x="1572" y="478"/>
                    </a:lnTo>
                    <a:lnTo>
                      <a:pt x="1569" y="484"/>
                    </a:lnTo>
                    <a:lnTo>
                      <a:pt x="1567" y="490"/>
                    </a:lnTo>
                    <a:lnTo>
                      <a:pt x="1566" y="497"/>
                    </a:lnTo>
                    <a:lnTo>
                      <a:pt x="1566" y="505"/>
                    </a:lnTo>
                    <a:lnTo>
                      <a:pt x="1567" y="511"/>
                    </a:lnTo>
                    <a:lnTo>
                      <a:pt x="1568" y="516"/>
                    </a:lnTo>
                    <a:lnTo>
                      <a:pt x="1571" y="521"/>
                    </a:lnTo>
                    <a:lnTo>
                      <a:pt x="1573" y="526"/>
                    </a:lnTo>
                    <a:lnTo>
                      <a:pt x="1577" y="530"/>
                    </a:lnTo>
                    <a:lnTo>
                      <a:pt x="1581" y="534"/>
                    </a:lnTo>
                    <a:lnTo>
                      <a:pt x="1584" y="538"/>
                    </a:lnTo>
                    <a:lnTo>
                      <a:pt x="1589" y="541"/>
                    </a:lnTo>
                    <a:lnTo>
                      <a:pt x="1601" y="546"/>
                    </a:lnTo>
                    <a:lnTo>
                      <a:pt x="1613" y="551"/>
                    </a:lnTo>
                    <a:lnTo>
                      <a:pt x="1627" y="554"/>
                    </a:lnTo>
                    <a:lnTo>
                      <a:pt x="1642" y="557"/>
                    </a:lnTo>
                    <a:lnTo>
                      <a:pt x="1648" y="558"/>
                    </a:lnTo>
                    <a:lnTo>
                      <a:pt x="1655" y="559"/>
                    </a:lnTo>
                    <a:close/>
                    <a:moveTo>
                      <a:pt x="768" y="714"/>
                    </a:moveTo>
                    <a:lnTo>
                      <a:pt x="770" y="714"/>
                    </a:lnTo>
                    <a:lnTo>
                      <a:pt x="771" y="715"/>
                    </a:lnTo>
                    <a:lnTo>
                      <a:pt x="773" y="717"/>
                    </a:lnTo>
                    <a:lnTo>
                      <a:pt x="775" y="718"/>
                    </a:lnTo>
                    <a:lnTo>
                      <a:pt x="783" y="724"/>
                    </a:lnTo>
                    <a:lnTo>
                      <a:pt x="795" y="731"/>
                    </a:lnTo>
                    <a:lnTo>
                      <a:pt x="801" y="735"/>
                    </a:lnTo>
                    <a:lnTo>
                      <a:pt x="807" y="738"/>
                    </a:lnTo>
                    <a:lnTo>
                      <a:pt x="813" y="741"/>
                    </a:lnTo>
                    <a:lnTo>
                      <a:pt x="821" y="743"/>
                    </a:lnTo>
                    <a:lnTo>
                      <a:pt x="836" y="747"/>
                    </a:lnTo>
                    <a:lnTo>
                      <a:pt x="850" y="750"/>
                    </a:lnTo>
                    <a:lnTo>
                      <a:pt x="860" y="753"/>
                    </a:lnTo>
                    <a:lnTo>
                      <a:pt x="868" y="756"/>
                    </a:lnTo>
                    <a:lnTo>
                      <a:pt x="877" y="760"/>
                    </a:lnTo>
                    <a:lnTo>
                      <a:pt x="886" y="765"/>
                    </a:lnTo>
                    <a:lnTo>
                      <a:pt x="892" y="770"/>
                    </a:lnTo>
                    <a:lnTo>
                      <a:pt x="897" y="776"/>
                    </a:lnTo>
                    <a:lnTo>
                      <a:pt x="902" y="782"/>
                    </a:lnTo>
                    <a:lnTo>
                      <a:pt x="907" y="788"/>
                    </a:lnTo>
                    <a:lnTo>
                      <a:pt x="914" y="802"/>
                    </a:lnTo>
                    <a:lnTo>
                      <a:pt x="922" y="817"/>
                    </a:lnTo>
                    <a:lnTo>
                      <a:pt x="926" y="827"/>
                    </a:lnTo>
                    <a:lnTo>
                      <a:pt x="928" y="836"/>
                    </a:lnTo>
                    <a:lnTo>
                      <a:pt x="928" y="846"/>
                    </a:lnTo>
                    <a:lnTo>
                      <a:pt x="926" y="855"/>
                    </a:lnTo>
                    <a:lnTo>
                      <a:pt x="924" y="862"/>
                    </a:lnTo>
                    <a:lnTo>
                      <a:pt x="924" y="868"/>
                    </a:lnTo>
                    <a:lnTo>
                      <a:pt x="924" y="872"/>
                    </a:lnTo>
                    <a:lnTo>
                      <a:pt x="924" y="876"/>
                    </a:lnTo>
                    <a:lnTo>
                      <a:pt x="923" y="880"/>
                    </a:lnTo>
                    <a:lnTo>
                      <a:pt x="922" y="884"/>
                    </a:lnTo>
                    <a:lnTo>
                      <a:pt x="913" y="894"/>
                    </a:lnTo>
                    <a:lnTo>
                      <a:pt x="908" y="905"/>
                    </a:lnTo>
                    <a:lnTo>
                      <a:pt x="917" y="905"/>
                    </a:lnTo>
                    <a:lnTo>
                      <a:pt x="928" y="904"/>
                    </a:lnTo>
                    <a:lnTo>
                      <a:pt x="941" y="903"/>
                    </a:lnTo>
                    <a:lnTo>
                      <a:pt x="953" y="901"/>
                    </a:lnTo>
                    <a:lnTo>
                      <a:pt x="952" y="900"/>
                    </a:lnTo>
                    <a:lnTo>
                      <a:pt x="951" y="899"/>
                    </a:lnTo>
                    <a:lnTo>
                      <a:pt x="948" y="895"/>
                    </a:lnTo>
                    <a:lnTo>
                      <a:pt x="946" y="891"/>
                    </a:lnTo>
                    <a:lnTo>
                      <a:pt x="946" y="886"/>
                    </a:lnTo>
                    <a:lnTo>
                      <a:pt x="948" y="881"/>
                    </a:lnTo>
                    <a:lnTo>
                      <a:pt x="949" y="877"/>
                    </a:lnTo>
                    <a:lnTo>
                      <a:pt x="952" y="875"/>
                    </a:lnTo>
                    <a:lnTo>
                      <a:pt x="954" y="873"/>
                    </a:lnTo>
                    <a:lnTo>
                      <a:pt x="958" y="872"/>
                    </a:lnTo>
                    <a:lnTo>
                      <a:pt x="962" y="872"/>
                    </a:lnTo>
                    <a:lnTo>
                      <a:pt x="966" y="873"/>
                    </a:lnTo>
                    <a:lnTo>
                      <a:pt x="968" y="875"/>
                    </a:lnTo>
                    <a:lnTo>
                      <a:pt x="971" y="877"/>
                    </a:lnTo>
                    <a:lnTo>
                      <a:pt x="973" y="878"/>
                    </a:lnTo>
                    <a:lnTo>
                      <a:pt x="976" y="877"/>
                    </a:lnTo>
                    <a:lnTo>
                      <a:pt x="977" y="875"/>
                    </a:lnTo>
                    <a:lnTo>
                      <a:pt x="979" y="871"/>
                    </a:lnTo>
                    <a:lnTo>
                      <a:pt x="979" y="863"/>
                    </a:lnTo>
                    <a:lnTo>
                      <a:pt x="978" y="855"/>
                    </a:lnTo>
                    <a:lnTo>
                      <a:pt x="974" y="848"/>
                    </a:lnTo>
                    <a:lnTo>
                      <a:pt x="969" y="842"/>
                    </a:lnTo>
                    <a:lnTo>
                      <a:pt x="964" y="836"/>
                    </a:lnTo>
                    <a:lnTo>
                      <a:pt x="959" y="830"/>
                    </a:lnTo>
                    <a:lnTo>
                      <a:pt x="954" y="824"/>
                    </a:lnTo>
                    <a:lnTo>
                      <a:pt x="951" y="817"/>
                    </a:lnTo>
                    <a:lnTo>
                      <a:pt x="948" y="810"/>
                    </a:lnTo>
                    <a:lnTo>
                      <a:pt x="946" y="803"/>
                    </a:lnTo>
                    <a:lnTo>
                      <a:pt x="943" y="791"/>
                    </a:lnTo>
                    <a:lnTo>
                      <a:pt x="943" y="779"/>
                    </a:lnTo>
                    <a:lnTo>
                      <a:pt x="943" y="767"/>
                    </a:lnTo>
                    <a:lnTo>
                      <a:pt x="941" y="755"/>
                    </a:lnTo>
                    <a:lnTo>
                      <a:pt x="927" y="751"/>
                    </a:lnTo>
                    <a:lnTo>
                      <a:pt x="912" y="747"/>
                    </a:lnTo>
                    <a:lnTo>
                      <a:pt x="897" y="744"/>
                    </a:lnTo>
                    <a:lnTo>
                      <a:pt x="882" y="742"/>
                    </a:lnTo>
                    <a:lnTo>
                      <a:pt x="866" y="739"/>
                    </a:lnTo>
                    <a:lnTo>
                      <a:pt x="851" y="736"/>
                    </a:lnTo>
                    <a:lnTo>
                      <a:pt x="837" y="732"/>
                    </a:lnTo>
                    <a:lnTo>
                      <a:pt x="823" y="727"/>
                    </a:lnTo>
                    <a:lnTo>
                      <a:pt x="813" y="722"/>
                    </a:lnTo>
                    <a:lnTo>
                      <a:pt x="805" y="717"/>
                    </a:lnTo>
                    <a:lnTo>
                      <a:pt x="796" y="711"/>
                    </a:lnTo>
                    <a:lnTo>
                      <a:pt x="788" y="705"/>
                    </a:lnTo>
                    <a:lnTo>
                      <a:pt x="768" y="714"/>
                    </a:lnTo>
                    <a:close/>
                    <a:moveTo>
                      <a:pt x="610" y="414"/>
                    </a:moveTo>
                    <a:lnTo>
                      <a:pt x="611" y="418"/>
                    </a:lnTo>
                    <a:lnTo>
                      <a:pt x="611" y="422"/>
                    </a:lnTo>
                    <a:lnTo>
                      <a:pt x="614" y="426"/>
                    </a:lnTo>
                    <a:lnTo>
                      <a:pt x="616" y="429"/>
                    </a:lnTo>
                    <a:lnTo>
                      <a:pt x="621" y="436"/>
                    </a:lnTo>
                    <a:lnTo>
                      <a:pt x="625" y="440"/>
                    </a:lnTo>
                    <a:lnTo>
                      <a:pt x="627" y="442"/>
                    </a:lnTo>
                    <a:lnTo>
                      <a:pt x="630" y="445"/>
                    </a:lnTo>
                    <a:lnTo>
                      <a:pt x="631" y="448"/>
                    </a:lnTo>
                    <a:lnTo>
                      <a:pt x="631" y="451"/>
                    </a:lnTo>
                    <a:lnTo>
                      <a:pt x="631" y="454"/>
                    </a:lnTo>
                    <a:lnTo>
                      <a:pt x="630" y="457"/>
                    </a:lnTo>
                    <a:lnTo>
                      <a:pt x="629" y="461"/>
                    </a:lnTo>
                    <a:lnTo>
                      <a:pt x="626" y="465"/>
                    </a:lnTo>
                    <a:lnTo>
                      <a:pt x="629" y="458"/>
                    </a:lnTo>
                    <a:lnTo>
                      <a:pt x="629" y="452"/>
                    </a:lnTo>
                    <a:lnTo>
                      <a:pt x="626" y="447"/>
                    </a:lnTo>
                    <a:lnTo>
                      <a:pt x="621" y="442"/>
                    </a:lnTo>
                    <a:lnTo>
                      <a:pt x="618" y="438"/>
                    </a:lnTo>
                    <a:lnTo>
                      <a:pt x="613" y="431"/>
                    </a:lnTo>
                    <a:lnTo>
                      <a:pt x="610" y="427"/>
                    </a:lnTo>
                    <a:lnTo>
                      <a:pt x="609" y="423"/>
                    </a:lnTo>
                    <a:lnTo>
                      <a:pt x="609" y="418"/>
                    </a:lnTo>
                    <a:lnTo>
                      <a:pt x="610" y="414"/>
                    </a:lnTo>
                    <a:close/>
                    <a:moveTo>
                      <a:pt x="418" y="430"/>
                    </a:moveTo>
                    <a:lnTo>
                      <a:pt x="408" y="413"/>
                    </a:lnTo>
                    <a:lnTo>
                      <a:pt x="397" y="397"/>
                    </a:lnTo>
                    <a:lnTo>
                      <a:pt x="390" y="390"/>
                    </a:lnTo>
                    <a:lnTo>
                      <a:pt x="384" y="383"/>
                    </a:lnTo>
                    <a:lnTo>
                      <a:pt x="377" y="376"/>
                    </a:lnTo>
                    <a:lnTo>
                      <a:pt x="369" y="370"/>
                    </a:lnTo>
                    <a:lnTo>
                      <a:pt x="359" y="364"/>
                    </a:lnTo>
                    <a:lnTo>
                      <a:pt x="347" y="359"/>
                    </a:lnTo>
                    <a:lnTo>
                      <a:pt x="334" y="355"/>
                    </a:lnTo>
                    <a:lnTo>
                      <a:pt x="321" y="352"/>
                    </a:lnTo>
                    <a:lnTo>
                      <a:pt x="328" y="352"/>
                    </a:lnTo>
                    <a:lnTo>
                      <a:pt x="334" y="352"/>
                    </a:lnTo>
                    <a:lnTo>
                      <a:pt x="342" y="354"/>
                    </a:lnTo>
                    <a:lnTo>
                      <a:pt x="348" y="356"/>
                    </a:lnTo>
                    <a:lnTo>
                      <a:pt x="356" y="358"/>
                    </a:lnTo>
                    <a:lnTo>
                      <a:pt x="362" y="361"/>
                    </a:lnTo>
                    <a:lnTo>
                      <a:pt x="367" y="365"/>
                    </a:lnTo>
                    <a:lnTo>
                      <a:pt x="373" y="369"/>
                    </a:lnTo>
                    <a:lnTo>
                      <a:pt x="383" y="377"/>
                    </a:lnTo>
                    <a:lnTo>
                      <a:pt x="392" y="386"/>
                    </a:lnTo>
                    <a:lnTo>
                      <a:pt x="399" y="395"/>
                    </a:lnTo>
                    <a:lnTo>
                      <a:pt x="405" y="404"/>
                    </a:lnTo>
                    <a:lnTo>
                      <a:pt x="410" y="412"/>
                    </a:lnTo>
                    <a:lnTo>
                      <a:pt x="414" y="420"/>
                    </a:lnTo>
                    <a:lnTo>
                      <a:pt x="417" y="426"/>
                    </a:lnTo>
                    <a:lnTo>
                      <a:pt x="418" y="430"/>
                    </a:lnTo>
                    <a:close/>
                    <a:moveTo>
                      <a:pt x="202" y="617"/>
                    </a:moveTo>
                    <a:lnTo>
                      <a:pt x="210" y="615"/>
                    </a:lnTo>
                    <a:lnTo>
                      <a:pt x="216" y="614"/>
                    </a:lnTo>
                    <a:lnTo>
                      <a:pt x="222" y="612"/>
                    </a:lnTo>
                    <a:lnTo>
                      <a:pt x="230" y="609"/>
                    </a:lnTo>
                    <a:lnTo>
                      <a:pt x="223" y="614"/>
                    </a:lnTo>
                    <a:lnTo>
                      <a:pt x="217" y="617"/>
                    </a:lnTo>
                    <a:lnTo>
                      <a:pt x="210" y="619"/>
                    </a:lnTo>
                    <a:lnTo>
                      <a:pt x="202" y="620"/>
                    </a:lnTo>
                    <a:lnTo>
                      <a:pt x="196" y="621"/>
                    </a:lnTo>
                    <a:lnTo>
                      <a:pt x="190" y="624"/>
                    </a:lnTo>
                    <a:lnTo>
                      <a:pt x="183" y="627"/>
                    </a:lnTo>
                    <a:lnTo>
                      <a:pt x="178" y="632"/>
                    </a:lnTo>
                    <a:lnTo>
                      <a:pt x="180" y="628"/>
                    </a:lnTo>
                    <a:lnTo>
                      <a:pt x="182" y="625"/>
                    </a:lnTo>
                    <a:lnTo>
                      <a:pt x="186" y="623"/>
                    </a:lnTo>
                    <a:lnTo>
                      <a:pt x="190" y="621"/>
                    </a:lnTo>
                    <a:lnTo>
                      <a:pt x="197" y="618"/>
                    </a:lnTo>
                    <a:lnTo>
                      <a:pt x="202" y="617"/>
                    </a:lnTo>
                    <a:close/>
                    <a:moveTo>
                      <a:pt x="413" y="219"/>
                    </a:moveTo>
                    <a:lnTo>
                      <a:pt x="405" y="220"/>
                    </a:lnTo>
                    <a:lnTo>
                      <a:pt x="398" y="221"/>
                    </a:lnTo>
                    <a:lnTo>
                      <a:pt x="388" y="222"/>
                    </a:lnTo>
                    <a:lnTo>
                      <a:pt x="382" y="222"/>
                    </a:lnTo>
                    <a:lnTo>
                      <a:pt x="375" y="220"/>
                    </a:lnTo>
                    <a:lnTo>
                      <a:pt x="368" y="216"/>
                    </a:lnTo>
                    <a:lnTo>
                      <a:pt x="363" y="215"/>
                    </a:lnTo>
                    <a:lnTo>
                      <a:pt x="359" y="215"/>
                    </a:lnTo>
                    <a:lnTo>
                      <a:pt x="356" y="215"/>
                    </a:lnTo>
                    <a:lnTo>
                      <a:pt x="353" y="217"/>
                    </a:lnTo>
                    <a:lnTo>
                      <a:pt x="351" y="218"/>
                    </a:lnTo>
                    <a:lnTo>
                      <a:pt x="348" y="220"/>
                    </a:lnTo>
                    <a:lnTo>
                      <a:pt x="346" y="224"/>
                    </a:lnTo>
                    <a:lnTo>
                      <a:pt x="344" y="229"/>
                    </a:lnTo>
                    <a:lnTo>
                      <a:pt x="346" y="234"/>
                    </a:lnTo>
                    <a:lnTo>
                      <a:pt x="349" y="239"/>
                    </a:lnTo>
                    <a:lnTo>
                      <a:pt x="352" y="241"/>
                    </a:lnTo>
                    <a:lnTo>
                      <a:pt x="354" y="242"/>
                    </a:lnTo>
                    <a:lnTo>
                      <a:pt x="358" y="243"/>
                    </a:lnTo>
                    <a:lnTo>
                      <a:pt x="361" y="244"/>
                    </a:lnTo>
                    <a:lnTo>
                      <a:pt x="366" y="243"/>
                    </a:lnTo>
                    <a:lnTo>
                      <a:pt x="369" y="241"/>
                    </a:lnTo>
                    <a:lnTo>
                      <a:pt x="375" y="237"/>
                    </a:lnTo>
                    <a:lnTo>
                      <a:pt x="382" y="234"/>
                    </a:lnTo>
                    <a:lnTo>
                      <a:pt x="388" y="232"/>
                    </a:lnTo>
                    <a:lnTo>
                      <a:pt x="397" y="230"/>
                    </a:lnTo>
                    <a:lnTo>
                      <a:pt x="404" y="229"/>
                    </a:lnTo>
                    <a:lnTo>
                      <a:pt x="413" y="228"/>
                    </a:lnTo>
                    <a:lnTo>
                      <a:pt x="413" y="224"/>
                    </a:lnTo>
                    <a:lnTo>
                      <a:pt x="413" y="219"/>
                    </a:lnTo>
                    <a:close/>
                    <a:moveTo>
                      <a:pt x="412" y="233"/>
                    </a:moveTo>
                    <a:lnTo>
                      <a:pt x="403" y="234"/>
                    </a:lnTo>
                    <a:lnTo>
                      <a:pt x="393" y="236"/>
                    </a:lnTo>
                    <a:lnTo>
                      <a:pt x="388" y="237"/>
                    </a:lnTo>
                    <a:lnTo>
                      <a:pt x="384" y="238"/>
                    </a:lnTo>
                    <a:lnTo>
                      <a:pt x="380" y="240"/>
                    </a:lnTo>
                    <a:lnTo>
                      <a:pt x="377" y="242"/>
                    </a:lnTo>
                    <a:lnTo>
                      <a:pt x="374" y="245"/>
                    </a:lnTo>
                    <a:lnTo>
                      <a:pt x="371" y="247"/>
                    </a:lnTo>
                    <a:lnTo>
                      <a:pt x="366" y="249"/>
                    </a:lnTo>
                    <a:lnTo>
                      <a:pt x="362" y="249"/>
                    </a:lnTo>
                    <a:lnTo>
                      <a:pt x="361" y="249"/>
                    </a:lnTo>
                    <a:lnTo>
                      <a:pt x="357" y="249"/>
                    </a:lnTo>
                    <a:lnTo>
                      <a:pt x="353" y="248"/>
                    </a:lnTo>
                    <a:lnTo>
                      <a:pt x="349" y="246"/>
                    </a:lnTo>
                    <a:lnTo>
                      <a:pt x="346" y="244"/>
                    </a:lnTo>
                    <a:lnTo>
                      <a:pt x="342" y="241"/>
                    </a:lnTo>
                    <a:lnTo>
                      <a:pt x="339" y="238"/>
                    </a:lnTo>
                    <a:lnTo>
                      <a:pt x="338" y="235"/>
                    </a:lnTo>
                    <a:lnTo>
                      <a:pt x="337" y="231"/>
                    </a:lnTo>
                    <a:lnTo>
                      <a:pt x="337" y="227"/>
                    </a:lnTo>
                    <a:lnTo>
                      <a:pt x="339" y="223"/>
                    </a:lnTo>
                    <a:lnTo>
                      <a:pt x="339" y="222"/>
                    </a:lnTo>
                    <a:lnTo>
                      <a:pt x="339" y="221"/>
                    </a:lnTo>
                    <a:lnTo>
                      <a:pt x="343" y="217"/>
                    </a:lnTo>
                    <a:lnTo>
                      <a:pt x="347" y="213"/>
                    </a:lnTo>
                    <a:lnTo>
                      <a:pt x="352" y="211"/>
                    </a:lnTo>
                    <a:lnTo>
                      <a:pt x="358" y="209"/>
                    </a:lnTo>
                    <a:lnTo>
                      <a:pt x="363" y="209"/>
                    </a:lnTo>
                    <a:lnTo>
                      <a:pt x="367" y="210"/>
                    </a:lnTo>
                    <a:lnTo>
                      <a:pt x="371" y="211"/>
                    </a:lnTo>
                    <a:lnTo>
                      <a:pt x="374" y="213"/>
                    </a:lnTo>
                    <a:lnTo>
                      <a:pt x="378" y="215"/>
                    </a:lnTo>
                    <a:lnTo>
                      <a:pt x="383" y="216"/>
                    </a:lnTo>
                    <a:lnTo>
                      <a:pt x="388" y="216"/>
                    </a:lnTo>
                    <a:lnTo>
                      <a:pt x="397" y="216"/>
                    </a:lnTo>
                    <a:lnTo>
                      <a:pt x="414" y="213"/>
                    </a:lnTo>
                    <a:lnTo>
                      <a:pt x="417" y="208"/>
                    </a:lnTo>
                    <a:lnTo>
                      <a:pt x="420" y="203"/>
                    </a:lnTo>
                    <a:lnTo>
                      <a:pt x="425" y="198"/>
                    </a:lnTo>
                    <a:lnTo>
                      <a:pt x="433" y="195"/>
                    </a:lnTo>
                    <a:lnTo>
                      <a:pt x="440" y="193"/>
                    </a:lnTo>
                    <a:lnTo>
                      <a:pt x="448" y="191"/>
                    </a:lnTo>
                    <a:lnTo>
                      <a:pt x="457" y="191"/>
                    </a:lnTo>
                    <a:lnTo>
                      <a:pt x="467" y="193"/>
                    </a:lnTo>
                    <a:lnTo>
                      <a:pt x="470" y="194"/>
                    </a:lnTo>
                    <a:lnTo>
                      <a:pt x="474" y="196"/>
                    </a:lnTo>
                    <a:lnTo>
                      <a:pt x="477" y="199"/>
                    </a:lnTo>
                    <a:lnTo>
                      <a:pt x="478" y="203"/>
                    </a:lnTo>
                    <a:lnTo>
                      <a:pt x="484" y="202"/>
                    </a:lnTo>
                    <a:lnTo>
                      <a:pt x="489" y="201"/>
                    </a:lnTo>
                    <a:lnTo>
                      <a:pt x="493" y="201"/>
                    </a:lnTo>
                    <a:lnTo>
                      <a:pt x="495" y="199"/>
                    </a:lnTo>
                    <a:lnTo>
                      <a:pt x="497" y="198"/>
                    </a:lnTo>
                    <a:lnTo>
                      <a:pt x="498" y="197"/>
                    </a:lnTo>
                    <a:lnTo>
                      <a:pt x="500" y="192"/>
                    </a:lnTo>
                    <a:lnTo>
                      <a:pt x="500" y="187"/>
                    </a:lnTo>
                    <a:lnTo>
                      <a:pt x="498" y="182"/>
                    </a:lnTo>
                    <a:lnTo>
                      <a:pt x="497" y="177"/>
                    </a:lnTo>
                    <a:lnTo>
                      <a:pt x="495" y="172"/>
                    </a:lnTo>
                    <a:lnTo>
                      <a:pt x="494" y="166"/>
                    </a:lnTo>
                    <a:lnTo>
                      <a:pt x="494" y="161"/>
                    </a:lnTo>
                    <a:lnTo>
                      <a:pt x="495" y="157"/>
                    </a:lnTo>
                    <a:lnTo>
                      <a:pt x="499" y="154"/>
                    </a:lnTo>
                    <a:lnTo>
                      <a:pt x="504" y="152"/>
                    </a:lnTo>
                    <a:lnTo>
                      <a:pt x="505" y="152"/>
                    </a:lnTo>
                    <a:lnTo>
                      <a:pt x="506" y="152"/>
                    </a:lnTo>
                    <a:lnTo>
                      <a:pt x="511" y="152"/>
                    </a:lnTo>
                    <a:lnTo>
                      <a:pt x="515" y="154"/>
                    </a:lnTo>
                    <a:lnTo>
                      <a:pt x="519" y="156"/>
                    </a:lnTo>
                    <a:lnTo>
                      <a:pt x="520" y="158"/>
                    </a:lnTo>
                    <a:lnTo>
                      <a:pt x="521" y="161"/>
                    </a:lnTo>
                    <a:lnTo>
                      <a:pt x="523" y="164"/>
                    </a:lnTo>
                    <a:lnTo>
                      <a:pt x="523" y="171"/>
                    </a:lnTo>
                    <a:lnTo>
                      <a:pt x="524" y="177"/>
                    </a:lnTo>
                    <a:lnTo>
                      <a:pt x="524" y="181"/>
                    </a:lnTo>
                    <a:lnTo>
                      <a:pt x="525" y="186"/>
                    </a:lnTo>
                    <a:lnTo>
                      <a:pt x="528" y="188"/>
                    </a:lnTo>
                    <a:lnTo>
                      <a:pt x="531" y="189"/>
                    </a:lnTo>
                    <a:lnTo>
                      <a:pt x="535" y="189"/>
                    </a:lnTo>
                    <a:lnTo>
                      <a:pt x="540" y="189"/>
                    </a:lnTo>
                    <a:lnTo>
                      <a:pt x="550" y="187"/>
                    </a:lnTo>
                    <a:lnTo>
                      <a:pt x="558" y="186"/>
                    </a:lnTo>
                    <a:lnTo>
                      <a:pt x="883" y="142"/>
                    </a:lnTo>
                    <a:lnTo>
                      <a:pt x="898" y="141"/>
                    </a:lnTo>
                    <a:lnTo>
                      <a:pt x="912" y="142"/>
                    </a:lnTo>
                    <a:lnTo>
                      <a:pt x="924" y="144"/>
                    </a:lnTo>
                    <a:lnTo>
                      <a:pt x="938" y="146"/>
                    </a:lnTo>
                    <a:lnTo>
                      <a:pt x="941" y="147"/>
                    </a:lnTo>
                    <a:lnTo>
                      <a:pt x="948" y="148"/>
                    </a:lnTo>
                    <a:lnTo>
                      <a:pt x="942" y="152"/>
                    </a:lnTo>
                    <a:lnTo>
                      <a:pt x="939" y="153"/>
                    </a:lnTo>
                    <a:lnTo>
                      <a:pt x="937" y="154"/>
                    </a:lnTo>
                    <a:lnTo>
                      <a:pt x="927" y="160"/>
                    </a:lnTo>
                    <a:lnTo>
                      <a:pt x="917" y="166"/>
                    </a:lnTo>
                    <a:lnTo>
                      <a:pt x="904" y="170"/>
                    </a:lnTo>
                    <a:lnTo>
                      <a:pt x="892" y="173"/>
                    </a:lnTo>
                    <a:lnTo>
                      <a:pt x="546" y="220"/>
                    </a:lnTo>
                    <a:lnTo>
                      <a:pt x="541" y="221"/>
                    </a:lnTo>
                    <a:lnTo>
                      <a:pt x="536" y="222"/>
                    </a:lnTo>
                    <a:lnTo>
                      <a:pt x="535" y="225"/>
                    </a:lnTo>
                    <a:lnTo>
                      <a:pt x="534" y="231"/>
                    </a:lnTo>
                    <a:lnTo>
                      <a:pt x="536" y="242"/>
                    </a:lnTo>
                    <a:lnTo>
                      <a:pt x="539" y="252"/>
                    </a:lnTo>
                    <a:lnTo>
                      <a:pt x="539" y="255"/>
                    </a:lnTo>
                    <a:lnTo>
                      <a:pt x="539" y="257"/>
                    </a:lnTo>
                    <a:lnTo>
                      <a:pt x="536" y="259"/>
                    </a:lnTo>
                    <a:lnTo>
                      <a:pt x="534" y="261"/>
                    </a:lnTo>
                    <a:lnTo>
                      <a:pt x="530" y="262"/>
                    </a:lnTo>
                    <a:lnTo>
                      <a:pt x="526" y="263"/>
                    </a:lnTo>
                    <a:lnTo>
                      <a:pt x="519" y="262"/>
                    </a:lnTo>
                    <a:lnTo>
                      <a:pt x="514" y="261"/>
                    </a:lnTo>
                    <a:lnTo>
                      <a:pt x="513" y="260"/>
                    </a:lnTo>
                    <a:lnTo>
                      <a:pt x="511" y="259"/>
                    </a:lnTo>
                    <a:lnTo>
                      <a:pt x="510" y="258"/>
                    </a:lnTo>
                    <a:lnTo>
                      <a:pt x="510" y="257"/>
                    </a:lnTo>
                    <a:lnTo>
                      <a:pt x="509" y="249"/>
                    </a:lnTo>
                    <a:lnTo>
                      <a:pt x="509" y="241"/>
                    </a:lnTo>
                    <a:lnTo>
                      <a:pt x="509" y="236"/>
                    </a:lnTo>
                    <a:lnTo>
                      <a:pt x="509" y="232"/>
                    </a:lnTo>
                    <a:lnTo>
                      <a:pt x="506" y="228"/>
                    </a:lnTo>
                    <a:lnTo>
                      <a:pt x="504" y="225"/>
                    </a:lnTo>
                    <a:lnTo>
                      <a:pt x="501" y="223"/>
                    </a:lnTo>
                    <a:lnTo>
                      <a:pt x="498" y="222"/>
                    </a:lnTo>
                    <a:lnTo>
                      <a:pt x="492" y="222"/>
                    </a:lnTo>
                    <a:lnTo>
                      <a:pt x="487" y="222"/>
                    </a:lnTo>
                    <a:lnTo>
                      <a:pt x="480" y="223"/>
                    </a:lnTo>
                    <a:lnTo>
                      <a:pt x="475" y="225"/>
                    </a:lnTo>
                    <a:lnTo>
                      <a:pt x="473" y="230"/>
                    </a:lnTo>
                    <a:lnTo>
                      <a:pt x="470" y="236"/>
                    </a:lnTo>
                    <a:lnTo>
                      <a:pt x="469" y="241"/>
                    </a:lnTo>
                    <a:lnTo>
                      <a:pt x="470" y="247"/>
                    </a:lnTo>
                    <a:lnTo>
                      <a:pt x="474" y="252"/>
                    </a:lnTo>
                    <a:lnTo>
                      <a:pt x="479" y="257"/>
                    </a:lnTo>
                    <a:lnTo>
                      <a:pt x="485" y="263"/>
                    </a:lnTo>
                    <a:lnTo>
                      <a:pt x="493" y="269"/>
                    </a:lnTo>
                    <a:lnTo>
                      <a:pt x="510" y="281"/>
                    </a:lnTo>
                    <a:lnTo>
                      <a:pt x="525" y="292"/>
                    </a:lnTo>
                    <a:lnTo>
                      <a:pt x="541" y="299"/>
                    </a:lnTo>
                    <a:lnTo>
                      <a:pt x="555" y="307"/>
                    </a:lnTo>
                    <a:lnTo>
                      <a:pt x="564" y="313"/>
                    </a:lnTo>
                    <a:lnTo>
                      <a:pt x="573" y="320"/>
                    </a:lnTo>
                    <a:lnTo>
                      <a:pt x="585" y="326"/>
                    </a:lnTo>
                    <a:lnTo>
                      <a:pt x="599" y="332"/>
                    </a:lnTo>
                    <a:lnTo>
                      <a:pt x="611" y="339"/>
                    </a:lnTo>
                    <a:lnTo>
                      <a:pt x="624" y="345"/>
                    </a:lnTo>
                    <a:lnTo>
                      <a:pt x="625" y="340"/>
                    </a:lnTo>
                    <a:lnTo>
                      <a:pt x="625" y="336"/>
                    </a:lnTo>
                    <a:lnTo>
                      <a:pt x="625" y="332"/>
                    </a:lnTo>
                    <a:lnTo>
                      <a:pt x="624" y="326"/>
                    </a:lnTo>
                    <a:lnTo>
                      <a:pt x="624" y="323"/>
                    </a:lnTo>
                    <a:lnTo>
                      <a:pt x="624" y="320"/>
                    </a:lnTo>
                    <a:lnTo>
                      <a:pt x="624" y="318"/>
                    </a:lnTo>
                    <a:lnTo>
                      <a:pt x="625" y="316"/>
                    </a:lnTo>
                    <a:lnTo>
                      <a:pt x="629" y="314"/>
                    </a:lnTo>
                    <a:lnTo>
                      <a:pt x="630" y="311"/>
                    </a:lnTo>
                    <a:lnTo>
                      <a:pt x="630" y="307"/>
                    </a:lnTo>
                    <a:lnTo>
                      <a:pt x="629" y="303"/>
                    </a:lnTo>
                    <a:lnTo>
                      <a:pt x="627" y="299"/>
                    </a:lnTo>
                    <a:lnTo>
                      <a:pt x="625" y="298"/>
                    </a:lnTo>
                    <a:lnTo>
                      <a:pt x="621" y="297"/>
                    </a:lnTo>
                    <a:lnTo>
                      <a:pt x="619" y="296"/>
                    </a:lnTo>
                    <a:lnTo>
                      <a:pt x="618" y="294"/>
                    </a:lnTo>
                    <a:lnTo>
                      <a:pt x="616" y="290"/>
                    </a:lnTo>
                    <a:lnTo>
                      <a:pt x="620" y="281"/>
                    </a:lnTo>
                    <a:lnTo>
                      <a:pt x="625" y="268"/>
                    </a:lnTo>
                    <a:lnTo>
                      <a:pt x="624" y="264"/>
                    </a:lnTo>
                    <a:lnTo>
                      <a:pt x="624" y="261"/>
                    </a:lnTo>
                    <a:lnTo>
                      <a:pt x="619" y="255"/>
                    </a:lnTo>
                    <a:lnTo>
                      <a:pt x="615" y="249"/>
                    </a:lnTo>
                    <a:lnTo>
                      <a:pt x="615" y="245"/>
                    </a:lnTo>
                    <a:lnTo>
                      <a:pt x="616" y="241"/>
                    </a:lnTo>
                    <a:lnTo>
                      <a:pt x="618" y="237"/>
                    </a:lnTo>
                    <a:lnTo>
                      <a:pt x="620" y="233"/>
                    </a:lnTo>
                    <a:lnTo>
                      <a:pt x="623" y="229"/>
                    </a:lnTo>
                    <a:lnTo>
                      <a:pt x="626" y="226"/>
                    </a:lnTo>
                    <a:lnTo>
                      <a:pt x="629" y="224"/>
                    </a:lnTo>
                    <a:lnTo>
                      <a:pt x="632" y="223"/>
                    </a:lnTo>
                    <a:lnTo>
                      <a:pt x="636" y="223"/>
                    </a:lnTo>
                    <a:lnTo>
                      <a:pt x="640" y="222"/>
                    </a:lnTo>
                    <a:lnTo>
                      <a:pt x="652" y="218"/>
                    </a:lnTo>
                    <a:lnTo>
                      <a:pt x="666" y="214"/>
                    </a:lnTo>
                    <a:lnTo>
                      <a:pt x="679" y="212"/>
                    </a:lnTo>
                    <a:lnTo>
                      <a:pt x="690" y="211"/>
                    </a:lnTo>
                    <a:lnTo>
                      <a:pt x="695" y="211"/>
                    </a:lnTo>
                    <a:lnTo>
                      <a:pt x="699" y="212"/>
                    </a:lnTo>
                    <a:lnTo>
                      <a:pt x="702" y="214"/>
                    </a:lnTo>
                    <a:lnTo>
                      <a:pt x="706" y="216"/>
                    </a:lnTo>
                    <a:lnTo>
                      <a:pt x="712" y="223"/>
                    </a:lnTo>
                    <a:lnTo>
                      <a:pt x="720" y="231"/>
                    </a:lnTo>
                    <a:lnTo>
                      <a:pt x="726" y="239"/>
                    </a:lnTo>
                    <a:lnTo>
                      <a:pt x="730" y="246"/>
                    </a:lnTo>
                    <a:lnTo>
                      <a:pt x="732" y="255"/>
                    </a:lnTo>
                    <a:lnTo>
                      <a:pt x="732" y="263"/>
                    </a:lnTo>
                    <a:lnTo>
                      <a:pt x="731" y="271"/>
                    </a:lnTo>
                    <a:lnTo>
                      <a:pt x="729" y="280"/>
                    </a:lnTo>
                    <a:lnTo>
                      <a:pt x="726" y="290"/>
                    </a:lnTo>
                    <a:lnTo>
                      <a:pt x="726" y="300"/>
                    </a:lnTo>
                    <a:lnTo>
                      <a:pt x="730" y="309"/>
                    </a:lnTo>
                    <a:lnTo>
                      <a:pt x="732" y="318"/>
                    </a:lnTo>
                    <a:lnTo>
                      <a:pt x="731" y="321"/>
                    </a:lnTo>
                    <a:lnTo>
                      <a:pt x="727" y="324"/>
                    </a:lnTo>
                    <a:lnTo>
                      <a:pt x="721" y="325"/>
                    </a:lnTo>
                    <a:lnTo>
                      <a:pt x="715" y="327"/>
                    </a:lnTo>
                    <a:lnTo>
                      <a:pt x="720" y="335"/>
                    </a:lnTo>
                    <a:lnTo>
                      <a:pt x="724" y="343"/>
                    </a:lnTo>
                    <a:lnTo>
                      <a:pt x="792" y="324"/>
                    </a:lnTo>
                    <a:lnTo>
                      <a:pt x="796" y="323"/>
                    </a:lnTo>
                    <a:lnTo>
                      <a:pt x="797" y="325"/>
                    </a:lnTo>
                    <a:lnTo>
                      <a:pt x="803" y="337"/>
                    </a:lnTo>
                    <a:lnTo>
                      <a:pt x="808" y="349"/>
                    </a:lnTo>
                    <a:lnTo>
                      <a:pt x="813" y="361"/>
                    </a:lnTo>
                    <a:lnTo>
                      <a:pt x="817" y="373"/>
                    </a:lnTo>
                    <a:lnTo>
                      <a:pt x="820" y="385"/>
                    </a:lnTo>
                    <a:lnTo>
                      <a:pt x="822" y="397"/>
                    </a:lnTo>
                    <a:lnTo>
                      <a:pt x="823" y="409"/>
                    </a:lnTo>
                    <a:lnTo>
                      <a:pt x="823" y="422"/>
                    </a:lnTo>
                    <a:lnTo>
                      <a:pt x="822" y="434"/>
                    </a:lnTo>
                    <a:lnTo>
                      <a:pt x="820" y="446"/>
                    </a:lnTo>
                    <a:lnTo>
                      <a:pt x="817" y="458"/>
                    </a:lnTo>
                    <a:lnTo>
                      <a:pt x="812" y="470"/>
                    </a:lnTo>
                    <a:lnTo>
                      <a:pt x="807" y="482"/>
                    </a:lnTo>
                    <a:lnTo>
                      <a:pt x="802" y="494"/>
                    </a:lnTo>
                    <a:lnTo>
                      <a:pt x="795" y="506"/>
                    </a:lnTo>
                    <a:lnTo>
                      <a:pt x="786" y="518"/>
                    </a:lnTo>
                    <a:lnTo>
                      <a:pt x="785" y="521"/>
                    </a:lnTo>
                    <a:lnTo>
                      <a:pt x="782" y="520"/>
                    </a:lnTo>
                    <a:lnTo>
                      <a:pt x="767" y="514"/>
                    </a:lnTo>
                    <a:lnTo>
                      <a:pt x="752" y="508"/>
                    </a:lnTo>
                    <a:lnTo>
                      <a:pt x="739" y="502"/>
                    </a:lnTo>
                    <a:lnTo>
                      <a:pt x="726" y="495"/>
                    </a:lnTo>
                    <a:lnTo>
                      <a:pt x="721" y="498"/>
                    </a:lnTo>
                    <a:lnTo>
                      <a:pt x="715" y="500"/>
                    </a:lnTo>
                    <a:lnTo>
                      <a:pt x="709" y="502"/>
                    </a:lnTo>
                    <a:lnTo>
                      <a:pt x="704" y="503"/>
                    </a:lnTo>
                    <a:lnTo>
                      <a:pt x="702" y="512"/>
                    </a:lnTo>
                    <a:lnTo>
                      <a:pt x="700" y="521"/>
                    </a:lnTo>
                    <a:lnTo>
                      <a:pt x="697" y="531"/>
                    </a:lnTo>
                    <a:lnTo>
                      <a:pt x="695" y="541"/>
                    </a:lnTo>
                    <a:lnTo>
                      <a:pt x="712" y="540"/>
                    </a:lnTo>
                    <a:lnTo>
                      <a:pt x="730" y="538"/>
                    </a:lnTo>
                    <a:lnTo>
                      <a:pt x="749" y="535"/>
                    </a:lnTo>
                    <a:lnTo>
                      <a:pt x="773" y="534"/>
                    </a:lnTo>
                    <a:lnTo>
                      <a:pt x="787" y="534"/>
                    </a:lnTo>
                    <a:lnTo>
                      <a:pt x="802" y="534"/>
                    </a:lnTo>
                    <a:lnTo>
                      <a:pt x="816" y="536"/>
                    </a:lnTo>
                    <a:lnTo>
                      <a:pt x="830" y="538"/>
                    </a:lnTo>
                    <a:lnTo>
                      <a:pt x="857" y="544"/>
                    </a:lnTo>
                    <a:lnTo>
                      <a:pt x="884" y="550"/>
                    </a:lnTo>
                    <a:lnTo>
                      <a:pt x="899" y="553"/>
                    </a:lnTo>
                    <a:lnTo>
                      <a:pt x="912" y="555"/>
                    </a:lnTo>
                    <a:lnTo>
                      <a:pt x="923" y="556"/>
                    </a:lnTo>
                    <a:lnTo>
                      <a:pt x="933" y="556"/>
                    </a:lnTo>
                    <a:lnTo>
                      <a:pt x="942" y="556"/>
                    </a:lnTo>
                    <a:lnTo>
                      <a:pt x="951" y="555"/>
                    </a:lnTo>
                    <a:lnTo>
                      <a:pt x="957" y="553"/>
                    </a:lnTo>
                    <a:lnTo>
                      <a:pt x="962" y="550"/>
                    </a:lnTo>
                    <a:lnTo>
                      <a:pt x="967" y="547"/>
                    </a:lnTo>
                    <a:lnTo>
                      <a:pt x="969" y="544"/>
                    </a:lnTo>
                    <a:lnTo>
                      <a:pt x="972" y="540"/>
                    </a:lnTo>
                    <a:lnTo>
                      <a:pt x="974" y="536"/>
                    </a:lnTo>
                    <a:lnTo>
                      <a:pt x="974" y="531"/>
                    </a:lnTo>
                    <a:lnTo>
                      <a:pt x="974" y="526"/>
                    </a:lnTo>
                    <a:lnTo>
                      <a:pt x="973" y="521"/>
                    </a:lnTo>
                    <a:lnTo>
                      <a:pt x="972" y="516"/>
                    </a:lnTo>
                    <a:lnTo>
                      <a:pt x="969" y="510"/>
                    </a:lnTo>
                    <a:lnTo>
                      <a:pt x="964" y="503"/>
                    </a:lnTo>
                    <a:lnTo>
                      <a:pt x="959" y="497"/>
                    </a:lnTo>
                    <a:lnTo>
                      <a:pt x="954" y="490"/>
                    </a:lnTo>
                    <a:lnTo>
                      <a:pt x="948" y="485"/>
                    </a:lnTo>
                    <a:lnTo>
                      <a:pt x="941" y="480"/>
                    </a:lnTo>
                    <a:lnTo>
                      <a:pt x="933" y="475"/>
                    </a:lnTo>
                    <a:lnTo>
                      <a:pt x="926" y="472"/>
                    </a:lnTo>
                    <a:lnTo>
                      <a:pt x="917" y="469"/>
                    </a:lnTo>
                    <a:lnTo>
                      <a:pt x="908" y="468"/>
                    </a:lnTo>
                    <a:lnTo>
                      <a:pt x="899" y="468"/>
                    </a:lnTo>
                    <a:lnTo>
                      <a:pt x="892" y="469"/>
                    </a:lnTo>
                    <a:lnTo>
                      <a:pt x="883" y="472"/>
                    </a:lnTo>
                    <a:lnTo>
                      <a:pt x="876" y="476"/>
                    </a:lnTo>
                    <a:lnTo>
                      <a:pt x="867" y="482"/>
                    </a:lnTo>
                    <a:lnTo>
                      <a:pt x="861" y="490"/>
                    </a:lnTo>
                    <a:lnTo>
                      <a:pt x="856" y="495"/>
                    </a:lnTo>
                    <a:lnTo>
                      <a:pt x="853" y="489"/>
                    </a:lnTo>
                    <a:lnTo>
                      <a:pt x="852" y="482"/>
                    </a:lnTo>
                    <a:lnTo>
                      <a:pt x="852" y="475"/>
                    </a:lnTo>
                    <a:lnTo>
                      <a:pt x="852" y="468"/>
                    </a:lnTo>
                    <a:lnTo>
                      <a:pt x="852" y="462"/>
                    </a:lnTo>
                    <a:lnTo>
                      <a:pt x="855" y="456"/>
                    </a:lnTo>
                    <a:lnTo>
                      <a:pt x="856" y="450"/>
                    </a:lnTo>
                    <a:lnTo>
                      <a:pt x="860" y="445"/>
                    </a:lnTo>
                    <a:lnTo>
                      <a:pt x="863" y="440"/>
                    </a:lnTo>
                    <a:lnTo>
                      <a:pt x="867" y="436"/>
                    </a:lnTo>
                    <a:lnTo>
                      <a:pt x="872" y="432"/>
                    </a:lnTo>
                    <a:lnTo>
                      <a:pt x="878" y="429"/>
                    </a:lnTo>
                    <a:lnTo>
                      <a:pt x="884" y="427"/>
                    </a:lnTo>
                    <a:lnTo>
                      <a:pt x="892" y="425"/>
                    </a:lnTo>
                    <a:lnTo>
                      <a:pt x="899" y="424"/>
                    </a:lnTo>
                    <a:lnTo>
                      <a:pt x="908" y="424"/>
                    </a:lnTo>
                    <a:lnTo>
                      <a:pt x="918" y="425"/>
                    </a:lnTo>
                    <a:lnTo>
                      <a:pt x="907" y="417"/>
                    </a:lnTo>
                    <a:lnTo>
                      <a:pt x="897" y="409"/>
                    </a:lnTo>
                    <a:lnTo>
                      <a:pt x="888" y="402"/>
                    </a:lnTo>
                    <a:lnTo>
                      <a:pt x="879" y="394"/>
                    </a:lnTo>
                    <a:lnTo>
                      <a:pt x="873" y="386"/>
                    </a:lnTo>
                    <a:lnTo>
                      <a:pt x="868" y="379"/>
                    </a:lnTo>
                    <a:lnTo>
                      <a:pt x="863" y="371"/>
                    </a:lnTo>
                    <a:lnTo>
                      <a:pt x="861" y="363"/>
                    </a:lnTo>
                    <a:lnTo>
                      <a:pt x="858" y="355"/>
                    </a:lnTo>
                    <a:lnTo>
                      <a:pt x="857" y="346"/>
                    </a:lnTo>
                    <a:lnTo>
                      <a:pt x="858" y="338"/>
                    </a:lnTo>
                    <a:lnTo>
                      <a:pt x="860" y="329"/>
                    </a:lnTo>
                    <a:lnTo>
                      <a:pt x="862" y="319"/>
                    </a:lnTo>
                    <a:lnTo>
                      <a:pt x="867" y="310"/>
                    </a:lnTo>
                    <a:lnTo>
                      <a:pt x="872" y="299"/>
                    </a:lnTo>
                    <a:lnTo>
                      <a:pt x="879" y="289"/>
                    </a:lnTo>
                    <a:lnTo>
                      <a:pt x="881" y="303"/>
                    </a:lnTo>
                    <a:lnTo>
                      <a:pt x="884" y="316"/>
                    </a:lnTo>
                    <a:lnTo>
                      <a:pt x="891" y="328"/>
                    </a:lnTo>
                    <a:lnTo>
                      <a:pt x="898" y="339"/>
                    </a:lnTo>
                    <a:lnTo>
                      <a:pt x="902" y="344"/>
                    </a:lnTo>
                    <a:lnTo>
                      <a:pt x="907" y="348"/>
                    </a:lnTo>
                    <a:lnTo>
                      <a:pt x="913" y="353"/>
                    </a:lnTo>
                    <a:lnTo>
                      <a:pt x="918" y="357"/>
                    </a:lnTo>
                    <a:lnTo>
                      <a:pt x="924" y="361"/>
                    </a:lnTo>
                    <a:lnTo>
                      <a:pt x="932" y="364"/>
                    </a:lnTo>
                    <a:lnTo>
                      <a:pt x="939" y="367"/>
                    </a:lnTo>
                    <a:lnTo>
                      <a:pt x="947" y="370"/>
                    </a:lnTo>
                    <a:lnTo>
                      <a:pt x="946" y="365"/>
                    </a:lnTo>
                    <a:lnTo>
                      <a:pt x="944" y="360"/>
                    </a:lnTo>
                    <a:lnTo>
                      <a:pt x="944" y="356"/>
                    </a:lnTo>
                    <a:lnTo>
                      <a:pt x="946" y="352"/>
                    </a:lnTo>
                    <a:lnTo>
                      <a:pt x="948" y="344"/>
                    </a:lnTo>
                    <a:lnTo>
                      <a:pt x="953" y="336"/>
                    </a:lnTo>
                    <a:lnTo>
                      <a:pt x="961" y="330"/>
                    </a:lnTo>
                    <a:lnTo>
                      <a:pt x="969" y="324"/>
                    </a:lnTo>
                    <a:lnTo>
                      <a:pt x="978" y="320"/>
                    </a:lnTo>
                    <a:lnTo>
                      <a:pt x="988" y="316"/>
                    </a:lnTo>
                    <a:lnTo>
                      <a:pt x="986" y="328"/>
                    </a:lnTo>
                    <a:lnTo>
                      <a:pt x="984" y="339"/>
                    </a:lnTo>
                    <a:lnTo>
                      <a:pt x="986" y="349"/>
                    </a:lnTo>
                    <a:lnTo>
                      <a:pt x="988" y="359"/>
                    </a:lnTo>
                    <a:lnTo>
                      <a:pt x="992" y="368"/>
                    </a:lnTo>
                    <a:lnTo>
                      <a:pt x="996" y="378"/>
                    </a:lnTo>
                    <a:lnTo>
                      <a:pt x="1002" y="387"/>
                    </a:lnTo>
                    <a:lnTo>
                      <a:pt x="1009" y="397"/>
                    </a:lnTo>
                    <a:lnTo>
                      <a:pt x="1015" y="408"/>
                    </a:lnTo>
                    <a:lnTo>
                      <a:pt x="1022" y="419"/>
                    </a:lnTo>
                    <a:lnTo>
                      <a:pt x="1023" y="415"/>
                    </a:lnTo>
                    <a:lnTo>
                      <a:pt x="1023" y="410"/>
                    </a:lnTo>
                    <a:lnTo>
                      <a:pt x="1025" y="406"/>
                    </a:lnTo>
                    <a:lnTo>
                      <a:pt x="1028" y="402"/>
                    </a:lnTo>
                    <a:lnTo>
                      <a:pt x="1034" y="394"/>
                    </a:lnTo>
                    <a:lnTo>
                      <a:pt x="1042" y="386"/>
                    </a:lnTo>
                    <a:lnTo>
                      <a:pt x="1050" y="380"/>
                    </a:lnTo>
                    <a:lnTo>
                      <a:pt x="1060" y="375"/>
                    </a:lnTo>
                    <a:lnTo>
                      <a:pt x="1070" y="371"/>
                    </a:lnTo>
                    <a:lnTo>
                      <a:pt x="1080" y="369"/>
                    </a:lnTo>
                    <a:lnTo>
                      <a:pt x="1075" y="375"/>
                    </a:lnTo>
                    <a:lnTo>
                      <a:pt x="1070" y="381"/>
                    </a:lnTo>
                    <a:lnTo>
                      <a:pt x="1068" y="388"/>
                    </a:lnTo>
                    <a:lnTo>
                      <a:pt x="1064" y="395"/>
                    </a:lnTo>
                    <a:lnTo>
                      <a:pt x="1060" y="410"/>
                    </a:lnTo>
                    <a:lnTo>
                      <a:pt x="1058" y="426"/>
                    </a:lnTo>
                    <a:lnTo>
                      <a:pt x="1057" y="460"/>
                    </a:lnTo>
                    <a:lnTo>
                      <a:pt x="1055" y="493"/>
                    </a:lnTo>
                    <a:lnTo>
                      <a:pt x="1054" y="504"/>
                    </a:lnTo>
                    <a:lnTo>
                      <a:pt x="1053" y="515"/>
                    </a:lnTo>
                    <a:lnTo>
                      <a:pt x="1050" y="525"/>
                    </a:lnTo>
                    <a:lnTo>
                      <a:pt x="1047" y="535"/>
                    </a:lnTo>
                    <a:lnTo>
                      <a:pt x="1042" y="544"/>
                    </a:lnTo>
                    <a:lnTo>
                      <a:pt x="1034" y="553"/>
                    </a:lnTo>
                    <a:lnTo>
                      <a:pt x="1027" y="560"/>
                    </a:lnTo>
                    <a:lnTo>
                      <a:pt x="1018" y="567"/>
                    </a:lnTo>
                    <a:lnTo>
                      <a:pt x="1023" y="566"/>
                    </a:lnTo>
                    <a:lnTo>
                      <a:pt x="1030" y="564"/>
                    </a:lnTo>
                    <a:lnTo>
                      <a:pt x="1037" y="562"/>
                    </a:lnTo>
                    <a:lnTo>
                      <a:pt x="1044" y="558"/>
                    </a:lnTo>
                    <a:lnTo>
                      <a:pt x="1050" y="554"/>
                    </a:lnTo>
                    <a:lnTo>
                      <a:pt x="1058" y="550"/>
                    </a:lnTo>
                    <a:lnTo>
                      <a:pt x="1063" y="545"/>
                    </a:lnTo>
                    <a:lnTo>
                      <a:pt x="1068" y="539"/>
                    </a:lnTo>
                    <a:lnTo>
                      <a:pt x="1068" y="551"/>
                    </a:lnTo>
                    <a:lnTo>
                      <a:pt x="1067" y="561"/>
                    </a:lnTo>
                    <a:lnTo>
                      <a:pt x="1063" y="570"/>
                    </a:lnTo>
                    <a:lnTo>
                      <a:pt x="1058" y="577"/>
                    </a:lnTo>
                    <a:lnTo>
                      <a:pt x="1052" y="584"/>
                    </a:lnTo>
                    <a:lnTo>
                      <a:pt x="1044" y="589"/>
                    </a:lnTo>
                    <a:lnTo>
                      <a:pt x="1035" y="594"/>
                    </a:lnTo>
                    <a:lnTo>
                      <a:pt x="1027" y="598"/>
                    </a:lnTo>
                    <a:lnTo>
                      <a:pt x="1017" y="600"/>
                    </a:lnTo>
                    <a:lnTo>
                      <a:pt x="1005" y="602"/>
                    </a:lnTo>
                    <a:lnTo>
                      <a:pt x="994" y="603"/>
                    </a:lnTo>
                    <a:lnTo>
                      <a:pt x="983" y="603"/>
                    </a:lnTo>
                    <a:lnTo>
                      <a:pt x="972" y="602"/>
                    </a:lnTo>
                    <a:lnTo>
                      <a:pt x="959" y="601"/>
                    </a:lnTo>
                    <a:lnTo>
                      <a:pt x="948" y="598"/>
                    </a:lnTo>
                    <a:lnTo>
                      <a:pt x="937" y="595"/>
                    </a:lnTo>
                    <a:lnTo>
                      <a:pt x="939" y="605"/>
                    </a:lnTo>
                    <a:lnTo>
                      <a:pt x="939" y="614"/>
                    </a:lnTo>
                    <a:lnTo>
                      <a:pt x="939" y="623"/>
                    </a:lnTo>
                    <a:lnTo>
                      <a:pt x="939" y="632"/>
                    </a:lnTo>
                    <a:lnTo>
                      <a:pt x="937" y="650"/>
                    </a:lnTo>
                    <a:lnTo>
                      <a:pt x="937" y="669"/>
                    </a:lnTo>
                    <a:lnTo>
                      <a:pt x="937" y="674"/>
                    </a:lnTo>
                    <a:lnTo>
                      <a:pt x="938" y="680"/>
                    </a:lnTo>
                    <a:lnTo>
                      <a:pt x="941" y="687"/>
                    </a:lnTo>
                    <a:lnTo>
                      <a:pt x="944" y="693"/>
                    </a:lnTo>
                    <a:lnTo>
                      <a:pt x="949" y="700"/>
                    </a:lnTo>
                    <a:lnTo>
                      <a:pt x="954" y="706"/>
                    </a:lnTo>
                    <a:lnTo>
                      <a:pt x="959" y="710"/>
                    </a:lnTo>
                    <a:lnTo>
                      <a:pt x="966" y="712"/>
                    </a:lnTo>
                    <a:lnTo>
                      <a:pt x="973" y="714"/>
                    </a:lnTo>
                    <a:lnTo>
                      <a:pt x="981" y="715"/>
                    </a:lnTo>
                    <a:lnTo>
                      <a:pt x="989" y="715"/>
                    </a:lnTo>
                    <a:lnTo>
                      <a:pt x="999" y="715"/>
                    </a:lnTo>
                    <a:lnTo>
                      <a:pt x="1004" y="716"/>
                    </a:lnTo>
                    <a:lnTo>
                      <a:pt x="1010" y="717"/>
                    </a:lnTo>
                    <a:lnTo>
                      <a:pt x="1014" y="719"/>
                    </a:lnTo>
                    <a:lnTo>
                      <a:pt x="1019" y="722"/>
                    </a:lnTo>
                    <a:lnTo>
                      <a:pt x="1024" y="727"/>
                    </a:lnTo>
                    <a:lnTo>
                      <a:pt x="1028" y="732"/>
                    </a:lnTo>
                    <a:lnTo>
                      <a:pt x="1030" y="737"/>
                    </a:lnTo>
                    <a:lnTo>
                      <a:pt x="1033" y="743"/>
                    </a:lnTo>
                    <a:lnTo>
                      <a:pt x="1034" y="754"/>
                    </a:lnTo>
                    <a:lnTo>
                      <a:pt x="1035" y="766"/>
                    </a:lnTo>
                    <a:lnTo>
                      <a:pt x="1038" y="778"/>
                    </a:lnTo>
                    <a:lnTo>
                      <a:pt x="1043" y="791"/>
                    </a:lnTo>
                    <a:lnTo>
                      <a:pt x="1049" y="805"/>
                    </a:lnTo>
                    <a:lnTo>
                      <a:pt x="1057" y="818"/>
                    </a:lnTo>
                    <a:lnTo>
                      <a:pt x="1060" y="823"/>
                    </a:lnTo>
                    <a:lnTo>
                      <a:pt x="1064" y="827"/>
                    </a:lnTo>
                    <a:lnTo>
                      <a:pt x="1068" y="833"/>
                    </a:lnTo>
                    <a:lnTo>
                      <a:pt x="1073" y="839"/>
                    </a:lnTo>
                    <a:lnTo>
                      <a:pt x="1077" y="844"/>
                    </a:lnTo>
                    <a:lnTo>
                      <a:pt x="1078" y="850"/>
                    </a:lnTo>
                    <a:lnTo>
                      <a:pt x="1079" y="856"/>
                    </a:lnTo>
                    <a:lnTo>
                      <a:pt x="1079" y="863"/>
                    </a:lnTo>
                    <a:lnTo>
                      <a:pt x="1078" y="869"/>
                    </a:lnTo>
                    <a:lnTo>
                      <a:pt x="1074" y="874"/>
                    </a:lnTo>
                    <a:lnTo>
                      <a:pt x="1072" y="876"/>
                    </a:lnTo>
                    <a:lnTo>
                      <a:pt x="1069" y="877"/>
                    </a:lnTo>
                    <a:lnTo>
                      <a:pt x="1068" y="877"/>
                    </a:lnTo>
                    <a:lnTo>
                      <a:pt x="1065" y="876"/>
                    </a:lnTo>
                    <a:lnTo>
                      <a:pt x="1062" y="874"/>
                    </a:lnTo>
                    <a:lnTo>
                      <a:pt x="1059" y="871"/>
                    </a:lnTo>
                    <a:lnTo>
                      <a:pt x="1057" y="868"/>
                    </a:lnTo>
                    <a:lnTo>
                      <a:pt x="1054" y="867"/>
                    </a:lnTo>
                    <a:lnTo>
                      <a:pt x="1052" y="869"/>
                    </a:lnTo>
                    <a:lnTo>
                      <a:pt x="1049" y="874"/>
                    </a:lnTo>
                    <a:lnTo>
                      <a:pt x="1048" y="878"/>
                    </a:lnTo>
                    <a:lnTo>
                      <a:pt x="1049" y="881"/>
                    </a:lnTo>
                    <a:lnTo>
                      <a:pt x="1052" y="885"/>
                    </a:lnTo>
                    <a:lnTo>
                      <a:pt x="1055" y="888"/>
                    </a:lnTo>
                    <a:lnTo>
                      <a:pt x="1062" y="891"/>
                    </a:lnTo>
                    <a:lnTo>
                      <a:pt x="1064" y="894"/>
                    </a:lnTo>
                    <a:lnTo>
                      <a:pt x="1067" y="897"/>
                    </a:lnTo>
                    <a:lnTo>
                      <a:pt x="1067" y="900"/>
                    </a:lnTo>
                    <a:lnTo>
                      <a:pt x="1067" y="903"/>
                    </a:lnTo>
                    <a:lnTo>
                      <a:pt x="1064" y="906"/>
                    </a:lnTo>
                    <a:lnTo>
                      <a:pt x="1062" y="909"/>
                    </a:lnTo>
                    <a:lnTo>
                      <a:pt x="1059" y="911"/>
                    </a:lnTo>
                    <a:lnTo>
                      <a:pt x="1050" y="917"/>
                    </a:lnTo>
                    <a:lnTo>
                      <a:pt x="1040" y="921"/>
                    </a:lnTo>
                    <a:lnTo>
                      <a:pt x="1032" y="925"/>
                    </a:lnTo>
                    <a:lnTo>
                      <a:pt x="1025" y="927"/>
                    </a:lnTo>
                    <a:lnTo>
                      <a:pt x="1017" y="930"/>
                    </a:lnTo>
                    <a:lnTo>
                      <a:pt x="1009" y="931"/>
                    </a:lnTo>
                    <a:lnTo>
                      <a:pt x="1003" y="932"/>
                    </a:lnTo>
                    <a:lnTo>
                      <a:pt x="996" y="931"/>
                    </a:lnTo>
                    <a:lnTo>
                      <a:pt x="992" y="931"/>
                    </a:lnTo>
                    <a:lnTo>
                      <a:pt x="989" y="929"/>
                    </a:lnTo>
                    <a:lnTo>
                      <a:pt x="987" y="927"/>
                    </a:lnTo>
                    <a:lnTo>
                      <a:pt x="987" y="925"/>
                    </a:lnTo>
                    <a:lnTo>
                      <a:pt x="987" y="920"/>
                    </a:lnTo>
                    <a:lnTo>
                      <a:pt x="988" y="915"/>
                    </a:lnTo>
                    <a:lnTo>
                      <a:pt x="989" y="914"/>
                    </a:lnTo>
                    <a:lnTo>
                      <a:pt x="991" y="913"/>
                    </a:lnTo>
                    <a:lnTo>
                      <a:pt x="991" y="911"/>
                    </a:lnTo>
                    <a:lnTo>
                      <a:pt x="994" y="904"/>
                    </a:lnTo>
                    <a:lnTo>
                      <a:pt x="996" y="897"/>
                    </a:lnTo>
                    <a:lnTo>
                      <a:pt x="997" y="893"/>
                    </a:lnTo>
                    <a:lnTo>
                      <a:pt x="998" y="889"/>
                    </a:lnTo>
                    <a:lnTo>
                      <a:pt x="999" y="884"/>
                    </a:lnTo>
                    <a:lnTo>
                      <a:pt x="1003" y="880"/>
                    </a:lnTo>
                    <a:lnTo>
                      <a:pt x="1008" y="875"/>
                    </a:lnTo>
                    <a:lnTo>
                      <a:pt x="1010" y="869"/>
                    </a:lnTo>
                    <a:lnTo>
                      <a:pt x="1013" y="864"/>
                    </a:lnTo>
                    <a:lnTo>
                      <a:pt x="1013" y="860"/>
                    </a:lnTo>
                    <a:lnTo>
                      <a:pt x="1012" y="859"/>
                    </a:lnTo>
                    <a:lnTo>
                      <a:pt x="1010" y="853"/>
                    </a:lnTo>
                    <a:lnTo>
                      <a:pt x="1009" y="846"/>
                    </a:lnTo>
                    <a:lnTo>
                      <a:pt x="1009" y="839"/>
                    </a:lnTo>
                    <a:lnTo>
                      <a:pt x="1009" y="832"/>
                    </a:lnTo>
                    <a:lnTo>
                      <a:pt x="1009" y="825"/>
                    </a:lnTo>
                    <a:lnTo>
                      <a:pt x="1007" y="818"/>
                    </a:lnTo>
                    <a:lnTo>
                      <a:pt x="1002" y="809"/>
                    </a:lnTo>
                    <a:lnTo>
                      <a:pt x="997" y="799"/>
                    </a:lnTo>
                    <a:lnTo>
                      <a:pt x="991" y="791"/>
                    </a:lnTo>
                    <a:lnTo>
                      <a:pt x="984" y="782"/>
                    </a:lnTo>
                    <a:lnTo>
                      <a:pt x="977" y="774"/>
                    </a:lnTo>
                    <a:lnTo>
                      <a:pt x="969" y="768"/>
                    </a:lnTo>
                    <a:lnTo>
                      <a:pt x="959" y="762"/>
                    </a:lnTo>
                    <a:lnTo>
                      <a:pt x="951" y="758"/>
                    </a:lnTo>
                    <a:lnTo>
                      <a:pt x="951" y="769"/>
                    </a:lnTo>
                    <a:lnTo>
                      <a:pt x="951" y="779"/>
                    </a:lnTo>
                    <a:lnTo>
                      <a:pt x="951" y="790"/>
                    </a:lnTo>
                    <a:lnTo>
                      <a:pt x="953" y="801"/>
                    </a:lnTo>
                    <a:lnTo>
                      <a:pt x="956" y="808"/>
                    </a:lnTo>
                    <a:lnTo>
                      <a:pt x="958" y="815"/>
                    </a:lnTo>
                    <a:lnTo>
                      <a:pt x="962" y="822"/>
                    </a:lnTo>
                    <a:lnTo>
                      <a:pt x="967" y="829"/>
                    </a:lnTo>
                    <a:lnTo>
                      <a:pt x="972" y="836"/>
                    </a:lnTo>
                    <a:lnTo>
                      <a:pt x="977" y="842"/>
                    </a:lnTo>
                    <a:lnTo>
                      <a:pt x="982" y="849"/>
                    </a:lnTo>
                    <a:lnTo>
                      <a:pt x="986" y="856"/>
                    </a:lnTo>
                    <a:lnTo>
                      <a:pt x="987" y="864"/>
                    </a:lnTo>
                    <a:lnTo>
                      <a:pt x="986" y="873"/>
                    </a:lnTo>
                    <a:lnTo>
                      <a:pt x="984" y="876"/>
                    </a:lnTo>
                    <a:lnTo>
                      <a:pt x="983" y="879"/>
                    </a:lnTo>
                    <a:lnTo>
                      <a:pt x="981" y="883"/>
                    </a:lnTo>
                    <a:lnTo>
                      <a:pt x="978" y="886"/>
                    </a:lnTo>
                    <a:lnTo>
                      <a:pt x="976" y="887"/>
                    </a:lnTo>
                    <a:lnTo>
                      <a:pt x="973" y="886"/>
                    </a:lnTo>
                    <a:lnTo>
                      <a:pt x="972" y="885"/>
                    </a:lnTo>
                    <a:lnTo>
                      <a:pt x="969" y="884"/>
                    </a:lnTo>
                    <a:lnTo>
                      <a:pt x="968" y="882"/>
                    </a:lnTo>
                    <a:lnTo>
                      <a:pt x="966" y="880"/>
                    </a:lnTo>
                    <a:lnTo>
                      <a:pt x="963" y="878"/>
                    </a:lnTo>
                    <a:lnTo>
                      <a:pt x="962" y="878"/>
                    </a:lnTo>
                    <a:lnTo>
                      <a:pt x="961" y="878"/>
                    </a:lnTo>
                    <a:lnTo>
                      <a:pt x="959" y="878"/>
                    </a:lnTo>
                    <a:lnTo>
                      <a:pt x="958" y="878"/>
                    </a:lnTo>
                    <a:lnTo>
                      <a:pt x="957" y="879"/>
                    </a:lnTo>
                    <a:lnTo>
                      <a:pt x="956" y="880"/>
                    </a:lnTo>
                    <a:lnTo>
                      <a:pt x="954" y="883"/>
                    </a:lnTo>
                    <a:lnTo>
                      <a:pt x="953" y="886"/>
                    </a:lnTo>
                    <a:lnTo>
                      <a:pt x="953" y="889"/>
                    </a:lnTo>
                    <a:lnTo>
                      <a:pt x="954" y="892"/>
                    </a:lnTo>
                    <a:lnTo>
                      <a:pt x="957" y="895"/>
                    </a:lnTo>
                    <a:lnTo>
                      <a:pt x="964" y="902"/>
                    </a:lnTo>
                    <a:lnTo>
                      <a:pt x="971" y="909"/>
                    </a:lnTo>
                    <a:lnTo>
                      <a:pt x="972" y="913"/>
                    </a:lnTo>
                    <a:lnTo>
                      <a:pt x="971" y="917"/>
                    </a:lnTo>
                    <a:lnTo>
                      <a:pt x="967" y="921"/>
                    </a:lnTo>
                    <a:lnTo>
                      <a:pt x="961" y="925"/>
                    </a:lnTo>
                    <a:lnTo>
                      <a:pt x="949" y="931"/>
                    </a:lnTo>
                    <a:lnTo>
                      <a:pt x="937" y="935"/>
                    </a:lnTo>
                    <a:lnTo>
                      <a:pt x="926" y="938"/>
                    </a:lnTo>
                    <a:lnTo>
                      <a:pt x="912" y="941"/>
                    </a:lnTo>
                    <a:lnTo>
                      <a:pt x="906" y="941"/>
                    </a:lnTo>
                    <a:lnTo>
                      <a:pt x="899" y="941"/>
                    </a:lnTo>
                    <a:lnTo>
                      <a:pt x="896" y="941"/>
                    </a:lnTo>
                    <a:lnTo>
                      <a:pt x="893" y="939"/>
                    </a:lnTo>
                    <a:lnTo>
                      <a:pt x="891" y="937"/>
                    </a:lnTo>
                    <a:lnTo>
                      <a:pt x="889" y="934"/>
                    </a:lnTo>
                    <a:lnTo>
                      <a:pt x="889" y="931"/>
                    </a:lnTo>
                    <a:lnTo>
                      <a:pt x="889" y="929"/>
                    </a:lnTo>
                    <a:lnTo>
                      <a:pt x="891" y="927"/>
                    </a:lnTo>
                    <a:lnTo>
                      <a:pt x="892" y="925"/>
                    </a:lnTo>
                    <a:lnTo>
                      <a:pt x="893" y="924"/>
                    </a:lnTo>
                    <a:lnTo>
                      <a:pt x="898" y="914"/>
                    </a:lnTo>
                    <a:lnTo>
                      <a:pt x="899" y="907"/>
                    </a:lnTo>
                    <a:lnTo>
                      <a:pt x="907" y="894"/>
                    </a:lnTo>
                    <a:lnTo>
                      <a:pt x="914" y="882"/>
                    </a:lnTo>
                    <a:lnTo>
                      <a:pt x="917" y="875"/>
                    </a:lnTo>
                    <a:lnTo>
                      <a:pt x="917" y="868"/>
                    </a:lnTo>
                    <a:lnTo>
                      <a:pt x="917" y="862"/>
                    </a:lnTo>
                    <a:lnTo>
                      <a:pt x="919" y="854"/>
                    </a:lnTo>
                    <a:lnTo>
                      <a:pt x="921" y="845"/>
                    </a:lnTo>
                    <a:lnTo>
                      <a:pt x="921" y="836"/>
                    </a:lnTo>
                    <a:lnTo>
                      <a:pt x="919" y="827"/>
                    </a:lnTo>
                    <a:lnTo>
                      <a:pt x="916" y="818"/>
                    </a:lnTo>
                    <a:lnTo>
                      <a:pt x="908" y="805"/>
                    </a:lnTo>
                    <a:lnTo>
                      <a:pt x="902" y="792"/>
                    </a:lnTo>
                    <a:lnTo>
                      <a:pt x="897" y="787"/>
                    </a:lnTo>
                    <a:lnTo>
                      <a:pt x="893" y="781"/>
                    </a:lnTo>
                    <a:lnTo>
                      <a:pt x="888" y="776"/>
                    </a:lnTo>
                    <a:lnTo>
                      <a:pt x="883" y="771"/>
                    </a:lnTo>
                    <a:lnTo>
                      <a:pt x="874" y="766"/>
                    </a:lnTo>
                    <a:lnTo>
                      <a:pt x="866" y="762"/>
                    </a:lnTo>
                    <a:lnTo>
                      <a:pt x="857" y="758"/>
                    </a:lnTo>
                    <a:lnTo>
                      <a:pt x="847" y="755"/>
                    </a:lnTo>
                    <a:lnTo>
                      <a:pt x="832" y="752"/>
                    </a:lnTo>
                    <a:lnTo>
                      <a:pt x="817" y="748"/>
                    </a:lnTo>
                    <a:lnTo>
                      <a:pt x="810" y="745"/>
                    </a:lnTo>
                    <a:lnTo>
                      <a:pt x="802" y="743"/>
                    </a:lnTo>
                    <a:lnTo>
                      <a:pt x="796" y="739"/>
                    </a:lnTo>
                    <a:lnTo>
                      <a:pt x="788" y="735"/>
                    </a:lnTo>
                    <a:lnTo>
                      <a:pt x="778" y="728"/>
                    </a:lnTo>
                    <a:lnTo>
                      <a:pt x="770" y="722"/>
                    </a:lnTo>
                    <a:lnTo>
                      <a:pt x="767" y="721"/>
                    </a:lnTo>
                    <a:lnTo>
                      <a:pt x="766" y="719"/>
                    </a:lnTo>
                    <a:lnTo>
                      <a:pt x="765" y="719"/>
                    </a:lnTo>
                    <a:lnTo>
                      <a:pt x="763" y="718"/>
                    </a:lnTo>
                    <a:lnTo>
                      <a:pt x="756" y="720"/>
                    </a:lnTo>
                    <a:lnTo>
                      <a:pt x="750" y="720"/>
                    </a:lnTo>
                    <a:lnTo>
                      <a:pt x="744" y="719"/>
                    </a:lnTo>
                    <a:lnTo>
                      <a:pt x="739" y="717"/>
                    </a:lnTo>
                    <a:lnTo>
                      <a:pt x="734" y="714"/>
                    </a:lnTo>
                    <a:lnTo>
                      <a:pt x="729" y="710"/>
                    </a:lnTo>
                    <a:lnTo>
                      <a:pt x="724" y="706"/>
                    </a:lnTo>
                    <a:lnTo>
                      <a:pt x="720" y="701"/>
                    </a:lnTo>
                    <a:lnTo>
                      <a:pt x="712" y="703"/>
                    </a:lnTo>
                    <a:lnTo>
                      <a:pt x="704" y="705"/>
                    </a:lnTo>
                    <a:lnTo>
                      <a:pt x="715" y="729"/>
                    </a:lnTo>
                    <a:lnTo>
                      <a:pt x="726" y="754"/>
                    </a:lnTo>
                    <a:lnTo>
                      <a:pt x="739" y="778"/>
                    </a:lnTo>
                    <a:lnTo>
                      <a:pt x="750" y="802"/>
                    </a:lnTo>
                    <a:lnTo>
                      <a:pt x="755" y="815"/>
                    </a:lnTo>
                    <a:lnTo>
                      <a:pt x="758" y="824"/>
                    </a:lnTo>
                    <a:lnTo>
                      <a:pt x="758" y="833"/>
                    </a:lnTo>
                    <a:lnTo>
                      <a:pt x="758" y="847"/>
                    </a:lnTo>
                    <a:lnTo>
                      <a:pt x="758" y="854"/>
                    </a:lnTo>
                    <a:lnTo>
                      <a:pt x="758" y="859"/>
                    </a:lnTo>
                    <a:lnTo>
                      <a:pt x="757" y="862"/>
                    </a:lnTo>
                    <a:lnTo>
                      <a:pt x="756" y="863"/>
                    </a:lnTo>
                    <a:lnTo>
                      <a:pt x="753" y="863"/>
                    </a:lnTo>
                    <a:lnTo>
                      <a:pt x="750" y="861"/>
                    </a:lnTo>
                    <a:lnTo>
                      <a:pt x="745" y="857"/>
                    </a:lnTo>
                    <a:lnTo>
                      <a:pt x="740" y="853"/>
                    </a:lnTo>
                    <a:lnTo>
                      <a:pt x="729" y="843"/>
                    </a:lnTo>
                    <a:lnTo>
                      <a:pt x="721" y="836"/>
                    </a:lnTo>
                    <a:lnTo>
                      <a:pt x="716" y="828"/>
                    </a:lnTo>
                    <a:lnTo>
                      <a:pt x="710" y="816"/>
                    </a:lnTo>
                    <a:lnTo>
                      <a:pt x="660" y="714"/>
                    </a:lnTo>
                    <a:lnTo>
                      <a:pt x="637" y="717"/>
                    </a:lnTo>
                    <a:lnTo>
                      <a:pt x="615" y="719"/>
                    </a:lnTo>
                    <a:lnTo>
                      <a:pt x="593" y="720"/>
                    </a:lnTo>
                    <a:lnTo>
                      <a:pt x="571" y="721"/>
                    </a:lnTo>
                    <a:lnTo>
                      <a:pt x="570" y="721"/>
                    </a:lnTo>
                    <a:lnTo>
                      <a:pt x="556" y="736"/>
                    </a:lnTo>
                    <a:lnTo>
                      <a:pt x="543" y="751"/>
                    </a:lnTo>
                    <a:lnTo>
                      <a:pt x="536" y="760"/>
                    </a:lnTo>
                    <a:lnTo>
                      <a:pt x="533" y="768"/>
                    </a:lnTo>
                    <a:lnTo>
                      <a:pt x="529" y="778"/>
                    </a:lnTo>
                    <a:lnTo>
                      <a:pt x="526" y="788"/>
                    </a:lnTo>
                    <a:lnTo>
                      <a:pt x="574" y="794"/>
                    </a:lnTo>
                    <a:lnTo>
                      <a:pt x="566" y="753"/>
                    </a:lnTo>
                    <a:lnTo>
                      <a:pt x="594" y="792"/>
                    </a:lnTo>
                    <a:lnTo>
                      <a:pt x="615" y="753"/>
                    </a:lnTo>
                    <a:lnTo>
                      <a:pt x="614" y="794"/>
                    </a:lnTo>
                    <a:lnTo>
                      <a:pt x="659" y="774"/>
                    </a:lnTo>
                    <a:lnTo>
                      <a:pt x="626" y="808"/>
                    </a:lnTo>
                    <a:lnTo>
                      <a:pt x="655" y="819"/>
                    </a:lnTo>
                    <a:lnTo>
                      <a:pt x="677" y="829"/>
                    </a:lnTo>
                    <a:lnTo>
                      <a:pt x="625" y="826"/>
                    </a:lnTo>
                    <a:lnTo>
                      <a:pt x="642" y="867"/>
                    </a:lnTo>
                    <a:lnTo>
                      <a:pt x="606" y="835"/>
                    </a:lnTo>
                    <a:lnTo>
                      <a:pt x="588" y="874"/>
                    </a:lnTo>
                    <a:lnTo>
                      <a:pt x="585" y="831"/>
                    </a:lnTo>
                    <a:lnTo>
                      <a:pt x="541" y="853"/>
                    </a:lnTo>
                    <a:lnTo>
                      <a:pt x="571" y="817"/>
                    </a:lnTo>
                    <a:lnTo>
                      <a:pt x="521" y="809"/>
                    </a:lnTo>
                    <a:lnTo>
                      <a:pt x="521" y="810"/>
                    </a:lnTo>
                    <a:lnTo>
                      <a:pt x="521" y="812"/>
                    </a:lnTo>
                    <a:lnTo>
                      <a:pt x="523" y="824"/>
                    </a:lnTo>
                    <a:lnTo>
                      <a:pt x="523" y="828"/>
                    </a:lnTo>
                    <a:lnTo>
                      <a:pt x="518" y="827"/>
                    </a:lnTo>
                    <a:lnTo>
                      <a:pt x="500" y="824"/>
                    </a:lnTo>
                    <a:lnTo>
                      <a:pt x="483" y="822"/>
                    </a:lnTo>
                    <a:lnTo>
                      <a:pt x="465" y="822"/>
                    </a:lnTo>
                    <a:lnTo>
                      <a:pt x="448" y="822"/>
                    </a:lnTo>
                    <a:lnTo>
                      <a:pt x="437" y="823"/>
                    </a:lnTo>
                    <a:lnTo>
                      <a:pt x="427" y="825"/>
                    </a:lnTo>
                    <a:lnTo>
                      <a:pt x="415" y="826"/>
                    </a:lnTo>
                    <a:lnTo>
                      <a:pt x="405" y="828"/>
                    </a:lnTo>
                    <a:lnTo>
                      <a:pt x="394" y="831"/>
                    </a:lnTo>
                    <a:lnTo>
                      <a:pt x="380" y="835"/>
                    </a:lnTo>
                    <a:lnTo>
                      <a:pt x="368" y="839"/>
                    </a:lnTo>
                    <a:lnTo>
                      <a:pt x="357" y="842"/>
                    </a:lnTo>
                    <a:lnTo>
                      <a:pt x="344" y="847"/>
                    </a:lnTo>
                    <a:lnTo>
                      <a:pt x="353" y="838"/>
                    </a:lnTo>
                    <a:lnTo>
                      <a:pt x="361" y="830"/>
                    </a:lnTo>
                    <a:lnTo>
                      <a:pt x="371" y="821"/>
                    </a:lnTo>
                    <a:lnTo>
                      <a:pt x="383" y="813"/>
                    </a:lnTo>
                    <a:lnTo>
                      <a:pt x="394" y="806"/>
                    </a:lnTo>
                    <a:lnTo>
                      <a:pt x="399" y="804"/>
                    </a:lnTo>
                    <a:lnTo>
                      <a:pt x="403" y="802"/>
                    </a:lnTo>
                    <a:lnTo>
                      <a:pt x="410" y="798"/>
                    </a:lnTo>
                    <a:lnTo>
                      <a:pt x="455" y="711"/>
                    </a:lnTo>
                    <a:lnTo>
                      <a:pt x="444" y="709"/>
                    </a:lnTo>
                    <a:lnTo>
                      <a:pt x="432" y="707"/>
                    </a:lnTo>
                    <a:lnTo>
                      <a:pt x="430" y="714"/>
                    </a:lnTo>
                    <a:lnTo>
                      <a:pt x="427" y="720"/>
                    </a:lnTo>
                    <a:lnTo>
                      <a:pt x="427" y="722"/>
                    </a:lnTo>
                    <a:lnTo>
                      <a:pt x="425" y="723"/>
                    </a:lnTo>
                    <a:lnTo>
                      <a:pt x="424" y="724"/>
                    </a:lnTo>
                    <a:lnTo>
                      <a:pt x="423" y="726"/>
                    </a:lnTo>
                    <a:lnTo>
                      <a:pt x="420" y="728"/>
                    </a:lnTo>
                    <a:lnTo>
                      <a:pt x="418" y="730"/>
                    </a:lnTo>
                    <a:lnTo>
                      <a:pt x="414" y="731"/>
                    </a:lnTo>
                    <a:lnTo>
                      <a:pt x="409" y="731"/>
                    </a:lnTo>
                    <a:lnTo>
                      <a:pt x="400" y="731"/>
                    </a:lnTo>
                    <a:lnTo>
                      <a:pt x="390" y="729"/>
                    </a:lnTo>
                    <a:lnTo>
                      <a:pt x="380" y="726"/>
                    </a:lnTo>
                    <a:lnTo>
                      <a:pt x="371" y="724"/>
                    </a:lnTo>
                    <a:lnTo>
                      <a:pt x="356" y="723"/>
                    </a:lnTo>
                    <a:lnTo>
                      <a:pt x="341" y="723"/>
                    </a:lnTo>
                    <a:lnTo>
                      <a:pt x="326" y="721"/>
                    </a:lnTo>
                    <a:lnTo>
                      <a:pt x="311" y="718"/>
                    </a:lnTo>
                    <a:lnTo>
                      <a:pt x="296" y="715"/>
                    </a:lnTo>
                    <a:lnTo>
                      <a:pt x="281" y="711"/>
                    </a:lnTo>
                    <a:lnTo>
                      <a:pt x="273" y="710"/>
                    </a:lnTo>
                    <a:lnTo>
                      <a:pt x="266" y="709"/>
                    </a:lnTo>
                    <a:lnTo>
                      <a:pt x="258" y="710"/>
                    </a:lnTo>
                    <a:lnTo>
                      <a:pt x="251" y="713"/>
                    </a:lnTo>
                    <a:lnTo>
                      <a:pt x="242" y="717"/>
                    </a:lnTo>
                    <a:lnTo>
                      <a:pt x="236" y="723"/>
                    </a:lnTo>
                    <a:lnTo>
                      <a:pt x="230" y="730"/>
                    </a:lnTo>
                    <a:lnTo>
                      <a:pt x="223" y="737"/>
                    </a:lnTo>
                    <a:lnTo>
                      <a:pt x="222" y="738"/>
                    </a:lnTo>
                    <a:lnTo>
                      <a:pt x="218" y="745"/>
                    </a:lnTo>
                    <a:lnTo>
                      <a:pt x="213" y="751"/>
                    </a:lnTo>
                    <a:lnTo>
                      <a:pt x="211" y="758"/>
                    </a:lnTo>
                    <a:lnTo>
                      <a:pt x="210" y="765"/>
                    </a:lnTo>
                    <a:lnTo>
                      <a:pt x="211" y="767"/>
                    </a:lnTo>
                    <a:lnTo>
                      <a:pt x="211" y="769"/>
                    </a:lnTo>
                    <a:lnTo>
                      <a:pt x="211" y="776"/>
                    </a:lnTo>
                    <a:lnTo>
                      <a:pt x="210" y="781"/>
                    </a:lnTo>
                    <a:lnTo>
                      <a:pt x="208" y="783"/>
                    </a:lnTo>
                    <a:lnTo>
                      <a:pt x="206" y="785"/>
                    </a:lnTo>
                    <a:lnTo>
                      <a:pt x="202" y="786"/>
                    </a:lnTo>
                    <a:lnTo>
                      <a:pt x="198" y="787"/>
                    </a:lnTo>
                    <a:lnTo>
                      <a:pt x="193" y="787"/>
                    </a:lnTo>
                    <a:lnTo>
                      <a:pt x="188" y="786"/>
                    </a:lnTo>
                    <a:lnTo>
                      <a:pt x="186" y="785"/>
                    </a:lnTo>
                    <a:lnTo>
                      <a:pt x="182" y="785"/>
                    </a:lnTo>
                    <a:lnTo>
                      <a:pt x="181" y="786"/>
                    </a:lnTo>
                    <a:lnTo>
                      <a:pt x="181" y="788"/>
                    </a:lnTo>
                    <a:lnTo>
                      <a:pt x="183" y="791"/>
                    </a:lnTo>
                    <a:lnTo>
                      <a:pt x="186" y="795"/>
                    </a:lnTo>
                    <a:lnTo>
                      <a:pt x="190" y="797"/>
                    </a:lnTo>
                    <a:lnTo>
                      <a:pt x="192" y="798"/>
                    </a:lnTo>
                    <a:lnTo>
                      <a:pt x="197" y="799"/>
                    </a:lnTo>
                    <a:lnTo>
                      <a:pt x="200" y="801"/>
                    </a:lnTo>
                    <a:lnTo>
                      <a:pt x="202" y="804"/>
                    </a:lnTo>
                    <a:lnTo>
                      <a:pt x="203" y="808"/>
                    </a:lnTo>
                    <a:lnTo>
                      <a:pt x="202" y="814"/>
                    </a:lnTo>
                    <a:lnTo>
                      <a:pt x="201" y="819"/>
                    </a:lnTo>
                    <a:lnTo>
                      <a:pt x="200" y="824"/>
                    </a:lnTo>
                    <a:lnTo>
                      <a:pt x="197" y="830"/>
                    </a:lnTo>
                    <a:lnTo>
                      <a:pt x="191" y="839"/>
                    </a:lnTo>
                    <a:lnTo>
                      <a:pt x="182" y="848"/>
                    </a:lnTo>
                    <a:lnTo>
                      <a:pt x="180" y="850"/>
                    </a:lnTo>
                    <a:lnTo>
                      <a:pt x="177" y="852"/>
                    </a:lnTo>
                    <a:lnTo>
                      <a:pt x="175" y="854"/>
                    </a:lnTo>
                    <a:lnTo>
                      <a:pt x="172" y="856"/>
                    </a:lnTo>
                    <a:lnTo>
                      <a:pt x="168" y="858"/>
                    </a:lnTo>
                    <a:lnTo>
                      <a:pt x="163" y="859"/>
                    </a:lnTo>
                    <a:lnTo>
                      <a:pt x="160" y="860"/>
                    </a:lnTo>
                    <a:lnTo>
                      <a:pt x="156" y="860"/>
                    </a:lnTo>
                    <a:lnTo>
                      <a:pt x="152" y="859"/>
                    </a:lnTo>
                    <a:lnTo>
                      <a:pt x="148" y="857"/>
                    </a:lnTo>
                    <a:lnTo>
                      <a:pt x="147" y="854"/>
                    </a:lnTo>
                    <a:lnTo>
                      <a:pt x="146" y="850"/>
                    </a:lnTo>
                    <a:lnTo>
                      <a:pt x="145" y="843"/>
                    </a:lnTo>
                    <a:lnTo>
                      <a:pt x="145" y="838"/>
                    </a:lnTo>
                    <a:lnTo>
                      <a:pt x="142" y="833"/>
                    </a:lnTo>
                    <a:lnTo>
                      <a:pt x="140" y="828"/>
                    </a:lnTo>
                    <a:lnTo>
                      <a:pt x="138" y="825"/>
                    </a:lnTo>
                    <a:lnTo>
                      <a:pt x="137" y="821"/>
                    </a:lnTo>
                    <a:lnTo>
                      <a:pt x="135" y="815"/>
                    </a:lnTo>
                    <a:lnTo>
                      <a:pt x="136" y="808"/>
                    </a:lnTo>
                    <a:lnTo>
                      <a:pt x="138" y="802"/>
                    </a:lnTo>
                    <a:lnTo>
                      <a:pt x="141" y="796"/>
                    </a:lnTo>
                    <a:lnTo>
                      <a:pt x="143" y="791"/>
                    </a:lnTo>
                    <a:lnTo>
                      <a:pt x="145" y="787"/>
                    </a:lnTo>
                    <a:lnTo>
                      <a:pt x="146" y="782"/>
                    </a:lnTo>
                    <a:lnTo>
                      <a:pt x="146" y="777"/>
                    </a:lnTo>
                    <a:lnTo>
                      <a:pt x="146" y="769"/>
                    </a:lnTo>
                    <a:lnTo>
                      <a:pt x="146" y="762"/>
                    </a:lnTo>
                    <a:lnTo>
                      <a:pt x="147" y="758"/>
                    </a:lnTo>
                    <a:lnTo>
                      <a:pt x="150" y="755"/>
                    </a:lnTo>
                    <a:lnTo>
                      <a:pt x="152" y="752"/>
                    </a:lnTo>
                    <a:lnTo>
                      <a:pt x="156" y="748"/>
                    </a:lnTo>
                    <a:lnTo>
                      <a:pt x="158" y="746"/>
                    </a:lnTo>
                    <a:lnTo>
                      <a:pt x="162" y="743"/>
                    </a:lnTo>
                    <a:lnTo>
                      <a:pt x="167" y="738"/>
                    </a:lnTo>
                    <a:lnTo>
                      <a:pt x="172" y="734"/>
                    </a:lnTo>
                    <a:lnTo>
                      <a:pt x="178" y="726"/>
                    </a:lnTo>
                    <a:lnTo>
                      <a:pt x="185" y="719"/>
                    </a:lnTo>
                    <a:lnTo>
                      <a:pt x="186" y="717"/>
                    </a:lnTo>
                    <a:lnTo>
                      <a:pt x="187" y="715"/>
                    </a:lnTo>
                    <a:lnTo>
                      <a:pt x="188" y="714"/>
                    </a:lnTo>
                    <a:lnTo>
                      <a:pt x="190" y="712"/>
                    </a:lnTo>
                    <a:lnTo>
                      <a:pt x="195" y="704"/>
                    </a:lnTo>
                    <a:lnTo>
                      <a:pt x="200" y="696"/>
                    </a:lnTo>
                    <a:lnTo>
                      <a:pt x="201" y="694"/>
                    </a:lnTo>
                    <a:lnTo>
                      <a:pt x="201" y="692"/>
                    </a:lnTo>
                    <a:lnTo>
                      <a:pt x="202" y="691"/>
                    </a:lnTo>
                    <a:lnTo>
                      <a:pt x="202" y="689"/>
                    </a:lnTo>
                    <a:lnTo>
                      <a:pt x="206" y="683"/>
                    </a:lnTo>
                    <a:lnTo>
                      <a:pt x="208" y="678"/>
                    </a:lnTo>
                    <a:lnTo>
                      <a:pt x="213" y="673"/>
                    </a:lnTo>
                    <a:lnTo>
                      <a:pt x="220" y="668"/>
                    </a:lnTo>
                    <a:lnTo>
                      <a:pt x="225" y="664"/>
                    </a:lnTo>
                    <a:lnTo>
                      <a:pt x="232" y="661"/>
                    </a:lnTo>
                    <a:lnTo>
                      <a:pt x="235" y="661"/>
                    </a:lnTo>
                    <a:lnTo>
                      <a:pt x="236" y="660"/>
                    </a:lnTo>
                    <a:lnTo>
                      <a:pt x="237" y="660"/>
                    </a:lnTo>
                    <a:lnTo>
                      <a:pt x="240" y="660"/>
                    </a:lnTo>
                    <a:lnTo>
                      <a:pt x="246" y="659"/>
                    </a:lnTo>
                    <a:lnTo>
                      <a:pt x="254" y="658"/>
                    </a:lnTo>
                    <a:lnTo>
                      <a:pt x="264" y="659"/>
                    </a:lnTo>
                    <a:lnTo>
                      <a:pt x="276" y="659"/>
                    </a:lnTo>
                    <a:lnTo>
                      <a:pt x="277" y="659"/>
                    </a:lnTo>
                    <a:lnTo>
                      <a:pt x="266" y="656"/>
                    </a:lnTo>
                    <a:lnTo>
                      <a:pt x="257" y="653"/>
                    </a:lnTo>
                    <a:lnTo>
                      <a:pt x="252" y="651"/>
                    </a:lnTo>
                    <a:lnTo>
                      <a:pt x="250" y="650"/>
                    </a:lnTo>
                    <a:lnTo>
                      <a:pt x="240" y="647"/>
                    </a:lnTo>
                    <a:lnTo>
                      <a:pt x="231" y="644"/>
                    </a:lnTo>
                    <a:lnTo>
                      <a:pt x="222" y="643"/>
                    </a:lnTo>
                    <a:lnTo>
                      <a:pt x="215" y="643"/>
                    </a:lnTo>
                    <a:lnTo>
                      <a:pt x="208" y="644"/>
                    </a:lnTo>
                    <a:lnTo>
                      <a:pt x="203" y="647"/>
                    </a:lnTo>
                    <a:lnTo>
                      <a:pt x="197" y="650"/>
                    </a:lnTo>
                    <a:lnTo>
                      <a:pt x="191" y="654"/>
                    </a:lnTo>
                    <a:lnTo>
                      <a:pt x="188" y="656"/>
                    </a:lnTo>
                    <a:lnTo>
                      <a:pt x="186" y="658"/>
                    </a:lnTo>
                    <a:lnTo>
                      <a:pt x="185" y="660"/>
                    </a:lnTo>
                    <a:lnTo>
                      <a:pt x="182" y="661"/>
                    </a:lnTo>
                    <a:lnTo>
                      <a:pt x="182" y="662"/>
                    </a:lnTo>
                    <a:lnTo>
                      <a:pt x="178" y="665"/>
                    </a:lnTo>
                    <a:lnTo>
                      <a:pt x="175" y="669"/>
                    </a:lnTo>
                    <a:lnTo>
                      <a:pt x="172" y="672"/>
                    </a:lnTo>
                    <a:lnTo>
                      <a:pt x="168" y="675"/>
                    </a:lnTo>
                    <a:lnTo>
                      <a:pt x="166" y="678"/>
                    </a:lnTo>
                    <a:lnTo>
                      <a:pt x="165" y="681"/>
                    </a:lnTo>
                    <a:lnTo>
                      <a:pt x="163" y="684"/>
                    </a:lnTo>
                    <a:lnTo>
                      <a:pt x="163" y="687"/>
                    </a:lnTo>
                    <a:lnTo>
                      <a:pt x="163" y="689"/>
                    </a:lnTo>
                    <a:lnTo>
                      <a:pt x="163" y="691"/>
                    </a:lnTo>
                    <a:lnTo>
                      <a:pt x="162" y="698"/>
                    </a:lnTo>
                    <a:lnTo>
                      <a:pt x="160" y="703"/>
                    </a:lnTo>
                    <a:lnTo>
                      <a:pt x="157" y="705"/>
                    </a:lnTo>
                    <a:lnTo>
                      <a:pt x="155" y="707"/>
                    </a:lnTo>
                    <a:lnTo>
                      <a:pt x="151" y="708"/>
                    </a:lnTo>
                    <a:lnTo>
                      <a:pt x="147" y="708"/>
                    </a:lnTo>
                    <a:lnTo>
                      <a:pt x="143" y="708"/>
                    </a:lnTo>
                    <a:lnTo>
                      <a:pt x="140" y="707"/>
                    </a:lnTo>
                    <a:lnTo>
                      <a:pt x="137" y="707"/>
                    </a:lnTo>
                    <a:lnTo>
                      <a:pt x="132" y="706"/>
                    </a:lnTo>
                    <a:lnTo>
                      <a:pt x="131" y="707"/>
                    </a:lnTo>
                    <a:lnTo>
                      <a:pt x="130" y="707"/>
                    </a:lnTo>
                    <a:lnTo>
                      <a:pt x="128" y="708"/>
                    </a:lnTo>
                    <a:lnTo>
                      <a:pt x="127" y="709"/>
                    </a:lnTo>
                    <a:lnTo>
                      <a:pt x="127" y="711"/>
                    </a:lnTo>
                    <a:lnTo>
                      <a:pt x="127" y="712"/>
                    </a:lnTo>
                    <a:lnTo>
                      <a:pt x="127" y="713"/>
                    </a:lnTo>
                    <a:lnTo>
                      <a:pt x="128" y="715"/>
                    </a:lnTo>
                    <a:lnTo>
                      <a:pt x="131" y="716"/>
                    </a:lnTo>
                    <a:lnTo>
                      <a:pt x="133" y="717"/>
                    </a:lnTo>
                    <a:lnTo>
                      <a:pt x="136" y="718"/>
                    </a:lnTo>
                    <a:lnTo>
                      <a:pt x="141" y="719"/>
                    </a:lnTo>
                    <a:lnTo>
                      <a:pt x="145" y="721"/>
                    </a:lnTo>
                    <a:lnTo>
                      <a:pt x="146" y="723"/>
                    </a:lnTo>
                    <a:lnTo>
                      <a:pt x="147" y="724"/>
                    </a:lnTo>
                    <a:lnTo>
                      <a:pt x="147" y="727"/>
                    </a:lnTo>
                    <a:lnTo>
                      <a:pt x="147" y="729"/>
                    </a:lnTo>
                    <a:lnTo>
                      <a:pt x="146" y="734"/>
                    </a:lnTo>
                    <a:lnTo>
                      <a:pt x="143" y="738"/>
                    </a:lnTo>
                    <a:lnTo>
                      <a:pt x="143" y="739"/>
                    </a:lnTo>
                    <a:lnTo>
                      <a:pt x="143" y="740"/>
                    </a:lnTo>
                    <a:lnTo>
                      <a:pt x="142" y="740"/>
                    </a:lnTo>
                    <a:lnTo>
                      <a:pt x="142" y="741"/>
                    </a:lnTo>
                    <a:lnTo>
                      <a:pt x="136" y="751"/>
                    </a:lnTo>
                    <a:lnTo>
                      <a:pt x="128" y="759"/>
                    </a:lnTo>
                    <a:lnTo>
                      <a:pt x="119" y="766"/>
                    </a:lnTo>
                    <a:lnTo>
                      <a:pt x="109" y="771"/>
                    </a:lnTo>
                    <a:lnTo>
                      <a:pt x="101" y="773"/>
                    </a:lnTo>
                    <a:lnTo>
                      <a:pt x="94" y="774"/>
                    </a:lnTo>
                    <a:lnTo>
                      <a:pt x="91" y="773"/>
                    </a:lnTo>
                    <a:lnTo>
                      <a:pt x="89" y="772"/>
                    </a:lnTo>
                    <a:lnTo>
                      <a:pt x="86" y="771"/>
                    </a:lnTo>
                    <a:lnTo>
                      <a:pt x="85" y="769"/>
                    </a:lnTo>
                    <a:lnTo>
                      <a:pt x="84" y="766"/>
                    </a:lnTo>
                    <a:lnTo>
                      <a:pt x="84" y="762"/>
                    </a:lnTo>
                    <a:lnTo>
                      <a:pt x="84" y="755"/>
                    </a:lnTo>
                    <a:lnTo>
                      <a:pt x="84" y="750"/>
                    </a:lnTo>
                    <a:lnTo>
                      <a:pt x="84" y="746"/>
                    </a:lnTo>
                    <a:lnTo>
                      <a:pt x="82" y="741"/>
                    </a:lnTo>
                    <a:lnTo>
                      <a:pt x="81" y="738"/>
                    </a:lnTo>
                    <a:lnTo>
                      <a:pt x="81" y="734"/>
                    </a:lnTo>
                    <a:lnTo>
                      <a:pt x="80" y="727"/>
                    </a:lnTo>
                    <a:lnTo>
                      <a:pt x="82" y="721"/>
                    </a:lnTo>
                    <a:lnTo>
                      <a:pt x="86" y="715"/>
                    </a:lnTo>
                    <a:lnTo>
                      <a:pt x="90" y="710"/>
                    </a:lnTo>
                    <a:lnTo>
                      <a:pt x="95" y="703"/>
                    </a:lnTo>
                    <a:lnTo>
                      <a:pt x="97" y="697"/>
                    </a:lnTo>
                    <a:lnTo>
                      <a:pt x="99" y="694"/>
                    </a:lnTo>
                    <a:lnTo>
                      <a:pt x="99" y="692"/>
                    </a:lnTo>
                    <a:lnTo>
                      <a:pt x="100" y="683"/>
                    </a:lnTo>
                    <a:lnTo>
                      <a:pt x="102" y="676"/>
                    </a:lnTo>
                    <a:lnTo>
                      <a:pt x="104" y="673"/>
                    </a:lnTo>
                    <a:lnTo>
                      <a:pt x="106" y="670"/>
                    </a:lnTo>
                    <a:lnTo>
                      <a:pt x="110" y="667"/>
                    </a:lnTo>
                    <a:lnTo>
                      <a:pt x="114" y="664"/>
                    </a:lnTo>
                    <a:lnTo>
                      <a:pt x="117" y="662"/>
                    </a:lnTo>
                    <a:lnTo>
                      <a:pt x="121" y="660"/>
                    </a:lnTo>
                    <a:lnTo>
                      <a:pt x="127" y="656"/>
                    </a:lnTo>
                    <a:lnTo>
                      <a:pt x="133" y="652"/>
                    </a:lnTo>
                    <a:lnTo>
                      <a:pt x="141" y="646"/>
                    </a:lnTo>
                    <a:lnTo>
                      <a:pt x="148" y="639"/>
                    </a:lnTo>
                    <a:lnTo>
                      <a:pt x="151" y="637"/>
                    </a:lnTo>
                    <a:lnTo>
                      <a:pt x="152" y="636"/>
                    </a:lnTo>
                    <a:lnTo>
                      <a:pt x="153" y="635"/>
                    </a:lnTo>
                    <a:lnTo>
                      <a:pt x="155" y="633"/>
                    </a:lnTo>
                    <a:lnTo>
                      <a:pt x="162" y="626"/>
                    </a:lnTo>
                    <a:lnTo>
                      <a:pt x="168" y="618"/>
                    </a:lnTo>
                    <a:lnTo>
                      <a:pt x="170" y="616"/>
                    </a:lnTo>
                    <a:lnTo>
                      <a:pt x="170" y="615"/>
                    </a:lnTo>
                    <a:lnTo>
                      <a:pt x="171" y="614"/>
                    </a:lnTo>
                    <a:lnTo>
                      <a:pt x="172" y="612"/>
                    </a:lnTo>
                    <a:lnTo>
                      <a:pt x="176" y="607"/>
                    </a:lnTo>
                    <a:lnTo>
                      <a:pt x="181" y="602"/>
                    </a:lnTo>
                    <a:lnTo>
                      <a:pt x="186" y="597"/>
                    </a:lnTo>
                    <a:lnTo>
                      <a:pt x="193" y="593"/>
                    </a:lnTo>
                    <a:lnTo>
                      <a:pt x="198" y="591"/>
                    </a:lnTo>
                    <a:lnTo>
                      <a:pt x="203" y="590"/>
                    </a:lnTo>
                    <a:lnTo>
                      <a:pt x="210" y="589"/>
                    </a:lnTo>
                    <a:lnTo>
                      <a:pt x="215" y="589"/>
                    </a:lnTo>
                    <a:lnTo>
                      <a:pt x="225" y="591"/>
                    </a:lnTo>
                    <a:lnTo>
                      <a:pt x="235" y="593"/>
                    </a:lnTo>
                    <a:lnTo>
                      <a:pt x="245" y="595"/>
                    </a:lnTo>
                    <a:lnTo>
                      <a:pt x="258" y="597"/>
                    </a:lnTo>
                    <a:lnTo>
                      <a:pt x="276" y="599"/>
                    </a:lnTo>
                    <a:lnTo>
                      <a:pt x="292" y="601"/>
                    </a:lnTo>
                    <a:lnTo>
                      <a:pt x="297" y="601"/>
                    </a:lnTo>
                    <a:lnTo>
                      <a:pt x="302" y="602"/>
                    </a:lnTo>
                    <a:lnTo>
                      <a:pt x="303" y="602"/>
                    </a:lnTo>
                    <a:lnTo>
                      <a:pt x="302" y="589"/>
                    </a:lnTo>
                    <a:lnTo>
                      <a:pt x="302" y="577"/>
                    </a:lnTo>
                    <a:lnTo>
                      <a:pt x="303" y="570"/>
                    </a:lnTo>
                    <a:lnTo>
                      <a:pt x="307" y="563"/>
                    </a:lnTo>
                    <a:lnTo>
                      <a:pt x="311" y="556"/>
                    </a:lnTo>
                    <a:lnTo>
                      <a:pt x="314" y="546"/>
                    </a:lnTo>
                    <a:lnTo>
                      <a:pt x="316" y="542"/>
                    </a:lnTo>
                    <a:lnTo>
                      <a:pt x="316" y="537"/>
                    </a:lnTo>
                    <a:lnTo>
                      <a:pt x="316" y="532"/>
                    </a:lnTo>
                    <a:lnTo>
                      <a:pt x="314" y="526"/>
                    </a:lnTo>
                    <a:lnTo>
                      <a:pt x="311" y="513"/>
                    </a:lnTo>
                    <a:lnTo>
                      <a:pt x="308" y="499"/>
                    </a:lnTo>
                    <a:lnTo>
                      <a:pt x="307" y="484"/>
                    </a:lnTo>
                    <a:lnTo>
                      <a:pt x="306" y="470"/>
                    </a:lnTo>
                    <a:lnTo>
                      <a:pt x="304" y="456"/>
                    </a:lnTo>
                    <a:lnTo>
                      <a:pt x="306" y="442"/>
                    </a:lnTo>
                    <a:lnTo>
                      <a:pt x="293" y="448"/>
                    </a:lnTo>
                    <a:lnTo>
                      <a:pt x="278" y="454"/>
                    </a:lnTo>
                    <a:lnTo>
                      <a:pt x="274" y="456"/>
                    </a:lnTo>
                    <a:lnTo>
                      <a:pt x="271" y="459"/>
                    </a:lnTo>
                    <a:lnTo>
                      <a:pt x="266" y="463"/>
                    </a:lnTo>
                    <a:lnTo>
                      <a:pt x="261" y="470"/>
                    </a:lnTo>
                    <a:lnTo>
                      <a:pt x="258" y="477"/>
                    </a:lnTo>
                    <a:lnTo>
                      <a:pt x="257" y="484"/>
                    </a:lnTo>
                    <a:lnTo>
                      <a:pt x="254" y="491"/>
                    </a:lnTo>
                    <a:lnTo>
                      <a:pt x="253" y="495"/>
                    </a:lnTo>
                    <a:lnTo>
                      <a:pt x="252" y="498"/>
                    </a:lnTo>
                    <a:lnTo>
                      <a:pt x="251" y="500"/>
                    </a:lnTo>
                    <a:lnTo>
                      <a:pt x="245" y="503"/>
                    </a:lnTo>
                    <a:lnTo>
                      <a:pt x="233" y="506"/>
                    </a:lnTo>
                    <a:lnTo>
                      <a:pt x="227" y="508"/>
                    </a:lnTo>
                    <a:lnTo>
                      <a:pt x="220" y="508"/>
                    </a:lnTo>
                    <a:lnTo>
                      <a:pt x="216" y="507"/>
                    </a:lnTo>
                    <a:lnTo>
                      <a:pt x="213" y="505"/>
                    </a:lnTo>
                    <a:lnTo>
                      <a:pt x="211" y="503"/>
                    </a:lnTo>
                    <a:lnTo>
                      <a:pt x="211" y="499"/>
                    </a:lnTo>
                    <a:lnTo>
                      <a:pt x="213" y="495"/>
                    </a:lnTo>
                    <a:lnTo>
                      <a:pt x="218" y="492"/>
                    </a:lnTo>
                    <a:lnTo>
                      <a:pt x="218" y="491"/>
                    </a:lnTo>
                    <a:lnTo>
                      <a:pt x="220" y="491"/>
                    </a:lnTo>
                    <a:lnTo>
                      <a:pt x="223" y="486"/>
                    </a:lnTo>
                    <a:lnTo>
                      <a:pt x="227" y="480"/>
                    </a:lnTo>
                    <a:lnTo>
                      <a:pt x="228" y="477"/>
                    </a:lnTo>
                    <a:lnTo>
                      <a:pt x="230" y="474"/>
                    </a:lnTo>
                    <a:lnTo>
                      <a:pt x="228" y="472"/>
                    </a:lnTo>
                    <a:lnTo>
                      <a:pt x="227" y="470"/>
                    </a:lnTo>
                    <a:lnTo>
                      <a:pt x="227" y="469"/>
                    </a:lnTo>
                    <a:lnTo>
                      <a:pt x="225" y="468"/>
                    </a:lnTo>
                    <a:lnTo>
                      <a:pt x="222" y="467"/>
                    </a:lnTo>
                    <a:lnTo>
                      <a:pt x="217" y="467"/>
                    </a:lnTo>
                    <a:lnTo>
                      <a:pt x="212" y="469"/>
                    </a:lnTo>
                    <a:lnTo>
                      <a:pt x="206" y="471"/>
                    </a:lnTo>
                    <a:lnTo>
                      <a:pt x="201" y="475"/>
                    </a:lnTo>
                    <a:lnTo>
                      <a:pt x="198" y="479"/>
                    </a:lnTo>
                    <a:lnTo>
                      <a:pt x="196" y="484"/>
                    </a:lnTo>
                    <a:lnTo>
                      <a:pt x="196" y="487"/>
                    </a:lnTo>
                    <a:lnTo>
                      <a:pt x="196" y="491"/>
                    </a:lnTo>
                    <a:lnTo>
                      <a:pt x="197" y="495"/>
                    </a:lnTo>
                    <a:lnTo>
                      <a:pt x="197" y="498"/>
                    </a:lnTo>
                    <a:lnTo>
                      <a:pt x="195" y="501"/>
                    </a:lnTo>
                    <a:lnTo>
                      <a:pt x="192" y="503"/>
                    </a:lnTo>
                    <a:lnTo>
                      <a:pt x="188" y="503"/>
                    </a:lnTo>
                    <a:lnTo>
                      <a:pt x="185" y="503"/>
                    </a:lnTo>
                    <a:lnTo>
                      <a:pt x="182" y="502"/>
                    </a:lnTo>
                    <a:lnTo>
                      <a:pt x="180" y="502"/>
                    </a:lnTo>
                    <a:lnTo>
                      <a:pt x="177" y="501"/>
                    </a:lnTo>
                    <a:lnTo>
                      <a:pt x="173" y="500"/>
                    </a:lnTo>
                    <a:lnTo>
                      <a:pt x="172" y="500"/>
                    </a:lnTo>
                    <a:lnTo>
                      <a:pt x="170" y="500"/>
                    </a:lnTo>
                    <a:lnTo>
                      <a:pt x="166" y="499"/>
                    </a:lnTo>
                    <a:lnTo>
                      <a:pt x="163" y="497"/>
                    </a:lnTo>
                    <a:lnTo>
                      <a:pt x="161" y="494"/>
                    </a:lnTo>
                    <a:lnTo>
                      <a:pt x="160" y="491"/>
                    </a:lnTo>
                    <a:lnTo>
                      <a:pt x="160" y="487"/>
                    </a:lnTo>
                    <a:lnTo>
                      <a:pt x="161" y="484"/>
                    </a:lnTo>
                    <a:lnTo>
                      <a:pt x="160" y="481"/>
                    </a:lnTo>
                    <a:lnTo>
                      <a:pt x="156" y="477"/>
                    </a:lnTo>
                    <a:lnTo>
                      <a:pt x="153" y="474"/>
                    </a:lnTo>
                    <a:lnTo>
                      <a:pt x="151" y="470"/>
                    </a:lnTo>
                    <a:lnTo>
                      <a:pt x="150" y="466"/>
                    </a:lnTo>
                    <a:lnTo>
                      <a:pt x="150" y="462"/>
                    </a:lnTo>
                    <a:lnTo>
                      <a:pt x="151" y="459"/>
                    </a:lnTo>
                    <a:lnTo>
                      <a:pt x="152" y="455"/>
                    </a:lnTo>
                    <a:lnTo>
                      <a:pt x="156" y="453"/>
                    </a:lnTo>
                    <a:lnTo>
                      <a:pt x="158" y="450"/>
                    </a:lnTo>
                    <a:lnTo>
                      <a:pt x="170" y="441"/>
                    </a:lnTo>
                    <a:lnTo>
                      <a:pt x="178" y="432"/>
                    </a:lnTo>
                    <a:lnTo>
                      <a:pt x="187" y="422"/>
                    </a:lnTo>
                    <a:lnTo>
                      <a:pt x="196" y="412"/>
                    </a:lnTo>
                    <a:lnTo>
                      <a:pt x="198" y="405"/>
                    </a:lnTo>
                    <a:lnTo>
                      <a:pt x="200" y="400"/>
                    </a:lnTo>
                    <a:lnTo>
                      <a:pt x="201" y="393"/>
                    </a:lnTo>
                    <a:lnTo>
                      <a:pt x="203" y="388"/>
                    </a:lnTo>
                    <a:lnTo>
                      <a:pt x="212" y="377"/>
                    </a:lnTo>
                    <a:lnTo>
                      <a:pt x="223" y="366"/>
                    </a:lnTo>
                    <a:lnTo>
                      <a:pt x="213" y="359"/>
                    </a:lnTo>
                    <a:lnTo>
                      <a:pt x="206" y="351"/>
                    </a:lnTo>
                    <a:lnTo>
                      <a:pt x="201" y="343"/>
                    </a:lnTo>
                    <a:lnTo>
                      <a:pt x="196" y="333"/>
                    </a:lnTo>
                    <a:lnTo>
                      <a:pt x="215" y="338"/>
                    </a:lnTo>
                    <a:lnTo>
                      <a:pt x="233" y="342"/>
                    </a:lnTo>
                    <a:lnTo>
                      <a:pt x="228" y="335"/>
                    </a:lnTo>
                    <a:lnTo>
                      <a:pt x="225" y="327"/>
                    </a:lnTo>
                    <a:lnTo>
                      <a:pt x="222" y="318"/>
                    </a:lnTo>
                    <a:lnTo>
                      <a:pt x="222" y="307"/>
                    </a:lnTo>
                    <a:lnTo>
                      <a:pt x="235" y="313"/>
                    </a:lnTo>
                    <a:lnTo>
                      <a:pt x="247" y="318"/>
                    </a:lnTo>
                    <a:lnTo>
                      <a:pt x="261" y="323"/>
                    </a:lnTo>
                    <a:lnTo>
                      <a:pt x="274" y="327"/>
                    </a:lnTo>
                    <a:lnTo>
                      <a:pt x="281" y="328"/>
                    </a:lnTo>
                    <a:lnTo>
                      <a:pt x="287" y="328"/>
                    </a:lnTo>
                    <a:lnTo>
                      <a:pt x="297" y="322"/>
                    </a:lnTo>
                    <a:lnTo>
                      <a:pt x="307" y="316"/>
                    </a:lnTo>
                    <a:lnTo>
                      <a:pt x="317" y="312"/>
                    </a:lnTo>
                    <a:lnTo>
                      <a:pt x="327" y="309"/>
                    </a:lnTo>
                    <a:lnTo>
                      <a:pt x="337" y="306"/>
                    </a:lnTo>
                    <a:lnTo>
                      <a:pt x="347" y="305"/>
                    </a:lnTo>
                    <a:lnTo>
                      <a:pt x="357" y="304"/>
                    </a:lnTo>
                    <a:lnTo>
                      <a:pt x="366" y="304"/>
                    </a:lnTo>
                    <a:lnTo>
                      <a:pt x="379" y="306"/>
                    </a:lnTo>
                    <a:lnTo>
                      <a:pt x="393" y="309"/>
                    </a:lnTo>
                    <a:lnTo>
                      <a:pt x="407" y="314"/>
                    </a:lnTo>
                    <a:lnTo>
                      <a:pt x="419" y="321"/>
                    </a:lnTo>
                    <a:lnTo>
                      <a:pt x="432" y="329"/>
                    </a:lnTo>
                    <a:lnTo>
                      <a:pt x="443" y="337"/>
                    </a:lnTo>
                    <a:lnTo>
                      <a:pt x="454" y="347"/>
                    </a:lnTo>
                    <a:lnTo>
                      <a:pt x="464" y="358"/>
                    </a:lnTo>
                    <a:lnTo>
                      <a:pt x="473" y="369"/>
                    </a:lnTo>
                    <a:lnTo>
                      <a:pt x="482" y="381"/>
                    </a:lnTo>
                    <a:lnTo>
                      <a:pt x="489" y="394"/>
                    </a:lnTo>
                    <a:lnTo>
                      <a:pt x="495" y="406"/>
                    </a:lnTo>
                    <a:lnTo>
                      <a:pt x="501" y="419"/>
                    </a:lnTo>
                    <a:lnTo>
                      <a:pt x="505" y="432"/>
                    </a:lnTo>
                    <a:lnTo>
                      <a:pt x="509" y="445"/>
                    </a:lnTo>
                    <a:lnTo>
                      <a:pt x="511" y="458"/>
                    </a:lnTo>
                    <a:lnTo>
                      <a:pt x="516" y="456"/>
                    </a:lnTo>
                    <a:lnTo>
                      <a:pt x="520" y="456"/>
                    </a:lnTo>
                    <a:lnTo>
                      <a:pt x="525" y="457"/>
                    </a:lnTo>
                    <a:lnTo>
                      <a:pt x="529" y="458"/>
                    </a:lnTo>
                    <a:lnTo>
                      <a:pt x="536" y="462"/>
                    </a:lnTo>
                    <a:lnTo>
                      <a:pt x="543" y="467"/>
                    </a:lnTo>
                    <a:lnTo>
                      <a:pt x="548" y="470"/>
                    </a:lnTo>
                    <a:lnTo>
                      <a:pt x="554" y="473"/>
                    </a:lnTo>
                    <a:lnTo>
                      <a:pt x="559" y="475"/>
                    </a:lnTo>
                    <a:lnTo>
                      <a:pt x="565" y="477"/>
                    </a:lnTo>
                    <a:lnTo>
                      <a:pt x="571" y="478"/>
                    </a:lnTo>
                    <a:lnTo>
                      <a:pt x="578" y="479"/>
                    </a:lnTo>
                    <a:lnTo>
                      <a:pt x="585" y="478"/>
                    </a:lnTo>
                    <a:lnTo>
                      <a:pt x="591" y="477"/>
                    </a:lnTo>
                    <a:lnTo>
                      <a:pt x="596" y="469"/>
                    </a:lnTo>
                    <a:lnTo>
                      <a:pt x="599" y="461"/>
                    </a:lnTo>
                    <a:lnTo>
                      <a:pt x="600" y="452"/>
                    </a:lnTo>
                    <a:lnTo>
                      <a:pt x="599" y="444"/>
                    </a:lnTo>
                    <a:lnTo>
                      <a:pt x="595" y="427"/>
                    </a:lnTo>
                    <a:lnTo>
                      <a:pt x="591" y="409"/>
                    </a:lnTo>
                    <a:lnTo>
                      <a:pt x="531" y="358"/>
                    </a:lnTo>
                    <a:lnTo>
                      <a:pt x="519" y="354"/>
                    </a:lnTo>
                    <a:lnTo>
                      <a:pt x="506" y="349"/>
                    </a:lnTo>
                    <a:lnTo>
                      <a:pt x="501" y="346"/>
                    </a:lnTo>
                    <a:lnTo>
                      <a:pt x="498" y="342"/>
                    </a:lnTo>
                    <a:lnTo>
                      <a:pt x="494" y="336"/>
                    </a:lnTo>
                    <a:lnTo>
                      <a:pt x="493" y="330"/>
                    </a:lnTo>
                    <a:lnTo>
                      <a:pt x="480" y="318"/>
                    </a:lnTo>
                    <a:lnTo>
                      <a:pt x="467" y="306"/>
                    </a:lnTo>
                    <a:lnTo>
                      <a:pt x="454" y="293"/>
                    </a:lnTo>
                    <a:lnTo>
                      <a:pt x="442" y="281"/>
                    </a:lnTo>
                    <a:lnTo>
                      <a:pt x="433" y="270"/>
                    </a:lnTo>
                    <a:lnTo>
                      <a:pt x="424" y="258"/>
                    </a:lnTo>
                    <a:lnTo>
                      <a:pt x="417" y="246"/>
                    </a:lnTo>
                    <a:lnTo>
                      <a:pt x="412" y="233"/>
                    </a:lnTo>
                    <a:close/>
                    <a:moveTo>
                      <a:pt x="477" y="218"/>
                    </a:moveTo>
                    <a:lnTo>
                      <a:pt x="488" y="216"/>
                    </a:lnTo>
                    <a:lnTo>
                      <a:pt x="498" y="216"/>
                    </a:lnTo>
                    <a:lnTo>
                      <a:pt x="501" y="217"/>
                    </a:lnTo>
                    <a:lnTo>
                      <a:pt x="505" y="218"/>
                    </a:lnTo>
                    <a:lnTo>
                      <a:pt x="508" y="219"/>
                    </a:lnTo>
                    <a:lnTo>
                      <a:pt x="510" y="221"/>
                    </a:lnTo>
                    <a:lnTo>
                      <a:pt x="513" y="225"/>
                    </a:lnTo>
                    <a:lnTo>
                      <a:pt x="515" y="230"/>
                    </a:lnTo>
                    <a:lnTo>
                      <a:pt x="515" y="234"/>
                    </a:lnTo>
                    <a:lnTo>
                      <a:pt x="516" y="238"/>
                    </a:lnTo>
                    <a:lnTo>
                      <a:pt x="515" y="247"/>
                    </a:lnTo>
                    <a:lnTo>
                      <a:pt x="516" y="256"/>
                    </a:lnTo>
                    <a:lnTo>
                      <a:pt x="518" y="256"/>
                    </a:lnTo>
                    <a:lnTo>
                      <a:pt x="521" y="257"/>
                    </a:lnTo>
                    <a:lnTo>
                      <a:pt x="526" y="257"/>
                    </a:lnTo>
                    <a:lnTo>
                      <a:pt x="529" y="257"/>
                    </a:lnTo>
                    <a:lnTo>
                      <a:pt x="530" y="256"/>
                    </a:lnTo>
                    <a:lnTo>
                      <a:pt x="531" y="254"/>
                    </a:lnTo>
                    <a:lnTo>
                      <a:pt x="531" y="253"/>
                    </a:lnTo>
                    <a:lnTo>
                      <a:pt x="529" y="242"/>
                    </a:lnTo>
                    <a:lnTo>
                      <a:pt x="526" y="231"/>
                    </a:lnTo>
                    <a:lnTo>
                      <a:pt x="528" y="226"/>
                    </a:lnTo>
                    <a:lnTo>
                      <a:pt x="529" y="222"/>
                    </a:lnTo>
                    <a:lnTo>
                      <a:pt x="530" y="220"/>
                    </a:lnTo>
                    <a:lnTo>
                      <a:pt x="531" y="218"/>
                    </a:lnTo>
                    <a:lnTo>
                      <a:pt x="534" y="217"/>
                    </a:lnTo>
                    <a:lnTo>
                      <a:pt x="536" y="216"/>
                    </a:lnTo>
                    <a:lnTo>
                      <a:pt x="538" y="215"/>
                    </a:lnTo>
                    <a:lnTo>
                      <a:pt x="539" y="215"/>
                    </a:lnTo>
                    <a:lnTo>
                      <a:pt x="891" y="167"/>
                    </a:lnTo>
                    <a:lnTo>
                      <a:pt x="902" y="165"/>
                    </a:lnTo>
                    <a:lnTo>
                      <a:pt x="913" y="161"/>
                    </a:lnTo>
                    <a:lnTo>
                      <a:pt x="922" y="156"/>
                    </a:lnTo>
                    <a:lnTo>
                      <a:pt x="932" y="151"/>
                    </a:lnTo>
                    <a:lnTo>
                      <a:pt x="921" y="149"/>
                    </a:lnTo>
                    <a:lnTo>
                      <a:pt x="908" y="147"/>
                    </a:lnTo>
                    <a:lnTo>
                      <a:pt x="897" y="147"/>
                    </a:lnTo>
                    <a:lnTo>
                      <a:pt x="884" y="147"/>
                    </a:lnTo>
                    <a:lnTo>
                      <a:pt x="558" y="191"/>
                    </a:lnTo>
                    <a:lnTo>
                      <a:pt x="548" y="193"/>
                    </a:lnTo>
                    <a:lnTo>
                      <a:pt x="535" y="195"/>
                    </a:lnTo>
                    <a:lnTo>
                      <a:pt x="530" y="195"/>
                    </a:lnTo>
                    <a:lnTo>
                      <a:pt x="525" y="194"/>
                    </a:lnTo>
                    <a:lnTo>
                      <a:pt x="521" y="191"/>
                    </a:lnTo>
                    <a:lnTo>
                      <a:pt x="519" y="187"/>
                    </a:lnTo>
                    <a:lnTo>
                      <a:pt x="518" y="182"/>
                    </a:lnTo>
                    <a:lnTo>
                      <a:pt x="516" y="177"/>
                    </a:lnTo>
                    <a:lnTo>
                      <a:pt x="516" y="173"/>
                    </a:lnTo>
                    <a:lnTo>
                      <a:pt x="515" y="167"/>
                    </a:lnTo>
                    <a:lnTo>
                      <a:pt x="514" y="162"/>
                    </a:lnTo>
                    <a:lnTo>
                      <a:pt x="511" y="158"/>
                    </a:lnTo>
                    <a:lnTo>
                      <a:pt x="509" y="157"/>
                    </a:lnTo>
                    <a:lnTo>
                      <a:pt x="506" y="157"/>
                    </a:lnTo>
                    <a:lnTo>
                      <a:pt x="505" y="157"/>
                    </a:lnTo>
                    <a:lnTo>
                      <a:pt x="503" y="158"/>
                    </a:lnTo>
                    <a:lnTo>
                      <a:pt x="501" y="160"/>
                    </a:lnTo>
                    <a:lnTo>
                      <a:pt x="500" y="163"/>
                    </a:lnTo>
                    <a:lnTo>
                      <a:pt x="500" y="167"/>
                    </a:lnTo>
                    <a:lnTo>
                      <a:pt x="501" y="171"/>
                    </a:lnTo>
                    <a:lnTo>
                      <a:pt x="503" y="176"/>
                    </a:lnTo>
                    <a:lnTo>
                      <a:pt x="505" y="182"/>
                    </a:lnTo>
                    <a:lnTo>
                      <a:pt x="506" y="188"/>
                    </a:lnTo>
                    <a:lnTo>
                      <a:pt x="506" y="194"/>
                    </a:lnTo>
                    <a:lnTo>
                      <a:pt x="504" y="199"/>
                    </a:lnTo>
                    <a:lnTo>
                      <a:pt x="501" y="202"/>
                    </a:lnTo>
                    <a:lnTo>
                      <a:pt x="499" y="204"/>
                    </a:lnTo>
                    <a:lnTo>
                      <a:pt x="489" y="207"/>
                    </a:lnTo>
                    <a:lnTo>
                      <a:pt x="479" y="209"/>
                    </a:lnTo>
                    <a:lnTo>
                      <a:pt x="478" y="214"/>
                    </a:lnTo>
                    <a:lnTo>
                      <a:pt x="477" y="218"/>
                    </a:lnTo>
                    <a:close/>
                    <a:moveTo>
                      <a:pt x="893" y="158"/>
                    </a:moveTo>
                    <a:lnTo>
                      <a:pt x="918" y="152"/>
                    </a:lnTo>
                    <a:lnTo>
                      <a:pt x="892" y="154"/>
                    </a:lnTo>
                    <a:lnTo>
                      <a:pt x="514" y="207"/>
                    </a:lnTo>
                    <a:lnTo>
                      <a:pt x="529" y="208"/>
                    </a:lnTo>
                    <a:lnTo>
                      <a:pt x="893" y="158"/>
                    </a:lnTo>
                    <a:close/>
                    <a:moveTo>
                      <a:pt x="739" y="386"/>
                    </a:moveTo>
                    <a:lnTo>
                      <a:pt x="747" y="383"/>
                    </a:lnTo>
                    <a:lnTo>
                      <a:pt x="755" y="380"/>
                    </a:lnTo>
                    <a:lnTo>
                      <a:pt x="760" y="376"/>
                    </a:lnTo>
                    <a:lnTo>
                      <a:pt x="765" y="370"/>
                    </a:lnTo>
                    <a:lnTo>
                      <a:pt x="768" y="366"/>
                    </a:lnTo>
                    <a:lnTo>
                      <a:pt x="770" y="370"/>
                    </a:lnTo>
                    <a:lnTo>
                      <a:pt x="782" y="399"/>
                    </a:lnTo>
                    <a:lnTo>
                      <a:pt x="785" y="403"/>
                    </a:lnTo>
                    <a:lnTo>
                      <a:pt x="777" y="401"/>
                    </a:lnTo>
                    <a:lnTo>
                      <a:pt x="772" y="400"/>
                    </a:lnTo>
                    <a:lnTo>
                      <a:pt x="766" y="400"/>
                    </a:lnTo>
                    <a:lnTo>
                      <a:pt x="761" y="400"/>
                    </a:lnTo>
                    <a:lnTo>
                      <a:pt x="755" y="402"/>
                    </a:lnTo>
                    <a:lnTo>
                      <a:pt x="747" y="404"/>
                    </a:lnTo>
                    <a:lnTo>
                      <a:pt x="760" y="428"/>
                    </a:lnTo>
                    <a:lnTo>
                      <a:pt x="768" y="425"/>
                    </a:lnTo>
                    <a:lnTo>
                      <a:pt x="776" y="421"/>
                    </a:lnTo>
                    <a:lnTo>
                      <a:pt x="778" y="419"/>
                    </a:lnTo>
                    <a:lnTo>
                      <a:pt x="782" y="416"/>
                    </a:lnTo>
                    <a:lnTo>
                      <a:pt x="783" y="413"/>
                    </a:lnTo>
                    <a:lnTo>
                      <a:pt x="786" y="409"/>
                    </a:lnTo>
                    <a:lnTo>
                      <a:pt x="803" y="443"/>
                    </a:lnTo>
                    <a:lnTo>
                      <a:pt x="793" y="441"/>
                    </a:lnTo>
                    <a:lnTo>
                      <a:pt x="786" y="440"/>
                    </a:lnTo>
                    <a:lnTo>
                      <a:pt x="781" y="441"/>
                    </a:lnTo>
                    <a:lnTo>
                      <a:pt x="776" y="442"/>
                    </a:lnTo>
                    <a:lnTo>
                      <a:pt x="771" y="443"/>
                    </a:lnTo>
                    <a:lnTo>
                      <a:pt x="767" y="445"/>
                    </a:lnTo>
                    <a:lnTo>
                      <a:pt x="771" y="453"/>
                    </a:lnTo>
                    <a:lnTo>
                      <a:pt x="775" y="458"/>
                    </a:lnTo>
                    <a:lnTo>
                      <a:pt x="781" y="463"/>
                    </a:lnTo>
                    <a:lnTo>
                      <a:pt x="790" y="467"/>
                    </a:lnTo>
                    <a:lnTo>
                      <a:pt x="744" y="481"/>
                    </a:lnTo>
                    <a:lnTo>
                      <a:pt x="747" y="473"/>
                    </a:lnTo>
                    <a:lnTo>
                      <a:pt x="747" y="466"/>
                    </a:lnTo>
                    <a:lnTo>
                      <a:pt x="746" y="460"/>
                    </a:lnTo>
                    <a:lnTo>
                      <a:pt x="744" y="452"/>
                    </a:lnTo>
                    <a:lnTo>
                      <a:pt x="732" y="455"/>
                    </a:lnTo>
                    <a:lnTo>
                      <a:pt x="725" y="459"/>
                    </a:lnTo>
                    <a:lnTo>
                      <a:pt x="721" y="461"/>
                    </a:lnTo>
                    <a:lnTo>
                      <a:pt x="719" y="464"/>
                    </a:lnTo>
                    <a:lnTo>
                      <a:pt x="716" y="468"/>
                    </a:lnTo>
                    <a:lnTo>
                      <a:pt x="714" y="473"/>
                    </a:lnTo>
                    <a:lnTo>
                      <a:pt x="696" y="435"/>
                    </a:lnTo>
                    <a:lnTo>
                      <a:pt x="704" y="437"/>
                    </a:lnTo>
                    <a:lnTo>
                      <a:pt x="710" y="439"/>
                    </a:lnTo>
                    <a:lnTo>
                      <a:pt x="716" y="439"/>
                    </a:lnTo>
                    <a:lnTo>
                      <a:pt x="722" y="438"/>
                    </a:lnTo>
                    <a:lnTo>
                      <a:pt x="729" y="437"/>
                    </a:lnTo>
                    <a:lnTo>
                      <a:pt x="735" y="435"/>
                    </a:lnTo>
                    <a:lnTo>
                      <a:pt x="725" y="411"/>
                    </a:lnTo>
                    <a:lnTo>
                      <a:pt x="714" y="414"/>
                    </a:lnTo>
                    <a:lnTo>
                      <a:pt x="706" y="417"/>
                    </a:lnTo>
                    <a:lnTo>
                      <a:pt x="702" y="420"/>
                    </a:lnTo>
                    <a:lnTo>
                      <a:pt x="700" y="422"/>
                    </a:lnTo>
                    <a:lnTo>
                      <a:pt x="696" y="426"/>
                    </a:lnTo>
                    <a:lnTo>
                      <a:pt x="694" y="430"/>
                    </a:lnTo>
                    <a:lnTo>
                      <a:pt x="677" y="392"/>
                    </a:lnTo>
                    <a:lnTo>
                      <a:pt x="687" y="396"/>
                    </a:lnTo>
                    <a:lnTo>
                      <a:pt x="696" y="397"/>
                    </a:lnTo>
                    <a:lnTo>
                      <a:pt x="705" y="396"/>
                    </a:lnTo>
                    <a:lnTo>
                      <a:pt x="716" y="393"/>
                    </a:lnTo>
                    <a:lnTo>
                      <a:pt x="712" y="385"/>
                    </a:lnTo>
                    <a:lnTo>
                      <a:pt x="707" y="378"/>
                    </a:lnTo>
                    <a:lnTo>
                      <a:pt x="705" y="376"/>
                    </a:lnTo>
                    <a:lnTo>
                      <a:pt x="701" y="373"/>
                    </a:lnTo>
                    <a:lnTo>
                      <a:pt x="697" y="371"/>
                    </a:lnTo>
                    <a:lnTo>
                      <a:pt x="691" y="369"/>
                    </a:lnTo>
                    <a:lnTo>
                      <a:pt x="737" y="356"/>
                    </a:lnTo>
                    <a:lnTo>
                      <a:pt x="735" y="364"/>
                    </a:lnTo>
                    <a:lnTo>
                      <a:pt x="734" y="371"/>
                    </a:lnTo>
                    <a:lnTo>
                      <a:pt x="736" y="378"/>
                    </a:lnTo>
                    <a:lnTo>
                      <a:pt x="739" y="386"/>
                    </a:lnTo>
                    <a:close/>
                    <a:moveTo>
                      <a:pt x="730" y="362"/>
                    </a:moveTo>
                    <a:lnTo>
                      <a:pt x="705" y="370"/>
                    </a:lnTo>
                    <a:lnTo>
                      <a:pt x="709" y="372"/>
                    </a:lnTo>
                    <a:lnTo>
                      <a:pt x="712" y="375"/>
                    </a:lnTo>
                    <a:lnTo>
                      <a:pt x="715" y="378"/>
                    </a:lnTo>
                    <a:lnTo>
                      <a:pt x="716" y="381"/>
                    </a:lnTo>
                    <a:lnTo>
                      <a:pt x="720" y="388"/>
                    </a:lnTo>
                    <a:lnTo>
                      <a:pt x="722" y="395"/>
                    </a:lnTo>
                    <a:lnTo>
                      <a:pt x="714" y="398"/>
                    </a:lnTo>
                    <a:lnTo>
                      <a:pt x="704" y="400"/>
                    </a:lnTo>
                    <a:lnTo>
                      <a:pt x="700" y="401"/>
                    </a:lnTo>
                    <a:lnTo>
                      <a:pt x="695" y="401"/>
                    </a:lnTo>
                    <a:lnTo>
                      <a:pt x="690" y="401"/>
                    </a:lnTo>
                    <a:lnTo>
                      <a:pt x="685" y="400"/>
                    </a:lnTo>
                    <a:lnTo>
                      <a:pt x="695" y="420"/>
                    </a:lnTo>
                    <a:lnTo>
                      <a:pt x="697" y="417"/>
                    </a:lnTo>
                    <a:lnTo>
                      <a:pt x="701" y="414"/>
                    </a:lnTo>
                    <a:lnTo>
                      <a:pt x="705" y="412"/>
                    </a:lnTo>
                    <a:lnTo>
                      <a:pt x="710" y="411"/>
                    </a:lnTo>
                    <a:lnTo>
                      <a:pt x="719" y="408"/>
                    </a:lnTo>
                    <a:lnTo>
                      <a:pt x="727" y="406"/>
                    </a:lnTo>
                    <a:lnTo>
                      <a:pt x="742" y="438"/>
                    </a:lnTo>
                    <a:lnTo>
                      <a:pt x="732" y="440"/>
                    </a:lnTo>
                    <a:lnTo>
                      <a:pt x="724" y="442"/>
                    </a:lnTo>
                    <a:lnTo>
                      <a:pt x="719" y="443"/>
                    </a:lnTo>
                    <a:lnTo>
                      <a:pt x="715" y="443"/>
                    </a:lnTo>
                    <a:lnTo>
                      <a:pt x="710" y="443"/>
                    </a:lnTo>
                    <a:lnTo>
                      <a:pt x="705" y="442"/>
                    </a:lnTo>
                    <a:lnTo>
                      <a:pt x="714" y="462"/>
                    </a:lnTo>
                    <a:lnTo>
                      <a:pt x="717" y="458"/>
                    </a:lnTo>
                    <a:lnTo>
                      <a:pt x="720" y="456"/>
                    </a:lnTo>
                    <a:lnTo>
                      <a:pt x="724" y="454"/>
                    </a:lnTo>
                    <a:lnTo>
                      <a:pt x="729" y="452"/>
                    </a:lnTo>
                    <a:lnTo>
                      <a:pt x="737" y="449"/>
                    </a:lnTo>
                    <a:lnTo>
                      <a:pt x="746" y="447"/>
                    </a:lnTo>
                    <a:lnTo>
                      <a:pt x="750" y="454"/>
                    </a:lnTo>
                    <a:lnTo>
                      <a:pt x="752" y="460"/>
                    </a:lnTo>
                    <a:lnTo>
                      <a:pt x="752" y="464"/>
                    </a:lnTo>
                    <a:lnTo>
                      <a:pt x="753" y="468"/>
                    </a:lnTo>
                    <a:lnTo>
                      <a:pt x="752" y="471"/>
                    </a:lnTo>
                    <a:lnTo>
                      <a:pt x="751" y="475"/>
                    </a:lnTo>
                    <a:lnTo>
                      <a:pt x="777" y="466"/>
                    </a:lnTo>
                    <a:lnTo>
                      <a:pt x="771" y="462"/>
                    </a:lnTo>
                    <a:lnTo>
                      <a:pt x="766" y="456"/>
                    </a:lnTo>
                    <a:lnTo>
                      <a:pt x="763" y="449"/>
                    </a:lnTo>
                    <a:lnTo>
                      <a:pt x="760" y="443"/>
                    </a:lnTo>
                    <a:lnTo>
                      <a:pt x="762" y="442"/>
                    </a:lnTo>
                    <a:lnTo>
                      <a:pt x="771" y="440"/>
                    </a:lnTo>
                    <a:lnTo>
                      <a:pt x="778" y="437"/>
                    </a:lnTo>
                    <a:lnTo>
                      <a:pt x="782" y="437"/>
                    </a:lnTo>
                    <a:lnTo>
                      <a:pt x="787" y="436"/>
                    </a:lnTo>
                    <a:lnTo>
                      <a:pt x="791" y="436"/>
                    </a:lnTo>
                    <a:lnTo>
                      <a:pt x="796" y="437"/>
                    </a:lnTo>
                    <a:lnTo>
                      <a:pt x="786" y="417"/>
                    </a:lnTo>
                    <a:lnTo>
                      <a:pt x="783" y="421"/>
                    </a:lnTo>
                    <a:lnTo>
                      <a:pt x="781" y="423"/>
                    </a:lnTo>
                    <a:lnTo>
                      <a:pt x="777" y="426"/>
                    </a:lnTo>
                    <a:lnTo>
                      <a:pt x="773" y="428"/>
                    </a:lnTo>
                    <a:lnTo>
                      <a:pt x="765" y="431"/>
                    </a:lnTo>
                    <a:lnTo>
                      <a:pt x="756" y="433"/>
                    </a:lnTo>
                    <a:lnTo>
                      <a:pt x="741" y="402"/>
                    </a:lnTo>
                    <a:lnTo>
                      <a:pt x="750" y="399"/>
                    </a:lnTo>
                    <a:lnTo>
                      <a:pt x="758" y="396"/>
                    </a:lnTo>
                    <a:lnTo>
                      <a:pt x="762" y="396"/>
                    </a:lnTo>
                    <a:lnTo>
                      <a:pt x="767" y="395"/>
                    </a:lnTo>
                    <a:lnTo>
                      <a:pt x="771" y="395"/>
                    </a:lnTo>
                    <a:lnTo>
                      <a:pt x="776" y="396"/>
                    </a:lnTo>
                    <a:lnTo>
                      <a:pt x="767" y="376"/>
                    </a:lnTo>
                    <a:lnTo>
                      <a:pt x="765" y="379"/>
                    </a:lnTo>
                    <a:lnTo>
                      <a:pt x="761" y="382"/>
                    </a:lnTo>
                    <a:lnTo>
                      <a:pt x="757" y="384"/>
                    </a:lnTo>
                    <a:lnTo>
                      <a:pt x="753" y="386"/>
                    </a:lnTo>
                    <a:lnTo>
                      <a:pt x="745" y="389"/>
                    </a:lnTo>
                    <a:lnTo>
                      <a:pt x="736" y="391"/>
                    </a:lnTo>
                    <a:lnTo>
                      <a:pt x="735" y="389"/>
                    </a:lnTo>
                    <a:lnTo>
                      <a:pt x="732" y="382"/>
                    </a:lnTo>
                    <a:lnTo>
                      <a:pt x="730" y="376"/>
                    </a:lnTo>
                    <a:lnTo>
                      <a:pt x="729" y="369"/>
                    </a:lnTo>
                    <a:lnTo>
                      <a:pt x="730" y="362"/>
                    </a:lnTo>
                    <a:close/>
                    <a:moveTo>
                      <a:pt x="258" y="490"/>
                    </a:moveTo>
                    <a:lnTo>
                      <a:pt x="269" y="493"/>
                    </a:lnTo>
                    <a:lnTo>
                      <a:pt x="281" y="496"/>
                    </a:lnTo>
                    <a:lnTo>
                      <a:pt x="293" y="497"/>
                    </a:lnTo>
                    <a:lnTo>
                      <a:pt x="304" y="498"/>
                    </a:lnTo>
                    <a:lnTo>
                      <a:pt x="298" y="500"/>
                    </a:lnTo>
                    <a:lnTo>
                      <a:pt x="292" y="500"/>
                    </a:lnTo>
                    <a:lnTo>
                      <a:pt x="286" y="500"/>
                    </a:lnTo>
                    <a:lnTo>
                      <a:pt x="279" y="500"/>
                    </a:lnTo>
                    <a:lnTo>
                      <a:pt x="273" y="499"/>
                    </a:lnTo>
                    <a:lnTo>
                      <a:pt x="267" y="497"/>
                    </a:lnTo>
                    <a:lnTo>
                      <a:pt x="262" y="494"/>
                    </a:lnTo>
                    <a:lnTo>
                      <a:pt x="258" y="490"/>
                    </a:lnTo>
                    <a:close/>
                    <a:moveTo>
                      <a:pt x="90" y="740"/>
                    </a:moveTo>
                    <a:lnTo>
                      <a:pt x="102" y="738"/>
                    </a:lnTo>
                    <a:lnTo>
                      <a:pt x="112" y="734"/>
                    </a:lnTo>
                    <a:lnTo>
                      <a:pt x="122" y="729"/>
                    </a:lnTo>
                    <a:lnTo>
                      <a:pt x="131" y="723"/>
                    </a:lnTo>
                    <a:lnTo>
                      <a:pt x="128" y="722"/>
                    </a:lnTo>
                    <a:lnTo>
                      <a:pt x="125" y="720"/>
                    </a:lnTo>
                    <a:lnTo>
                      <a:pt x="122" y="718"/>
                    </a:lnTo>
                    <a:lnTo>
                      <a:pt x="121" y="714"/>
                    </a:lnTo>
                    <a:lnTo>
                      <a:pt x="121" y="713"/>
                    </a:lnTo>
                    <a:lnTo>
                      <a:pt x="120" y="711"/>
                    </a:lnTo>
                    <a:lnTo>
                      <a:pt x="121" y="708"/>
                    </a:lnTo>
                    <a:lnTo>
                      <a:pt x="122" y="705"/>
                    </a:lnTo>
                    <a:lnTo>
                      <a:pt x="125" y="702"/>
                    </a:lnTo>
                    <a:lnTo>
                      <a:pt x="130" y="701"/>
                    </a:lnTo>
                    <a:lnTo>
                      <a:pt x="131" y="701"/>
                    </a:lnTo>
                    <a:lnTo>
                      <a:pt x="132" y="701"/>
                    </a:lnTo>
                    <a:lnTo>
                      <a:pt x="138" y="701"/>
                    </a:lnTo>
                    <a:lnTo>
                      <a:pt x="141" y="702"/>
                    </a:lnTo>
                    <a:lnTo>
                      <a:pt x="143" y="702"/>
                    </a:lnTo>
                    <a:lnTo>
                      <a:pt x="147" y="702"/>
                    </a:lnTo>
                    <a:lnTo>
                      <a:pt x="150" y="702"/>
                    </a:lnTo>
                    <a:lnTo>
                      <a:pt x="151" y="702"/>
                    </a:lnTo>
                    <a:lnTo>
                      <a:pt x="152" y="701"/>
                    </a:lnTo>
                    <a:lnTo>
                      <a:pt x="153" y="700"/>
                    </a:lnTo>
                    <a:lnTo>
                      <a:pt x="156" y="696"/>
                    </a:lnTo>
                    <a:lnTo>
                      <a:pt x="156" y="691"/>
                    </a:lnTo>
                    <a:lnTo>
                      <a:pt x="156" y="689"/>
                    </a:lnTo>
                    <a:lnTo>
                      <a:pt x="156" y="686"/>
                    </a:lnTo>
                    <a:lnTo>
                      <a:pt x="157" y="683"/>
                    </a:lnTo>
                    <a:lnTo>
                      <a:pt x="158" y="679"/>
                    </a:lnTo>
                    <a:lnTo>
                      <a:pt x="160" y="675"/>
                    </a:lnTo>
                    <a:lnTo>
                      <a:pt x="163" y="672"/>
                    </a:lnTo>
                    <a:lnTo>
                      <a:pt x="166" y="669"/>
                    </a:lnTo>
                    <a:lnTo>
                      <a:pt x="170" y="665"/>
                    </a:lnTo>
                    <a:lnTo>
                      <a:pt x="172" y="662"/>
                    </a:lnTo>
                    <a:lnTo>
                      <a:pt x="176" y="658"/>
                    </a:lnTo>
                    <a:lnTo>
                      <a:pt x="178" y="656"/>
                    </a:lnTo>
                    <a:lnTo>
                      <a:pt x="181" y="654"/>
                    </a:lnTo>
                    <a:lnTo>
                      <a:pt x="183" y="652"/>
                    </a:lnTo>
                    <a:lnTo>
                      <a:pt x="186" y="650"/>
                    </a:lnTo>
                    <a:lnTo>
                      <a:pt x="193" y="645"/>
                    </a:lnTo>
                    <a:lnTo>
                      <a:pt x="200" y="642"/>
                    </a:lnTo>
                    <a:lnTo>
                      <a:pt x="207" y="639"/>
                    </a:lnTo>
                    <a:lnTo>
                      <a:pt x="213" y="637"/>
                    </a:lnTo>
                    <a:lnTo>
                      <a:pt x="222" y="637"/>
                    </a:lnTo>
                    <a:lnTo>
                      <a:pt x="232" y="639"/>
                    </a:lnTo>
                    <a:lnTo>
                      <a:pt x="242" y="641"/>
                    </a:lnTo>
                    <a:lnTo>
                      <a:pt x="252" y="645"/>
                    </a:lnTo>
                    <a:lnTo>
                      <a:pt x="256" y="646"/>
                    </a:lnTo>
                    <a:lnTo>
                      <a:pt x="259" y="647"/>
                    </a:lnTo>
                    <a:lnTo>
                      <a:pt x="276" y="653"/>
                    </a:lnTo>
                    <a:lnTo>
                      <a:pt x="291" y="657"/>
                    </a:lnTo>
                    <a:lnTo>
                      <a:pt x="297" y="658"/>
                    </a:lnTo>
                    <a:lnTo>
                      <a:pt x="304" y="659"/>
                    </a:lnTo>
                    <a:lnTo>
                      <a:pt x="313" y="659"/>
                    </a:lnTo>
                    <a:lnTo>
                      <a:pt x="322" y="659"/>
                    </a:lnTo>
                    <a:lnTo>
                      <a:pt x="316" y="644"/>
                    </a:lnTo>
                    <a:lnTo>
                      <a:pt x="311" y="630"/>
                    </a:lnTo>
                    <a:lnTo>
                      <a:pt x="308" y="619"/>
                    </a:lnTo>
                    <a:lnTo>
                      <a:pt x="304" y="608"/>
                    </a:lnTo>
                    <a:lnTo>
                      <a:pt x="303" y="608"/>
                    </a:lnTo>
                    <a:lnTo>
                      <a:pt x="301" y="607"/>
                    </a:lnTo>
                    <a:lnTo>
                      <a:pt x="296" y="607"/>
                    </a:lnTo>
                    <a:lnTo>
                      <a:pt x="291" y="607"/>
                    </a:lnTo>
                    <a:lnTo>
                      <a:pt x="274" y="605"/>
                    </a:lnTo>
                    <a:lnTo>
                      <a:pt x="257" y="603"/>
                    </a:lnTo>
                    <a:lnTo>
                      <a:pt x="242" y="600"/>
                    </a:lnTo>
                    <a:lnTo>
                      <a:pt x="232" y="599"/>
                    </a:lnTo>
                    <a:lnTo>
                      <a:pt x="223" y="596"/>
                    </a:lnTo>
                    <a:lnTo>
                      <a:pt x="213" y="595"/>
                    </a:lnTo>
                    <a:lnTo>
                      <a:pt x="210" y="595"/>
                    </a:lnTo>
                    <a:lnTo>
                      <a:pt x="206" y="595"/>
                    </a:lnTo>
                    <a:lnTo>
                      <a:pt x="201" y="596"/>
                    </a:lnTo>
                    <a:lnTo>
                      <a:pt x="197" y="598"/>
                    </a:lnTo>
                    <a:lnTo>
                      <a:pt x="191" y="602"/>
                    </a:lnTo>
                    <a:lnTo>
                      <a:pt x="186" y="606"/>
                    </a:lnTo>
                    <a:lnTo>
                      <a:pt x="182" y="610"/>
                    </a:lnTo>
                    <a:lnTo>
                      <a:pt x="178" y="615"/>
                    </a:lnTo>
                    <a:lnTo>
                      <a:pt x="177" y="616"/>
                    </a:lnTo>
                    <a:lnTo>
                      <a:pt x="177" y="618"/>
                    </a:lnTo>
                    <a:lnTo>
                      <a:pt x="176" y="619"/>
                    </a:lnTo>
                    <a:lnTo>
                      <a:pt x="175" y="621"/>
                    </a:lnTo>
                    <a:lnTo>
                      <a:pt x="167" y="629"/>
                    </a:lnTo>
                    <a:lnTo>
                      <a:pt x="161" y="637"/>
                    </a:lnTo>
                    <a:lnTo>
                      <a:pt x="158" y="638"/>
                    </a:lnTo>
                    <a:lnTo>
                      <a:pt x="157" y="640"/>
                    </a:lnTo>
                    <a:lnTo>
                      <a:pt x="156" y="641"/>
                    </a:lnTo>
                    <a:lnTo>
                      <a:pt x="155" y="643"/>
                    </a:lnTo>
                    <a:lnTo>
                      <a:pt x="147" y="650"/>
                    </a:lnTo>
                    <a:lnTo>
                      <a:pt x="138" y="656"/>
                    </a:lnTo>
                    <a:lnTo>
                      <a:pt x="132" y="660"/>
                    </a:lnTo>
                    <a:lnTo>
                      <a:pt x="126" y="665"/>
                    </a:lnTo>
                    <a:lnTo>
                      <a:pt x="122" y="667"/>
                    </a:lnTo>
                    <a:lnTo>
                      <a:pt x="119" y="669"/>
                    </a:lnTo>
                    <a:lnTo>
                      <a:pt x="112" y="674"/>
                    </a:lnTo>
                    <a:lnTo>
                      <a:pt x="109" y="679"/>
                    </a:lnTo>
                    <a:lnTo>
                      <a:pt x="107" y="685"/>
                    </a:lnTo>
                    <a:lnTo>
                      <a:pt x="106" y="692"/>
                    </a:lnTo>
                    <a:lnTo>
                      <a:pt x="105" y="695"/>
                    </a:lnTo>
                    <a:lnTo>
                      <a:pt x="105" y="698"/>
                    </a:lnTo>
                    <a:lnTo>
                      <a:pt x="105" y="699"/>
                    </a:lnTo>
                    <a:lnTo>
                      <a:pt x="101" y="706"/>
                    </a:lnTo>
                    <a:lnTo>
                      <a:pt x="96" y="713"/>
                    </a:lnTo>
                    <a:lnTo>
                      <a:pt x="92" y="718"/>
                    </a:lnTo>
                    <a:lnTo>
                      <a:pt x="90" y="722"/>
                    </a:lnTo>
                    <a:lnTo>
                      <a:pt x="87" y="727"/>
                    </a:lnTo>
                    <a:lnTo>
                      <a:pt x="87" y="733"/>
                    </a:lnTo>
                    <a:lnTo>
                      <a:pt x="89" y="736"/>
                    </a:lnTo>
                    <a:lnTo>
                      <a:pt x="89" y="739"/>
                    </a:lnTo>
                    <a:lnTo>
                      <a:pt x="90" y="740"/>
                    </a:lnTo>
                    <a:close/>
                    <a:moveTo>
                      <a:pt x="135" y="724"/>
                    </a:moveTo>
                    <a:lnTo>
                      <a:pt x="125" y="731"/>
                    </a:lnTo>
                    <a:lnTo>
                      <a:pt x="114" y="737"/>
                    </a:lnTo>
                    <a:lnTo>
                      <a:pt x="102" y="742"/>
                    </a:lnTo>
                    <a:lnTo>
                      <a:pt x="91" y="745"/>
                    </a:lnTo>
                    <a:lnTo>
                      <a:pt x="91" y="752"/>
                    </a:lnTo>
                    <a:lnTo>
                      <a:pt x="90" y="763"/>
                    </a:lnTo>
                    <a:lnTo>
                      <a:pt x="90" y="765"/>
                    </a:lnTo>
                    <a:lnTo>
                      <a:pt x="91" y="766"/>
                    </a:lnTo>
                    <a:lnTo>
                      <a:pt x="91" y="767"/>
                    </a:lnTo>
                    <a:lnTo>
                      <a:pt x="92" y="767"/>
                    </a:lnTo>
                    <a:lnTo>
                      <a:pt x="94" y="768"/>
                    </a:lnTo>
                    <a:lnTo>
                      <a:pt x="95" y="768"/>
                    </a:lnTo>
                    <a:lnTo>
                      <a:pt x="100" y="768"/>
                    </a:lnTo>
                    <a:lnTo>
                      <a:pt x="105" y="766"/>
                    </a:lnTo>
                    <a:lnTo>
                      <a:pt x="115" y="761"/>
                    </a:lnTo>
                    <a:lnTo>
                      <a:pt x="122" y="755"/>
                    </a:lnTo>
                    <a:lnTo>
                      <a:pt x="130" y="748"/>
                    </a:lnTo>
                    <a:lnTo>
                      <a:pt x="136" y="739"/>
                    </a:lnTo>
                    <a:lnTo>
                      <a:pt x="136" y="738"/>
                    </a:lnTo>
                    <a:lnTo>
                      <a:pt x="136" y="737"/>
                    </a:lnTo>
                    <a:lnTo>
                      <a:pt x="137" y="737"/>
                    </a:lnTo>
                    <a:lnTo>
                      <a:pt x="137" y="736"/>
                    </a:lnTo>
                    <a:lnTo>
                      <a:pt x="138" y="732"/>
                    </a:lnTo>
                    <a:lnTo>
                      <a:pt x="140" y="728"/>
                    </a:lnTo>
                    <a:lnTo>
                      <a:pt x="140" y="727"/>
                    </a:lnTo>
                    <a:lnTo>
                      <a:pt x="138" y="725"/>
                    </a:lnTo>
                    <a:lnTo>
                      <a:pt x="137" y="725"/>
                    </a:lnTo>
                    <a:lnTo>
                      <a:pt x="135" y="724"/>
                    </a:lnTo>
                    <a:close/>
                    <a:moveTo>
                      <a:pt x="148" y="828"/>
                    </a:moveTo>
                    <a:lnTo>
                      <a:pt x="160" y="823"/>
                    </a:lnTo>
                    <a:lnTo>
                      <a:pt x="170" y="818"/>
                    </a:lnTo>
                    <a:lnTo>
                      <a:pt x="177" y="811"/>
                    </a:lnTo>
                    <a:lnTo>
                      <a:pt x="186" y="802"/>
                    </a:lnTo>
                    <a:lnTo>
                      <a:pt x="181" y="799"/>
                    </a:lnTo>
                    <a:lnTo>
                      <a:pt x="178" y="795"/>
                    </a:lnTo>
                    <a:lnTo>
                      <a:pt x="176" y="791"/>
                    </a:lnTo>
                    <a:lnTo>
                      <a:pt x="175" y="787"/>
                    </a:lnTo>
                    <a:lnTo>
                      <a:pt x="173" y="785"/>
                    </a:lnTo>
                    <a:lnTo>
                      <a:pt x="175" y="783"/>
                    </a:lnTo>
                    <a:lnTo>
                      <a:pt x="175" y="781"/>
                    </a:lnTo>
                    <a:lnTo>
                      <a:pt x="177" y="780"/>
                    </a:lnTo>
                    <a:lnTo>
                      <a:pt x="180" y="779"/>
                    </a:lnTo>
                    <a:lnTo>
                      <a:pt x="185" y="779"/>
                    </a:lnTo>
                    <a:lnTo>
                      <a:pt x="192" y="780"/>
                    </a:lnTo>
                    <a:lnTo>
                      <a:pt x="197" y="781"/>
                    </a:lnTo>
                    <a:lnTo>
                      <a:pt x="200" y="781"/>
                    </a:lnTo>
                    <a:lnTo>
                      <a:pt x="202" y="780"/>
                    </a:lnTo>
                    <a:lnTo>
                      <a:pt x="203" y="779"/>
                    </a:lnTo>
                    <a:lnTo>
                      <a:pt x="203" y="778"/>
                    </a:lnTo>
                    <a:lnTo>
                      <a:pt x="205" y="774"/>
                    </a:lnTo>
                    <a:lnTo>
                      <a:pt x="203" y="770"/>
                    </a:lnTo>
                    <a:lnTo>
                      <a:pt x="203" y="768"/>
                    </a:lnTo>
                    <a:lnTo>
                      <a:pt x="202" y="765"/>
                    </a:lnTo>
                    <a:lnTo>
                      <a:pt x="203" y="757"/>
                    </a:lnTo>
                    <a:lnTo>
                      <a:pt x="207" y="749"/>
                    </a:lnTo>
                    <a:lnTo>
                      <a:pt x="211" y="742"/>
                    </a:lnTo>
                    <a:lnTo>
                      <a:pt x="216" y="735"/>
                    </a:lnTo>
                    <a:lnTo>
                      <a:pt x="217" y="734"/>
                    </a:lnTo>
                    <a:lnTo>
                      <a:pt x="221" y="729"/>
                    </a:lnTo>
                    <a:lnTo>
                      <a:pt x="226" y="723"/>
                    </a:lnTo>
                    <a:lnTo>
                      <a:pt x="233" y="716"/>
                    </a:lnTo>
                    <a:lnTo>
                      <a:pt x="240" y="709"/>
                    </a:lnTo>
                    <a:lnTo>
                      <a:pt x="246" y="703"/>
                    </a:lnTo>
                    <a:lnTo>
                      <a:pt x="253" y="698"/>
                    </a:lnTo>
                    <a:lnTo>
                      <a:pt x="259" y="694"/>
                    </a:lnTo>
                    <a:lnTo>
                      <a:pt x="268" y="692"/>
                    </a:lnTo>
                    <a:lnTo>
                      <a:pt x="277" y="692"/>
                    </a:lnTo>
                    <a:lnTo>
                      <a:pt x="288" y="693"/>
                    </a:lnTo>
                    <a:lnTo>
                      <a:pt x="306" y="697"/>
                    </a:lnTo>
                    <a:lnTo>
                      <a:pt x="326" y="701"/>
                    </a:lnTo>
                    <a:lnTo>
                      <a:pt x="336" y="702"/>
                    </a:lnTo>
                    <a:lnTo>
                      <a:pt x="347" y="703"/>
                    </a:lnTo>
                    <a:lnTo>
                      <a:pt x="358" y="702"/>
                    </a:lnTo>
                    <a:lnTo>
                      <a:pt x="369" y="700"/>
                    </a:lnTo>
                    <a:lnTo>
                      <a:pt x="359" y="703"/>
                    </a:lnTo>
                    <a:lnTo>
                      <a:pt x="348" y="705"/>
                    </a:lnTo>
                    <a:lnTo>
                      <a:pt x="337" y="705"/>
                    </a:lnTo>
                    <a:lnTo>
                      <a:pt x="327" y="704"/>
                    </a:lnTo>
                    <a:lnTo>
                      <a:pt x="307" y="701"/>
                    </a:lnTo>
                    <a:lnTo>
                      <a:pt x="292" y="697"/>
                    </a:lnTo>
                    <a:lnTo>
                      <a:pt x="284" y="696"/>
                    </a:lnTo>
                    <a:lnTo>
                      <a:pt x="279" y="695"/>
                    </a:lnTo>
                    <a:lnTo>
                      <a:pt x="273" y="695"/>
                    </a:lnTo>
                    <a:lnTo>
                      <a:pt x="268" y="696"/>
                    </a:lnTo>
                    <a:lnTo>
                      <a:pt x="264" y="697"/>
                    </a:lnTo>
                    <a:lnTo>
                      <a:pt x="259" y="699"/>
                    </a:lnTo>
                    <a:lnTo>
                      <a:pt x="256" y="702"/>
                    </a:lnTo>
                    <a:lnTo>
                      <a:pt x="252" y="706"/>
                    </a:lnTo>
                    <a:lnTo>
                      <a:pt x="259" y="704"/>
                    </a:lnTo>
                    <a:lnTo>
                      <a:pt x="267" y="703"/>
                    </a:lnTo>
                    <a:lnTo>
                      <a:pt x="273" y="704"/>
                    </a:lnTo>
                    <a:lnTo>
                      <a:pt x="281" y="706"/>
                    </a:lnTo>
                    <a:lnTo>
                      <a:pt x="296" y="709"/>
                    </a:lnTo>
                    <a:lnTo>
                      <a:pt x="312" y="712"/>
                    </a:lnTo>
                    <a:lnTo>
                      <a:pt x="327" y="715"/>
                    </a:lnTo>
                    <a:lnTo>
                      <a:pt x="342" y="717"/>
                    </a:lnTo>
                    <a:lnTo>
                      <a:pt x="357" y="717"/>
                    </a:lnTo>
                    <a:lnTo>
                      <a:pt x="371" y="718"/>
                    </a:lnTo>
                    <a:lnTo>
                      <a:pt x="382" y="720"/>
                    </a:lnTo>
                    <a:lnTo>
                      <a:pt x="393" y="723"/>
                    </a:lnTo>
                    <a:lnTo>
                      <a:pt x="400" y="725"/>
                    </a:lnTo>
                    <a:lnTo>
                      <a:pt x="408" y="725"/>
                    </a:lnTo>
                    <a:lnTo>
                      <a:pt x="410" y="725"/>
                    </a:lnTo>
                    <a:lnTo>
                      <a:pt x="413" y="725"/>
                    </a:lnTo>
                    <a:lnTo>
                      <a:pt x="415" y="724"/>
                    </a:lnTo>
                    <a:lnTo>
                      <a:pt x="418" y="722"/>
                    </a:lnTo>
                    <a:lnTo>
                      <a:pt x="420" y="717"/>
                    </a:lnTo>
                    <a:lnTo>
                      <a:pt x="423" y="710"/>
                    </a:lnTo>
                    <a:lnTo>
                      <a:pt x="428" y="697"/>
                    </a:lnTo>
                    <a:lnTo>
                      <a:pt x="433" y="685"/>
                    </a:lnTo>
                    <a:lnTo>
                      <a:pt x="435" y="680"/>
                    </a:lnTo>
                    <a:lnTo>
                      <a:pt x="439" y="674"/>
                    </a:lnTo>
                    <a:lnTo>
                      <a:pt x="444" y="669"/>
                    </a:lnTo>
                    <a:lnTo>
                      <a:pt x="449" y="663"/>
                    </a:lnTo>
                    <a:lnTo>
                      <a:pt x="444" y="673"/>
                    </a:lnTo>
                    <a:lnTo>
                      <a:pt x="439" y="683"/>
                    </a:lnTo>
                    <a:lnTo>
                      <a:pt x="437" y="692"/>
                    </a:lnTo>
                    <a:lnTo>
                      <a:pt x="435" y="702"/>
                    </a:lnTo>
                    <a:lnTo>
                      <a:pt x="447" y="704"/>
                    </a:lnTo>
                    <a:lnTo>
                      <a:pt x="458" y="705"/>
                    </a:lnTo>
                    <a:lnTo>
                      <a:pt x="498" y="629"/>
                    </a:lnTo>
                    <a:lnTo>
                      <a:pt x="417" y="801"/>
                    </a:lnTo>
                    <a:lnTo>
                      <a:pt x="415" y="803"/>
                    </a:lnTo>
                    <a:lnTo>
                      <a:pt x="412" y="805"/>
                    </a:lnTo>
                    <a:lnTo>
                      <a:pt x="407" y="807"/>
                    </a:lnTo>
                    <a:lnTo>
                      <a:pt x="403" y="809"/>
                    </a:lnTo>
                    <a:lnTo>
                      <a:pt x="398" y="811"/>
                    </a:lnTo>
                    <a:lnTo>
                      <a:pt x="389" y="816"/>
                    </a:lnTo>
                    <a:lnTo>
                      <a:pt x="380" y="822"/>
                    </a:lnTo>
                    <a:lnTo>
                      <a:pt x="372" y="828"/>
                    </a:lnTo>
                    <a:lnTo>
                      <a:pt x="366" y="834"/>
                    </a:lnTo>
                    <a:lnTo>
                      <a:pt x="374" y="831"/>
                    </a:lnTo>
                    <a:lnTo>
                      <a:pt x="384" y="828"/>
                    </a:lnTo>
                    <a:lnTo>
                      <a:pt x="394" y="825"/>
                    </a:lnTo>
                    <a:lnTo>
                      <a:pt x="404" y="823"/>
                    </a:lnTo>
                    <a:lnTo>
                      <a:pt x="414" y="821"/>
                    </a:lnTo>
                    <a:lnTo>
                      <a:pt x="425" y="819"/>
                    </a:lnTo>
                    <a:lnTo>
                      <a:pt x="435" y="818"/>
                    </a:lnTo>
                    <a:lnTo>
                      <a:pt x="447" y="817"/>
                    </a:lnTo>
                    <a:lnTo>
                      <a:pt x="464" y="816"/>
                    </a:lnTo>
                    <a:lnTo>
                      <a:pt x="483" y="817"/>
                    </a:lnTo>
                    <a:lnTo>
                      <a:pt x="499" y="818"/>
                    </a:lnTo>
                    <a:lnTo>
                      <a:pt x="515" y="821"/>
                    </a:lnTo>
                    <a:lnTo>
                      <a:pt x="514" y="814"/>
                    </a:lnTo>
                    <a:lnTo>
                      <a:pt x="514" y="812"/>
                    </a:lnTo>
                    <a:lnTo>
                      <a:pt x="514" y="808"/>
                    </a:lnTo>
                    <a:lnTo>
                      <a:pt x="480" y="797"/>
                    </a:lnTo>
                    <a:lnTo>
                      <a:pt x="518" y="803"/>
                    </a:lnTo>
                    <a:lnTo>
                      <a:pt x="579" y="813"/>
                    </a:lnTo>
                    <a:lnTo>
                      <a:pt x="584" y="813"/>
                    </a:lnTo>
                    <a:lnTo>
                      <a:pt x="580" y="817"/>
                    </a:lnTo>
                    <a:lnTo>
                      <a:pt x="555" y="842"/>
                    </a:lnTo>
                    <a:lnTo>
                      <a:pt x="586" y="823"/>
                    </a:lnTo>
                    <a:lnTo>
                      <a:pt x="591" y="821"/>
                    </a:lnTo>
                    <a:lnTo>
                      <a:pt x="591" y="826"/>
                    </a:lnTo>
                    <a:lnTo>
                      <a:pt x="591" y="857"/>
                    </a:lnTo>
                    <a:lnTo>
                      <a:pt x="601" y="829"/>
                    </a:lnTo>
                    <a:lnTo>
                      <a:pt x="603" y="824"/>
                    </a:lnTo>
                    <a:lnTo>
                      <a:pt x="608" y="828"/>
                    </a:lnTo>
                    <a:lnTo>
                      <a:pt x="630" y="852"/>
                    </a:lnTo>
                    <a:lnTo>
                      <a:pt x="616" y="825"/>
                    </a:lnTo>
                    <a:lnTo>
                      <a:pt x="615" y="821"/>
                    </a:lnTo>
                    <a:lnTo>
                      <a:pt x="620" y="821"/>
                    </a:lnTo>
                    <a:lnTo>
                      <a:pt x="657" y="824"/>
                    </a:lnTo>
                    <a:lnTo>
                      <a:pt x="620" y="811"/>
                    </a:lnTo>
                    <a:lnTo>
                      <a:pt x="616" y="810"/>
                    </a:lnTo>
                    <a:lnTo>
                      <a:pt x="642" y="785"/>
                    </a:lnTo>
                    <a:lnTo>
                      <a:pt x="608" y="805"/>
                    </a:lnTo>
                    <a:lnTo>
                      <a:pt x="606" y="800"/>
                    </a:lnTo>
                    <a:lnTo>
                      <a:pt x="610" y="773"/>
                    </a:lnTo>
                    <a:lnTo>
                      <a:pt x="599" y="798"/>
                    </a:lnTo>
                    <a:lnTo>
                      <a:pt x="596" y="803"/>
                    </a:lnTo>
                    <a:lnTo>
                      <a:pt x="593" y="799"/>
                    </a:lnTo>
                    <a:lnTo>
                      <a:pt x="574" y="770"/>
                    </a:lnTo>
                    <a:lnTo>
                      <a:pt x="584" y="802"/>
                    </a:lnTo>
                    <a:lnTo>
                      <a:pt x="579" y="801"/>
                    </a:lnTo>
                    <a:lnTo>
                      <a:pt x="520" y="793"/>
                    </a:lnTo>
                    <a:lnTo>
                      <a:pt x="516" y="792"/>
                    </a:lnTo>
                    <a:lnTo>
                      <a:pt x="516" y="790"/>
                    </a:lnTo>
                    <a:lnTo>
                      <a:pt x="519" y="781"/>
                    </a:lnTo>
                    <a:lnTo>
                      <a:pt x="521" y="773"/>
                    </a:lnTo>
                    <a:lnTo>
                      <a:pt x="525" y="765"/>
                    </a:lnTo>
                    <a:lnTo>
                      <a:pt x="529" y="757"/>
                    </a:lnTo>
                    <a:lnTo>
                      <a:pt x="540" y="743"/>
                    </a:lnTo>
                    <a:lnTo>
                      <a:pt x="553" y="730"/>
                    </a:lnTo>
                    <a:lnTo>
                      <a:pt x="565" y="717"/>
                    </a:lnTo>
                    <a:lnTo>
                      <a:pt x="576" y="703"/>
                    </a:lnTo>
                    <a:lnTo>
                      <a:pt x="580" y="696"/>
                    </a:lnTo>
                    <a:lnTo>
                      <a:pt x="585" y="689"/>
                    </a:lnTo>
                    <a:lnTo>
                      <a:pt x="588" y="682"/>
                    </a:lnTo>
                    <a:lnTo>
                      <a:pt x="590" y="674"/>
                    </a:lnTo>
                    <a:lnTo>
                      <a:pt x="590" y="663"/>
                    </a:lnTo>
                    <a:lnTo>
                      <a:pt x="590" y="653"/>
                    </a:lnTo>
                    <a:lnTo>
                      <a:pt x="593" y="645"/>
                    </a:lnTo>
                    <a:lnTo>
                      <a:pt x="599" y="637"/>
                    </a:lnTo>
                    <a:lnTo>
                      <a:pt x="606" y="630"/>
                    </a:lnTo>
                    <a:lnTo>
                      <a:pt x="613" y="623"/>
                    </a:lnTo>
                    <a:lnTo>
                      <a:pt x="603" y="619"/>
                    </a:lnTo>
                    <a:lnTo>
                      <a:pt x="595" y="615"/>
                    </a:lnTo>
                    <a:lnTo>
                      <a:pt x="586" y="611"/>
                    </a:lnTo>
                    <a:lnTo>
                      <a:pt x="580" y="607"/>
                    </a:lnTo>
                    <a:lnTo>
                      <a:pt x="574" y="602"/>
                    </a:lnTo>
                    <a:lnTo>
                      <a:pt x="568" y="596"/>
                    </a:lnTo>
                    <a:lnTo>
                      <a:pt x="561" y="590"/>
                    </a:lnTo>
                    <a:lnTo>
                      <a:pt x="556" y="583"/>
                    </a:lnTo>
                    <a:lnTo>
                      <a:pt x="550" y="592"/>
                    </a:lnTo>
                    <a:lnTo>
                      <a:pt x="545" y="603"/>
                    </a:lnTo>
                    <a:lnTo>
                      <a:pt x="544" y="609"/>
                    </a:lnTo>
                    <a:lnTo>
                      <a:pt x="545" y="614"/>
                    </a:lnTo>
                    <a:lnTo>
                      <a:pt x="549" y="620"/>
                    </a:lnTo>
                    <a:lnTo>
                      <a:pt x="554" y="625"/>
                    </a:lnTo>
                    <a:lnTo>
                      <a:pt x="550" y="624"/>
                    </a:lnTo>
                    <a:lnTo>
                      <a:pt x="546" y="621"/>
                    </a:lnTo>
                    <a:lnTo>
                      <a:pt x="543" y="618"/>
                    </a:lnTo>
                    <a:lnTo>
                      <a:pt x="540" y="615"/>
                    </a:lnTo>
                    <a:lnTo>
                      <a:pt x="533" y="621"/>
                    </a:lnTo>
                    <a:lnTo>
                      <a:pt x="526" y="627"/>
                    </a:lnTo>
                    <a:lnTo>
                      <a:pt x="524" y="632"/>
                    </a:lnTo>
                    <a:lnTo>
                      <a:pt x="521" y="638"/>
                    </a:lnTo>
                    <a:lnTo>
                      <a:pt x="521" y="644"/>
                    </a:lnTo>
                    <a:lnTo>
                      <a:pt x="524" y="650"/>
                    </a:lnTo>
                    <a:lnTo>
                      <a:pt x="528" y="656"/>
                    </a:lnTo>
                    <a:lnTo>
                      <a:pt x="533" y="661"/>
                    </a:lnTo>
                    <a:lnTo>
                      <a:pt x="546" y="658"/>
                    </a:lnTo>
                    <a:lnTo>
                      <a:pt x="558" y="656"/>
                    </a:lnTo>
                    <a:lnTo>
                      <a:pt x="569" y="654"/>
                    </a:lnTo>
                    <a:lnTo>
                      <a:pt x="579" y="655"/>
                    </a:lnTo>
                    <a:lnTo>
                      <a:pt x="505" y="766"/>
                    </a:lnTo>
                    <a:lnTo>
                      <a:pt x="571" y="658"/>
                    </a:lnTo>
                    <a:lnTo>
                      <a:pt x="559" y="660"/>
                    </a:lnTo>
                    <a:lnTo>
                      <a:pt x="548" y="663"/>
                    </a:lnTo>
                    <a:lnTo>
                      <a:pt x="543" y="665"/>
                    </a:lnTo>
                    <a:lnTo>
                      <a:pt x="539" y="667"/>
                    </a:lnTo>
                    <a:lnTo>
                      <a:pt x="535" y="670"/>
                    </a:lnTo>
                    <a:lnTo>
                      <a:pt x="531" y="672"/>
                    </a:lnTo>
                    <a:lnTo>
                      <a:pt x="525" y="679"/>
                    </a:lnTo>
                    <a:lnTo>
                      <a:pt x="520" y="686"/>
                    </a:lnTo>
                    <a:lnTo>
                      <a:pt x="516" y="694"/>
                    </a:lnTo>
                    <a:lnTo>
                      <a:pt x="513" y="702"/>
                    </a:lnTo>
                    <a:lnTo>
                      <a:pt x="506" y="718"/>
                    </a:lnTo>
                    <a:lnTo>
                      <a:pt x="500" y="734"/>
                    </a:lnTo>
                    <a:lnTo>
                      <a:pt x="497" y="746"/>
                    </a:lnTo>
                    <a:lnTo>
                      <a:pt x="492" y="757"/>
                    </a:lnTo>
                    <a:lnTo>
                      <a:pt x="489" y="762"/>
                    </a:lnTo>
                    <a:lnTo>
                      <a:pt x="485" y="767"/>
                    </a:lnTo>
                    <a:lnTo>
                      <a:pt x="480" y="772"/>
                    </a:lnTo>
                    <a:lnTo>
                      <a:pt x="475" y="776"/>
                    </a:lnTo>
                    <a:lnTo>
                      <a:pt x="463" y="784"/>
                    </a:lnTo>
                    <a:lnTo>
                      <a:pt x="449" y="792"/>
                    </a:lnTo>
                    <a:lnTo>
                      <a:pt x="444" y="795"/>
                    </a:lnTo>
                    <a:lnTo>
                      <a:pt x="440" y="800"/>
                    </a:lnTo>
                    <a:lnTo>
                      <a:pt x="437" y="806"/>
                    </a:lnTo>
                    <a:lnTo>
                      <a:pt x="432" y="815"/>
                    </a:lnTo>
                    <a:lnTo>
                      <a:pt x="499" y="655"/>
                    </a:lnTo>
                    <a:lnTo>
                      <a:pt x="480" y="708"/>
                    </a:lnTo>
                    <a:lnTo>
                      <a:pt x="492" y="710"/>
                    </a:lnTo>
                    <a:lnTo>
                      <a:pt x="503" y="711"/>
                    </a:lnTo>
                    <a:lnTo>
                      <a:pt x="506" y="699"/>
                    </a:lnTo>
                    <a:lnTo>
                      <a:pt x="513" y="688"/>
                    </a:lnTo>
                    <a:lnTo>
                      <a:pt x="518" y="676"/>
                    </a:lnTo>
                    <a:lnTo>
                      <a:pt x="525" y="664"/>
                    </a:lnTo>
                    <a:lnTo>
                      <a:pt x="520" y="656"/>
                    </a:lnTo>
                    <a:lnTo>
                      <a:pt x="516" y="649"/>
                    </a:lnTo>
                    <a:lnTo>
                      <a:pt x="514" y="643"/>
                    </a:lnTo>
                    <a:lnTo>
                      <a:pt x="514" y="637"/>
                    </a:lnTo>
                    <a:lnTo>
                      <a:pt x="515" y="633"/>
                    </a:lnTo>
                    <a:lnTo>
                      <a:pt x="516" y="629"/>
                    </a:lnTo>
                    <a:lnTo>
                      <a:pt x="519" y="626"/>
                    </a:lnTo>
                    <a:lnTo>
                      <a:pt x="521" y="622"/>
                    </a:lnTo>
                    <a:lnTo>
                      <a:pt x="528" y="616"/>
                    </a:lnTo>
                    <a:lnTo>
                      <a:pt x="536" y="610"/>
                    </a:lnTo>
                    <a:lnTo>
                      <a:pt x="539" y="600"/>
                    </a:lnTo>
                    <a:lnTo>
                      <a:pt x="543" y="591"/>
                    </a:lnTo>
                    <a:lnTo>
                      <a:pt x="546" y="582"/>
                    </a:lnTo>
                    <a:lnTo>
                      <a:pt x="550" y="574"/>
                    </a:lnTo>
                    <a:lnTo>
                      <a:pt x="549" y="565"/>
                    </a:lnTo>
                    <a:lnTo>
                      <a:pt x="548" y="557"/>
                    </a:lnTo>
                    <a:lnTo>
                      <a:pt x="549" y="549"/>
                    </a:lnTo>
                    <a:lnTo>
                      <a:pt x="550" y="542"/>
                    </a:lnTo>
                    <a:lnTo>
                      <a:pt x="551" y="535"/>
                    </a:lnTo>
                    <a:lnTo>
                      <a:pt x="555" y="529"/>
                    </a:lnTo>
                    <a:lnTo>
                      <a:pt x="559" y="524"/>
                    </a:lnTo>
                    <a:lnTo>
                      <a:pt x="563" y="520"/>
                    </a:lnTo>
                    <a:lnTo>
                      <a:pt x="559" y="527"/>
                    </a:lnTo>
                    <a:lnTo>
                      <a:pt x="555" y="533"/>
                    </a:lnTo>
                    <a:lnTo>
                      <a:pt x="554" y="540"/>
                    </a:lnTo>
                    <a:lnTo>
                      <a:pt x="553" y="548"/>
                    </a:lnTo>
                    <a:lnTo>
                      <a:pt x="554" y="555"/>
                    </a:lnTo>
                    <a:lnTo>
                      <a:pt x="555" y="562"/>
                    </a:lnTo>
                    <a:lnTo>
                      <a:pt x="558" y="569"/>
                    </a:lnTo>
                    <a:lnTo>
                      <a:pt x="561" y="575"/>
                    </a:lnTo>
                    <a:lnTo>
                      <a:pt x="565" y="582"/>
                    </a:lnTo>
                    <a:lnTo>
                      <a:pt x="570" y="588"/>
                    </a:lnTo>
                    <a:lnTo>
                      <a:pt x="575" y="594"/>
                    </a:lnTo>
                    <a:lnTo>
                      <a:pt x="583" y="600"/>
                    </a:lnTo>
                    <a:lnTo>
                      <a:pt x="589" y="604"/>
                    </a:lnTo>
                    <a:lnTo>
                      <a:pt x="596" y="609"/>
                    </a:lnTo>
                    <a:lnTo>
                      <a:pt x="604" y="612"/>
                    </a:lnTo>
                    <a:lnTo>
                      <a:pt x="613" y="615"/>
                    </a:lnTo>
                    <a:lnTo>
                      <a:pt x="573" y="533"/>
                    </a:lnTo>
                    <a:lnTo>
                      <a:pt x="571" y="530"/>
                    </a:lnTo>
                    <a:lnTo>
                      <a:pt x="574" y="529"/>
                    </a:lnTo>
                    <a:lnTo>
                      <a:pt x="610" y="518"/>
                    </a:lnTo>
                    <a:lnTo>
                      <a:pt x="614" y="517"/>
                    </a:lnTo>
                    <a:lnTo>
                      <a:pt x="615" y="519"/>
                    </a:lnTo>
                    <a:lnTo>
                      <a:pt x="625" y="541"/>
                    </a:lnTo>
                    <a:lnTo>
                      <a:pt x="635" y="563"/>
                    </a:lnTo>
                    <a:lnTo>
                      <a:pt x="646" y="586"/>
                    </a:lnTo>
                    <a:lnTo>
                      <a:pt x="656" y="608"/>
                    </a:lnTo>
                    <a:lnTo>
                      <a:pt x="669" y="583"/>
                    </a:lnTo>
                    <a:lnTo>
                      <a:pt x="680" y="558"/>
                    </a:lnTo>
                    <a:lnTo>
                      <a:pt x="685" y="545"/>
                    </a:lnTo>
                    <a:lnTo>
                      <a:pt x="689" y="531"/>
                    </a:lnTo>
                    <a:lnTo>
                      <a:pt x="692" y="518"/>
                    </a:lnTo>
                    <a:lnTo>
                      <a:pt x="696" y="503"/>
                    </a:lnTo>
                    <a:lnTo>
                      <a:pt x="690" y="503"/>
                    </a:lnTo>
                    <a:lnTo>
                      <a:pt x="685" y="503"/>
                    </a:lnTo>
                    <a:lnTo>
                      <a:pt x="672" y="505"/>
                    </a:lnTo>
                    <a:lnTo>
                      <a:pt x="660" y="508"/>
                    </a:lnTo>
                    <a:lnTo>
                      <a:pt x="645" y="510"/>
                    </a:lnTo>
                    <a:lnTo>
                      <a:pt x="631" y="511"/>
                    </a:lnTo>
                    <a:lnTo>
                      <a:pt x="616" y="512"/>
                    </a:lnTo>
                    <a:lnTo>
                      <a:pt x="601" y="513"/>
                    </a:lnTo>
                    <a:lnTo>
                      <a:pt x="586" y="512"/>
                    </a:lnTo>
                    <a:lnTo>
                      <a:pt x="571" y="511"/>
                    </a:lnTo>
                    <a:lnTo>
                      <a:pt x="561" y="511"/>
                    </a:lnTo>
                    <a:lnTo>
                      <a:pt x="550" y="511"/>
                    </a:lnTo>
                    <a:lnTo>
                      <a:pt x="538" y="511"/>
                    </a:lnTo>
                    <a:lnTo>
                      <a:pt x="526" y="509"/>
                    </a:lnTo>
                    <a:lnTo>
                      <a:pt x="518" y="507"/>
                    </a:lnTo>
                    <a:lnTo>
                      <a:pt x="511" y="504"/>
                    </a:lnTo>
                    <a:lnTo>
                      <a:pt x="505" y="499"/>
                    </a:lnTo>
                    <a:lnTo>
                      <a:pt x="500" y="494"/>
                    </a:lnTo>
                    <a:lnTo>
                      <a:pt x="497" y="487"/>
                    </a:lnTo>
                    <a:lnTo>
                      <a:pt x="495" y="481"/>
                    </a:lnTo>
                    <a:lnTo>
                      <a:pt x="495" y="474"/>
                    </a:lnTo>
                    <a:lnTo>
                      <a:pt x="498" y="468"/>
                    </a:lnTo>
                    <a:lnTo>
                      <a:pt x="500" y="464"/>
                    </a:lnTo>
                    <a:lnTo>
                      <a:pt x="505" y="461"/>
                    </a:lnTo>
                    <a:lnTo>
                      <a:pt x="503" y="449"/>
                    </a:lnTo>
                    <a:lnTo>
                      <a:pt x="499" y="438"/>
                    </a:lnTo>
                    <a:lnTo>
                      <a:pt x="495" y="425"/>
                    </a:lnTo>
                    <a:lnTo>
                      <a:pt x="490" y="413"/>
                    </a:lnTo>
                    <a:lnTo>
                      <a:pt x="484" y="401"/>
                    </a:lnTo>
                    <a:lnTo>
                      <a:pt x="477" y="388"/>
                    </a:lnTo>
                    <a:lnTo>
                      <a:pt x="469" y="376"/>
                    </a:lnTo>
                    <a:lnTo>
                      <a:pt x="460" y="365"/>
                    </a:lnTo>
                    <a:lnTo>
                      <a:pt x="450" y="354"/>
                    </a:lnTo>
                    <a:lnTo>
                      <a:pt x="440" y="344"/>
                    </a:lnTo>
                    <a:lnTo>
                      <a:pt x="429" y="335"/>
                    </a:lnTo>
                    <a:lnTo>
                      <a:pt x="418" y="327"/>
                    </a:lnTo>
                    <a:lnTo>
                      <a:pt x="405" y="320"/>
                    </a:lnTo>
                    <a:lnTo>
                      <a:pt x="392" y="315"/>
                    </a:lnTo>
                    <a:lnTo>
                      <a:pt x="378" y="312"/>
                    </a:lnTo>
                    <a:lnTo>
                      <a:pt x="364" y="310"/>
                    </a:lnTo>
                    <a:lnTo>
                      <a:pt x="357" y="310"/>
                    </a:lnTo>
                    <a:lnTo>
                      <a:pt x="349" y="310"/>
                    </a:lnTo>
                    <a:lnTo>
                      <a:pt x="341" y="312"/>
                    </a:lnTo>
                    <a:lnTo>
                      <a:pt x="332" y="313"/>
                    </a:lnTo>
                    <a:lnTo>
                      <a:pt x="324" y="316"/>
                    </a:lnTo>
                    <a:lnTo>
                      <a:pt x="316" y="319"/>
                    </a:lnTo>
                    <a:lnTo>
                      <a:pt x="307" y="323"/>
                    </a:lnTo>
                    <a:lnTo>
                      <a:pt x="298" y="328"/>
                    </a:lnTo>
                    <a:lnTo>
                      <a:pt x="314" y="330"/>
                    </a:lnTo>
                    <a:lnTo>
                      <a:pt x="331" y="332"/>
                    </a:lnTo>
                    <a:lnTo>
                      <a:pt x="346" y="337"/>
                    </a:lnTo>
                    <a:lnTo>
                      <a:pt x="361" y="342"/>
                    </a:lnTo>
                    <a:lnTo>
                      <a:pt x="375" y="348"/>
                    </a:lnTo>
                    <a:lnTo>
                      <a:pt x="389" y="356"/>
                    </a:lnTo>
                    <a:lnTo>
                      <a:pt x="403" y="364"/>
                    </a:lnTo>
                    <a:lnTo>
                      <a:pt x="415" y="373"/>
                    </a:lnTo>
                    <a:lnTo>
                      <a:pt x="428" y="383"/>
                    </a:lnTo>
                    <a:lnTo>
                      <a:pt x="439" y="393"/>
                    </a:lnTo>
                    <a:lnTo>
                      <a:pt x="449" y="405"/>
                    </a:lnTo>
                    <a:lnTo>
                      <a:pt x="458" y="416"/>
                    </a:lnTo>
                    <a:lnTo>
                      <a:pt x="467" y="428"/>
                    </a:lnTo>
                    <a:lnTo>
                      <a:pt x="474" y="440"/>
                    </a:lnTo>
                    <a:lnTo>
                      <a:pt x="480" y="452"/>
                    </a:lnTo>
                    <a:lnTo>
                      <a:pt x="484" y="465"/>
                    </a:lnTo>
                    <a:lnTo>
                      <a:pt x="470" y="441"/>
                    </a:lnTo>
                    <a:lnTo>
                      <a:pt x="454" y="418"/>
                    </a:lnTo>
                    <a:lnTo>
                      <a:pt x="445" y="407"/>
                    </a:lnTo>
                    <a:lnTo>
                      <a:pt x="435" y="396"/>
                    </a:lnTo>
                    <a:lnTo>
                      <a:pt x="425" y="386"/>
                    </a:lnTo>
                    <a:lnTo>
                      <a:pt x="414" y="377"/>
                    </a:lnTo>
                    <a:lnTo>
                      <a:pt x="402" y="368"/>
                    </a:lnTo>
                    <a:lnTo>
                      <a:pt x="389" y="360"/>
                    </a:lnTo>
                    <a:lnTo>
                      <a:pt x="375" y="353"/>
                    </a:lnTo>
                    <a:lnTo>
                      <a:pt x="361" y="347"/>
                    </a:lnTo>
                    <a:lnTo>
                      <a:pt x="344" y="342"/>
                    </a:lnTo>
                    <a:lnTo>
                      <a:pt x="327" y="338"/>
                    </a:lnTo>
                    <a:lnTo>
                      <a:pt x="308" y="335"/>
                    </a:lnTo>
                    <a:lnTo>
                      <a:pt x="288" y="334"/>
                    </a:lnTo>
                    <a:lnTo>
                      <a:pt x="281" y="334"/>
                    </a:lnTo>
                    <a:lnTo>
                      <a:pt x="274" y="333"/>
                    </a:lnTo>
                    <a:lnTo>
                      <a:pt x="262" y="330"/>
                    </a:lnTo>
                    <a:lnTo>
                      <a:pt x="251" y="326"/>
                    </a:lnTo>
                    <a:lnTo>
                      <a:pt x="240" y="322"/>
                    </a:lnTo>
                    <a:lnTo>
                      <a:pt x="228" y="318"/>
                    </a:lnTo>
                    <a:lnTo>
                      <a:pt x="232" y="326"/>
                    </a:lnTo>
                    <a:lnTo>
                      <a:pt x="236" y="334"/>
                    </a:lnTo>
                    <a:lnTo>
                      <a:pt x="237" y="338"/>
                    </a:lnTo>
                    <a:lnTo>
                      <a:pt x="241" y="342"/>
                    </a:lnTo>
                    <a:lnTo>
                      <a:pt x="245" y="346"/>
                    </a:lnTo>
                    <a:lnTo>
                      <a:pt x="250" y="350"/>
                    </a:lnTo>
                    <a:lnTo>
                      <a:pt x="237" y="349"/>
                    </a:lnTo>
                    <a:lnTo>
                      <a:pt x="227" y="347"/>
                    </a:lnTo>
                    <a:lnTo>
                      <a:pt x="218" y="346"/>
                    </a:lnTo>
                    <a:lnTo>
                      <a:pt x="208" y="344"/>
                    </a:lnTo>
                    <a:lnTo>
                      <a:pt x="213" y="349"/>
                    </a:lnTo>
                    <a:lnTo>
                      <a:pt x="217" y="354"/>
                    </a:lnTo>
                    <a:lnTo>
                      <a:pt x="223" y="358"/>
                    </a:lnTo>
                    <a:lnTo>
                      <a:pt x="230" y="362"/>
                    </a:lnTo>
                    <a:lnTo>
                      <a:pt x="240" y="357"/>
                    </a:lnTo>
                    <a:lnTo>
                      <a:pt x="248" y="350"/>
                    </a:lnTo>
                    <a:lnTo>
                      <a:pt x="238" y="360"/>
                    </a:lnTo>
                    <a:lnTo>
                      <a:pt x="228" y="369"/>
                    </a:lnTo>
                    <a:lnTo>
                      <a:pt x="218" y="379"/>
                    </a:lnTo>
                    <a:lnTo>
                      <a:pt x="211" y="390"/>
                    </a:lnTo>
                    <a:lnTo>
                      <a:pt x="208" y="395"/>
                    </a:lnTo>
                    <a:lnTo>
                      <a:pt x="207" y="400"/>
                    </a:lnTo>
                    <a:lnTo>
                      <a:pt x="206" y="407"/>
                    </a:lnTo>
                    <a:lnTo>
                      <a:pt x="202" y="414"/>
                    </a:lnTo>
                    <a:lnTo>
                      <a:pt x="193" y="425"/>
                    </a:lnTo>
                    <a:lnTo>
                      <a:pt x="185" y="435"/>
                    </a:lnTo>
                    <a:lnTo>
                      <a:pt x="175" y="445"/>
                    </a:lnTo>
                    <a:lnTo>
                      <a:pt x="165" y="454"/>
                    </a:lnTo>
                    <a:lnTo>
                      <a:pt x="163" y="454"/>
                    </a:lnTo>
                    <a:lnTo>
                      <a:pt x="160" y="458"/>
                    </a:lnTo>
                    <a:lnTo>
                      <a:pt x="157" y="463"/>
                    </a:lnTo>
                    <a:lnTo>
                      <a:pt x="158" y="468"/>
                    </a:lnTo>
                    <a:lnTo>
                      <a:pt x="162" y="474"/>
                    </a:lnTo>
                    <a:lnTo>
                      <a:pt x="165" y="476"/>
                    </a:lnTo>
                    <a:lnTo>
                      <a:pt x="167" y="479"/>
                    </a:lnTo>
                    <a:lnTo>
                      <a:pt x="167" y="482"/>
                    </a:lnTo>
                    <a:lnTo>
                      <a:pt x="167" y="485"/>
                    </a:lnTo>
                    <a:lnTo>
                      <a:pt x="167" y="487"/>
                    </a:lnTo>
                    <a:lnTo>
                      <a:pt x="167" y="490"/>
                    </a:lnTo>
                    <a:lnTo>
                      <a:pt x="168" y="492"/>
                    </a:lnTo>
                    <a:lnTo>
                      <a:pt x="168" y="493"/>
                    </a:lnTo>
                    <a:lnTo>
                      <a:pt x="170" y="494"/>
                    </a:lnTo>
                    <a:lnTo>
                      <a:pt x="171" y="495"/>
                    </a:lnTo>
                    <a:lnTo>
                      <a:pt x="172" y="495"/>
                    </a:lnTo>
                    <a:lnTo>
                      <a:pt x="178" y="495"/>
                    </a:lnTo>
                    <a:lnTo>
                      <a:pt x="183" y="496"/>
                    </a:lnTo>
                    <a:lnTo>
                      <a:pt x="186" y="497"/>
                    </a:lnTo>
                    <a:lnTo>
                      <a:pt x="190" y="497"/>
                    </a:lnTo>
                    <a:lnTo>
                      <a:pt x="190" y="495"/>
                    </a:lnTo>
                    <a:lnTo>
                      <a:pt x="188" y="492"/>
                    </a:lnTo>
                    <a:lnTo>
                      <a:pt x="188" y="487"/>
                    </a:lnTo>
                    <a:lnTo>
                      <a:pt x="188" y="483"/>
                    </a:lnTo>
                    <a:lnTo>
                      <a:pt x="191" y="476"/>
                    </a:lnTo>
                    <a:lnTo>
                      <a:pt x="196" y="471"/>
                    </a:lnTo>
                    <a:lnTo>
                      <a:pt x="202" y="466"/>
                    </a:lnTo>
                    <a:lnTo>
                      <a:pt x="208" y="463"/>
                    </a:lnTo>
                    <a:lnTo>
                      <a:pt x="216" y="462"/>
                    </a:lnTo>
                    <a:lnTo>
                      <a:pt x="223" y="462"/>
                    </a:lnTo>
                    <a:lnTo>
                      <a:pt x="227" y="463"/>
                    </a:lnTo>
                    <a:lnTo>
                      <a:pt x="231" y="465"/>
                    </a:lnTo>
                    <a:lnTo>
                      <a:pt x="232" y="465"/>
                    </a:lnTo>
                    <a:lnTo>
                      <a:pt x="232" y="466"/>
                    </a:lnTo>
                    <a:lnTo>
                      <a:pt x="235" y="469"/>
                    </a:lnTo>
                    <a:lnTo>
                      <a:pt x="236" y="473"/>
                    </a:lnTo>
                    <a:lnTo>
                      <a:pt x="236" y="477"/>
                    </a:lnTo>
                    <a:lnTo>
                      <a:pt x="235" y="482"/>
                    </a:lnTo>
                    <a:lnTo>
                      <a:pt x="230" y="489"/>
                    </a:lnTo>
                    <a:lnTo>
                      <a:pt x="225" y="494"/>
                    </a:lnTo>
                    <a:lnTo>
                      <a:pt x="225" y="495"/>
                    </a:lnTo>
                    <a:lnTo>
                      <a:pt x="223" y="496"/>
                    </a:lnTo>
                    <a:lnTo>
                      <a:pt x="220" y="498"/>
                    </a:lnTo>
                    <a:lnTo>
                      <a:pt x="218" y="500"/>
                    </a:lnTo>
                    <a:lnTo>
                      <a:pt x="218" y="502"/>
                    </a:lnTo>
                    <a:lnTo>
                      <a:pt x="220" y="503"/>
                    </a:lnTo>
                    <a:lnTo>
                      <a:pt x="222" y="503"/>
                    </a:lnTo>
                    <a:lnTo>
                      <a:pt x="223" y="503"/>
                    </a:lnTo>
                    <a:lnTo>
                      <a:pt x="228" y="502"/>
                    </a:lnTo>
                    <a:lnTo>
                      <a:pt x="231" y="501"/>
                    </a:lnTo>
                    <a:lnTo>
                      <a:pt x="241" y="498"/>
                    </a:lnTo>
                    <a:lnTo>
                      <a:pt x="246" y="496"/>
                    </a:lnTo>
                    <a:lnTo>
                      <a:pt x="247" y="492"/>
                    </a:lnTo>
                    <a:lnTo>
                      <a:pt x="250" y="483"/>
                    </a:lnTo>
                    <a:lnTo>
                      <a:pt x="251" y="475"/>
                    </a:lnTo>
                    <a:lnTo>
                      <a:pt x="254" y="467"/>
                    </a:lnTo>
                    <a:lnTo>
                      <a:pt x="257" y="463"/>
                    </a:lnTo>
                    <a:lnTo>
                      <a:pt x="259" y="459"/>
                    </a:lnTo>
                    <a:lnTo>
                      <a:pt x="262" y="456"/>
                    </a:lnTo>
                    <a:lnTo>
                      <a:pt x="266" y="454"/>
                    </a:lnTo>
                    <a:lnTo>
                      <a:pt x="269" y="452"/>
                    </a:lnTo>
                    <a:lnTo>
                      <a:pt x="274" y="449"/>
                    </a:lnTo>
                    <a:lnTo>
                      <a:pt x="284" y="444"/>
                    </a:lnTo>
                    <a:lnTo>
                      <a:pt x="294" y="440"/>
                    </a:lnTo>
                    <a:lnTo>
                      <a:pt x="302" y="436"/>
                    </a:lnTo>
                    <a:lnTo>
                      <a:pt x="309" y="431"/>
                    </a:lnTo>
                    <a:lnTo>
                      <a:pt x="316" y="424"/>
                    </a:lnTo>
                    <a:lnTo>
                      <a:pt x="321" y="417"/>
                    </a:lnTo>
                    <a:lnTo>
                      <a:pt x="323" y="410"/>
                    </a:lnTo>
                    <a:lnTo>
                      <a:pt x="324" y="404"/>
                    </a:lnTo>
                    <a:lnTo>
                      <a:pt x="323" y="399"/>
                    </a:lnTo>
                    <a:lnTo>
                      <a:pt x="322" y="393"/>
                    </a:lnTo>
                    <a:lnTo>
                      <a:pt x="318" y="388"/>
                    </a:lnTo>
                    <a:lnTo>
                      <a:pt x="314" y="382"/>
                    </a:lnTo>
                    <a:lnTo>
                      <a:pt x="304" y="372"/>
                    </a:lnTo>
                    <a:lnTo>
                      <a:pt x="294" y="362"/>
                    </a:lnTo>
                    <a:lnTo>
                      <a:pt x="289" y="357"/>
                    </a:lnTo>
                    <a:lnTo>
                      <a:pt x="284" y="352"/>
                    </a:lnTo>
                    <a:lnTo>
                      <a:pt x="281" y="347"/>
                    </a:lnTo>
                    <a:lnTo>
                      <a:pt x="278" y="341"/>
                    </a:lnTo>
                    <a:lnTo>
                      <a:pt x="282" y="347"/>
                    </a:lnTo>
                    <a:lnTo>
                      <a:pt x="286" y="352"/>
                    </a:lnTo>
                    <a:lnTo>
                      <a:pt x="291" y="357"/>
                    </a:lnTo>
                    <a:lnTo>
                      <a:pt x="296" y="361"/>
                    </a:lnTo>
                    <a:lnTo>
                      <a:pt x="307" y="370"/>
                    </a:lnTo>
                    <a:lnTo>
                      <a:pt x="318" y="379"/>
                    </a:lnTo>
                    <a:lnTo>
                      <a:pt x="322" y="384"/>
                    </a:lnTo>
                    <a:lnTo>
                      <a:pt x="326" y="389"/>
                    </a:lnTo>
                    <a:lnTo>
                      <a:pt x="328" y="395"/>
                    </a:lnTo>
                    <a:lnTo>
                      <a:pt x="329" y="401"/>
                    </a:lnTo>
                    <a:lnTo>
                      <a:pt x="328" y="408"/>
                    </a:lnTo>
                    <a:lnTo>
                      <a:pt x="327" y="416"/>
                    </a:lnTo>
                    <a:lnTo>
                      <a:pt x="322" y="424"/>
                    </a:lnTo>
                    <a:lnTo>
                      <a:pt x="316" y="433"/>
                    </a:lnTo>
                    <a:lnTo>
                      <a:pt x="313" y="440"/>
                    </a:lnTo>
                    <a:lnTo>
                      <a:pt x="312" y="448"/>
                    </a:lnTo>
                    <a:lnTo>
                      <a:pt x="312" y="456"/>
                    </a:lnTo>
                    <a:lnTo>
                      <a:pt x="312" y="464"/>
                    </a:lnTo>
                    <a:lnTo>
                      <a:pt x="313" y="481"/>
                    </a:lnTo>
                    <a:lnTo>
                      <a:pt x="316" y="498"/>
                    </a:lnTo>
                    <a:lnTo>
                      <a:pt x="318" y="512"/>
                    </a:lnTo>
                    <a:lnTo>
                      <a:pt x="322" y="526"/>
                    </a:lnTo>
                    <a:lnTo>
                      <a:pt x="323" y="532"/>
                    </a:lnTo>
                    <a:lnTo>
                      <a:pt x="323" y="538"/>
                    </a:lnTo>
                    <a:lnTo>
                      <a:pt x="323" y="543"/>
                    </a:lnTo>
                    <a:lnTo>
                      <a:pt x="322" y="548"/>
                    </a:lnTo>
                    <a:lnTo>
                      <a:pt x="314" y="564"/>
                    </a:lnTo>
                    <a:lnTo>
                      <a:pt x="309" y="577"/>
                    </a:lnTo>
                    <a:lnTo>
                      <a:pt x="309" y="586"/>
                    </a:lnTo>
                    <a:lnTo>
                      <a:pt x="309" y="596"/>
                    </a:lnTo>
                    <a:lnTo>
                      <a:pt x="312" y="605"/>
                    </a:lnTo>
                    <a:lnTo>
                      <a:pt x="313" y="613"/>
                    </a:lnTo>
                    <a:lnTo>
                      <a:pt x="316" y="621"/>
                    </a:lnTo>
                    <a:lnTo>
                      <a:pt x="318" y="629"/>
                    </a:lnTo>
                    <a:lnTo>
                      <a:pt x="323" y="643"/>
                    </a:lnTo>
                    <a:lnTo>
                      <a:pt x="329" y="658"/>
                    </a:lnTo>
                    <a:lnTo>
                      <a:pt x="336" y="657"/>
                    </a:lnTo>
                    <a:lnTo>
                      <a:pt x="346" y="656"/>
                    </a:lnTo>
                    <a:lnTo>
                      <a:pt x="349" y="651"/>
                    </a:lnTo>
                    <a:lnTo>
                      <a:pt x="353" y="646"/>
                    </a:lnTo>
                    <a:lnTo>
                      <a:pt x="357" y="641"/>
                    </a:lnTo>
                    <a:lnTo>
                      <a:pt x="362" y="637"/>
                    </a:lnTo>
                    <a:lnTo>
                      <a:pt x="372" y="630"/>
                    </a:lnTo>
                    <a:lnTo>
                      <a:pt x="383" y="625"/>
                    </a:lnTo>
                    <a:lnTo>
                      <a:pt x="395" y="621"/>
                    </a:lnTo>
                    <a:lnTo>
                      <a:pt x="409" y="619"/>
                    </a:lnTo>
                    <a:lnTo>
                      <a:pt x="423" y="619"/>
                    </a:lnTo>
                    <a:lnTo>
                      <a:pt x="438" y="619"/>
                    </a:lnTo>
                    <a:lnTo>
                      <a:pt x="423" y="621"/>
                    </a:lnTo>
                    <a:lnTo>
                      <a:pt x="409" y="622"/>
                    </a:lnTo>
                    <a:lnTo>
                      <a:pt x="397" y="624"/>
                    </a:lnTo>
                    <a:lnTo>
                      <a:pt x="387" y="627"/>
                    </a:lnTo>
                    <a:lnTo>
                      <a:pt x="377" y="631"/>
                    </a:lnTo>
                    <a:lnTo>
                      <a:pt x="369" y="637"/>
                    </a:lnTo>
                    <a:lnTo>
                      <a:pt x="362" y="645"/>
                    </a:lnTo>
                    <a:lnTo>
                      <a:pt x="356" y="656"/>
                    </a:lnTo>
                    <a:lnTo>
                      <a:pt x="364" y="656"/>
                    </a:lnTo>
                    <a:lnTo>
                      <a:pt x="373" y="656"/>
                    </a:lnTo>
                    <a:lnTo>
                      <a:pt x="382" y="657"/>
                    </a:lnTo>
                    <a:lnTo>
                      <a:pt x="390" y="659"/>
                    </a:lnTo>
                    <a:lnTo>
                      <a:pt x="397" y="662"/>
                    </a:lnTo>
                    <a:lnTo>
                      <a:pt x="403" y="666"/>
                    </a:lnTo>
                    <a:lnTo>
                      <a:pt x="404" y="669"/>
                    </a:lnTo>
                    <a:lnTo>
                      <a:pt x="407" y="672"/>
                    </a:lnTo>
                    <a:lnTo>
                      <a:pt x="407" y="675"/>
                    </a:lnTo>
                    <a:lnTo>
                      <a:pt x="408" y="679"/>
                    </a:lnTo>
                    <a:lnTo>
                      <a:pt x="407" y="676"/>
                    </a:lnTo>
                    <a:lnTo>
                      <a:pt x="404" y="673"/>
                    </a:lnTo>
                    <a:lnTo>
                      <a:pt x="402" y="670"/>
                    </a:lnTo>
                    <a:lnTo>
                      <a:pt x="399" y="667"/>
                    </a:lnTo>
                    <a:lnTo>
                      <a:pt x="392" y="664"/>
                    </a:lnTo>
                    <a:lnTo>
                      <a:pt x="383" y="662"/>
                    </a:lnTo>
                    <a:lnTo>
                      <a:pt x="372" y="661"/>
                    </a:lnTo>
                    <a:lnTo>
                      <a:pt x="358" y="661"/>
                    </a:lnTo>
                    <a:lnTo>
                      <a:pt x="344" y="662"/>
                    </a:lnTo>
                    <a:lnTo>
                      <a:pt x="328" y="663"/>
                    </a:lnTo>
                    <a:lnTo>
                      <a:pt x="314" y="664"/>
                    </a:lnTo>
                    <a:lnTo>
                      <a:pt x="302" y="665"/>
                    </a:lnTo>
                    <a:lnTo>
                      <a:pt x="289" y="666"/>
                    </a:lnTo>
                    <a:lnTo>
                      <a:pt x="276" y="665"/>
                    </a:lnTo>
                    <a:lnTo>
                      <a:pt x="266" y="665"/>
                    </a:lnTo>
                    <a:lnTo>
                      <a:pt x="254" y="664"/>
                    </a:lnTo>
                    <a:lnTo>
                      <a:pt x="245" y="665"/>
                    </a:lnTo>
                    <a:lnTo>
                      <a:pt x="235" y="667"/>
                    </a:lnTo>
                    <a:lnTo>
                      <a:pt x="228" y="669"/>
                    </a:lnTo>
                    <a:lnTo>
                      <a:pt x="225" y="672"/>
                    </a:lnTo>
                    <a:lnTo>
                      <a:pt x="220" y="676"/>
                    </a:lnTo>
                    <a:lnTo>
                      <a:pt x="215" y="681"/>
                    </a:lnTo>
                    <a:lnTo>
                      <a:pt x="212" y="686"/>
                    </a:lnTo>
                    <a:lnTo>
                      <a:pt x="210" y="691"/>
                    </a:lnTo>
                    <a:lnTo>
                      <a:pt x="208" y="693"/>
                    </a:lnTo>
                    <a:lnTo>
                      <a:pt x="208" y="694"/>
                    </a:lnTo>
                    <a:lnTo>
                      <a:pt x="207" y="696"/>
                    </a:lnTo>
                    <a:lnTo>
                      <a:pt x="206" y="698"/>
                    </a:lnTo>
                    <a:lnTo>
                      <a:pt x="202" y="706"/>
                    </a:lnTo>
                    <a:lnTo>
                      <a:pt x="196" y="715"/>
                    </a:lnTo>
                    <a:lnTo>
                      <a:pt x="195" y="717"/>
                    </a:lnTo>
                    <a:lnTo>
                      <a:pt x="193" y="718"/>
                    </a:lnTo>
                    <a:lnTo>
                      <a:pt x="192" y="720"/>
                    </a:lnTo>
                    <a:lnTo>
                      <a:pt x="191" y="722"/>
                    </a:lnTo>
                    <a:lnTo>
                      <a:pt x="185" y="730"/>
                    </a:lnTo>
                    <a:lnTo>
                      <a:pt x="178" y="737"/>
                    </a:lnTo>
                    <a:lnTo>
                      <a:pt x="173" y="742"/>
                    </a:lnTo>
                    <a:lnTo>
                      <a:pt x="167" y="747"/>
                    </a:lnTo>
                    <a:lnTo>
                      <a:pt x="163" y="750"/>
                    </a:lnTo>
                    <a:lnTo>
                      <a:pt x="161" y="752"/>
                    </a:lnTo>
                    <a:lnTo>
                      <a:pt x="156" y="758"/>
                    </a:lnTo>
                    <a:lnTo>
                      <a:pt x="153" y="763"/>
                    </a:lnTo>
                    <a:lnTo>
                      <a:pt x="152" y="769"/>
                    </a:lnTo>
                    <a:lnTo>
                      <a:pt x="153" y="777"/>
                    </a:lnTo>
                    <a:lnTo>
                      <a:pt x="153" y="783"/>
                    </a:lnTo>
                    <a:lnTo>
                      <a:pt x="152" y="787"/>
                    </a:lnTo>
                    <a:lnTo>
                      <a:pt x="151" y="792"/>
                    </a:lnTo>
                    <a:lnTo>
                      <a:pt x="148" y="798"/>
                    </a:lnTo>
                    <a:lnTo>
                      <a:pt x="146" y="804"/>
                    </a:lnTo>
                    <a:lnTo>
                      <a:pt x="143" y="809"/>
                    </a:lnTo>
                    <a:lnTo>
                      <a:pt x="142" y="814"/>
                    </a:lnTo>
                    <a:lnTo>
                      <a:pt x="143" y="819"/>
                    </a:lnTo>
                    <a:lnTo>
                      <a:pt x="145" y="822"/>
                    </a:lnTo>
                    <a:lnTo>
                      <a:pt x="146" y="824"/>
                    </a:lnTo>
                    <a:lnTo>
                      <a:pt x="147" y="826"/>
                    </a:lnTo>
                    <a:lnTo>
                      <a:pt x="148" y="828"/>
                    </a:lnTo>
                    <a:close/>
                    <a:moveTo>
                      <a:pt x="188" y="803"/>
                    </a:moveTo>
                    <a:lnTo>
                      <a:pt x="181" y="812"/>
                    </a:lnTo>
                    <a:lnTo>
                      <a:pt x="172" y="820"/>
                    </a:lnTo>
                    <a:lnTo>
                      <a:pt x="167" y="824"/>
                    </a:lnTo>
                    <a:lnTo>
                      <a:pt x="162" y="827"/>
                    </a:lnTo>
                    <a:lnTo>
                      <a:pt x="156" y="830"/>
                    </a:lnTo>
                    <a:lnTo>
                      <a:pt x="150" y="832"/>
                    </a:lnTo>
                    <a:lnTo>
                      <a:pt x="152" y="840"/>
                    </a:lnTo>
                    <a:lnTo>
                      <a:pt x="153" y="849"/>
                    </a:lnTo>
                    <a:lnTo>
                      <a:pt x="153" y="852"/>
                    </a:lnTo>
                    <a:lnTo>
                      <a:pt x="155" y="853"/>
                    </a:lnTo>
                    <a:lnTo>
                      <a:pt x="156" y="854"/>
                    </a:lnTo>
                    <a:lnTo>
                      <a:pt x="158" y="854"/>
                    </a:lnTo>
                    <a:lnTo>
                      <a:pt x="163" y="854"/>
                    </a:lnTo>
                    <a:lnTo>
                      <a:pt x="167" y="852"/>
                    </a:lnTo>
                    <a:lnTo>
                      <a:pt x="167" y="851"/>
                    </a:lnTo>
                    <a:lnTo>
                      <a:pt x="170" y="850"/>
                    </a:lnTo>
                    <a:lnTo>
                      <a:pt x="172" y="848"/>
                    </a:lnTo>
                    <a:lnTo>
                      <a:pt x="175" y="846"/>
                    </a:lnTo>
                    <a:lnTo>
                      <a:pt x="177" y="844"/>
                    </a:lnTo>
                    <a:lnTo>
                      <a:pt x="185" y="836"/>
                    </a:lnTo>
                    <a:lnTo>
                      <a:pt x="190" y="827"/>
                    </a:lnTo>
                    <a:lnTo>
                      <a:pt x="195" y="818"/>
                    </a:lnTo>
                    <a:lnTo>
                      <a:pt x="196" y="808"/>
                    </a:lnTo>
                    <a:lnTo>
                      <a:pt x="195" y="806"/>
                    </a:lnTo>
                    <a:lnTo>
                      <a:pt x="195" y="805"/>
                    </a:lnTo>
                    <a:lnTo>
                      <a:pt x="192" y="804"/>
                    </a:lnTo>
                    <a:lnTo>
                      <a:pt x="191" y="804"/>
                    </a:lnTo>
                    <a:lnTo>
                      <a:pt x="190" y="804"/>
                    </a:lnTo>
                    <a:lnTo>
                      <a:pt x="188" y="803"/>
                    </a:lnTo>
                    <a:close/>
                    <a:moveTo>
                      <a:pt x="494" y="440"/>
                    </a:moveTo>
                    <a:lnTo>
                      <a:pt x="488" y="435"/>
                    </a:lnTo>
                    <a:lnTo>
                      <a:pt x="482" y="430"/>
                    </a:lnTo>
                    <a:lnTo>
                      <a:pt x="474" y="426"/>
                    </a:lnTo>
                    <a:lnTo>
                      <a:pt x="468" y="420"/>
                    </a:lnTo>
                    <a:lnTo>
                      <a:pt x="477" y="425"/>
                    </a:lnTo>
                    <a:lnTo>
                      <a:pt x="483" y="428"/>
                    </a:lnTo>
                    <a:lnTo>
                      <a:pt x="487" y="431"/>
                    </a:lnTo>
                    <a:lnTo>
                      <a:pt x="489" y="433"/>
                    </a:lnTo>
                    <a:lnTo>
                      <a:pt x="492" y="436"/>
                    </a:lnTo>
                    <a:lnTo>
                      <a:pt x="494" y="440"/>
                    </a:lnTo>
                    <a:close/>
                    <a:moveTo>
                      <a:pt x="791" y="330"/>
                    </a:moveTo>
                    <a:lnTo>
                      <a:pt x="631" y="376"/>
                    </a:lnTo>
                    <a:lnTo>
                      <a:pt x="632" y="381"/>
                    </a:lnTo>
                    <a:lnTo>
                      <a:pt x="635" y="386"/>
                    </a:lnTo>
                    <a:lnTo>
                      <a:pt x="637" y="393"/>
                    </a:lnTo>
                    <a:lnTo>
                      <a:pt x="640" y="399"/>
                    </a:lnTo>
                    <a:lnTo>
                      <a:pt x="649" y="415"/>
                    </a:lnTo>
                    <a:lnTo>
                      <a:pt x="657" y="430"/>
                    </a:lnTo>
                    <a:lnTo>
                      <a:pt x="670" y="443"/>
                    </a:lnTo>
                    <a:lnTo>
                      <a:pt x="682" y="456"/>
                    </a:lnTo>
                    <a:lnTo>
                      <a:pt x="687" y="461"/>
                    </a:lnTo>
                    <a:lnTo>
                      <a:pt x="694" y="466"/>
                    </a:lnTo>
                    <a:lnTo>
                      <a:pt x="700" y="471"/>
                    </a:lnTo>
                    <a:lnTo>
                      <a:pt x="706" y="475"/>
                    </a:lnTo>
                    <a:lnTo>
                      <a:pt x="724" y="486"/>
                    </a:lnTo>
                    <a:lnTo>
                      <a:pt x="741" y="496"/>
                    </a:lnTo>
                    <a:lnTo>
                      <a:pt x="761" y="505"/>
                    </a:lnTo>
                    <a:lnTo>
                      <a:pt x="781" y="513"/>
                    </a:lnTo>
                    <a:lnTo>
                      <a:pt x="788" y="502"/>
                    </a:lnTo>
                    <a:lnTo>
                      <a:pt x="795" y="490"/>
                    </a:lnTo>
                    <a:lnTo>
                      <a:pt x="801" y="479"/>
                    </a:lnTo>
                    <a:lnTo>
                      <a:pt x="805" y="468"/>
                    </a:lnTo>
                    <a:lnTo>
                      <a:pt x="810" y="456"/>
                    </a:lnTo>
                    <a:lnTo>
                      <a:pt x="812" y="445"/>
                    </a:lnTo>
                    <a:lnTo>
                      <a:pt x="815" y="433"/>
                    </a:lnTo>
                    <a:lnTo>
                      <a:pt x="815" y="421"/>
                    </a:lnTo>
                    <a:lnTo>
                      <a:pt x="815" y="410"/>
                    </a:lnTo>
                    <a:lnTo>
                      <a:pt x="815" y="398"/>
                    </a:lnTo>
                    <a:lnTo>
                      <a:pt x="812" y="386"/>
                    </a:lnTo>
                    <a:lnTo>
                      <a:pt x="810" y="375"/>
                    </a:lnTo>
                    <a:lnTo>
                      <a:pt x="806" y="364"/>
                    </a:lnTo>
                    <a:lnTo>
                      <a:pt x="802" y="353"/>
                    </a:lnTo>
                    <a:lnTo>
                      <a:pt x="797" y="342"/>
                    </a:lnTo>
                    <a:lnTo>
                      <a:pt x="791" y="330"/>
                    </a:lnTo>
                    <a:close/>
                    <a:moveTo>
                      <a:pt x="625" y="371"/>
                    </a:moveTo>
                    <a:lnTo>
                      <a:pt x="719" y="344"/>
                    </a:lnTo>
                    <a:lnTo>
                      <a:pt x="712" y="335"/>
                    </a:lnTo>
                    <a:lnTo>
                      <a:pt x="705" y="325"/>
                    </a:lnTo>
                    <a:lnTo>
                      <a:pt x="695" y="324"/>
                    </a:lnTo>
                    <a:lnTo>
                      <a:pt x="686" y="322"/>
                    </a:lnTo>
                    <a:lnTo>
                      <a:pt x="682" y="320"/>
                    </a:lnTo>
                    <a:lnTo>
                      <a:pt x="679" y="318"/>
                    </a:lnTo>
                    <a:lnTo>
                      <a:pt x="675" y="315"/>
                    </a:lnTo>
                    <a:lnTo>
                      <a:pt x="674" y="311"/>
                    </a:lnTo>
                    <a:lnTo>
                      <a:pt x="671" y="299"/>
                    </a:lnTo>
                    <a:lnTo>
                      <a:pt x="670" y="287"/>
                    </a:lnTo>
                    <a:lnTo>
                      <a:pt x="670" y="279"/>
                    </a:lnTo>
                    <a:lnTo>
                      <a:pt x="667" y="272"/>
                    </a:lnTo>
                    <a:lnTo>
                      <a:pt x="666" y="268"/>
                    </a:lnTo>
                    <a:lnTo>
                      <a:pt x="664" y="266"/>
                    </a:lnTo>
                    <a:lnTo>
                      <a:pt x="660" y="264"/>
                    </a:lnTo>
                    <a:lnTo>
                      <a:pt x="655" y="263"/>
                    </a:lnTo>
                    <a:lnTo>
                      <a:pt x="644" y="262"/>
                    </a:lnTo>
                    <a:lnTo>
                      <a:pt x="630" y="260"/>
                    </a:lnTo>
                    <a:lnTo>
                      <a:pt x="630" y="262"/>
                    </a:lnTo>
                    <a:lnTo>
                      <a:pt x="631" y="264"/>
                    </a:lnTo>
                    <a:lnTo>
                      <a:pt x="632" y="265"/>
                    </a:lnTo>
                    <a:lnTo>
                      <a:pt x="634" y="266"/>
                    </a:lnTo>
                    <a:lnTo>
                      <a:pt x="639" y="267"/>
                    </a:lnTo>
                    <a:lnTo>
                      <a:pt x="644" y="266"/>
                    </a:lnTo>
                    <a:lnTo>
                      <a:pt x="647" y="265"/>
                    </a:lnTo>
                    <a:lnTo>
                      <a:pt x="651" y="264"/>
                    </a:lnTo>
                    <a:lnTo>
                      <a:pt x="656" y="265"/>
                    </a:lnTo>
                    <a:lnTo>
                      <a:pt x="661" y="268"/>
                    </a:lnTo>
                    <a:lnTo>
                      <a:pt x="656" y="267"/>
                    </a:lnTo>
                    <a:lnTo>
                      <a:pt x="652" y="266"/>
                    </a:lnTo>
                    <a:lnTo>
                      <a:pt x="647" y="266"/>
                    </a:lnTo>
                    <a:lnTo>
                      <a:pt x="644" y="267"/>
                    </a:lnTo>
                    <a:lnTo>
                      <a:pt x="642" y="268"/>
                    </a:lnTo>
                    <a:lnTo>
                      <a:pt x="642" y="269"/>
                    </a:lnTo>
                    <a:lnTo>
                      <a:pt x="642" y="270"/>
                    </a:lnTo>
                    <a:lnTo>
                      <a:pt x="645" y="270"/>
                    </a:lnTo>
                    <a:lnTo>
                      <a:pt x="651" y="272"/>
                    </a:lnTo>
                    <a:lnTo>
                      <a:pt x="657" y="273"/>
                    </a:lnTo>
                    <a:lnTo>
                      <a:pt x="651" y="277"/>
                    </a:lnTo>
                    <a:lnTo>
                      <a:pt x="645" y="280"/>
                    </a:lnTo>
                    <a:lnTo>
                      <a:pt x="644" y="281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5" y="285"/>
                    </a:lnTo>
                    <a:lnTo>
                      <a:pt x="647" y="286"/>
                    </a:lnTo>
                    <a:lnTo>
                      <a:pt x="650" y="287"/>
                    </a:lnTo>
                    <a:lnTo>
                      <a:pt x="651" y="289"/>
                    </a:lnTo>
                    <a:lnTo>
                      <a:pt x="652" y="291"/>
                    </a:lnTo>
                    <a:lnTo>
                      <a:pt x="654" y="294"/>
                    </a:lnTo>
                    <a:lnTo>
                      <a:pt x="654" y="297"/>
                    </a:lnTo>
                    <a:lnTo>
                      <a:pt x="651" y="292"/>
                    </a:lnTo>
                    <a:lnTo>
                      <a:pt x="649" y="289"/>
                    </a:lnTo>
                    <a:lnTo>
                      <a:pt x="646" y="287"/>
                    </a:lnTo>
                    <a:lnTo>
                      <a:pt x="644" y="286"/>
                    </a:lnTo>
                    <a:lnTo>
                      <a:pt x="641" y="285"/>
                    </a:lnTo>
                    <a:lnTo>
                      <a:pt x="640" y="282"/>
                    </a:lnTo>
                    <a:lnTo>
                      <a:pt x="641" y="280"/>
                    </a:lnTo>
                    <a:lnTo>
                      <a:pt x="644" y="278"/>
                    </a:lnTo>
                    <a:lnTo>
                      <a:pt x="649" y="276"/>
                    </a:lnTo>
                    <a:lnTo>
                      <a:pt x="655" y="273"/>
                    </a:lnTo>
                    <a:lnTo>
                      <a:pt x="649" y="273"/>
                    </a:lnTo>
                    <a:lnTo>
                      <a:pt x="642" y="272"/>
                    </a:lnTo>
                    <a:lnTo>
                      <a:pt x="644" y="273"/>
                    </a:lnTo>
                    <a:lnTo>
                      <a:pt x="644" y="274"/>
                    </a:lnTo>
                    <a:lnTo>
                      <a:pt x="644" y="276"/>
                    </a:lnTo>
                    <a:lnTo>
                      <a:pt x="642" y="278"/>
                    </a:lnTo>
                    <a:lnTo>
                      <a:pt x="640" y="277"/>
                    </a:lnTo>
                    <a:lnTo>
                      <a:pt x="639" y="274"/>
                    </a:lnTo>
                    <a:lnTo>
                      <a:pt x="639" y="272"/>
                    </a:lnTo>
                    <a:lnTo>
                      <a:pt x="640" y="270"/>
                    </a:lnTo>
                    <a:lnTo>
                      <a:pt x="635" y="270"/>
                    </a:lnTo>
                    <a:lnTo>
                      <a:pt x="631" y="268"/>
                    </a:lnTo>
                    <a:lnTo>
                      <a:pt x="627" y="281"/>
                    </a:lnTo>
                    <a:lnTo>
                      <a:pt x="624" y="292"/>
                    </a:lnTo>
                    <a:lnTo>
                      <a:pt x="627" y="294"/>
                    </a:lnTo>
                    <a:lnTo>
                      <a:pt x="632" y="295"/>
                    </a:lnTo>
                    <a:lnTo>
                      <a:pt x="634" y="298"/>
                    </a:lnTo>
                    <a:lnTo>
                      <a:pt x="634" y="300"/>
                    </a:lnTo>
                    <a:lnTo>
                      <a:pt x="634" y="302"/>
                    </a:lnTo>
                    <a:lnTo>
                      <a:pt x="636" y="303"/>
                    </a:lnTo>
                    <a:lnTo>
                      <a:pt x="641" y="304"/>
                    </a:lnTo>
                    <a:lnTo>
                      <a:pt x="646" y="305"/>
                    </a:lnTo>
                    <a:lnTo>
                      <a:pt x="647" y="305"/>
                    </a:lnTo>
                    <a:lnTo>
                      <a:pt x="649" y="305"/>
                    </a:lnTo>
                    <a:lnTo>
                      <a:pt x="650" y="305"/>
                    </a:lnTo>
                    <a:lnTo>
                      <a:pt x="650" y="306"/>
                    </a:lnTo>
                    <a:lnTo>
                      <a:pt x="646" y="306"/>
                    </a:lnTo>
                    <a:lnTo>
                      <a:pt x="639" y="306"/>
                    </a:lnTo>
                    <a:lnTo>
                      <a:pt x="636" y="306"/>
                    </a:lnTo>
                    <a:lnTo>
                      <a:pt x="636" y="307"/>
                    </a:lnTo>
                    <a:lnTo>
                      <a:pt x="636" y="309"/>
                    </a:lnTo>
                    <a:lnTo>
                      <a:pt x="636" y="311"/>
                    </a:lnTo>
                    <a:lnTo>
                      <a:pt x="636" y="313"/>
                    </a:lnTo>
                    <a:lnTo>
                      <a:pt x="636" y="314"/>
                    </a:lnTo>
                    <a:lnTo>
                      <a:pt x="637" y="316"/>
                    </a:lnTo>
                    <a:lnTo>
                      <a:pt x="640" y="317"/>
                    </a:lnTo>
                    <a:lnTo>
                      <a:pt x="645" y="317"/>
                    </a:lnTo>
                    <a:lnTo>
                      <a:pt x="650" y="315"/>
                    </a:lnTo>
                    <a:lnTo>
                      <a:pt x="654" y="313"/>
                    </a:lnTo>
                    <a:lnTo>
                      <a:pt x="656" y="310"/>
                    </a:lnTo>
                    <a:lnTo>
                      <a:pt x="660" y="306"/>
                    </a:lnTo>
                    <a:lnTo>
                      <a:pt x="662" y="304"/>
                    </a:lnTo>
                    <a:lnTo>
                      <a:pt x="665" y="301"/>
                    </a:lnTo>
                    <a:lnTo>
                      <a:pt x="669" y="301"/>
                    </a:lnTo>
                    <a:lnTo>
                      <a:pt x="662" y="305"/>
                    </a:lnTo>
                    <a:lnTo>
                      <a:pt x="657" y="311"/>
                    </a:lnTo>
                    <a:lnTo>
                      <a:pt x="654" y="316"/>
                    </a:lnTo>
                    <a:lnTo>
                      <a:pt x="649" y="318"/>
                    </a:lnTo>
                    <a:lnTo>
                      <a:pt x="644" y="319"/>
                    </a:lnTo>
                    <a:lnTo>
                      <a:pt x="637" y="319"/>
                    </a:lnTo>
                    <a:lnTo>
                      <a:pt x="634" y="320"/>
                    </a:lnTo>
                    <a:lnTo>
                      <a:pt x="631" y="321"/>
                    </a:lnTo>
                    <a:lnTo>
                      <a:pt x="630" y="323"/>
                    </a:lnTo>
                    <a:lnTo>
                      <a:pt x="630" y="326"/>
                    </a:lnTo>
                    <a:lnTo>
                      <a:pt x="631" y="337"/>
                    </a:lnTo>
                    <a:lnTo>
                      <a:pt x="631" y="346"/>
                    </a:lnTo>
                    <a:lnTo>
                      <a:pt x="630" y="351"/>
                    </a:lnTo>
                    <a:lnTo>
                      <a:pt x="631" y="352"/>
                    </a:lnTo>
                    <a:lnTo>
                      <a:pt x="635" y="352"/>
                    </a:lnTo>
                    <a:lnTo>
                      <a:pt x="641" y="350"/>
                    </a:lnTo>
                    <a:lnTo>
                      <a:pt x="647" y="347"/>
                    </a:lnTo>
                    <a:lnTo>
                      <a:pt x="655" y="344"/>
                    </a:lnTo>
                    <a:lnTo>
                      <a:pt x="664" y="340"/>
                    </a:lnTo>
                    <a:lnTo>
                      <a:pt x="674" y="335"/>
                    </a:lnTo>
                    <a:lnTo>
                      <a:pt x="680" y="333"/>
                    </a:lnTo>
                    <a:lnTo>
                      <a:pt x="687" y="332"/>
                    </a:lnTo>
                    <a:lnTo>
                      <a:pt x="695" y="331"/>
                    </a:lnTo>
                    <a:lnTo>
                      <a:pt x="702" y="332"/>
                    </a:lnTo>
                    <a:lnTo>
                      <a:pt x="696" y="332"/>
                    </a:lnTo>
                    <a:lnTo>
                      <a:pt x="690" y="332"/>
                    </a:lnTo>
                    <a:lnTo>
                      <a:pt x="685" y="333"/>
                    </a:lnTo>
                    <a:lnTo>
                      <a:pt x="680" y="335"/>
                    </a:lnTo>
                    <a:lnTo>
                      <a:pt x="669" y="340"/>
                    </a:lnTo>
                    <a:lnTo>
                      <a:pt x="656" y="346"/>
                    </a:lnTo>
                    <a:lnTo>
                      <a:pt x="644" y="352"/>
                    </a:lnTo>
                    <a:lnTo>
                      <a:pt x="631" y="357"/>
                    </a:lnTo>
                    <a:lnTo>
                      <a:pt x="623" y="363"/>
                    </a:lnTo>
                    <a:lnTo>
                      <a:pt x="615" y="369"/>
                    </a:lnTo>
                    <a:lnTo>
                      <a:pt x="609" y="376"/>
                    </a:lnTo>
                    <a:lnTo>
                      <a:pt x="605" y="385"/>
                    </a:lnTo>
                    <a:lnTo>
                      <a:pt x="601" y="395"/>
                    </a:lnTo>
                    <a:lnTo>
                      <a:pt x="600" y="408"/>
                    </a:lnTo>
                    <a:lnTo>
                      <a:pt x="601" y="425"/>
                    </a:lnTo>
                    <a:lnTo>
                      <a:pt x="605" y="442"/>
                    </a:lnTo>
                    <a:lnTo>
                      <a:pt x="606" y="451"/>
                    </a:lnTo>
                    <a:lnTo>
                      <a:pt x="606" y="459"/>
                    </a:lnTo>
                    <a:lnTo>
                      <a:pt x="604" y="467"/>
                    </a:lnTo>
                    <a:lnTo>
                      <a:pt x="599" y="476"/>
                    </a:lnTo>
                    <a:lnTo>
                      <a:pt x="614" y="473"/>
                    </a:lnTo>
                    <a:lnTo>
                      <a:pt x="634" y="467"/>
                    </a:lnTo>
                    <a:lnTo>
                      <a:pt x="644" y="464"/>
                    </a:lnTo>
                    <a:lnTo>
                      <a:pt x="654" y="459"/>
                    </a:lnTo>
                    <a:lnTo>
                      <a:pt x="661" y="455"/>
                    </a:lnTo>
                    <a:lnTo>
                      <a:pt x="666" y="450"/>
                    </a:lnTo>
                    <a:lnTo>
                      <a:pt x="656" y="439"/>
                    </a:lnTo>
                    <a:lnTo>
                      <a:pt x="647" y="427"/>
                    </a:lnTo>
                    <a:lnTo>
                      <a:pt x="640" y="415"/>
                    </a:lnTo>
                    <a:lnTo>
                      <a:pt x="632" y="401"/>
                    </a:lnTo>
                    <a:lnTo>
                      <a:pt x="630" y="395"/>
                    </a:lnTo>
                    <a:lnTo>
                      <a:pt x="627" y="388"/>
                    </a:lnTo>
                    <a:lnTo>
                      <a:pt x="625" y="381"/>
                    </a:lnTo>
                    <a:lnTo>
                      <a:pt x="623" y="374"/>
                    </a:lnTo>
                    <a:lnTo>
                      <a:pt x="623" y="372"/>
                    </a:lnTo>
                    <a:lnTo>
                      <a:pt x="625" y="371"/>
                    </a:lnTo>
                    <a:close/>
                    <a:moveTo>
                      <a:pt x="717" y="490"/>
                    </a:moveTo>
                    <a:lnTo>
                      <a:pt x="709" y="485"/>
                    </a:lnTo>
                    <a:lnTo>
                      <a:pt x="701" y="480"/>
                    </a:lnTo>
                    <a:lnTo>
                      <a:pt x="695" y="475"/>
                    </a:lnTo>
                    <a:lnTo>
                      <a:pt x="689" y="470"/>
                    </a:lnTo>
                    <a:lnTo>
                      <a:pt x="679" y="463"/>
                    </a:lnTo>
                    <a:lnTo>
                      <a:pt x="671" y="455"/>
                    </a:lnTo>
                    <a:lnTo>
                      <a:pt x="664" y="460"/>
                    </a:lnTo>
                    <a:lnTo>
                      <a:pt x="654" y="465"/>
                    </a:lnTo>
                    <a:lnTo>
                      <a:pt x="641" y="470"/>
                    </a:lnTo>
                    <a:lnTo>
                      <a:pt x="627" y="474"/>
                    </a:lnTo>
                    <a:lnTo>
                      <a:pt x="614" y="478"/>
                    </a:lnTo>
                    <a:lnTo>
                      <a:pt x="600" y="481"/>
                    </a:lnTo>
                    <a:lnTo>
                      <a:pt x="589" y="483"/>
                    </a:lnTo>
                    <a:lnTo>
                      <a:pt x="579" y="483"/>
                    </a:lnTo>
                    <a:lnTo>
                      <a:pt x="573" y="483"/>
                    </a:lnTo>
                    <a:lnTo>
                      <a:pt x="566" y="482"/>
                    </a:lnTo>
                    <a:lnTo>
                      <a:pt x="559" y="480"/>
                    </a:lnTo>
                    <a:lnTo>
                      <a:pt x="553" y="478"/>
                    </a:lnTo>
                    <a:lnTo>
                      <a:pt x="539" y="471"/>
                    </a:lnTo>
                    <a:lnTo>
                      <a:pt x="526" y="462"/>
                    </a:lnTo>
                    <a:lnTo>
                      <a:pt x="534" y="500"/>
                    </a:lnTo>
                    <a:lnTo>
                      <a:pt x="521" y="461"/>
                    </a:lnTo>
                    <a:lnTo>
                      <a:pt x="516" y="461"/>
                    </a:lnTo>
                    <a:lnTo>
                      <a:pt x="513" y="462"/>
                    </a:lnTo>
                    <a:lnTo>
                      <a:pt x="509" y="464"/>
                    </a:lnTo>
                    <a:lnTo>
                      <a:pt x="506" y="467"/>
                    </a:lnTo>
                    <a:lnTo>
                      <a:pt x="504" y="470"/>
                    </a:lnTo>
                    <a:lnTo>
                      <a:pt x="501" y="474"/>
                    </a:lnTo>
                    <a:lnTo>
                      <a:pt x="501" y="478"/>
                    </a:lnTo>
                    <a:lnTo>
                      <a:pt x="501" y="481"/>
                    </a:lnTo>
                    <a:lnTo>
                      <a:pt x="504" y="489"/>
                    </a:lnTo>
                    <a:lnTo>
                      <a:pt x="509" y="495"/>
                    </a:lnTo>
                    <a:lnTo>
                      <a:pt x="514" y="499"/>
                    </a:lnTo>
                    <a:lnTo>
                      <a:pt x="519" y="502"/>
                    </a:lnTo>
                    <a:lnTo>
                      <a:pt x="526" y="504"/>
                    </a:lnTo>
                    <a:lnTo>
                      <a:pt x="533" y="505"/>
                    </a:lnTo>
                    <a:lnTo>
                      <a:pt x="550" y="505"/>
                    </a:lnTo>
                    <a:lnTo>
                      <a:pt x="570" y="506"/>
                    </a:lnTo>
                    <a:lnTo>
                      <a:pt x="596" y="507"/>
                    </a:lnTo>
                    <a:lnTo>
                      <a:pt x="621" y="506"/>
                    </a:lnTo>
                    <a:lnTo>
                      <a:pt x="635" y="505"/>
                    </a:lnTo>
                    <a:lnTo>
                      <a:pt x="647" y="504"/>
                    </a:lnTo>
                    <a:lnTo>
                      <a:pt x="661" y="502"/>
                    </a:lnTo>
                    <a:lnTo>
                      <a:pt x="676" y="499"/>
                    </a:lnTo>
                    <a:lnTo>
                      <a:pt x="580" y="493"/>
                    </a:lnTo>
                    <a:lnTo>
                      <a:pt x="680" y="496"/>
                    </a:lnTo>
                    <a:lnTo>
                      <a:pt x="662" y="466"/>
                    </a:lnTo>
                    <a:lnTo>
                      <a:pt x="686" y="497"/>
                    </a:lnTo>
                    <a:lnTo>
                      <a:pt x="691" y="498"/>
                    </a:lnTo>
                    <a:lnTo>
                      <a:pt x="697" y="498"/>
                    </a:lnTo>
                    <a:lnTo>
                      <a:pt x="701" y="497"/>
                    </a:lnTo>
                    <a:lnTo>
                      <a:pt x="706" y="497"/>
                    </a:lnTo>
                    <a:lnTo>
                      <a:pt x="712" y="494"/>
                    </a:lnTo>
                    <a:lnTo>
                      <a:pt x="717" y="490"/>
                    </a:lnTo>
                    <a:close/>
                    <a:moveTo>
                      <a:pt x="479" y="714"/>
                    </a:moveTo>
                    <a:lnTo>
                      <a:pt x="455" y="781"/>
                    </a:lnTo>
                    <a:lnTo>
                      <a:pt x="455" y="780"/>
                    </a:lnTo>
                    <a:lnTo>
                      <a:pt x="467" y="774"/>
                    </a:lnTo>
                    <a:lnTo>
                      <a:pt x="475" y="768"/>
                    </a:lnTo>
                    <a:lnTo>
                      <a:pt x="483" y="760"/>
                    </a:lnTo>
                    <a:lnTo>
                      <a:pt x="487" y="752"/>
                    </a:lnTo>
                    <a:lnTo>
                      <a:pt x="490" y="742"/>
                    </a:lnTo>
                    <a:lnTo>
                      <a:pt x="494" y="733"/>
                    </a:lnTo>
                    <a:lnTo>
                      <a:pt x="497" y="725"/>
                    </a:lnTo>
                    <a:lnTo>
                      <a:pt x="500" y="716"/>
                    </a:lnTo>
                    <a:lnTo>
                      <a:pt x="489" y="715"/>
                    </a:lnTo>
                    <a:lnTo>
                      <a:pt x="479" y="714"/>
                    </a:lnTo>
                    <a:close/>
                    <a:moveTo>
                      <a:pt x="619" y="627"/>
                    </a:moveTo>
                    <a:lnTo>
                      <a:pt x="613" y="633"/>
                    </a:lnTo>
                    <a:lnTo>
                      <a:pt x="606" y="640"/>
                    </a:lnTo>
                    <a:lnTo>
                      <a:pt x="601" y="647"/>
                    </a:lnTo>
                    <a:lnTo>
                      <a:pt x="599" y="653"/>
                    </a:lnTo>
                    <a:lnTo>
                      <a:pt x="598" y="665"/>
                    </a:lnTo>
                    <a:lnTo>
                      <a:pt x="598" y="676"/>
                    </a:lnTo>
                    <a:lnTo>
                      <a:pt x="595" y="684"/>
                    </a:lnTo>
                    <a:lnTo>
                      <a:pt x="593" y="691"/>
                    </a:lnTo>
                    <a:lnTo>
                      <a:pt x="586" y="700"/>
                    </a:lnTo>
                    <a:lnTo>
                      <a:pt x="578" y="712"/>
                    </a:lnTo>
                    <a:lnTo>
                      <a:pt x="576" y="714"/>
                    </a:lnTo>
                    <a:lnTo>
                      <a:pt x="575" y="715"/>
                    </a:lnTo>
                    <a:lnTo>
                      <a:pt x="595" y="714"/>
                    </a:lnTo>
                    <a:lnTo>
                      <a:pt x="615" y="713"/>
                    </a:lnTo>
                    <a:lnTo>
                      <a:pt x="636" y="711"/>
                    </a:lnTo>
                    <a:lnTo>
                      <a:pt x="657" y="708"/>
                    </a:lnTo>
                    <a:lnTo>
                      <a:pt x="619" y="627"/>
                    </a:lnTo>
                    <a:close/>
                    <a:moveTo>
                      <a:pt x="670" y="306"/>
                    </a:moveTo>
                    <a:lnTo>
                      <a:pt x="665" y="315"/>
                    </a:lnTo>
                    <a:lnTo>
                      <a:pt x="660" y="326"/>
                    </a:lnTo>
                    <a:lnTo>
                      <a:pt x="655" y="333"/>
                    </a:lnTo>
                    <a:lnTo>
                      <a:pt x="649" y="339"/>
                    </a:lnTo>
                    <a:lnTo>
                      <a:pt x="642" y="344"/>
                    </a:lnTo>
                    <a:lnTo>
                      <a:pt x="634" y="348"/>
                    </a:lnTo>
                    <a:lnTo>
                      <a:pt x="640" y="344"/>
                    </a:lnTo>
                    <a:lnTo>
                      <a:pt x="646" y="339"/>
                    </a:lnTo>
                    <a:lnTo>
                      <a:pt x="652" y="333"/>
                    </a:lnTo>
                    <a:lnTo>
                      <a:pt x="657" y="327"/>
                    </a:lnTo>
                    <a:lnTo>
                      <a:pt x="660" y="320"/>
                    </a:lnTo>
                    <a:lnTo>
                      <a:pt x="662" y="314"/>
                    </a:lnTo>
                    <a:lnTo>
                      <a:pt x="666" y="309"/>
                    </a:lnTo>
                    <a:lnTo>
                      <a:pt x="670" y="306"/>
                    </a:lnTo>
                    <a:close/>
                    <a:moveTo>
                      <a:pt x="692" y="547"/>
                    </a:moveTo>
                    <a:lnTo>
                      <a:pt x="686" y="563"/>
                    </a:lnTo>
                    <a:lnTo>
                      <a:pt x="677" y="581"/>
                    </a:lnTo>
                    <a:lnTo>
                      <a:pt x="669" y="599"/>
                    </a:lnTo>
                    <a:lnTo>
                      <a:pt x="660" y="616"/>
                    </a:lnTo>
                    <a:lnTo>
                      <a:pt x="701" y="700"/>
                    </a:lnTo>
                    <a:lnTo>
                      <a:pt x="704" y="699"/>
                    </a:lnTo>
                    <a:lnTo>
                      <a:pt x="706" y="699"/>
                    </a:lnTo>
                    <a:lnTo>
                      <a:pt x="770" y="681"/>
                    </a:lnTo>
                    <a:lnTo>
                      <a:pt x="765" y="673"/>
                    </a:lnTo>
                    <a:lnTo>
                      <a:pt x="761" y="664"/>
                    </a:lnTo>
                    <a:lnTo>
                      <a:pt x="757" y="656"/>
                    </a:lnTo>
                    <a:lnTo>
                      <a:pt x="752" y="649"/>
                    </a:lnTo>
                    <a:lnTo>
                      <a:pt x="747" y="640"/>
                    </a:lnTo>
                    <a:lnTo>
                      <a:pt x="740" y="633"/>
                    </a:lnTo>
                    <a:lnTo>
                      <a:pt x="731" y="627"/>
                    </a:lnTo>
                    <a:lnTo>
                      <a:pt x="721" y="623"/>
                    </a:lnTo>
                    <a:lnTo>
                      <a:pt x="726" y="622"/>
                    </a:lnTo>
                    <a:lnTo>
                      <a:pt x="731" y="623"/>
                    </a:lnTo>
                    <a:lnTo>
                      <a:pt x="736" y="625"/>
                    </a:lnTo>
                    <a:lnTo>
                      <a:pt x="740" y="627"/>
                    </a:lnTo>
                    <a:lnTo>
                      <a:pt x="749" y="634"/>
                    </a:lnTo>
                    <a:lnTo>
                      <a:pt x="756" y="643"/>
                    </a:lnTo>
                    <a:lnTo>
                      <a:pt x="763" y="655"/>
                    </a:lnTo>
                    <a:lnTo>
                      <a:pt x="770" y="666"/>
                    </a:lnTo>
                    <a:lnTo>
                      <a:pt x="776" y="678"/>
                    </a:lnTo>
                    <a:lnTo>
                      <a:pt x="783" y="690"/>
                    </a:lnTo>
                    <a:lnTo>
                      <a:pt x="792" y="700"/>
                    </a:lnTo>
                    <a:lnTo>
                      <a:pt x="803" y="709"/>
                    </a:lnTo>
                    <a:lnTo>
                      <a:pt x="815" y="716"/>
                    </a:lnTo>
                    <a:lnTo>
                      <a:pt x="826" y="722"/>
                    </a:lnTo>
                    <a:lnTo>
                      <a:pt x="840" y="727"/>
                    </a:lnTo>
                    <a:lnTo>
                      <a:pt x="853" y="730"/>
                    </a:lnTo>
                    <a:lnTo>
                      <a:pt x="868" y="734"/>
                    </a:lnTo>
                    <a:lnTo>
                      <a:pt x="883" y="737"/>
                    </a:lnTo>
                    <a:lnTo>
                      <a:pt x="899" y="740"/>
                    </a:lnTo>
                    <a:lnTo>
                      <a:pt x="916" y="743"/>
                    </a:lnTo>
                    <a:lnTo>
                      <a:pt x="932" y="747"/>
                    </a:lnTo>
                    <a:lnTo>
                      <a:pt x="948" y="751"/>
                    </a:lnTo>
                    <a:lnTo>
                      <a:pt x="961" y="755"/>
                    </a:lnTo>
                    <a:lnTo>
                      <a:pt x="971" y="761"/>
                    </a:lnTo>
                    <a:lnTo>
                      <a:pt x="981" y="769"/>
                    </a:lnTo>
                    <a:lnTo>
                      <a:pt x="989" y="778"/>
                    </a:lnTo>
                    <a:lnTo>
                      <a:pt x="998" y="788"/>
                    </a:lnTo>
                    <a:lnTo>
                      <a:pt x="1004" y="799"/>
                    </a:lnTo>
                    <a:lnTo>
                      <a:pt x="1010" y="810"/>
                    </a:lnTo>
                    <a:lnTo>
                      <a:pt x="1015" y="821"/>
                    </a:lnTo>
                    <a:lnTo>
                      <a:pt x="1017" y="826"/>
                    </a:lnTo>
                    <a:lnTo>
                      <a:pt x="1018" y="831"/>
                    </a:lnTo>
                    <a:lnTo>
                      <a:pt x="1018" y="836"/>
                    </a:lnTo>
                    <a:lnTo>
                      <a:pt x="1017" y="841"/>
                    </a:lnTo>
                    <a:lnTo>
                      <a:pt x="1017" y="850"/>
                    </a:lnTo>
                    <a:lnTo>
                      <a:pt x="1019" y="858"/>
                    </a:lnTo>
                    <a:lnTo>
                      <a:pt x="1020" y="865"/>
                    </a:lnTo>
                    <a:lnTo>
                      <a:pt x="1018" y="871"/>
                    </a:lnTo>
                    <a:lnTo>
                      <a:pt x="1015" y="877"/>
                    </a:lnTo>
                    <a:lnTo>
                      <a:pt x="1010" y="883"/>
                    </a:lnTo>
                    <a:lnTo>
                      <a:pt x="1007" y="887"/>
                    </a:lnTo>
                    <a:lnTo>
                      <a:pt x="1005" y="890"/>
                    </a:lnTo>
                    <a:lnTo>
                      <a:pt x="1004" y="894"/>
                    </a:lnTo>
                    <a:lnTo>
                      <a:pt x="1003" y="897"/>
                    </a:lnTo>
                    <a:lnTo>
                      <a:pt x="1014" y="898"/>
                    </a:lnTo>
                    <a:lnTo>
                      <a:pt x="1027" y="897"/>
                    </a:lnTo>
                    <a:lnTo>
                      <a:pt x="1039" y="895"/>
                    </a:lnTo>
                    <a:lnTo>
                      <a:pt x="1053" y="893"/>
                    </a:lnTo>
                    <a:lnTo>
                      <a:pt x="1052" y="892"/>
                    </a:lnTo>
                    <a:lnTo>
                      <a:pt x="1049" y="891"/>
                    </a:lnTo>
                    <a:lnTo>
                      <a:pt x="1047" y="889"/>
                    </a:lnTo>
                    <a:lnTo>
                      <a:pt x="1045" y="887"/>
                    </a:lnTo>
                    <a:lnTo>
                      <a:pt x="1043" y="885"/>
                    </a:lnTo>
                    <a:lnTo>
                      <a:pt x="1042" y="882"/>
                    </a:lnTo>
                    <a:lnTo>
                      <a:pt x="1042" y="879"/>
                    </a:lnTo>
                    <a:lnTo>
                      <a:pt x="1042" y="876"/>
                    </a:lnTo>
                    <a:lnTo>
                      <a:pt x="1042" y="873"/>
                    </a:lnTo>
                    <a:lnTo>
                      <a:pt x="1043" y="870"/>
                    </a:lnTo>
                    <a:lnTo>
                      <a:pt x="1044" y="868"/>
                    </a:lnTo>
                    <a:lnTo>
                      <a:pt x="1045" y="866"/>
                    </a:lnTo>
                    <a:lnTo>
                      <a:pt x="1048" y="864"/>
                    </a:lnTo>
                    <a:lnTo>
                      <a:pt x="1050" y="862"/>
                    </a:lnTo>
                    <a:lnTo>
                      <a:pt x="1055" y="862"/>
                    </a:lnTo>
                    <a:lnTo>
                      <a:pt x="1059" y="863"/>
                    </a:lnTo>
                    <a:lnTo>
                      <a:pt x="1062" y="865"/>
                    </a:lnTo>
                    <a:lnTo>
                      <a:pt x="1065" y="867"/>
                    </a:lnTo>
                    <a:lnTo>
                      <a:pt x="1068" y="869"/>
                    </a:lnTo>
                    <a:lnTo>
                      <a:pt x="1069" y="869"/>
                    </a:lnTo>
                    <a:lnTo>
                      <a:pt x="1070" y="867"/>
                    </a:lnTo>
                    <a:lnTo>
                      <a:pt x="1072" y="864"/>
                    </a:lnTo>
                    <a:lnTo>
                      <a:pt x="1073" y="857"/>
                    </a:lnTo>
                    <a:lnTo>
                      <a:pt x="1072" y="852"/>
                    </a:lnTo>
                    <a:lnTo>
                      <a:pt x="1070" y="847"/>
                    </a:lnTo>
                    <a:lnTo>
                      <a:pt x="1067" y="842"/>
                    </a:lnTo>
                    <a:lnTo>
                      <a:pt x="1063" y="836"/>
                    </a:lnTo>
                    <a:lnTo>
                      <a:pt x="1058" y="831"/>
                    </a:lnTo>
                    <a:lnTo>
                      <a:pt x="1054" y="826"/>
                    </a:lnTo>
                    <a:lnTo>
                      <a:pt x="1050" y="821"/>
                    </a:lnTo>
                    <a:lnTo>
                      <a:pt x="1043" y="808"/>
                    </a:lnTo>
                    <a:lnTo>
                      <a:pt x="1037" y="794"/>
                    </a:lnTo>
                    <a:lnTo>
                      <a:pt x="1032" y="780"/>
                    </a:lnTo>
                    <a:lnTo>
                      <a:pt x="1029" y="768"/>
                    </a:lnTo>
                    <a:lnTo>
                      <a:pt x="1028" y="756"/>
                    </a:lnTo>
                    <a:lnTo>
                      <a:pt x="1025" y="746"/>
                    </a:lnTo>
                    <a:lnTo>
                      <a:pt x="1024" y="740"/>
                    </a:lnTo>
                    <a:lnTo>
                      <a:pt x="1022" y="735"/>
                    </a:lnTo>
                    <a:lnTo>
                      <a:pt x="1018" y="730"/>
                    </a:lnTo>
                    <a:lnTo>
                      <a:pt x="1013" y="726"/>
                    </a:lnTo>
                    <a:lnTo>
                      <a:pt x="1010" y="723"/>
                    </a:lnTo>
                    <a:lnTo>
                      <a:pt x="1007" y="722"/>
                    </a:lnTo>
                    <a:lnTo>
                      <a:pt x="1003" y="721"/>
                    </a:lnTo>
                    <a:lnTo>
                      <a:pt x="998" y="721"/>
                    </a:lnTo>
                    <a:lnTo>
                      <a:pt x="988" y="720"/>
                    </a:lnTo>
                    <a:lnTo>
                      <a:pt x="978" y="720"/>
                    </a:lnTo>
                    <a:lnTo>
                      <a:pt x="969" y="719"/>
                    </a:lnTo>
                    <a:lnTo>
                      <a:pt x="962" y="716"/>
                    </a:lnTo>
                    <a:lnTo>
                      <a:pt x="954" y="713"/>
                    </a:lnTo>
                    <a:lnTo>
                      <a:pt x="948" y="709"/>
                    </a:lnTo>
                    <a:lnTo>
                      <a:pt x="943" y="702"/>
                    </a:lnTo>
                    <a:lnTo>
                      <a:pt x="937" y="694"/>
                    </a:lnTo>
                    <a:lnTo>
                      <a:pt x="934" y="687"/>
                    </a:lnTo>
                    <a:lnTo>
                      <a:pt x="932" y="681"/>
                    </a:lnTo>
                    <a:lnTo>
                      <a:pt x="931" y="674"/>
                    </a:lnTo>
                    <a:lnTo>
                      <a:pt x="929" y="669"/>
                    </a:lnTo>
                    <a:lnTo>
                      <a:pt x="931" y="645"/>
                    </a:lnTo>
                    <a:lnTo>
                      <a:pt x="932" y="622"/>
                    </a:lnTo>
                    <a:lnTo>
                      <a:pt x="932" y="611"/>
                    </a:lnTo>
                    <a:lnTo>
                      <a:pt x="929" y="600"/>
                    </a:lnTo>
                    <a:lnTo>
                      <a:pt x="928" y="595"/>
                    </a:lnTo>
                    <a:lnTo>
                      <a:pt x="926" y="590"/>
                    </a:lnTo>
                    <a:lnTo>
                      <a:pt x="922" y="584"/>
                    </a:lnTo>
                    <a:lnTo>
                      <a:pt x="917" y="579"/>
                    </a:lnTo>
                    <a:lnTo>
                      <a:pt x="926" y="584"/>
                    </a:lnTo>
                    <a:lnTo>
                      <a:pt x="936" y="589"/>
                    </a:lnTo>
                    <a:lnTo>
                      <a:pt x="947" y="592"/>
                    </a:lnTo>
                    <a:lnTo>
                      <a:pt x="958" y="595"/>
                    </a:lnTo>
                    <a:lnTo>
                      <a:pt x="969" y="596"/>
                    </a:lnTo>
                    <a:lnTo>
                      <a:pt x="982" y="597"/>
                    </a:lnTo>
                    <a:lnTo>
                      <a:pt x="993" y="597"/>
                    </a:lnTo>
                    <a:lnTo>
                      <a:pt x="1004" y="596"/>
                    </a:lnTo>
                    <a:lnTo>
                      <a:pt x="1015" y="594"/>
                    </a:lnTo>
                    <a:lnTo>
                      <a:pt x="1025" y="591"/>
                    </a:lnTo>
                    <a:lnTo>
                      <a:pt x="1035" y="587"/>
                    </a:lnTo>
                    <a:lnTo>
                      <a:pt x="1043" y="582"/>
                    </a:lnTo>
                    <a:lnTo>
                      <a:pt x="1050" y="576"/>
                    </a:lnTo>
                    <a:lnTo>
                      <a:pt x="1057" y="569"/>
                    </a:lnTo>
                    <a:lnTo>
                      <a:pt x="1060" y="560"/>
                    </a:lnTo>
                    <a:lnTo>
                      <a:pt x="1063" y="551"/>
                    </a:lnTo>
                    <a:lnTo>
                      <a:pt x="1057" y="557"/>
                    </a:lnTo>
                    <a:lnTo>
                      <a:pt x="1049" y="562"/>
                    </a:lnTo>
                    <a:lnTo>
                      <a:pt x="1040" y="566"/>
                    </a:lnTo>
                    <a:lnTo>
                      <a:pt x="1032" y="569"/>
                    </a:lnTo>
                    <a:lnTo>
                      <a:pt x="1014" y="572"/>
                    </a:lnTo>
                    <a:lnTo>
                      <a:pt x="998" y="573"/>
                    </a:lnTo>
                    <a:lnTo>
                      <a:pt x="1005" y="569"/>
                    </a:lnTo>
                    <a:lnTo>
                      <a:pt x="1012" y="565"/>
                    </a:lnTo>
                    <a:lnTo>
                      <a:pt x="1018" y="561"/>
                    </a:lnTo>
                    <a:lnTo>
                      <a:pt x="1023" y="556"/>
                    </a:lnTo>
                    <a:lnTo>
                      <a:pt x="1032" y="546"/>
                    </a:lnTo>
                    <a:lnTo>
                      <a:pt x="1038" y="535"/>
                    </a:lnTo>
                    <a:lnTo>
                      <a:pt x="1043" y="524"/>
                    </a:lnTo>
                    <a:lnTo>
                      <a:pt x="1047" y="511"/>
                    </a:lnTo>
                    <a:lnTo>
                      <a:pt x="1048" y="499"/>
                    </a:lnTo>
                    <a:lnTo>
                      <a:pt x="1049" y="485"/>
                    </a:lnTo>
                    <a:lnTo>
                      <a:pt x="1050" y="458"/>
                    </a:lnTo>
                    <a:lnTo>
                      <a:pt x="1050" y="430"/>
                    </a:lnTo>
                    <a:lnTo>
                      <a:pt x="1052" y="417"/>
                    </a:lnTo>
                    <a:lnTo>
                      <a:pt x="1054" y="404"/>
                    </a:lnTo>
                    <a:lnTo>
                      <a:pt x="1058" y="391"/>
                    </a:lnTo>
                    <a:lnTo>
                      <a:pt x="1063" y="380"/>
                    </a:lnTo>
                    <a:lnTo>
                      <a:pt x="1057" y="383"/>
                    </a:lnTo>
                    <a:lnTo>
                      <a:pt x="1050" y="386"/>
                    </a:lnTo>
                    <a:lnTo>
                      <a:pt x="1045" y="389"/>
                    </a:lnTo>
                    <a:lnTo>
                      <a:pt x="1040" y="392"/>
                    </a:lnTo>
                    <a:lnTo>
                      <a:pt x="1034" y="399"/>
                    </a:lnTo>
                    <a:lnTo>
                      <a:pt x="1030" y="407"/>
                    </a:lnTo>
                    <a:lnTo>
                      <a:pt x="1028" y="414"/>
                    </a:lnTo>
                    <a:lnTo>
                      <a:pt x="1027" y="422"/>
                    </a:lnTo>
                    <a:lnTo>
                      <a:pt x="1027" y="430"/>
                    </a:lnTo>
                    <a:lnTo>
                      <a:pt x="1027" y="438"/>
                    </a:lnTo>
                    <a:lnTo>
                      <a:pt x="1027" y="450"/>
                    </a:lnTo>
                    <a:lnTo>
                      <a:pt x="1028" y="462"/>
                    </a:lnTo>
                    <a:lnTo>
                      <a:pt x="1029" y="472"/>
                    </a:lnTo>
                    <a:lnTo>
                      <a:pt x="1029" y="476"/>
                    </a:lnTo>
                    <a:lnTo>
                      <a:pt x="1027" y="459"/>
                    </a:lnTo>
                    <a:lnTo>
                      <a:pt x="1023" y="445"/>
                    </a:lnTo>
                    <a:lnTo>
                      <a:pt x="1019" y="433"/>
                    </a:lnTo>
                    <a:lnTo>
                      <a:pt x="1015" y="423"/>
                    </a:lnTo>
                    <a:lnTo>
                      <a:pt x="1002" y="398"/>
                    </a:lnTo>
                    <a:lnTo>
                      <a:pt x="988" y="377"/>
                    </a:lnTo>
                    <a:lnTo>
                      <a:pt x="982" y="366"/>
                    </a:lnTo>
                    <a:lnTo>
                      <a:pt x="978" y="354"/>
                    </a:lnTo>
                    <a:lnTo>
                      <a:pt x="978" y="348"/>
                    </a:lnTo>
                    <a:lnTo>
                      <a:pt x="977" y="341"/>
                    </a:lnTo>
                    <a:lnTo>
                      <a:pt x="978" y="333"/>
                    </a:lnTo>
                    <a:lnTo>
                      <a:pt x="979" y="325"/>
                    </a:lnTo>
                    <a:lnTo>
                      <a:pt x="974" y="327"/>
                    </a:lnTo>
                    <a:lnTo>
                      <a:pt x="969" y="330"/>
                    </a:lnTo>
                    <a:lnTo>
                      <a:pt x="966" y="333"/>
                    </a:lnTo>
                    <a:lnTo>
                      <a:pt x="962" y="336"/>
                    </a:lnTo>
                    <a:lnTo>
                      <a:pt x="956" y="343"/>
                    </a:lnTo>
                    <a:lnTo>
                      <a:pt x="953" y="352"/>
                    </a:lnTo>
                    <a:lnTo>
                      <a:pt x="952" y="356"/>
                    </a:lnTo>
                    <a:lnTo>
                      <a:pt x="952" y="360"/>
                    </a:lnTo>
                    <a:lnTo>
                      <a:pt x="952" y="364"/>
                    </a:lnTo>
                    <a:lnTo>
                      <a:pt x="953" y="369"/>
                    </a:lnTo>
                    <a:lnTo>
                      <a:pt x="956" y="373"/>
                    </a:lnTo>
                    <a:lnTo>
                      <a:pt x="958" y="377"/>
                    </a:lnTo>
                    <a:lnTo>
                      <a:pt x="961" y="380"/>
                    </a:lnTo>
                    <a:lnTo>
                      <a:pt x="966" y="384"/>
                    </a:lnTo>
                    <a:lnTo>
                      <a:pt x="974" y="390"/>
                    </a:lnTo>
                    <a:lnTo>
                      <a:pt x="986" y="399"/>
                    </a:lnTo>
                    <a:lnTo>
                      <a:pt x="969" y="390"/>
                    </a:lnTo>
                    <a:lnTo>
                      <a:pt x="953" y="382"/>
                    </a:lnTo>
                    <a:lnTo>
                      <a:pt x="938" y="374"/>
                    </a:lnTo>
                    <a:lnTo>
                      <a:pt x="923" y="367"/>
                    </a:lnTo>
                    <a:lnTo>
                      <a:pt x="914" y="362"/>
                    </a:lnTo>
                    <a:lnTo>
                      <a:pt x="906" y="356"/>
                    </a:lnTo>
                    <a:lnTo>
                      <a:pt x="898" y="350"/>
                    </a:lnTo>
                    <a:lnTo>
                      <a:pt x="892" y="344"/>
                    </a:lnTo>
                    <a:lnTo>
                      <a:pt x="886" y="336"/>
                    </a:lnTo>
                    <a:lnTo>
                      <a:pt x="881" y="327"/>
                    </a:lnTo>
                    <a:lnTo>
                      <a:pt x="877" y="317"/>
                    </a:lnTo>
                    <a:lnTo>
                      <a:pt x="876" y="306"/>
                    </a:lnTo>
                    <a:lnTo>
                      <a:pt x="870" y="317"/>
                    </a:lnTo>
                    <a:lnTo>
                      <a:pt x="866" y="327"/>
                    </a:lnTo>
                    <a:lnTo>
                      <a:pt x="865" y="337"/>
                    </a:lnTo>
                    <a:lnTo>
                      <a:pt x="863" y="346"/>
                    </a:lnTo>
                    <a:lnTo>
                      <a:pt x="865" y="355"/>
                    </a:lnTo>
                    <a:lnTo>
                      <a:pt x="867" y="363"/>
                    </a:lnTo>
                    <a:lnTo>
                      <a:pt x="871" y="371"/>
                    </a:lnTo>
                    <a:lnTo>
                      <a:pt x="876" y="379"/>
                    </a:lnTo>
                    <a:lnTo>
                      <a:pt x="882" y="387"/>
                    </a:lnTo>
                    <a:lnTo>
                      <a:pt x="888" y="395"/>
                    </a:lnTo>
                    <a:lnTo>
                      <a:pt x="897" y="402"/>
                    </a:lnTo>
                    <a:lnTo>
                      <a:pt x="907" y="409"/>
                    </a:lnTo>
                    <a:lnTo>
                      <a:pt x="928" y="423"/>
                    </a:lnTo>
                    <a:lnTo>
                      <a:pt x="953" y="438"/>
                    </a:lnTo>
                    <a:lnTo>
                      <a:pt x="964" y="444"/>
                    </a:lnTo>
                    <a:lnTo>
                      <a:pt x="974" y="451"/>
                    </a:lnTo>
                    <a:lnTo>
                      <a:pt x="983" y="458"/>
                    </a:lnTo>
                    <a:lnTo>
                      <a:pt x="991" y="465"/>
                    </a:lnTo>
                    <a:lnTo>
                      <a:pt x="997" y="474"/>
                    </a:lnTo>
                    <a:lnTo>
                      <a:pt x="1002" y="483"/>
                    </a:lnTo>
                    <a:lnTo>
                      <a:pt x="1007" y="493"/>
                    </a:lnTo>
                    <a:lnTo>
                      <a:pt x="1009" y="505"/>
                    </a:lnTo>
                    <a:lnTo>
                      <a:pt x="1007" y="498"/>
                    </a:lnTo>
                    <a:lnTo>
                      <a:pt x="1004" y="491"/>
                    </a:lnTo>
                    <a:lnTo>
                      <a:pt x="1000" y="485"/>
                    </a:lnTo>
                    <a:lnTo>
                      <a:pt x="997" y="479"/>
                    </a:lnTo>
                    <a:lnTo>
                      <a:pt x="987" y="468"/>
                    </a:lnTo>
                    <a:lnTo>
                      <a:pt x="976" y="457"/>
                    </a:lnTo>
                    <a:lnTo>
                      <a:pt x="963" y="449"/>
                    </a:lnTo>
                    <a:lnTo>
                      <a:pt x="949" y="441"/>
                    </a:lnTo>
                    <a:lnTo>
                      <a:pt x="936" y="436"/>
                    </a:lnTo>
                    <a:lnTo>
                      <a:pt x="921" y="432"/>
                    </a:lnTo>
                    <a:lnTo>
                      <a:pt x="907" y="430"/>
                    </a:lnTo>
                    <a:lnTo>
                      <a:pt x="894" y="430"/>
                    </a:lnTo>
                    <a:lnTo>
                      <a:pt x="888" y="431"/>
                    </a:lnTo>
                    <a:lnTo>
                      <a:pt x="883" y="432"/>
                    </a:lnTo>
                    <a:lnTo>
                      <a:pt x="878" y="434"/>
                    </a:lnTo>
                    <a:lnTo>
                      <a:pt x="873" y="437"/>
                    </a:lnTo>
                    <a:lnTo>
                      <a:pt x="870" y="440"/>
                    </a:lnTo>
                    <a:lnTo>
                      <a:pt x="866" y="444"/>
                    </a:lnTo>
                    <a:lnTo>
                      <a:pt x="862" y="449"/>
                    </a:lnTo>
                    <a:lnTo>
                      <a:pt x="861" y="454"/>
                    </a:lnTo>
                    <a:lnTo>
                      <a:pt x="858" y="460"/>
                    </a:lnTo>
                    <a:lnTo>
                      <a:pt x="858" y="466"/>
                    </a:lnTo>
                    <a:lnTo>
                      <a:pt x="858" y="473"/>
                    </a:lnTo>
                    <a:lnTo>
                      <a:pt x="858" y="481"/>
                    </a:lnTo>
                    <a:lnTo>
                      <a:pt x="863" y="476"/>
                    </a:lnTo>
                    <a:lnTo>
                      <a:pt x="868" y="472"/>
                    </a:lnTo>
                    <a:lnTo>
                      <a:pt x="874" y="469"/>
                    </a:lnTo>
                    <a:lnTo>
                      <a:pt x="879" y="466"/>
                    </a:lnTo>
                    <a:lnTo>
                      <a:pt x="884" y="464"/>
                    </a:lnTo>
                    <a:lnTo>
                      <a:pt x="891" y="462"/>
                    </a:lnTo>
                    <a:lnTo>
                      <a:pt x="896" y="461"/>
                    </a:lnTo>
                    <a:lnTo>
                      <a:pt x="902" y="461"/>
                    </a:lnTo>
                    <a:lnTo>
                      <a:pt x="913" y="462"/>
                    </a:lnTo>
                    <a:lnTo>
                      <a:pt x="924" y="465"/>
                    </a:lnTo>
                    <a:lnTo>
                      <a:pt x="936" y="470"/>
                    </a:lnTo>
                    <a:lnTo>
                      <a:pt x="946" y="476"/>
                    </a:lnTo>
                    <a:lnTo>
                      <a:pt x="954" y="483"/>
                    </a:lnTo>
                    <a:lnTo>
                      <a:pt x="963" y="491"/>
                    </a:lnTo>
                    <a:lnTo>
                      <a:pt x="969" y="499"/>
                    </a:lnTo>
                    <a:lnTo>
                      <a:pt x="976" y="508"/>
                    </a:lnTo>
                    <a:lnTo>
                      <a:pt x="979" y="517"/>
                    </a:lnTo>
                    <a:lnTo>
                      <a:pt x="982" y="526"/>
                    </a:lnTo>
                    <a:lnTo>
                      <a:pt x="982" y="535"/>
                    </a:lnTo>
                    <a:lnTo>
                      <a:pt x="979" y="543"/>
                    </a:lnTo>
                    <a:lnTo>
                      <a:pt x="976" y="549"/>
                    </a:lnTo>
                    <a:lnTo>
                      <a:pt x="969" y="554"/>
                    </a:lnTo>
                    <a:lnTo>
                      <a:pt x="962" y="558"/>
                    </a:lnTo>
                    <a:lnTo>
                      <a:pt x="952" y="561"/>
                    </a:lnTo>
                    <a:lnTo>
                      <a:pt x="938" y="562"/>
                    </a:lnTo>
                    <a:lnTo>
                      <a:pt x="923" y="562"/>
                    </a:lnTo>
                    <a:lnTo>
                      <a:pt x="904" y="560"/>
                    </a:lnTo>
                    <a:lnTo>
                      <a:pt x="884" y="556"/>
                    </a:lnTo>
                    <a:lnTo>
                      <a:pt x="856" y="549"/>
                    </a:lnTo>
                    <a:lnTo>
                      <a:pt x="828" y="544"/>
                    </a:lnTo>
                    <a:lnTo>
                      <a:pt x="816" y="542"/>
                    </a:lnTo>
                    <a:lnTo>
                      <a:pt x="802" y="540"/>
                    </a:lnTo>
                    <a:lnTo>
                      <a:pt x="788" y="540"/>
                    </a:lnTo>
                    <a:lnTo>
                      <a:pt x="773" y="540"/>
                    </a:lnTo>
                    <a:lnTo>
                      <a:pt x="749" y="541"/>
                    </a:lnTo>
                    <a:lnTo>
                      <a:pt x="729" y="544"/>
                    </a:lnTo>
                    <a:lnTo>
                      <a:pt x="711" y="546"/>
                    </a:lnTo>
                    <a:lnTo>
                      <a:pt x="692" y="547"/>
                    </a:lnTo>
                    <a:close/>
                    <a:moveTo>
                      <a:pt x="722" y="250"/>
                    </a:moveTo>
                    <a:lnTo>
                      <a:pt x="719" y="243"/>
                    </a:lnTo>
                    <a:lnTo>
                      <a:pt x="714" y="234"/>
                    </a:lnTo>
                    <a:lnTo>
                      <a:pt x="707" y="227"/>
                    </a:lnTo>
                    <a:lnTo>
                      <a:pt x="700" y="221"/>
                    </a:lnTo>
                    <a:lnTo>
                      <a:pt x="697" y="219"/>
                    </a:lnTo>
                    <a:lnTo>
                      <a:pt x="695" y="218"/>
                    </a:lnTo>
                    <a:lnTo>
                      <a:pt x="692" y="217"/>
                    </a:lnTo>
                    <a:lnTo>
                      <a:pt x="689" y="217"/>
                    </a:lnTo>
                    <a:lnTo>
                      <a:pt x="676" y="219"/>
                    </a:lnTo>
                    <a:lnTo>
                      <a:pt x="661" y="222"/>
                    </a:lnTo>
                    <a:lnTo>
                      <a:pt x="649" y="225"/>
                    </a:lnTo>
                    <a:lnTo>
                      <a:pt x="640" y="227"/>
                    </a:lnTo>
                    <a:lnTo>
                      <a:pt x="642" y="231"/>
                    </a:lnTo>
                    <a:lnTo>
                      <a:pt x="647" y="235"/>
                    </a:lnTo>
                    <a:lnTo>
                      <a:pt x="655" y="240"/>
                    </a:lnTo>
                    <a:lnTo>
                      <a:pt x="662" y="245"/>
                    </a:lnTo>
                    <a:lnTo>
                      <a:pt x="680" y="253"/>
                    </a:lnTo>
                    <a:lnTo>
                      <a:pt x="695" y="259"/>
                    </a:lnTo>
                    <a:lnTo>
                      <a:pt x="686" y="257"/>
                    </a:lnTo>
                    <a:lnTo>
                      <a:pt x="676" y="254"/>
                    </a:lnTo>
                    <a:lnTo>
                      <a:pt x="667" y="250"/>
                    </a:lnTo>
                    <a:lnTo>
                      <a:pt x="660" y="246"/>
                    </a:lnTo>
                    <a:lnTo>
                      <a:pt x="645" y="237"/>
                    </a:lnTo>
                    <a:lnTo>
                      <a:pt x="636" y="231"/>
                    </a:lnTo>
                    <a:lnTo>
                      <a:pt x="634" y="230"/>
                    </a:lnTo>
                    <a:lnTo>
                      <a:pt x="632" y="230"/>
                    </a:lnTo>
                    <a:lnTo>
                      <a:pt x="630" y="231"/>
                    </a:lnTo>
                    <a:lnTo>
                      <a:pt x="626" y="236"/>
                    </a:lnTo>
                    <a:lnTo>
                      <a:pt x="623" y="241"/>
                    </a:lnTo>
                    <a:lnTo>
                      <a:pt x="623" y="245"/>
                    </a:lnTo>
                    <a:lnTo>
                      <a:pt x="623" y="248"/>
                    </a:lnTo>
                    <a:lnTo>
                      <a:pt x="625" y="251"/>
                    </a:lnTo>
                    <a:lnTo>
                      <a:pt x="627" y="253"/>
                    </a:lnTo>
                    <a:lnTo>
                      <a:pt x="634" y="256"/>
                    </a:lnTo>
                    <a:lnTo>
                      <a:pt x="642" y="259"/>
                    </a:lnTo>
                    <a:lnTo>
                      <a:pt x="656" y="261"/>
                    </a:lnTo>
                    <a:lnTo>
                      <a:pt x="672" y="263"/>
                    </a:lnTo>
                    <a:lnTo>
                      <a:pt x="686" y="264"/>
                    </a:lnTo>
                    <a:lnTo>
                      <a:pt x="697" y="264"/>
                    </a:lnTo>
                    <a:lnTo>
                      <a:pt x="670" y="266"/>
                    </a:lnTo>
                    <a:lnTo>
                      <a:pt x="672" y="270"/>
                    </a:lnTo>
                    <a:lnTo>
                      <a:pt x="674" y="276"/>
                    </a:lnTo>
                    <a:lnTo>
                      <a:pt x="675" y="281"/>
                    </a:lnTo>
                    <a:lnTo>
                      <a:pt x="675" y="288"/>
                    </a:lnTo>
                    <a:lnTo>
                      <a:pt x="676" y="298"/>
                    </a:lnTo>
                    <a:lnTo>
                      <a:pt x="677" y="308"/>
                    </a:lnTo>
                    <a:lnTo>
                      <a:pt x="680" y="313"/>
                    </a:lnTo>
                    <a:lnTo>
                      <a:pt x="684" y="316"/>
                    </a:lnTo>
                    <a:lnTo>
                      <a:pt x="689" y="318"/>
                    </a:lnTo>
                    <a:lnTo>
                      <a:pt x="695" y="320"/>
                    </a:lnTo>
                    <a:lnTo>
                      <a:pt x="704" y="321"/>
                    </a:lnTo>
                    <a:lnTo>
                      <a:pt x="714" y="320"/>
                    </a:lnTo>
                    <a:lnTo>
                      <a:pt x="719" y="320"/>
                    </a:lnTo>
                    <a:lnTo>
                      <a:pt x="721" y="319"/>
                    </a:lnTo>
                    <a:lnTo>
                      <a:pt x="724" y="317"/>
                    </a:lnTo>
                    <a:lnTo>
                      <a:pt x="724" y="315"/>
                    </a:lnTo>
                    <a:lnTo>
                      <a:pt x="722" y="307"/>
                    </a:lnTo>
                    <a:lnTo>
                      <a:pt x="719" y="299"/>
                    </a:lnTo>
                    <a:lnTo>
                      <a:pt x="719" y="290"/>
                    </a:lnTo>
                    <a:lnTo>
                      <a:pt x="720" y="280"/>
                    </a:lnTo>
                    <a:lnTo>
                      <a:pt x="722" y="273"/>
                    </a:lnTo>
                    <a:lnTo>
                      <a:pt x="724" y="265"/>
                    </a:lnTo>
                    <a:lnTo>
                      <a:pt x="725" y="258"/>
                    </a:lnTo>
                    <a:lnTo>
                      <a:pt x="722" y="250"/>
                    </a:lnTo>
                    <a:close/>
                    <a:moveTo>
                      <a:pt x="460" y="216"/>
                    </a:moveTo>
                    <a:lnTo>
                      <a:pt x="458" y="220"/>
                    </a:lnTo>
                    <a:lnTo>
                      <a:pt x="455" y="224"/>
                    </a:lnTo>
                    <a:lnTo>
                      <a:pt x="454" y="224"/>
                    </a:lnTo>
                    <a:lnTo>
                      <a:pt x="450" y="224"/>
                    </a:lnTo>
                    <a:lnTo>
                      <a:pt x="447" y="224"/>
                    </a:lnTo>
                    <a:lnTo>
                      <a:pt x="443" y="224"/>
                    </a:lnTo>
                    <a:lnTo>
                      <a:pt x="440" y="225"/>
                    </a:lnTo>
                    <a:lnTo>
                      <a:pt x="438" y="226"/>
                    </a:lnTo>
                    <a:lnTo>
                      <a:pt x="435" y="228"/>
                    </a:lnTo>
                    <a:lnTo>
                      <a:pt x="434" y="230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35" y="243"/>
                    </a:lnTo>
                    <a:lnTo>
                      <a:pt x="439" y="248"/>
                    </a:lnTo>
                    <a:lnTo>
                      <a:pt x="444" y="252"/>
                    </a:lnTo>
                    <a:lnTo>
                      <a:pt x="440" y="251"/>
                    </a:lnTo>
                    <a:lnTo>
                      <a:pt x="437" y="249"/>
                    </a:lnTo>
                    <a:lnTo>
                      <a:pt x="434" y="246"/>
                    </a:lnTo>
                    <a:lnTo>
                      <a:pt x="433" y="244"/>
                    </a:lnTo>
                    <a:lnTo>
                      <a:pt x="430" y="238"/>
                    </a:lnTo>
                    <a:lnTo>
                      <a:pt x="430" y="232"/>
                    </a:lnTo>
                    <a:lnTo>
                      <a:pt x="432" y="230"/>
                    </a:lnTo>
                    <a:lnTo>
                      <a:pt x="434" y="227"/>
                    </a:lnTo>
                    <a:lnTo>
                      <a:pt x="435" y="225"/>
                    </a:lnTo>
                    <a:lnTo>
                      <a:pt x="438" y="224"/>
                    </a:lnTo>
                    <a:lnTo>
                      <a:pt x="442" y="222"/>
                    </a:lnTo>
                    <a:lnTo>
                      <a:pt x="445" y="221"/>
                    </a:lnTo>
                    <a:lnTo>
                      <a:pt x="449" y="221"/>
                    </a:lnTo>
                    <a:lnTo>
                      <a:pt x="454" y="221"/>
                    </a:lnTo>
                    <a:lnTo>
                      <a:pt x="455" y="218"/>
                    </a:lnTo>
                    <a:lnTo>
                      <a:pt x="457" y="215"/>
                    </a:lnTo>
                    <a:lnTo>
                      <a:pt x="458" y="210"/>
                    </a:lnTo>
                    <a:lnTo>
                      <a:pt x="458" y="205"/>
                    </a:lnTo>
                    <a:lnTo>
                      <a:pt x="459" y="203"/>
                    </a:lnTo>
                    <a:lnTo>
                      <a:pt x="460" y="201"/>
                    </a:lnTo>
                    <a:lnTo>
                      <a:pt x="463" y="199"/>
                    </a:lnTo>
                    <a:lnTo>
                      <a:pt x="465" y="197"/>
                    </a:lnTo>
                    <a:lnTo>
                      <a:pt x="454" y="196"/>
                    </a:lnTo>
                    <a:lnTo>
                      <a:pt x="445" y="197"/>
                    </a:lnTo>
                    <a:lnTo>
                      <a:pt x="437" y="199"/>
                    </a:lnTo>
                    <a:lnTo>
                      <a:pt x="430" y="201"/>
                    </a:lnTo>
                    <a:lnTo>
                      <a:pt x="425" y="205"/>
                    </a:lnTo>
                    <a:lnTo>
                      <a:pt x="423" y="209"/>
                    </a:lnTo>
                    <a:lnTo>
                      <a:pt x="420" y="213"/>
                    </a:lnTo>
                    <a:lnTo>
                      <a:pt x="419" y="219"/>
                    </a:lnTo>
                    <a:lnTo>
                      <a:pt x="419" y="224"/>
                    </a:lnTo>
                    <a:lnTo>
                      <a:pt x="419" y="230"/>
                    </a:lnTo>
                    <a:lnTo>
                      <a:pt x="420" y="236"/>
                    </a:lnTo>
                    <a:lnTo>
                      <a:pt x="423" y="242"/>
                    </a:lnTo>
                    <a:lnTo>
                      <a:pt x="428" y="253"/>
                    </a:lnTo>
                    <a:lnTo>
                      <a:pt x="435" y="263"/>
                    </a:lnTo>
                    <a:lnTo>
                      <a:pt x="448" y="278"/>
                    </a:lnTo>
                    <a:lnTo>
                      <a:pt x="463" y="293"/>
                    </a:lnTo>
                    <a:lnTo>
                      <a:pt x="479" y="308"/>
                    </a:lnTo>
                    <a:lnTo>
                      <a:pt x="494" y="321"/>
                    </a:lnTo>
                    <a:lnTo>
                      <a:pt x="458" y="251"/>
                    </a:lnTo>
                    <a:lnTo>
                      <a:pt x="498" y="320"/>
                    </a:lnTo>
                    <a:lnTo>
                      <a:pt x="533" y="305"/>
                    </a:lnTo>
                    <a:lnTo>
                      <a:pt x="499" y="327"/>
                    </a:lnTo>
                    <a:lnTo>
                      <a:pt x="500" y="333"/>
                    </a:lnTo>
                    <a:lnTo>
                      <a:pt x="503" y="338"/>
                    </a:lnTo>
                    <a:lnTo>
                      <a:pt x="506" y="341"/>
                    </a:lnTo>
                    <a:lnTo>
                      <a:pt x="510" y="344"/>
                    </a:lnTo>
                    <a:lnTo>
                      <a:pt x="520" y="349"/>
                    </a:lnTo>
                    <a:lnTo>
                      <a:pt x="534" y="352"/>
                    </a:lnTo>
                    <a:lnTo>
                      <a:pt x="543" y="337"/>
                    </a:lnTo>
                    <a:lnTo>
                      <a:pt x="593" y="388"/>
                    </a:lnTo>
                    <a:lnTo>
                      <a:pt x="543" y="342"/>
                    </a:lnTo>
                    <a:lnTo>
                      <a:pt x="539" y="357"/>
                    </a:lnTo>
                    <a:lnTo>
                      <a:pt x="551" y="368"/>
                    </a:lnTo>
                    <a:lnTo>
                      <a:pt x="565" y="379"/>
                    </a:lnTo>
                    <a:lnTo>
                      <a:pt x="580" y="391"/>
                    </a:lnTo>
                    <a:lnTo>
                      <a:pt x="594" y="402"/>
                    </a:lnTo>
                    <a:lnTo>
                      <a:pt x="595" y="393"/>
                    </a:lnTo>
                    <a:lnTo>
                      <a:pt x="596" y="386"/>
                    </a:lnTo>
                    <a:lnTo>
                      <a:pt x="600" y="379"/>
                    </a:lnTo>
                    <a:lnTo>
                      <a:pt x="604" y="373"/>
                    </a:lnTo>
                    <a:lnTo>
                      <a:pt x="613" y="363"/>
                    </a:lnTo>
                    <a:lnTo>
                      <a:pt x="624" y="352"/>
                    </a:lnTo>
                    <a:lnTo>
                      <a:pt x="605" y="342"/>
                    </a:lnTo>
                    <a:lnTo>
                      <a:pt x="590" y="334"/>
                    </a:lnTo>
                    <a:lnTo>
                      <a:pt x="578" y="329"/>
                    </a:lnTo>
                    <a:lnTo>
                      <a:pt x="568" y="323"/>
                    </a:lnTo>
                    <a:lnTo>
                      <a:pt x="560" y="318"/>
                    </a:lnTo>
                    <a:lnTo>
                      <a:pt x="554" y="313"/>
                    </a:lnTo>
                    <a:lnTo>
                      <a:pt x="549" y="310"/>
                    </a:lnTo>
                    <a:lnTo>
                      <a:pt x="545" y="307"/>
                    </a:lnTo>
                    <a:lnTo>
                      <a:pt x="536" y="303"/>
                    </a:lnTo>
                    <a:lnTo>
                      <a:pt x="528" y="299"/>
                    </a:lnTo>
                    <a:lnTo>
                      <a:pt x="509" y="287"/>
                    </a:lnTo>
                    <a:lnTo>
                      <a:pt x="489" y="273"/>
                    </a:lnTo>
                    <a:lnTo>
                      <a:pt x="480" y="266"/>
                    </a:lnTo>
                    <a:lnTo>
                      <a:pt x="473" y="259"/>
                    </a:lnTo>
                    <a:lnTo>
                      <a:pt x="467" y="253"/>
                    </a:lnTo>
                    <a:lnTo>
                      <a:pt x="464" y="249"/>
                    </a:lnTo>
                    <a:lnTo>
                      <a:pt x="463" y="243"/>
                    </a:lnTo>
                    <a:lnTo>
                      <a:pt x="463" y="238"/>
                    </a:lnTo>
                    <a:lnTo>
                      <a:pt x="465" y="232"/>
                    </a:lnTo>
                    <a:lnTo>
                      <a:pt x="468" y="225"/>
                    </a:lnTo>
                    <a:lnTo>
                      <a:pt x="469" y="222"/>
                    </a:lnTo>
                    <a:lnTo>
                      <a:pt x="470" y="219"/>
                    </a:lnTo>
                    <a:lnTo>
                      <a:pt x="470" y="218"/>
                    </a:lnTo>
                    <a:lnTo>
                      <a:pt x="470" y="216"/>
                    </a:lnTo>
                    <a:lnTo>
                      <a:pt x="472" y="209"/>
                    </a:lnTo>
                    <a:lnTo>
                      <a:pt x="472" y="204"/>
                    </a:lnTo>
                    <a:lnTo>
                      <a:pt x="470" y="201"/>
                    </a:lnTo>
                    <a:lnTo>
                      <a:pt x="469" y="200"/>
                    </a:lnTo>
                    <a:lnTo>
                      <a:pt x="467" y="200"/>
                    </a:lnTo>
                    <a:lnTo>
                      <a:pt x="464" y="200"/>
                    </a:lnTo>
                    <a:lnTo>
                      <a:pt x="463" y="202"/>
                    </a:lnTo>
                    <a:lnTo>
                      <a:pt x="463" y="203"/>
                    </a:lnTo>
                    <a:lnTo>
                      <a:pt x="462" y="208"/>
                    </a:lnTo>
                    <a:lnTo>
                      <a:pt x="460" y="216"/>
                    </a:lnTo>
                    <a:close/>
                    <a:moveTo>
                      <a:pt x="1055" y="894"/>
                    </a:moveTo>
                    <a:lnTo>
                      <a:pt x="1042" y="897"/>
                    </a:lnTo>
                    <a:lnTo>
                      <a:pt x="1028" y="900"/>
                    </a:lnTo>
                    <a:lnTo>
                      <a:pt x="1014" y="902"/>
                    </a:lnTo>
                    <a:lnTo>
                      <a:pt x="1002" y="903"/>
                    </a:lnTo>
                    <a:lnTo>
                      <a:pt x="999" y="908"/>
                    </a:lnTo>
                    <a:lnTo>
                      <a:pt x="997" y="914"/>
                    </a:lnTo>
                    <a:lnTo>
                      <a:pt x="997" y="915"/>
                    </a:lnTo>
                    <a:lnTo>
                      <a:pt x="996" y="917"/>
                    </a:lnTo>
                    <a:lnTo>
                      <a:pt x="994" y="917"/>
                    </a:lnTo>
                    <a:lnTo>
                      <a:pt x="993" y="920"/>
                    </a:lnTo>
                    <a:lnTo>
                      <a:pt x="993" y="922"/>
                    </a:lnTo>
                    <a:lnTo>
                      <a:pt x="994" y="924"/>
                    </a:lnTo>
                    <a:lnTo>
                      <a:pt x="997" y="926"/>
                    </a:lnTo>
                    <a:lnTo>
                      <a:pt x="1003" y="926"/>
                    </a:lnTo>
                    <a:lnTo>
                      <a:pt x="1009" y="926"/>
                    </a:lnTo>
                    <a:lnTo>
                      <a:pt x="1014" y="924"/>
                    </a:lnTo>
                    <a:lnTo>
                      <a:pt x="1022" y="922"/>
                    </a:lnTo>
                    <a:lnTo>
                      <a:pt x="1035" y="917"/>
                    </a:lnTo>
                    <a:lnTo>
                      <a:pt x="1050" y="911"/>
                    </a:lnTo>
                    <a:lnTo>
                      <a:pt x="1057" y="907"/>
                    </a:lnTo>
                    <a:lnTo>
                      <a:pt x="1059" y="903"/>
                    </a:lnTo>
                    <a:lnTo>
                      <a:pt x="1060" y="901"/>
                    </a:lnTo>
                    <a:lnTo>
                      <a:pt x="1059" y="899"/>
                    </a:lnTo>
                    <a:lnTo>
                      <a:pt x="1058" y="896"/>
                    </a:lnTo>
                    <a:lnTo>
                      <a:pt x="1055" y="894"/>
                    </a:lnTo>
                    <a:close/>
                    <a:moveTo>
                      <a:pt x="907" y="910"/>
                    </a:moveTo>
                    <a:lnTo>
                      <a:pt x="904" y="918"/>
                    </a:lnTo>
                    <a:lnTo>
                      <a:pt x="899" y="927"/>
                    </a:lnTo>
                    <a:lnTo>
                      <a:pt x="898" y="927"/>
                    </a:lnTo>
                    <a:lnTo>
                      <a:pt x="897" y="930"/>
                    </a:lnTo>
                    <a:lnTo>
                      <a:pt x="897" y="933"/>
                    </a:lnTo>
                    <a:lnTo>
                      <a:pt x="898" y="935"/>
                    </a:lnTo>
                    <a:lnTo>
                      <a:pt x="901" y="936"/>
                    </a:lnTo>
                    <a:lnTo>
                      <a:pt x="906" y="936"/>
                    </a:lnTo>
                    <a:lnTo>
                      <a:pt x="911" y="935"/>
                    </a:lnTo>
                    <a:lnTo>
                      <a:pt x="923" y="933"/>
                    </a:lnTo>
                    <a:lnTo>
                      <a:pt x="934" y="930"/>
                    </a:lnTo>
                    <a:lnTo>
                      <a:pt x="946" y="926"/>
                    </a:lnTo>
                    <a:lnTo>
                      <a:pt x="957" y="920"/>
                    </a:lnTo>
                    <a:lnTo>
                      <a:pt x="961" y="918"/>
                    </a:lnTo>
                    <a:lnTo>
                      <a:pt x="963" y="915"/>
                    </a:lnTo>
                    <a:lnTo>
                      <a:pt x="964" y="913"/>
                    </a:lnTo>
                    <a:lnTo>
                      <a:pt x="964" y="911"/>
                    </a:lnTo>
                    <a:lnTo>
                      <a:pt x="961" y="907"/>
                    </a:lnTo>
                    <a:lnTo>
                      <a:pt x="956" y="902"/>
                    </a:lnTo>
                    <a:lnTo>
                      <a:pt x="943" y="905"/>
                    </a:lnTo>
                    <a:lnTo>
                      <a:pt x="929" y="908"/>
                    </a:lnTo>
                    <a:lnTo>
                      <a:pt x="918" y="909"/>
                    </a:lnTo>
                    <a:lnTo>
                      <a:pt x="907" y="910"/>
                    </a:lnTo>
                    <a:close/>
                    <a:moveTo>
                      <a:pt x="772" y="685"/>
                    </a:moveTo>
                    <a:lnTo>
                      <a:pt x="726" y="698"/>
                    </a:lnTo>
                    <a:lnTo>
                      <a:pt x="732" y="705"/>
                    </a:lnTo>
                    <a:lnTo>
                      <a:pt x="740" y="710"/>
                    </a:lnTo>
                    <a:lnTo>
                      <a:pt x="746" y="712"/>
                    </a:lnTo>
                    <a:lnTo>
                      <a:pt x="753" y="713"/>
                    </a:lnTo>
                    <a:lnTo>
                      <a:pt x="761" y="711"/>
                    </a:lnTo>
                    <a:lnTo>
                      <a:pt x="768" y="709"/>
                    </a:lnTo>
                    <a:lnTo>
                      <a:pt x="776" y="705"/>
                    </a:lnTo>
                    <a:lnTo>
                      <a:pt x="785" y="701"/>
                    </a:lnTo>
                    <a:lnTo>
                      <a:pt x="781" y="697"/>
                    </a:lnTo>
                    <a:lnTo>
                      <a:pt x="777" y="693"/>
                    </a:lnTo>
                    <a:lnTo>
                      <a:pt x="775" y="689"/>
                    </a:lnTo>
                    <a:lnTo>
                      <a:pt x="772" y="685"/>
                    </a:lnTo>
                    <a:close/>
                    <a:moveTo>
                      <a:pt x="610" y="524"/>
                    </a:moveTo>
                    <a:lnTo>
                      <a:pt x="580" y="533"/>
                    </a:lnTo>
                    <a:lnTo>
                      <a:pt x="712" y="807"/>
                    </a:lnTo>
                    <a:lnTo>
                      <a:pt x="717" y="817"/>
                    </a:lnTo>
                    <a:lnTo>
                      <a:pt x="724" y="827"/>
                    </a:lnTo>
                    <a:lnTo>
                      <a:pt x="727" y="833"/>
                    </a:lnTo>
                    <a:lnTo>
                      <a:pt x="734" y="839"/>
                    </a:lnTo>
                    <a:lnTo>
                      <a:pt x="739" y="843"/>
                    </a:lnTo>
                    <a:lnTo>
                      <a:pt x="745" y="848"/>
                    </a:lnTo>
                    <a:lnTo>
                      <a:pt x="750" y="853"/>
                    </a:lnTo>
                    <a:lnTo>
                      <a:pt x="751" y="854"/>
                    </a:lnTo>
                    <a:lnTo>
                      <a:pt x="752" y="851"/>
                    </a:lnTo>
                    <a:lnTo>
                      <a:pt x="752" y="845"/>
                    </a:lnTo>
                    <a:lnTo>
                      <a:pt x="751" y="830"/>
                    </a:lnTo>
                    <a:lnTo>
                      <a:pt x="750" y="820"/>
                    </a:lnTo>
                    <a:lnTo>
                      <a:pt x="747" y="814"/>
                    </a:lnTo>
                    <a:lnTo>
                      <a:pt x="744" y="806"/>
                    </a:lnTo>
                    <a:lnTo>
                      <a:pt x="610" y="524"/>
                    </a:lnTo>
                    <a:close/>
                    <a:moveTo>
                      <a:pt x="172" y="461"/>
                    </a:moveTo>
                    <a:lnTo>
                      <a:pt x="172" y="459"/>
                    </a:lnTo>
                    <a:lnTo>
                      <a:pt x="173" y="458"/>
                    </a:lnTo>
                    <a:lnTo>
                      <a:pt x="175" y="458"/>
                    </a:lnTo>
                    <a:lnTo>
                      <a:pt x="177" y="459"/>
                    </a:lnTo>
                    <a:lnTo>
                      <a:pt x="181" y="462"/>
                    </a:lnTo>
                    <a:lnTo>
                      <a:pt x="182" y="467"/>
                    </a:lnTo>
                    <a:lnTo>
                      <a:pt x="182" y="468"/>
                    </a:lnTo>
                    <a:lnTo>
                      <a:pt x="182" y="470"/>
                    </a:lnTo>
                    <a:lnTo>
                      <a:pt x="182" y="471"/>
                    </a:lnTo>
                    <a:lnTo>
                      <a:pt x="182" y="472"/>
                    </a:lnTo>
                    <a:lnTo>
                      <a:pt x="182" y="473"/>
                    </a:lnTo>
                    <a:lnTo>
                      <a:pt x="182" y="474"/>
                    </a:lnTo>
                    <a:lnTo>
                      <a:pt x="181" y="476"/>
                    </a:lnTo>
                    <a:lnTo>
                      <a:pt x="180" y="477"/>
                    </a:lnTo>
                    <a:lnTo>
                      <a:pt x="178" y="477"/>
                    </a:lnTo>
                    <a:lnTo>
                      <a:pt x="177" y="477"/>
                    </a:lnTo>
                    <a:lnTo>
                      <a:pt x="175" y="476"/>
                    </a:lnTo>
                    <a:lnTo>
                      <a:pt x="172" y="475"/>
                    </a:lnTo>
                    <a:lnTo>
                      <a:pt x="173" y="478"/>
                    </a:lnTo>
                    <a:lnTo>
                      <a:pt x="175" y="480"/>
                    </a:lnTo>
                    <a:lnTo>
                      <a:pt x="178" y="481"/>
                    </a:lnTo>
                    <a:lnTo>
                      <a:pt x="182" y="479"/>
                    </a:lnTo>
                    <a:lnTo>
                      <a:pt x="185" y="477"/>
                    </a:lnTo>
                    <a:lnTo>
                      <a:pt x="186" y="474"/>
                    </a:lnTo>
                    <a:lnTo>
                      <a:pt x="187" y="470"/>
                    </a:lnTo>
                    <a:lnTo>
                      <a:pt x="187" y="467"/>
                    </a:lnTo>
                    <a:lnTo>
                      <a:pt x="186" y="463"/>
                    </a:lnTo>
                    <a:lnTo>
                      <a:pt x="185" y="460"/>
                    </a:lnTo>
                    <a:lnTo>
                      <a:pt x="183" y="457"/>
                    </a:lnTo>
                    <a:lnTo>
                      <a:pt x="181" y="455"/>
                    </a:lnTo>
                    <a:lnTo>
                      <a:pt x="178" y="454"/>
                    </a:lnTo>
                    <a:lnTo>
                      <a:pt x="176" y="455"/>
                    </a:lnTo>
                    <a:lnTo>
                      <a:pt x="173" y="455"/>
                    </a:lnTo>
                    <a:lnTo>
                      <a:pt x="171" y="456"/>
                    </a:lnTo>
                    <a:lnTo>
                      <a:pt x="170" y="458"/>
                    </a:lnTo>
                    <a:lnTo>
                      <a:pt x="170" y="459"/>
                    </a:lnTo>
                    <a:lnTo>
                      <a:pt x="170" y="460"/>
                    </a:lnTo>
                    <a:lnTo>
                      <a:pt x="172" y="461"/>
                    </a:lnTo>
                    <a:close/>
                    <a:moveTo>
                      <a:pt x="208" y="405"/>
                    </a:moveTo>
                    <a:lnTo>
                      <a:pt x="212" y="405"/>
                    </a:lnTo>
                    <a:lnTo>
                      <a:pt x="216" y="403"/>
                    </a:lnTo>
                    <a:lnTo>
                      <a:pt x="218" y="401"/>
                    </a:lnTo>
                    <a:lnTo>
                      <a:pt x="222" y="398"/>
                    </a:lnTo>
                    <a:lnTo>
                      <a:pt x="227" y="390"/>
                    </a:lnTo>
                    <a:lnTo>
                      <a:pt x="233" y="381"/>
                    </a:lnTo>
                    <a:lnTo>
                      <a:pt x="237" y="375"/>
                    </a:lnTo>
                    <a:lnTo>
                      <a:pt x="242" y="369"/>
                    </a:lnTo>
                    <a:lnTo>
                      <a:pt x="247" y="364"/>
                    </a:lnTo>
                    <a:lnTo>
                      <a:pt x="253" y="361"/>
                    </a:lnTo>
                    <a:lnTo>
                      <a:pt x="248" y="366"/>
                    </a:lnTo>
                    <a:lnTo>
                      <a:pt x="245" y="371"/>
                    </a:lnTo>
                    <a:lnTo>
                      <a:pt x="241" y="378"/>
                    </a:lnTo>
                    <a:lnTo>
                      <a:pt x="238" y="383"/>
                    </a:lnTo>
                    <a:lnTo>
                      <a:pt x="237" y="384"/>
                    </a:lnTo>
                    <a:lnTo>
                      <a:pt x="237" y="386"/>
                    </a:lnTo>
                    <a:lnTo>
                      <a:pt x="233" y="392"/>
                    </a:lnTo>
                    <a:lnTo>
                      <a:pt x="231" y="397"/>
                    </a:lnTo>
                    <a:lnTo>
                      <a:pt x="233" y="395"/>
                    </a:lnTo>
                    <a:lnTo>
                      <a:pt x="236" y="393"/>
                    </a:lnTo>
                    <a:lnTo>
                      <a:pt x="242" y="390"/>
                    </a:lnTo>
                    <a:lnTo>
                      <a:pt x="248" y="386"/>
                    </a:lnTo>
                    <a:lnTo>
                      <a:pt x="251" y="384"/>
                    </a:lnTo>
                    <a:lnTo>
                      <a:pt x="251" y="387"/>
                    </a:lnTo>
                    <a:lnTo>
                      <a:pt x="251" y="394"/>
                    </a:lnTo>
                    <a:lnTo>
                      <a:pt x="248" y="403"/>
                    </a:lnTo>
                    <a:lnTo>
                      <a:pt x="246" y="407"/>
                    </a:lnTo>
                    <a:lnTo>
                      <a:pt x="242" y="409"/>
                    </a:lnTo>
                    <a:lnTo>
                      <a:pt x="237" y="410"/>
                    </a:lnTo>
                    <a:lnTo>
                      <a:pt x="232" y="410"/>
                    </a:lnTo>
                    <a:lnTo>
                      <a:pt x="230" y="409"/>
                    </a:lnTo>
                    <a:lnTo>
                      <a:pt x="228" y="407"/>
                    </a:lnTo>
                    <a:lnTo>
                      <a:pt x="227" y="405"/>
                    </a:lnTo>
                    <a:lnTo>
                      <a:pt x="226" y="402"/>
                    </a:lnTo>
                    <a:lnTo>
                      <a:pt x="223" y="405"/>
                    </a:lnTo>
                    <a:lnTo>
                      <a:pt x="218" y="407"/>
                    </a:lnTo>
                    <a:lnTo>
                      <a:pt x="216" y="407"/>
                    </a:lnTo>
                    <a:lnTo>
                      <a:pt x="213" y="407"/>
                    </a:lnTo>
                    <a:lnTo>
                      <a:pt x="211" y="406"/>
                    </a:lnTo>
                    <a:lnTo>
                      <a:pt x="208" y="405"/>
                    </a:lnTo>
                    <a:close/>
                    <a:moveTo>
                      <a:pt x="240" y="408"/>
                    </a:moveTo>
                    <a:lnTo>
                      <a:pt x="242" y="404"/>
                    </a:lnTo>
                    <a:lnTo>
                      <a:pt x="245" y="400"/>
                    </a:lnTo>
                    <a:lnTo>
                      <a:pt x="246" y="395"/>
                    </a:lnTo>
                    <a:lnTo>
                      <a:pt x="247" y="390"/>
                    </a:lnTo>
                    <a:lnTo>
                      <a:pt x="242" y="393"/>
                    </a:lnTo>
                    <a:lnTo>
                      <a:pt x="238" y="396"/>
                    </a:lnTo>
                    <a:lnTo>
                      <a:pt x="236" y="399"/>
                    </a:lnTo>
                    <a:lnTo>
                      <a:pt x="232" y="402"/>
                    </a:lnTo>
                    <a:lnTo>
                      <a:pt x="235" y="403"/>
                    </a:lnTo>
                    <a:lnTo>
                      <a:pt x="237" y="404"/>
                    </a:lnTo>
                    <a:lnTo>
                      <a:pt x="238" y="406"/>
                    </a:lnTo>
                    <a:lnTo>
                      <a:pt x="240" y="408"/>
                    </a:lnTo>
                    <a:close/>
                    <a:moveTo>
                      <a:pt x="374" y="318"/>
                    </a:moveTo>
                    <a:lnTo>
                      <a:pt x="361" y="320"/>
                    </a:lnTo>
                    <a:lnTo>
                      <a:pt x="349" y="323"/>
                    </a:lnTo>
                    <a:lnTo>
                      <a:pt x="343" y="325"/>
                    </a:lnTo>
                    <a:lnTo>
                      <a:pt x="337" y="326"/>
                    </a:lnTo>
                    <a:lnTo>
                      <a:pt x="331" y="327"/>
                    </a:lnTo>
                    <a:lnTo>
                      <a:pt x="323" y="327"/>
                    </a:lnTo>
                    <a:lnTo>
                      <a:pt x="337" y="323"/>
                    </a:lnTo>
                    <a:lnTo>
                      <a:pt x="348" y="320"/>
                    </a:lnTo>
                    <a:lnTo>
                      <a:pt x="353" y="318"/>
                    </a:lnTo>
                    <a:lnTo>
                      <a:pt x="359" y="318"/>
                    </a:lnTo>
                    <a:lnTo>
                      <a:pt x="367" y="318"/>
                    </a:lnTo>
                    <a:lnTo>
                      <a:pt x="374" y="318"/>
                    </a:lnTo>
                    <a:close/>
                    <a:moveTo>
                      <a:pt x="410" y="338"/>
                    </a:moveTo>
                    <a:lnTo>
                      <a:pt x="400" y="335"/>
                    </a:lnTo>
                    <a:lnTo>
                      <a:pt x="389" y="333"/>
                    </a:lnTo>
                    <a:lnTo>
                      <a:pt x="380" y="333"/>
                    </a:lnTo>
                    <a:lnTo>
                      <a:pt x="373" y="333"/>
                    </a:lnTo>
                    <a:lnTo>
                      <a:pt x="367" y="333"/>
                    </a:lnTo>
                    <a:lnTo>
                      <a:pt x="361" y="333"/>
                    </a:lnTo>
                    <a:lnTo>
                      <a:pt x="354" y="333"/>
                    </a:lnTo>
                    <a:lnTo>
                      <a:pt x="347" y="331"/>
                    </a:lnTo>
                    <a:lnTo>
                      <a:pt x="362" y="330"/>
                    </a:lnTo>
                    <a:lnTo>
                      <a:pt x="373" y="329"/>
                    </a:lnTo>
                    <a:lnTo>
                      <a:pt x="380" y="329"/>
                    </a:lnTo>
                    <a:lnTo>
                      <a:pt x="389" y="330"/>
                    </a:lnTo>
                    <a:lnTo>
                      <a:pt x="399" y="333"/>
                    </a:lnTo>
                    <a:lnTo>
                      <a:pt x="410" y="338"/>
                    </a:lnTo>
                    <a:close/>
                    <a:moveTo>
                      <a:pt x="440" y="357"/>
                    </a:moveTo>
                    <a:lnTo>
                      <a:pt x="435" y="354"/>
                    </a:lnTo>
                    <a:lnTo>
                      <a:pt x="430" y="353"/>
                    </a:lnTo>
                    <a:lnTo>
                      <a:pt x="425" y="352"/>
                    </a:lnTo>
                    <a:lnTo>
                      <a:pt x="422" y="351"/>
                    </a:lnTo>
                    <a:lnTo>
                      <a:pt x="412" y="350"/>
                    </a:lnTo>
                    <a:lnTo>
                      <a:pt x="402" y="349"/>
                    </a:lnTo>
                    <a:lnTo>
                      <a:pt x="390" y="346"/>
                    </a:lnTo>
                    <a:lnTo>
                      <a:pt x="380" y="342"/>
                    </a:lnTo>
                    <a:lnTo>
                      <a:pt x="392" y="344"/>
                    </a:lnTo>
                    <a:lnTo>
                      <a:pt x="403" y="346"/>
                    </a:lnTo>
                    <a:lnTo>
                      <a:pt x="413" y="347"/>
                    </a:lnTo>
                    <a:lnTo>
                      <a:pt x="423" y="348"/>
                    </a:lnTo>
                    <a:lnTo>
                      <a:pt x="428" y="349"/>
                    </a:lnTo>
                    <a:lnTo>
                      <a:pt x="432" y="351"/>
                    </a:lnTo>
                    <a:lnTo>
                      <a:pt x="435" y="353"/>
                    </a:lnTo>
                    <a:lnTo>
                      <a:pt x="440" y="357"/>
                    </a:lnTo>
                    <a:close/>
                    <a:moveTo>
                      <a:pt x="455" y="374"/>
                    </a:moveTo>
                    <a:lnTo>
                      <a:pt x="445" y="370"/>
                    </a:lnTo>
                    <a:lnTo>
                      <a:pt x="435" y="369"/>
                    </a:lnTo>
                    <a:lnTo>
                      <a:pt x="425" y="367"/>
                    </a:lnTo>
                    <a:lnTo>
                      <a:pt x="414" y="362"/>
                    </a:lnTo>
                    <a:lnTo>
                      <a:pt x="427" y="364"/>
                    </a:lnTo>
                    <a:lnTo>
                      <a:pt x="435" y="366"/>
                    </a:lnTo>
                    <a:lnTo>
                      <a:pt x="440" y="367"/>
                    </a:lnTo>
                    <a:lnTo>
                      <a:pt x="445" y="368"/>
                    </a:lnTo>
                    <a:lnTo>
                      <a:pt x="450" y="371"/>
                    </a:lnTo>
                    <a:lnTo>
                      <a:pt x="455" y="374"/>
                    </a:lnTo>
                    <a:close/>
                    <a:moveTo>
                      <a:pt x="472" y="394"/>
                    </a:moveTo>
                    <a:lnTo>
                      <a:pt x="462" y="389"/>
                    </a:lnTo>
                    <a:lnTo>
                      <a:pt x="452" y="386"/>
                    </a:lnTo>
                    <a:lnTo>
                      <a:pt x="443" y="382"/>
                    </a:lnTo>
                    <a:lnTo>
                      <a:pt x="433" y="377"/>
                    </a:lnTo>
                    <a:lnTo>
                      <a:pt x="444" y="380"/>
                    </a:lnTo>
                    <a:lnTo>
                      <a:pt x="453" y="383"/>
                    </a:lnTo>
                    <a:lnTo>
                      <a:pt x="458" y="385"/>
                    </a:lnTo>
                    <a:lnTo>
                      <a:pt x="462" y="387"/>
                    </a:lnTo>
                    <a:lnTo>
                      <a:pt x="467" y="390"/>
                    </a:lnTo>
                    <a:lnTo>
                      <a:pt x="472" y="394"/>
                    </a:lnTo>
                    <a:close/>
                    <a:moveTo>
                      <a:pt x="485" y="420"/>
                    </a:moveTo>
                    <a:lnTo>
                      <a:pt x="477" y="413"/>
                    </a:lnTo>
                    <a:lnTo>
                      <a:pt x="469" y="408"/>
                    </a:lnTo>
                    <a:lnTo>
                      <a:pt x="465" y="406"/>
                    </a:lnTo>
                    <a:lnTo>
                      <a:pt x="460" y="403"/>
                    </a:lnTo>
                    <a:lnTo>
                      <a:pt x="457" y="400"/>
                    </a:lnTo>
                    <a:lnTo>
                      <a:pt x="454" y="396"/>
                    </a:lnTo>
                    <a:lnTo>
                      <a:pt x="463" y="402"/>
                    </a:lnTo>
                    <a:lnTo>
                      <a:pt x="472" y="406"/>
                    </a:lnTo>
                    <a:lnTo>
                      <a:pt x="475" y="408"/>
                    </a:lnTo>
                    <a:lnTo>
                      <a:pt x="478" y="411"/>
                    </a:lnTo>
                    <a:lnTo>
                      <a:pt x="482" y="415"/>
                    </a:lnTo>
                    <a:lnTo>
                      <a:pt x="485" y="420"/>
                    </a:lnTo>
                    <a:close/>
                    <a:moveTo>
                      <a:pt x="1135" y="27"/>
                    </a:moveTo>
                    <a:lnTo>
                      <a:pt x="1135" y="1071"/>
                    </a:lnTo>
                    <a:lnTo>
                      <a:pt x="2207" y="1071"/>
                    </a:lnTo>
                    <a:lnTo>
                      <a:pt x="2207" y="27"/>
                    </a:lnTo>
                    <a:lnTo>
                      <a:pt x="1135" y="27"/>
                    </a:lnTo>
                    <a:close/>
                    <a:moveTo>
                      <a:pt x="1118" y="1071"/>
                    </a:moveTo>
                    <a:lnTo>
                      <a:pt x="1118" y="27"/>
                    </a:lnTo>
                    <a:lnTo>
                      <a:pt x="34" y="27"/>
                    </a:lnTo>
                    <a:lnTo>
                      <a:pt x="34" y="1071"/>
                    </a:lnTo>
                    <a:lnTo>
                      <a:pt x="1118" y="1071"/>
                    </a:lnTo>
                    <a:close/>
                    <a:moveTo>
                      <a:pt x="2207" y="1086"/>
                    </a:moveTo>
                    <a:lnTo>
                      <a:pt x="34" y="1086"/>
                    </a:lnTo>
                    <a:lnTo>
                      <a:pt x="34" y="1268"/>
                    </a:lnTo>
                    <a:lnTo>
                      <a:pt x="34" y="1271"/>
                    </a:lnTo>
                    <a:lnTo>
                      <a:pt x="35" y="1294"/>
                    </a:lnTo>
                    <a:lnTo>
                      <a:pt x="35" y="1316"/>
                    </a:lnTo>
                    <a:lnTo>
                      <a:pt x="37" y="1338"/>
                    </a:lnTo>
                    <a:lnTo>
                      <a:pt x="40" y="1360"/>
                    </a:lnTo>
                    <a:lnTo>
                      <a:pt x="42" y="1382"/>
                    </a:lnTo>
                    <a:lnTo>
                      <a:pt x="46" y="1403"/>
                    </a:lnTo>
                    <a:lnTo>
                      <a:pt x="51" y="1425"/>
                    </a:lnTo>
                    <a:lnTo>
                      <a:pt x="56" y="1446"/>
                    </a:lnTo>
                    <a:lnTo>
                      <a:pt x="62" y="1467"/>
                    </a:lnTo>
                    <a:lnTo>
                      <a:pt x="69" y="1488"/>
                    </a:lnTo>
                    <a:lnTo>
                      <a:pt x="75" y="1509"/>
                    </a:lnTo>
                    <a:lnTo>
                      <a:pt x="84" y="1529"/>
                    </a:lnTo>
                    <a:lnTo>
                      <a:pt x="91" y="1549"/>
                    </a:lnTo>
                    <a:lnTo>
                      <a:pt x="100" y="1570"/>
                    </a:lnTo>
                    <a:lnTo>
                      <a:pt x="110" y="1589"/>
                    </a:lnTo>
                    <a:lnTo>
                      <a:pt x="120" y="1609"/>
                    </a:lnTo>
                    <a:lnTo>
                      <a:pt x="131" y="1628"/>
                    </a:lnTo>
                    <a:lnTo>
                      <a:pt x="142" y="1647"/>
                    </a:lnTo>
                    <a:lnTo>
                      <a:pt x="153" y="1666"/>
                    </a:lnTo>
                    <a:lnTo>
                      <a:pt x="166" y="1685"/>
                    </a:lnTo>
                    <a:lnTo>
                      <a:pt x="178" y="1703"/>
                    </a:lnTo>
                    <a:lnTo>
                      <a:pt x="192" y="1721"/>
                    </a:lnTo>
                    <a:lnTo>
                      <a:pt x="206" y="1739"/>
                    </a:lnTo>
                    <a:lnTo>
                      <a:pt x="221" y="1757"/>
                    </a:lnTo>
                    <a:lnTo>
                      <a:pt x="236" y="1774"/>
                    </a:lnTo>
                    <a:lnTo>
                      <a:pt x="251" y="1791"/>
                    </a:lnTo>
                    <a:lnTo>
                      <a:pt x="267" y="1807"/>
                    </a:lnTo>
                    <a:lnTo>
                      <a:pt x="283" y="1823"/>
                    </a:lnTo>
                    <a:lnTo>
                      <a:pt x="317" y="1855"/>
                    </a:lnTo>
                    <a:lnTo>
                      <a:pt x="353" y="1885"/>
                    </a:lnTo>
                    <a:lnTo>
                      <a:pt x="392" y="1914"/>
                    </a:lnTo>
                    <a:lnTo>
                      <a:pt x="430" y="1942"/>
                    </a:lnTo>
                    <a:lnTo>
                      <a:pt x="452" y="1955"/>
                    </a:lnTo>
                    <a:lnTo>
                      <a:pt x="472" y="1967"/>
                    </a:lnTo>
                    <a:lnTo>
                      <a:pt x="493" y="1980"/>
                    </a:lnTo>
                    <a:lnTo>
                      <a:pt x="515" y="1992"/>
                    </a:lnTo>
                    <a:lnTo>
                      <a:pt x="536" y="2003"/>
                    </a:lnTo>
                    <a:lnTo>
                      <a:pt x="559" y="2014"/>
                    </a:lnTo>
                    <a:lnTo>
                      <a:pt x="581" y="2025"/>
                    </a:lnTo>
                    <a:lnTo>
                      <a:pt x="604" y="2035"/>
                    </a:lnTo>
                    <a:lnTo>
                      <a:pt x="627" y="2045"/>
                    </a:lnTo>
                    <a:lnTo>
                      <a:pt x="651" y="2055"/>
                    </a:lnTo>
                    <a:lnTo>
                      <a:pt x="675" y="2064"/>
                    </a:lnTo>
                    <a:lnTo>
                      <a:pt x="700" y="2072"/>
                    </a:lnTo>
                    <a:lnTo>
                      <a:pt x="724" y="2080"/>
                    </a:lnTo>
                    <a:lnTo>
                      <a:pt x="749" y="2088"/>
                    </a:lnTo>
                    <a:lnTo>
                      <a:pt x="773" y="2095"/>
                    </a:lnTo>
                    <a:lnTo>
                      <a:pt x="800" y="2101"/>
                    </a:lnTo>
                    <a:lnTo>
                      <a:pt x="825" y="2108"/>
                    </a:lnTo>
                    <a:lnTo>
                      <a:pt x="851" y="2113"/>
                    </a:lnTo>
                    <a:lnTo>
                      <a:pt x="877" y="2118"/>
                    </a:lnTo>
                    <a:lnTo>
                      <a:pt x="903" y="2123"/>
                    </a:lnTo>
                    <a:lnTo>
                      <a:pt x="929" y="2127"/>
                    </a:lnTo>
                    <a:lnTo>
                      <a:pt x="957" y="2131"/>
                    </a:lnTo>
                    <a:lnTo>
                      <a:pt x="984" y="2134"/>
                    </a:lnTo>
                    <a:lnTo>
                      <a:pt x="1010" y="2136"/>
                    </a:lnTo>
                    <a:lnTo>
                      <a:pt x="1038" y="2138"/>
                    </a:lnTo>
                    <a:lnTo>
                      <a:pt x="1067" y="2140"/>
                    </a:lnTo>
                    <a:lnTo>
                      <a:pt x="1094" y="2140"/>
                    </a:lnTo>
                    <a:lnTo>
                      <a:pt x="1122" y="2141"/>
                    </a:lnTo>
                    <a:lnTo>
                      <a:pt x="1150" y="2140"/>
                    </a:lnTo>
                    <a:lnTo>
                      <a:pt x="1178" y="2140"/>
                    </a:lnTo>
                    <a:lnTo>
                      <a:pt x="1205" y="2138"/>
                    </a:lnTo>
                    <a:lnTo>
                      <a:pt x="1233" y="2136"/>
                    </a:lnTo>
                    <a:lnTo>
                      <a:pt x="1260" y="2134"/>
                    </a:lnTo>
                    <a:lnTo>
                      <a:pt x="1286" y="2131"/>
                    </a:lnTo>
                    <a:lnTo>
                      <a:pt x="1314" y="2127"/>
                    </a:lnTo>
                    <a:lnTo>
                      <a:pt x="1340" y="2123"/>
                    </a:lnTo>
                    <a:lnTo>
                      <a:pt x="1366" y="2118"/>
                    </a:lnTo>
                    <a:lnTo>
                      <a:pt x="1392" y="2113"/>
                    </a:lnTo>
                    <a:lnTo>
                      <a:pt x="1418" y="2108"/>
                    </a:lnTo>
                    <a:lnTo>
                      <a:pt x="1443" y="2102"/>
                    </a:lnTo>
                    <a:lnTo>
                      <a:pt x="1470" y="2095"/>
                    </a:lnTo>
                    <a:lnTo>
                      <a:pt x="1495" y="2088"/>
                    </a:lnTo>
                    <a:lnTo>
                      <a:pt x="1519" y="2080"/>
                    </a:lnTo>
                    <a:lnTo>
                      <a:pt x="1543" y="2072"/>
                    </a:lnTo>
                    <a:lnTo>
                      <a:pt x="1568" y="2064"/>
                    </a:lnTo>
                    <a:lnTo>
                      <a:pt x="1592" y="2055"/>
                    </a:lnTo>
                    <a:lnTo>
                      <a:pt x="1616" y="2045"/>
                    </a:lnTo>
                    <a:lnTo>
                      <a:pt x="1638" y="2036"/>
                    </a:lnTo>
                    <a:lnTo>
                      <a:pt x="1662" y="2025"/>
                    </a:lnTo>
                    <a:lnTo>
                      <a:pt x="1684" y="2015"/>
                    </a:lnTo>
                    <a:lnTo>
                      <a:pt x="1705" y="2003"/>
                    </a:lnTo>
                    <a:lnTo>
                      <a:pt x="1728" y="1992"/>
                    </a:lnTo>
                    <a:lnTo>
                      <a:pt x="1770" y="1968"/>
                    </a:lnTo>
                    <a:lnTo>
                      <a:pt x="1811" y="1942"/>
                    </a:lnTo>
                    <a:lnTo>
                      <a:pt x="1850" y="1914"/>
                    </a:lnTo>
                    <a:lnTo>
                      <a:pt x="1889" y="1886"/>
                    </a:lnTo>
                    <a:lnTo>
                      <a:pt x="1924" y="1855"/>
                    </a:lnTo>
                    <a:lnTo>
                      <a:pt x="1959" y="1824"/>
                    </a:lnTo>
                    <a:lnTo>
                      <a:pt x="1991" y="1791"/>
                    </a:lnTo>
                    <a:lnTo>
                      <a:pt x="2021" y="1757"/>
                    </a:lnTo>
                    <a:lnTo>
                      <a:pt x="2036" y="1739"/>
                    </a:lnTo>
                    <a:lnTo>
                      <a:pt x="2050" y="1722"/>
                    </a:lnTo>
                    <a:lnTo>
                      <a:pt x="2062" y="1703"/>
                    </a:lnTo>
                    <a:lnTo>
                      <a:pt x="2076" y="1685"/>
                    </a:lnTo>
                    <a:lnTo>
                      <a:pt x="2087" y="1667"/>
                    </a:lnTo>
                    <a:lnTo>
                      <a:pt x="2100" y="1648"/>
                    </a:lnTo>
                    <a:lnTo>
                      <a:pt x="2111" y="1629"/>
                    </a:lnTo>
                    <a:lnTo>
                      <a:pt x="2121" y="1609"/>
                    </a:lnTo>
                    <a:lnTo>
                      <a:pt x="2131" y="1590"/>
                    </a:lnTo>
                    <a:lnTo>
                      <a:pt x="2141" y="1570"/>
                    </a:lnTo>
                    <a:lnTo>
                      <a:pt x="2149" y="1550"/>
                    </a:lnTo>
                    <a:lnTo>
                      <a:pt x="2158" y="1529"/>
                    </a:lnTo>
                    <a:lnTo>
                      <a:pt x="2166" y="1509"/>
                    </a:lnTo>
                    <a:lnTo>
                      <a:pt x="2172" y="1488"/>
                    </a:lnTo>
                    <a:lnTo>
                      <a:pt x="2179" y="1467"/>
                    </a:lnTo>
                    <a:lnTo>
                      <a:pt x="2184" y="1446"/>
                    </a:lnTo>
                    <a:lnTo>
                      <a:pt x="2189" y="1425"/>
                    </a:lnTo>
                    <a:lnTo>
                      <a:pt x="2194" y="1403"/>
                    </a:lnTo>
                    <a:lnTo>
                      <a:pt x="2198" y="1382"/>
                    </a:lnTo>
                    <a:lnTo>
                      <a:pt x="2201" y="1360"/>
                    </a:lnTo>
                    <a:lnTo>
                      <a:pt x="2203" y="1338"/>
                    </a:lnTo>
                    <a:lnTo>
                      <a:pt x="2206" y="1316"/>
                    </a:lnTo>
                    <a:lnTo>
                      <a:pt x="2207" y="1294"/>
                    </a:lnTo>
                    <a:lnTo>
                      <a:pt x="2207" y="1271"/>
                    </a:lnTo>
                    <a:lnTo>
                      <a:pt x="2207" y="1265"/>
                    </a:lnTo>
                    <a:lnTo>
                      <a:pt x="2207" y="1259"/>
                    </a:lnTo>
                    <a:lnTo>
                      <a:pt x="2207" y="1253"/>
                    </a:lnTo>
                    <a:lnTo>
                      <a:pt x="2207" y="1247"/>
                    </a:lnTo>
                    <a:lnTo>
                      <a:pt x="2207" y="108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lt-LT"/>
              </a:p>
            </p:txBody>
          </p:sp>
        </p:grpSp>
      </p:grpSp>
      <p:sp>
        <p:nvSpPr>
          <p:cNvPr id="640026" name="Text Box 26"/>
          <p:cNvSpPr txBox="1">
            <a:spLocks noChangeArrowheads="1"/>
          </p:cNvSpPr>
          <p:nvPr/>
        </p:nvSpPr>
        <p:spPr bwMode="auto">
          <a:xfrm>
            <a:off x="2159000" y="188913"/>
            <a:ext cx="4826000" cy="74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4300">
                <a:solidFill>
                  <a:srgbClr val="AEC7DC"/>
                </a:solidFill>
              </a:rPr>
              <a:t>Подразделения</a:t>
            </a:r>
            <a:endParaRPr lang="en-US" sz="4300">
              <a:solidFill>
                <a:srgbClr val="AEC7DC"/>
              </a:solidFill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132388" y="2722563"/>
            <a:ext cx="3105150" cy="739775"/>
            <a:chOff x="3250" y="2051"/>
            <a:chExt cx="1956" cy="466"/>
          </a:xfrm>
        </p:grpSpPr>
        <p:sp>
          <p:nvSpPr>
            <p:cNvPr id="149521" name="Rectangle 30"/>
            <p:cNvSpPr>
              <a:spLocks noChangeArrowheads="1"/>
            </p:cNvSpPr>
            <p:nvPr/>
          </p:nvSpPr>
          <p:spPr bwMode="auto">
            <a:xfrm>
              <a:off x="3254" y="2054"/>
              <a:ext cx="378" cy="140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22" name="Freeform 31"/>
            <p:cNvSpPr>
              <a:spLocks/>
            </p:cNvSpPr>
            <p:nvPr/>
          </p:nvSpPr>
          <p:spPr bwMode="auto">
            <a:xfrm>
              <a:off x="3254" y="2054"/>
              <a:ext cx="379" cy="459"/>
            </a:xfrm>
            <a:custGeom>
              <a:avLst/>
              <a:gdLst>
                <a:gd name="T0" fmla="*/ 44 w 3275"/>
                <a:gd name="T1" fmla="*/ 31 h 3965"/>
                <a:gd name="T2" fmla="*/ 44 w 3275"/>
                <a:gd name="T3" fmla="*/ 31 h 3965"/>
                <a:gd name="T4" fmla="*/ 44 w 3275"/>
                <a:gd name="T5" fmla="*/ 32 h 3965"/>
                <a:gd name="T6" fmla="*/ 44 w 3275"/>
                <a:gd name="T7" fmla="*/ 34 h 3965"/>
                <a:gd name="T8" fmla="*/ 43 w 3275"/>
                <a:gd name="T9" fmla="*/ 37 h 3965"/>
                <a:gd name="T10" fmla="*/ 42 w 3275"/>
                <a:gd name="T11" fmla="*/ 39 h 3965"/>
                <a:gd name="T12" fmla="*/ 42 w 3275"/>
                <a:gd name="T13" fmla="*/ 41 h 3965"/>
                <a:gd name="T14" fmla="*/ 41 w 3275"/>
                <a:gd name="T15" fmla="*/ 43 h 3965"/>
                <a:gd name="T16" fmla="*/ 39 w 3275"/>
                <a:gd name="T17" fmla="*/ 44 h 3965"/>
                <a:gd name="T18" fmla="*/ 38 w 3275"/>
                <a:gd name="T19" fmla="*/ 46 h 3965"/>
                <a:gd name="T20" fmla="*/ 37 w 3275"/>
                <a:gd name="T21" fmla="*/ 47 h 3965"/>
                <a:gd name="T22" fmla="*/ 35 w 3275"/>
                <a:gd name="T23" fmla="*/ 49 h 3965"/>
                <a:gd name="T24" fmla="*/ 33 w 3275"/>
                <a:gd name="T25" fmla="*/ 50 h 3965"/>
                <a:gd name="T26" fmla="*/ 31 w 3275"/>
                <a:gd name="T27" fmla="*/ 51 h 3965"/>
                <a:gd name="T28" fmla="*/ 30 w 3275"/>
                <a:gd name="T29" fmla="*/ 52 h 3965"/>
                <a:gd name="T30" fmla="*/ 27 w 3275"/>
                <a:gd name="T31" fmla="*/ 52 h 3965"/>
                <a:gd name="T32" fmla="*/ 25 w 3275"/>
                <a:gd name="T33" fmla="*/ 53 h 3965"/>
                <a:gd name="T34" fmla="*/ 23 w 3275"/>
                <a:gd name="T35" fmla="*/ 53 h 3965"/>
                <a:gd name="T36" fmla="*/ 21 w 3275"/>
                <a:gd name="T37" fmla="*/ 53 h 3965"/>
                <a:gd name="T38" fmla="*/ 19 w 3275"/>
                <a:gd name="T39" fmla="*/ 53 h 3965"/>
                <a:gd name="T40" fmla="*/ 17 w 3275"/>
                <a:gd name="T41" fmla="*/ 52 h 3965"/>
                <a:gd name="T42" fmla="*/ 14 w 3275"/>
                <a:gd name="T43" fmla="*/ 52 h 3965"/>
                <a:gd name="T44" fmla="*/ 12 w 3275"/>
                <a:gd name="T45" fmla="*/ 51 h 3965"/>
                <a:gd name="T46" fmla="*/ 11 w 3275"/>
                <a:gd name="T47" fmla="*/ 50 h 3965"/>
                <a:gd name="T48" fmla="*/ 9 w 3275"/>
                <a:gd name="T49" fmla="*/ 49 h 3965"/>
                <a:gd name="T50" fmla="*/ 7 w 3275"/>
                <a:gd name="T51" fmla="*/ 47 h 3965"/>
                <a:gd name="T52" fmla="*/ 6 w 3275"/>
                <a:gd name="T53" fmla="*/ 46 h 3965"/>
                <a:gd name="T54" fmla="*/ 4 w 3275"/>
                <a:gd name="T55" fmla="*/ 44 h 3965"/>
                <a:gd name="T56" fmla="*/ 3 w 3275"/>
                <a:gd name="T57" fmla="*/ 43 h 3965"/>
                <a:gd name="T58" fmla="*/ 2 w 3275"/>
                <a:gd name="T59" fmla="*/ 41 h 3965"/>
                <a:gd name="T60" fmla="*/ 1 w 3275"/>
                <a:gd name="T61" fmla="*/ 39 h 3965"/>
                <a:gd name="T62" fmla="*/ 1 w 3275"/>
                <a:gd name="T63" fmla="*/ 37 h 3965"/>
                <a:gd name="T64" fmla="*/ 0 w 3275"/>
                <a:gd name="T65" fmla="*/ 34 h 3965"/>
                <a:gd name="T66" fmla="*/ 0 w 3275"/>
                <a:gd name="T67" fmla="*/ 32 h 3965"/>
                <a:gd name="T68" fmla="*/ 0 w 3275"/>
                <a:gd name="T69" fmla="*/ 31 h 3965"/>
                <a:gd name="T70" fmla="*/ 0 w 3275"/>
                <a:gd name="T71" fmla="*/ 0 h 3965"/>
                <a:gd name="T72" fmla="*/ 44 w 3275"/>
                <a:gd name="T73" fmla="*/ 16 h 3965"/>
                <a:gd name="T74" fmla="*/ 44 w 3275"/>
                <a:gd name="T75" fmla="*/ 31 h 39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5"/>
                <a:gd name="T115" fmla="*/ 0 h 3965"/>
                <a:gd name="T116" fmla="*/ 3275 w 3275"/>
                <a:gd name="T117" fmla="*/ 3965 h 39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5" h="3965">
                  <a:moveTo>
                    <a:pt x="3274" y="2283"/>
                  </a:moveTo>
                  <a:lnTo>
                    <a:pt x="3275" y="2294"/>
                  </a:lnTo>
                  <a:lnTo>
                    <a:pt x="3275" y="2306"/>
                  </a:lnTo>
                  <a:lnTo>
                    <a:pt x="3275" y="2317"/>
                  </a:lnTo>
                  <a:lnTo>
                    <a:pt x="3275" y="2328"/>
                  </a:lnTo>
                  <a:lnTo>
                    <a:pt x="3273" y="2412"/>
                  </a:lnTo>
                  <a:lnTo>
                    <a:pt x="3266" y="2495"/>
                  </a:lnTo>
                  <a:lnTo>
                    <a:pt x="3255" y="2577"/>
                  </a:lnTo>
                  <a:lnTo>
                    <a:pt x="3241" y="2658"/>
                  </a:lnTo>
                  <a:lnTo>
                    <a:pt x="3223" y="2737"/>
                  </a:lnTo>
                  <a:lnTo>
                    <a:pt x="3201" y="2814"/>
                  </a:lnTo>
                  <a:lnTo>
                    <a:pt x="3175" y="2890"/>
                  </a:lnTo>
                  <a:lnTo>
                    <a:pt x="3146" y="2965"/>
                  </a:lnTo>
                  <a:lnTo>
                    <a:pt x="3113" y="3037"/>
                  </a:lnTo>
                  <a:lnTo>
                    <a:pt x="3077" y="3108"/>
                  </a:lnTo>
                  <a:lnTo>
                    <a:pt x="3038" y="3176"/>
                  </a:lnTo>
                  <a:lnTo>
                    <a:pt x="2995" y="3242"/>
                  </a:lnTo>
                  <a:lnTo>
                    <a:pt x="2950" y="3306"/>
                  </a:lnTo>
                  <a:lnTo>
                    <a:pt x="2901" y="3368"/>
                  </a:lnTo>
                  <a:lnTo>
                    <a:pt x="2849" y="3428"/>
                  </a:lnTo>
                  <a:lnTo>
                    <a:pt x="2795" y="3484"/>
                  </a:lnTo>
                  <a:lnTo>
                    <a:pt x="2738" y="3538"/>
                  </a:lnTo>
                  <a:lnTo>
                    <a:pt x="2679" y="3590"/>
                  </a:lnTo>
                  <a:lnTo>
                    <a:pt x="2617" y="3639"/>
                  </a:lnTo>
                  <a:lnTo>
                    <a:pt x="2553" y="3685"/>
                  </a:lnTo>
                  <a:lnTo>
                    <a:pt x="2487" y="3727"/>
                  </a:lnTo>
                  <a:lnTo>
                    <a:pt x="2418" y="3767"/>
                  </a:lnTo>
                  <a:lnTo>
                    <a:pt x="2347" y="3803"/>
                  </a:lnTo>
                  <a:lnTo>
                    <a:pt x="2276" y="3836"/>
                  </a:lnTo>
                  <a:lnTo>
                    <a:pt x="2201" y="3865"/>
                  </a:lnTo>
                  <a:lnTo>
                    <a:pt x="2125" y="3891"/>
                  </a:lnTo>
                  <a:lnTo>
                    <a:pt x="2048" y="3913"/>
                  </a:lnTo>
                  <a:lnTo>
                    <a:pt x="1969" y="3931"/>
                  </a:lnTo>
                  <a:lnTo>
                    <a:pt x="1889" y="3946"/>
                  </a:lnTo>
                  <a:lnTo>
                    <a:pt x="1806" y="3956"/>
                  </a:lnTo>
                  <a:lnTo>
                    <a:pt x="1724" y="3963"/>
                  </a:lnTo>
                  <a:lnTo>
                    <a:pt x="1639" y="3965"/>
                  </a:lnTo>
                  <a:lnTo>
                    <a:pt x="1556" y="3963"/>
                  </a:lnTo>
                  <a:lnTo>
                    <a:pt x="1472" y="3956"/>
                  </a:lnTo>
                  <a:lnTo>
                    <a:pt x="1391" y="3946"/>
                  </a:lnTo>
                  <a:lnTo>
                    <a:pt x="1311" y="3931"/>
                  </a:lnTo>
                  <a:lnTo>
                    <a:pt x="1232" y="3913"/>
                  </a:lnTo>
                  <a:lnTo>
                    <a:pt x="1154" y="3891"/>
                  </a:lnTo>
                  <a:lnTo>
                    <a:pt x="1078" y="3865"/>
                  </a:lnTo>
                  <a:lnTo>
                    <a:pt x="1004" y="3836"/>
                  </a:lnTo>
                  <a:lnTo>
                    <a:pt x="931" y="3803"/>
                  </a:lnTo>
                  <a:lnTo>
                    <a:pt x="860" y="3767"/>
                  </a:lnTo>
                  <a:lnTo>
                    <a:pt x="792" y="3727"/>
                  </a:lnTo>
                  <a:lnTo>
                    <a:pt x="725" y="3685"/>
                  </a:lnTo>
                  <a:lnTo>
                    <a:pt x="660" y="3639"/>
                  </a:lnTo>
                  <a:lnTo>
                    <a:pt x="599" y="3590"/>
                  </a:lnTo>
                  <a:lnTo>
                    <a:pt x="539" y="3538"/>
                  </a:lnTo>
                  <a:lnTo>
                    <a:pt x="483" y="3484"/>
                  </a:lnTo>
                  <a:lnTo>
                    <a:pt x="427" y="3428"/>
                  </a:lnTo>
                  <a:lnTo>
                    <a:pt x="376" y="3368"/>
                  </a:lnTo>
                  <a:lnTo>
                    <a:pt x="328" y="3306"/>
                  </a:lnTo>
                  <a:lnTo>
                    <a:pt x="281" y="3242"/>
                  </a:lnTo>
                  <a:lnTo>
                    <a:pt x="239" y="3176"/>
                  </a:lnTo>
                  <a:lnTo>
                    <a:pt x="199" y="3108"/>
                  </a:lnTo>
                  <a:lnTo>
                    <a:pt x="163" y="3037"/>
                  </a:lnTo>
                  <a:lnTo>
                    <a:pt x="129" y="2965"/>
                  </a:lnTo>
                  <a:lnTo>
                    <a:pt x="100" y="2890"/>
                  </a:lnTo>
                  <a:lnTo>
                    <a:pt x="74" y="2814"/>
                  </a:lnTo>
                  <a:lnTo>
                    <a:pt x="52" y="2737"/>
                  </a:lnTo>
                  <a:lnTo>
                    <a:pt x="34" y="2658"/>
                  </a:lnTo>
                  <a:lnTo>
                    <a:pt x="19" y="2577"/>
                  </a:lnTo>
                  <a:lnTo>
                    <a:pt x="9" y="2495"/>
                  </a:lnTo>
                  <a:lnTo>
                    <a:pt x="2" y="2412"/>
                  </a:lnTo>
                  <a:lnTo>
                    <a:pt x="0" y="2328"/>
                  </a:lnTo>
                  <a:lnTo>
                    <a:pt x="0" y="232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211"/>
                  </a:lnTo>
                  <a:lnTo>
                    <a:pt x="3268" y="1211"/>
                  </a:lnTo>
                  <a:lnTo>
                    <a:pt x="3274" y="1306"/>
                  </a:lnTo>
                  <a:lnTo>
                    <a:pt x="3274" y="2283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23" name="Freeform 32"/>
            <p:cNvSpPr>
              <a:spLocks/>
            </p:cNvSpPr>
            <p:nvPr/>
          </p:nvSpPr>
          <p:spPr bwMode="auto">
            <a:xfrm>
              <a:off x="3256" y="2195"/>
              <a:ext cx="373" cy="314"/>
            </a:xfrm>
            <a:custGeom>
              <a:avLst/>
              <a:gdLst>
                <a:gd name="T0" fmla="*/ 5 w 3212"/>
                <a:gd name="T1" fmla="*/ 0 h 2707"/>
                <a:gd name="T2" fmla="*/ 22 w 3212"/>
                <a:gd name="T3" fmla="*/ 28 h 2707"/>
                <a:gd name="T4" fmla="*/ 22 w 3212"/>
                <a:gd name="T5" fmla="*/ 28 h 2707"/>
                <a:gd name="T6" fmla="*/ 22 w 3212"/>
                <a:gd name="T7" fmla="*/ 28 h 2707"/>
                <a:gd name="T8" fmla="*/ 38 w 3212"/>
                <a:gd name="T9" fmla="*/ 0 h 2707"/>
                <a:gd name="T10" fmla="*/ 43 w 3212"/>
                <a:gd name="T11" fmla="*/ 0 h 2707"/>
                <a:gd name="T12" fmla="*/ 22 w 3212"/>
                <a:gd name="T13" fmla="*/ 36 h 2707"/>
                <a:gd name="T14" fmla="*/ 22 w 3212"/>
                <a:gd name="T15" fmla="*/ 36 h 2707"/>
                <a:gd name="T16" fmla="*/ 22 w 3212"/>
                <a:gd name="T17" fmla="*/ 36 h 2707"/>
                <a:gd name="T18" fmla="*/ 0 w 3212"/>
                <a:gd name="T19" fmla="*/ 0 h 2707"/>
                <a:gd name="T20" fmla="*/ 5 w 3212"/>
                <a:gd name="T21" fmla="*/ 0 h 27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12"/>
                <a:gd name="T34" fmla="*/ 0 h 2707"/>
                <a:gd name="T35" fmla="*/ 3212 w 3212"/>
                <a:gd name="T36" fmla="*/ 2707 h 27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12" h="2707">
                  <a:moveTo>
                    <a:pt x="373" y="0"/>
                  </a:moveTo>
                  <a:lnTo>
                    <a:pt x="1606" y="2089"/>
                  </a:lnTo>
                  <a:lnTo>
                    <a:pt x="1606" y="2088"/>
                  </a:lnTo>
                  <a:lnTo>
                    <a:pt x="1607" y="2089"/>
                  </a:lnTo>
                  <a:lnTo>
                    <a:pt x="2838" y="0"/>
                  </a:lnTo>
                  <a:lnTo>
                    <a:pt x="3212" y="0"/>
                  </a:lnTo>
                  <a:lnTo>
                    <a:pt x="1607" y="2707"/>
                  </a:lnTo>
                  <a:lnTo>
                    <a:pt x="1606" y="2705"/>
                  </a:lnTo>
                  <a:lnTo>
                    <a:pt x="1606" y="2707"/>
                  </a:lnTo>
                  <a:lnTo>
                    <a:pt x="0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04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24" name="Freeform 33"/>
            <p:cNvSpPr>
              <a:spLocks/>
            </p:cNvSpPr>
            <p:nvPr/>
          </p:nvSpPr>
          <p:spPr bwMode="auto">
            <a:xfrm>
              <a:off x="3371" y="2061"/>
              <a:ext cx="143" cy="128"/>
            </a:xfrm>
            <a:custGeom>
              <a:avLst/>
              <a:gdLst>
                <a:gd name="T0" fmla="*/ 2 w 1242"/>
                <a:gd name="T1" fmla="*/ 3 h 1102"/>
                <a:gd name="T2" fmla="*/ 1 w 1242"/>
                <a:gd name="T3" fmla="*/ 2 h 1102"/>
                <a:gd name="T4" fmla="*/ 0 w 1242"/>
                <a:gd name="T5" fmla="*/ 2 h 1102"/>
                <a:gd name="T6" fmla="*/ 1 w 1242"/>
                <a:gd name="T7" fmla="*/ 3 h 1102"/>
                <a:gd name="T8" fmla="*/ 2 w 1242"/>
                <a:gd name="T9" fmla="*/ 4 h 1102"/>
                <a:gd name="T10" fmla="*/ 3 w 1242"/>
                <a:gd name="T11" fmla="*/ 5 h 1102"/>
                <a:gd name="T12" fmla="*/ 3 w 1242"/>
                <a:gd name="T13" fmla="*/ 6 h 1102"/>
                <a:gd name="T14" fmla="*/ 4 w 1242"/>
                <a:gd name="T15" fmla="*/ 7 h 1102"/>
                <a:gd name="T16" fmla="*/ 4 w 1242"/>
                <a:gd name="T17" fmla="*/ 9 h 1102"/>
                <a:gd name="T18" fmla="*/ 4 w 1242"/>
                <a:gd name="T19" fmla="*/ 10 h 1102"/>
                <a:gd name="T20" fmla="*/ 3 w 1242"/>
                <a:gd name="T21" fmla="*/ 12 h 1102"/>
                <a:gd name="T22" fmla="*/ 3 w 1242"/>
                <a:gd name="T23" fmla="*/ 14 h 1102"/>
                <a:gd name="T24" fmla="*/ 3 w 1242"/>
                <a:gd name="T25" fmla="*/ 15 h 1102"/>
                <a:gd name="T26" fmla="*/ 3 w 1242"/>
                <a:gd name="T27" fmla="*/ 14 h 1102"/>
                <a:gd name="T28" fmla="*/ 4 w 1242"/>
                <a:gd name="T29" fmla="*/ 13 h 1102"/>
                <a:gd name="T30" fmla="*/ 4 w 1242"/>
                <a:gd name="T31" fmla="*/ 12 h 1102"/>
                <a:gd name="T32" fmla="*/ 5 w 1242"/>
                <a:gd name="T33" fmla="*/ 11 h 1102"/>
                <a:gd name="T34" fmla="*/ 6 w 1242"/>
                <a:gd name="T35" fmla="*/ 12 h 1102"/>
                <a:gd name="T36" fmla="*/ 7 w 1242"/>
                <a:gd name="T37" fmla="*/ 13 h 1102"/>
                <a:gd name="T38" fmla="*/ 7 w 1242"/>
                <a:gd name="T39" fmla="*/ 15 h 1102"/>
                <a:gd name="T40" fmla="*/ 8 w 1242"/>
                <a:gd name="T41" fmla="*/ 15 h 1102"/>
                <a:gd name="T42" fmla="*/ 8 w 1242"/>
                <a:gd name="T43" fmla="*/ 14 h 1102"/>
                <a:gd name="T44" fmla="*/ 8 w 1242"/>
                <a:gd name="T45" fmla="*/ 13 h 1102"/>
                <a:gd name="T46" fmla="*/ 8 w 1242"/>
                <a:gd name="T47" fmla="*/ 12 h 1102"/>
                <a:gd name="T48" fmla="*/ 8 w 1242"/>
                <a:gd name="T49" fmla="*/ 11 h 1102"/>
                <a:gd name="T50" fmla="*/ 9 w 1242"/>
                <a:gd name="T51" fmla="*/ 11 h 1102"/>
                <a:gd name="T52" fmla="*/ 10 w 1242"/>
                <a:gd name="T53" fmla="*/ 11 h 1102"/>
                <a:gd name="T54" fmla="*/ 11 w 1242"/>
                <a:gd name="T55" fmla="*/ 12 h 1102"/>
                <a:gd name="T56" fmla="*/ 10 w 1242"/>
                <a:gd name="T57" fmla="*/ 14 h 1102"/>
                <a:gd name="T58" fmla="*/ 9 w 1242"/>
                <a:gd name="T59" fmla="*/ 15 h 1102"/>
                <a:gd name="T60" fmla="*/ 10 w 1242"/>
                <a:gd name="T61" fmla="*/ 15 h 1102"/>
                <a:gd name="T62" fmla="*/ 10 w 1242"/>
                <a:gd name="T63" fmla="*/ 14 h 1102"/>
                <a:gd name="T64" fmla="*/ 11 w 1242"/>
                <a:gd name="T65" fmla="*/ 14 h 1102"/>
                <a:gd name="T66" fmla="*/ 12 w 1242"/>
                <a:gd name="T67" fmla="*/ 12 h 1102"/>
                <a:gd name="T68" fmla="*/ 12 w 1242"/>
                <a:gd name="T69" fmla="*/ 11 h 1102"/>
                <a:gd name="T70" fmla="*/ 12 w 1242"/>
                <a:gd name="T71" fmla="*/ 11 h 1102"/>
                <a:gd name="T72" fmla="*/ 13 w 1242"/>
                <a:gd name="T73" fmla="*/ 11 h 1102"/>
                <a:gd name="T74" fmla="*/ 14 w 1242"/>
                <a:gd name="T75" fmla="*/ 12 h 1102"/>
                <a:gd name="T76" fmla="*/ 14 w 1242"/>
                <a:gd name="T77" fmla="*/ 13 h 1102"/>
                <a:gd name="T78" fmla="*/ 14 w 1242"/>
                <a:gd name="T79" fmla="*/ 15 h 1102"/>
                <a:gd name="T80" fmla="*/ 15 w 1242"/>
                <a:gd name="T81" fmla="*/ 14 h 1102"/>
                <a:gd name="T82" fmla="*/ 15 w 1242"/>
                <a:gd name="T83" fmla="*/ 14 h 1102"/>
                <a:gd name="T84" fmla="*/ 15 w 1242"/>
                <a:gd name="T85" fmla="*/ 12 h 1102"/>
                <a:gd name="T86" fmla="*/ 15 w 1242"/>
                <a:gd name="T87" fmla="*/ 11 h 1102"/>
                <a:gd name="T88" fmla="*/ 15 w 1242"/>
                <a:gd name="T89" fmla="*/ 7 h 1102"/>
                <a:gd name="T90" fmla="*/ 15 w 1242"/>
                <a:gd name="T91" fmla="*/ 6 h 1102"/>
                <a:gd name="T92" fmla="*/ 16 w 1242"/>
                <a:gd name="T93" fmla="*/ 8 h 1102"/>
                <a:gd name="T94" fmla="*/ 15 w 1242"/>
                <a:gd name="T95" fmla="*/ 11 h 1102"/>
                <a:gd name="T96" fmla="*/ 16 w 1242"/>
                <a:gd name="T97" fmla="*/ 12 h 1102"/>
                <a:gd name="T98" fmla="*/ 16 w 1242"/>
                <a:gd name="T99" fmla="*/ 10 h 1102"/>
                <a:gd name="T100" fmla="*/ 16 w 1242"/>
                <a:gd name="T101" fmla="*/ 8 h 1102"/>
                <a:gd name="T102" fmla="*/ 16 w 1242"/>
                <a:gd name="T103" fmla="*/ 6 h 1102"/>
                <a:gd name="T104" fmla="*/ 13 w 1242"/>
                <a:gd name="T105" fmla="*/ 6 h 1102"/>
                <a:gd name="T106" fmla="*/ 11 w 1242"/>
                <a:gd name="T107" fmla="*/ 7 h 1102"/>
                <a:gd name="T108" fmla="*/ 8 w 1242"/>
                <a:gd name="T109" fmla="*/ 6 h 1102"/>
                <a:gd name="T110" fmla="*/ 7 w 1242"/>
                <a:gd name="T111" fmla="*/ 5 h 1102"/>
                <a:gd name="T112" fmla="*/ 7 w 1242"/>
                <a:gd name="T113" fmla="*/ 2 h 1102"/>
                <a:gd name="T114" fmla="*/ 8 w 1242"/>
                <a:gd name="T115" fmla="*/ 2 h 1102"/>
                <a:gd name="T116" fmla="*/ 6 w 1242"/>
                <a:gd name="T117" fmla="*/ 2 h 1102"/>
                <a:gd name="T118" fmla="*/ 5 w 1242"/>
                <a:gd name="T119" fmla="*/ 3 h 1102"/>
                <a:gd name="T120" fmla="*/ 4 w 1242"/>
                <a:gd name="T121" fmla="*/ 1 h 1102"/>
                <a:gd name="T122" fmla="*/ 2 w 1242"/>
                <a:gd name="T123" fmla="*/ 1 h 11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2"/>
                <a:gd name="T187" fmla="*/ 0 h 1102"/>
                <a:gd name="T188" fmla="*/ 1242 w 1242"/>
                <a:gd name="T189" fmla="*/ 1102 h 11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2" h="1102">
                  <a:moveTo>
                    <a:pt x="263" y="230"/>
                  </a:moveTo>
                  <a:lnTo>
                    <a:pt x="254" y="232"/>
                  </a:lnTo>
                  <a:lnTo>
                    <a:pt x="246" y="234"/>
                  </a:lnTo>
                  <a:lnTo>
                    <a:pt x="240" y="239"/>
                  </a:lnTo>
                  <a:lnTo>
                    <a:pt x="233" y="241"/>
                  </a:lnTo>
                  <a:lnTo>
                    <a:pt x="225" y="242"/>
                  </a:lnTo>
                  <a:lnTo>
                    <a:pt x="216" y="242"/>
                  </a:lnTo>
                  <a:lnTo>
                    <a:pt x="206" y="241"/>
                  </a:lnTo>
                  <a:lnTo>
                    <a:pt x="193" y="241"/>
                  </a:lnTo>
                  <a:lnTo>
                    <a:pt x="178" y="236"/>
                  </a:lnTo>
                  <a:lnTo>
                    <a:pt x="165" y="230"/>
                  </a:lnTo>
                  <a:lnTo>
                    <a:pt x="154" y="221"/>
                  </a:lnTo>
                  <a:lnTo>
                    <a:pt x="143" y="213"/>
                  </a:lnTo>
                  <a:lnTo>
                    <a:pt x="135" y="203"/>
                  </a:lnTo>
                  <a:lnTo>
                    <a:pt x="127" y="192"/>
                  </a:lnTo>
                  <a:lnTo>
                    <a:pt x="120" y="181"/>
                  </a:lnTo>
                  <a:lnTo>
                    <a:pt x="113" y="169"/>
                  </a:lnTo>
                  <a:lnTo>
                    <a:pt x="106" y="161"/>
                  </a:lnTo>
                  <a:lnTo>
                    <a:pt x="99" y="152"/>
                  </a:lnTo>
                  <a:lnTo>
                    <a:pt x="90" y="143"/>
                  </a:lnTo>
                  <a:lnTo>
                    <a:pt x="83" y="136"/>
                  </a:lnTo>
                  <a:lnTo>
                    <a:pt x="74" y="129"/>
                  </a:lnTo>
                  <a:lnTo>
                    <a:pt x="64" y="123"/>
                  </a:lnTo>
                  <a:lnTo>
                    <a:pt x="55" y="117"/>
                  </a:lnTo>
                  <a:lnTo>
                    <a:pt x="44" y="114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2" y="110"/>
                  </a:lnTo>
                  <a:lnTo>
                    <a:pt x="13" y="110"/>
                  </a:lnTo>
                  <a:lnTo>
                    <a:pt x="10" y="111"/>
                  </a:lnTo>
                  <a:lnTo>
                    <a:pt x="6" y="112"/>
                  </a:lnTo>
                  <a:lnTo>
                    <a:pt x="3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6" y="126"/>
                  </a:lnTo>
                  <a:lnTo>
                    <a:pt x="11" y="130"/>
                  </a:lnTo>
                  <a:lnTo>
                    <a:pt x="21" y="138"/>
                  </a:lnTo>
                  <a:lnTo>
                    <a:pt x="29" y="142"/>
                  </a:lnTo>
                  <a:lnTo>
                    <a:pt x="36" y="147"/>
                  </a:lnTo>
                  <a:lnTo>
                    <a:pt x="44" y="154"/>
                  </a:lnTo>
                  <a:lnTo>
                    <a:pt x="51" y="161"/>
                  </a:lnTo>
                  <a:lnTo>
                    <a:pt x="58" y="167"/>
                  </a:lnTo>
                  <a:lnTo>
                    <a:pt x="71" y="185"/>
                  </a:lnTo>
                  <a:lnTo>
                    <a:pt x="82" y="204"/>
                  </a:lnTo>
                  <a:lnTo>
                    <a:pt x="91" y="222"/>
                  </a:lnTo>
                  <a:lnTo>
                    <a:pt x="103" y="241"/>
                  </a:lnTo>
                  <a:lnTo>
                    <a:pt x="114" y="253"/>
                  </a:lnTo>
                  <a:lnTo>
                    <a:pt x="127" y="266"/>
                  </a:lnTo>
                  <a:lnTo>
                    <a:pt x="140" y="279"/>
                  </a:lnTo>
                  <a:lnTo>
                    <a:pt x="153" y="290"/>
                  </a:lnTo>
                  <a:lnTo>
                    <a:pt x="149" y="293"/>
                  </a:lnTo>
                  <a:lnTo>
                    <a:pt x="147" y="296"/>
                  </a:lnTo>
                  <a:lnTo>
                    <a:pt x="147" y="298"/>
                  </a:lnTo>
                  <a:lnTo>
                    <a:pt x="148" y="302"/>
                  </a:lnTo>
                  <a:lnTo>
                    <a:pt x="150" y="304"/>
                  </a:lnTo>
                  <a:lnTo>
                    <a:pt x="152" y="307"/>
                  </a:lnTo>
                  <a:lnTo>
                    <a:pt x="159" y="310"/>
                  </a:lnTo>
                  <a:lnTo>
                    <a:pt x="164" y="313"/>
                  </a:lnTo>
                  <a:lnTo>
                    <a:pt x="169" y="315"/>
                  </a:lnTo>
                  <a:lnTo>
                    <a:pt x="177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2" y="324"/>
                  </a:lnTo>
                  <a:lnTo>
                    <a:pt x="193" y="331"/>
                  </a:lnTo>
                  <a:lnTo>
                    <a:pt x="194" y="338"/>
                  </a:lnTo>
                  <a:lnTo>
                    <a:pt x="198" y="345"/>
                  </a:lnTo>
                  <a:lnTo>
                    <a:pt x="204" y="357"/>
                  </a:lnTo>
                  <a:lnTo>
                    <a:pt x="210" y="366"/>
                  </a:lnTo>
                  <a:lnTo>
                    <a:pt x="213" y="371"/>
                  </a:lnTo>
                  <a:lnTo>
                    <a:pt x="215" y="375"/>
                  </a:lnTo>
                  <a:lnTo>
                    <a:pt x="216" y="382"/>
                  </a:lnTo>
                  <a:lnTo>
                    <a:pt x="218" y="389"/>
                  </a:lnTo>
                  <a:lnTo>
                    <a:pt x="218" y="401"/>
                  </a:lnTo>
                  <a:lnTo>
                    <a:pt x="218" y="414"/>
                  </a:lnTo>
                  <a:lnTo>
                    <a:pt x="218" y="420"/>
                  </a:lnTo>
                  <a:lnTo>
                    <a:pt x="218" y="425"/>
                  </a:lnTo>
                  <a:lnTo>
                    <a:pt x="220" y="430"/>
                  </a:lnTo>
                  <a:lnTo>
                    <a:pt x="222" y="435"/>
                  </a:lnTo>
                  <a:lnTo>
                    <a:pt x="224" y="439"/>
                  </a:lnTo>
                  <a:lnTo>
                    <a:pt x="227" y="444"/>
                  </a:lnTo>
                  <a:lnTo>
                    <a:pt x="229" y="447"/>
                  </a:lnTo>
                  <a:lnTo>
                    <a:pt x="232" y="449"/>
                  </a:lnTo>
                  <a:lnTo>
                    <a:pt x="239" y="452"/>
                  </a:lnTo>
                  <a:lnTo>
                    <a:pt x="248" y="456"/>
                  </a:lnTo>
                  <a:lnTo>
                    <a:pt x="250" y="459"/>
                  </a:lnTo>
                  <a:lnTo>
                    <a:pt x="253" y="461"/>
                  </a:lnTo>
                  <a:lnTo>
                    <a:pt x="257" y="463"/>
                  </a:lnTo>
                  <a:lnTo>
                    <a:pt x="261" y="465"/>
                  </a:lnTo>
                  <a:lnTo>
                    <a:pt x="267" y="469"/>
                  </a:lnTo>
                  <a:lnTo>
                    <a:pt x="276" y="470"/>
                  </a:lnTo>
                  <a:lnTo>
                    <a:pt x="279" y="478"/>
                  </a:lnTo>
                  <a:lnTo>
                    <a:pt x="281" y="488"/>
                  </a:lnTo>
                  <a:lnTo>
                    <a:pt x="283" y="500"/>
                  </a:lnTo>
                  <a:lnTo>
                    <a:pt x="284" y="512"/>
                  </a:lnTo>
                  <a:lnTo>
                    <a:pt x="287" y="536"/>
                  </a:lnTo>
                  <a:lnTo>
                    <a:pt x="292" y="558"/>
                  </a:lnTo>
                  <a:lnTo>
                    <a:pt x="296" y="573"/>
                  </a:lnTo>
                  <a:lnTo>
                    <a:pt x="303" y="587"/>
                  </a:lnTo>
                  <a:lnTo>
                    <a:pt x="309" y="600"/>
                  </a:lnTo>
                  <a:lnTo>
                    <a:pt x="317" y="614"/>
                  </a:lnTo>
                  <a:lnTo>
                    <a:pt x="319" y="625"/>
                  </a:lnTo>
                  <a:lnTo>
                    <a:pt x="320" y="636"/>
                  </a:lnTo>
                  <a:lnTo>
                    <a:pt x="319" y="642"/>
                  </a:lnTo>
                  <a:lnTo>
                    <a:pt x="318" y="649"/>
                  </a:lnTo>
                  <a:lnTo>
                    <a:pt x="316" y="654"/>
                  </a:lnTo>
                  <a:lnTo>
                    <a:pt x="314" y="660"/>
                  </a:lnTo>
                  <a:lnTo>
                    <a:pt x="309" y="670"/>
                  </a:lnTo>
                  <a:lnTo>
                    <a:pt x="307" y="681"/>
                  </a:lnTo>
                  <a:lnTo>
                    <a:pt x="307" y="688"/>
                  </a:lnTo>
                  <a:lnTo>
                    <a:pt x="308" y="695"/>
                  </a:lnTo>
                  <a:lnTo>
                    <a:pt x="309" y="702"/>
                  </a:lnTo>
                  <a:lnTo>
                    <a:pt x="311" y="709"/>
                  </a:lnTo>
                  <a:lnTo>
                    <a:pt x="309" y="718"/>
                  </a:lnTo>
                  <a:lnTo>
                    <a:pt x="308" y="727"/>
                  </a:lnTo>
                  <a:lnTo>
                    <a:pt x="302" y="735"/>
                  </a:lnTo>
                  <a:lnTo>
                    <a:pt x="296" y="744"/>
                  </a:lnTo>
                  <a:lnTo>
                    <a:pt x="291" y="753"/>
                  </a:lnTo>
                  <a:lnTo>
                    <a:pt x="287" y="763"/>
                  </a:lnTo>
                  <a:lnTo>
                    <a:pt x="279" y="776"/>
                  </a:lnTo>
                  <a:lnTo>
                    <a:pt x="272" y="790"/>
                  </a:lnTo>
                  <a:lnTo>
                    <a:pt x="267" y="799"/>
                  </a:lnTo>
                  <a:lnTo>
                    <a:pt x="261" y="809"/>
                  </a:lnTo>
                  <a:lnTo>
                    <a:pt x="251" y="822"/>
                  </a:lnTo>
                  <a:lnTo>
                    <a:pt x="242" y="836"/>
                  </a:lnTo>
                  <a:lnTo>
                    <a:pt x="239" y="844"/>
                  </a:lnTo>
                  <a:lnTo>
                    <a:pt x="237" y="853"/>
                  </a:lnTo>
                  <a:lnTo>
                    <a:pt x="236" y="861"/>
                  </a:lnTo>
                  <a:lnTo>
                    <a:pt x="237" y="871"/>
                  </a:lnTo>
                  <a:lnTo>
                    <a:pt x="231" y="884"/>
                  </a:lnTo>
                  <a:lnTo>
                    <a:pt x="227" y="897"/>
                  </a:lnTo>
                  <a:lnTo>
                    <a:pt x="223" y="910"/>
                  </a:lnTo>
                  <a:lnTo>
                    <a:pt x="217" y="924"/>
                  </a:lnTo>
                  <a:lnTo>
                    <a:pt x="213" y="934"/>
                  </a:lnTo>
                  <a:lnTo>
                    <a:pt x="209" y="945"/>
                  </a:lnTo>
                  <a:lnTo>
                    <a:pt x="204" y="957"/>
                  </a:lnTo>
                  <a:lnTo>
                    <a:pt x="201" y="967"/>
                  </a:lnTo>
                  <a:lnTo>
                    <a:pt x="200" y="974"/>
                  </a:lnTo>
                  <a:lnTo>
                    <a:pt x="202" y="982"/>
                  </a:lnTo>
                  <a:lnTo>
                    <a:pt x="201" y="999"/>
                  </a:lnTo>
                  <a:lnTo>
                    <a:pt x="198" y="1016"/>
                  </a:lnTo>
                  <a:lnTo>
                    <a:pt x="196" y="1033"/>
                  </a:lnTo>
                  <a:lnTo>
                    <a:pt x="194" y="1049"/>
                  </a:lnTo>
                  <a:lnTo>
                    <a:pt x="193" y="1057"/>
                  </a:lnTo>
                  <a:lnTo>
                    <a:pt x="193" y="1065"/>
                  </a:lnTo>
                  <a:lnTo>
                    <a:pt x="194" y="1074"/>
                  </a:lnTo>
                  <a:lnTo>
                    <a:pt x="196" y="1080"/>
                  </a:lnTo>
                  <a:lnTo>
                    <a:pt x="198" y="1084"/>
                  </a:lnTo>
                  <a:lnTo>
                    <a:pt x="200" y="1087"/>
                  </a:lnTo>
                  <a:lnTo>
                    <a:pt x="203" y="1088"/>
                  </a:lnTo>
                  <a:lnTo>
                    <a:pt x="206" y="1088"/>
                  </a:lnTo>
                  <a:lnTo>
                    <a:pt x="212" y="1088"/>
                  </a:lnTo>
                  <a:lnTo>
                    <a:pt x="216" y="1086"/>
                  </a:lnTo>
                  <a:lnTo>
                    <a:pt x="222" y="1084"/>
                  </a:lnTo>
                  <a:lnTo>
                    <a:pt x="227" y="1080"/>
                  </a:lnTo>
                  <a:lnTo>
                    <a:pt x="237" y="1073"/>
                  </a:lnTo>
                  <a:lnTo>
                    <a:pt x="245" y="1064"/>
                  </a:lnTo>
                  <a:lnTo>
                    <a:pt x="252" y="1054"/>
                  </a:lnTo>
                  <a:lnTo>
                    <a:pt x="258" y="1045"/>
                  </a:lnTo>
                  <a:lnTo>
                    <a:pt x="261" y="1041"/>
                  </a:lnTo>
                  <a:lnTo>
                    <a:pt x="261" y="1037"/>
                  </a:lnTo>
                  <a:lnTo>
                    <a:pt x="261" y="1035"/>
                  </a:lnTo>
                  <a:lnTo>
                    <a:pt x="259" y="1033"/>
                  </a:lnTo>
                  <a:lnTo>
                    <a:pt x="255" y="1028"/>
                  </a:lnTo>
                  <a:lnTo>
                    <a:pt x="250" y="1026"/>
                  </a:lnTo>
                  <a:lnTo>
                    <a:pt x="248" y="1025"/>
                  </a:lnTo>
                  <a:lnTo>
                    <a:pt x="245" y="1023"/>
                  </a:lnTo>
                  <a:lnTo>
                    <a:pt x="243" y="1020"/>
                  </a:lnTo>
                  <a:lnTo>
                    <a:pt x="242" y="1015"/>
                  </a:lnTo>
                  <a:lnTo>
                    <a:pt x="241" y="1012"/>
                  </a:lnTo>
                  <a:lnTo>
                    <a:pt x="242" y="1009"/>
                  </a:lnTo>
                  <a:lnTo>
                    <a:pt x="243" y="1007"/>
                  </a:lnTo>
                  <a:lnTo>
                    <a:pt x="245" y="1003"/>
                  </a:lnTo>
                  <a:lnTo>
                    <a:pt x="252" y="1003"/>
                  </a:lnTo>
                  <a:lnTo>
                    <a:pt x="257" y="1001"/>
                  </a:lnTo>
                  <a:lnTo>
                    <a:pt x="259" y="1000"/>
                  </a:lnTo>
                  <a:lnTo>
                    <a:pt x="262" y="999"/>
                  </a:lnTo>
                  <a:lnTo>
                    <a:pt x="264" y="996"/>
                  </a:lnTo>
                  <a:lnTo>
                    <a:pt x="265" y="993"/>
                  </a:lnTo>
                  <a:lnTo>
                    <a:pt x="266" y="987"/>
                  </a:lnTo>
                  <a:lnTo>
                    <a:pt x="266" y="982"/>
                  </a:lnTo>
                  <a:lnTo>
                    <a:pt x="266" y="976"/>
                  </a:lnTo>
                  <a:lnTo>
                    <a:pt x="265" y="970"/>
                  </a:lnTo>
                  <a:lnTo>
                    <a:pt x="264" y="963"/>
                  </a:lnTo>
                  <a:lnTo>
                    <a:pt x="264" y="957"/>
                  </a:lnTo>
                  <a:lnTo>
                    <a:pt x="264" y="950"/>
                  </a:lnTo>
                  <a:lnTo>
                    <a:pt x="264" y="944"/>
                  </a:lnTo>
                  <a:lnTo>
                    <a:pt x="267" y="932"/>
                  </a:lnTo>
                  <a:lnTo>
                    <a:pt x="270" y="921"/>
                  </a:lnTo>
                  <a:lnTo>
                    <a:pt x="275" y="909"/>
                  </a:lnTo>
                  <a:lnTo>
                    <a:pt x="280" y="897"/>
                  </a:lnTo>
                  <a:lnTo>
                    <a:pt x="285" y="886"/>
                  </a:lnTo>
                  <a:lnTo>
                    <a:pt x="293" y="875"/>
                  </a:lnTo>
                  <a:lnTo>
                    <a:pt x="297" y="870"/>
                  </a:lnTo>
                  <a:lnTo>
                    <a:pt x="303" y="865"/>
                  </a:lnTo>
                  <a:lnTo>
                    <a:pt x="318" y="863"/>
                  </a:lnTo>
                  <a:lnTo>
                    <a:pt x="329" y="860"/>
                  </a:lnTo>
                  <a:lnTo>
                    <a:pt x="333" y="858"/>
                  </a:lnTo>
                  <a:lnTo>
                    <a:pt x="338" y="855"/>
                  </a:lnTo>
                  <a:lnTo>
                    <a:pt x="343" y="850"/>
                  </a:lnTo>
                  <a:lnTo>
                    <a:pt x="349" y="844"/>
                  </a:lnTo>
                  <a:lnTo>
                    <a:pt x="360" y="832"/>
                  </a:lnTo>
                  <a:lnTo>
                    <a:pt x="370" y="819"/>
                  </a:lnTo>
                  <a:lnTo>
                    <a:pt x="375" y="827"/>
                  </a:lnTo>
                  <a:lnTo>
                    <a:pt x="382" y="833"/>
                  </a:lnTo>
                  <a:lnTo>
                    <a:pt x="390" y="837"/>
                  </a:lnTo>
                  <a:lnTo>
                    <a:pt x="397" y="842"/>
                  </a:lnTo>
                  <a:lnTo>
                    <a:pt x="406" y="844"/>
                  </a:lnTo>
                  <a:lnTo>
                    <a:pt x="416" y="844"/>
                  </a:lnTo>
                  <a:lnTo>
                    <a:pt x="425" y="844"/>
                  </a:lnTo>
                  <a:lnTo>
                    <a:pt x="435" y="843"/>
                  </a:lnTo>
                  <a:lnTo>
                    <a:pt x="455" y="840"/>
                  </a:lnTo>
                  <a:lnTo>
                    <a:pt x="473" y="836"/>
                  </a:lnTo>
                  <a:lnTo>
                    <a:pt x="478" y="848"/>
                  </a:lnTo>
                  <a:lnTo>
                    <a:pt x="482" y="859"/>
                  </a:lnTo>
                  <a:lnTo>
                    <a:pt x="483" y="870"/>
                  </a:lnTo>
                  <a:lnTo>
                    <a:pt x="485" y="881"/>
                  </a:lnTo>
                  <a:lnTo>
                    <a:pt x="486" y="892"/>
                  </a:lnTo>
                  <a:lnTo>
                    <a:pt x="489" y="903"/>
                  </a:lnTo>
                  <a:lnTo>
                    <a:pt x="493" y="908"/>
                  </a:lnTo>
                  <a:lnTo>
                    <a:pt x="496" y="912"/>
                  </a:lnTo>
                  <a:lnTo>
                    <a:pt x="500" y="918"/>
                  </a:lnTo>
                  <a:lnTo>
                    <a:pt x="504" y="922"/>
                  </a:lnTo>
                  <a:lnTo>
                    <a:pt x="508" y="936"/>
                  </a:lnTo>
                  <a:lnTo>
                    <a:pt x="511" y="949"/>
                  </a:lnTo>
                  <a:lnTo>
                    <a:pt x="514" y="963"/>
                  </a:lnTo>
                  <a:lnTo>
                    <a:pt x="516" y="977"/>
                  </a:lnTo>
                  <a:lnTo>
                    <a:pt x="519" y="988"/>
                  </a:lnTo>
                  <a:lnTo>
                    <a:pt x="520" y="998"/>
                  </a:lnTo>
                  <a:lnTo>
                    <a:pt x="521" y="1008"/>
                  </a:lnTo>
                  <a:lnTo>
                    <a:pt x="521" y="1015"/>
                  </a:lnTo>
                  <a:lnTo>
                    <a:pt x="520" y="1023"/>
                  </a:lnTo>
                  <a:lnTo>
                    <a:pt x="516" y="1032"/>
                  </a:lnTo>
                  <a:lnTo>
                    <a:pt x="513" y="1044"/>
                  </a:lnTo>
                  <a:lnTo>
                    <a:pt x="509" y="1053"/>
                  </a:lnTo>
                  <a:lnTo>
                    <a:pt x="504" y="1063"/>
                  </a:lnTo>
                  <a:lnTo>
                    <a:pt x="500" y="1075"/>
                  </a:lnTo>
                  <a:lnTo>
                    <a:pt x="498" y="1084"/>
                  </a:lnTo>
                  <a:lnTo>
                    <a:pt x="496" y="1090"/>
                  </a:lnTo>
                  <a:lnTo>
                    <a:pt x="495" y="1095"/>
                  </a:lnTo>
                  <a:lnTo>
                    <a:pt x="496" y="1098"/>
                  </a:lnTo>
                  <a:lnTo>
                    <a:pt x="498" y="1100"/>
                  </a:lnTo>
                  <a:lnTo>
                    <a:pt x="502" y="1102"/>
                  </a:lnTo>
                  <a:lnTo>
                    <a:pt x="509" y="1102"/>
                  </a:lnTo>
                  <a:lnTo>
                    <a:pt x="517" y="1102"/>
                  </a:lnTo>
                  <a:lnTo>
                    <a:pt x="529" y="1102"/>
                  </a:lnTo>
                  <a:lnTo>
                    <a:pt x="541" y="1101"/>
                  </a:lnTo>
                  <a:lnTo>
                    <a:pt x="553" y="1099"/>
                  </a:lnTo>
                  <a:lnTo>
                    <a:pt x="562" y="1097"/>
                  </a:lnTo>
                  <a:lnTo>
                    <a:pt x="565" y="1096"/>
                  </a:lnTo>
                  <a:lnTo>
                    <a:pt x="568" y="1093"/>
                  </a:lnTo>
                  <a:lnTo>
                    <a:pt x="571" y="1091"/>
                  </a:lnTo>
                  <a:lnTo>
                    <a:pt x="573" y="1089"/>
                  </a:lnTo>
                  <a:lnTo>
                    <a:pt x="575" y="1084"/>
                  </a:lnTo>
                  <a:lnTo>
                    <a:pt x="577" y="1078"/>
                  </a:lnTo>
                  <a:lnTo>
                    <a:pt x="576" y="1074"/>
                  </a:lnTo>
                  <a:lnTo>
                    <a:pt x="576" y="1069"/>
                  </a:lnTo>
                  <a:lnTo>
                    <a:pt x="573" y="1061"/>
                  </a:lnTo>
                  <a:lnTo>
                    <a:pt x="568" y="1053"/>
                  </a:lnTo>
                  <a:lnTo>
                    <a:pt x="568" y="1048"/>
                  </a:lnTo>
                  <a:lnTo>
                    <a:pt x="568" y="1042"/>
                  </a:lnTo>
                  <a:lnTo>
                    <a:pt x="569" y="1040"/>
                  </a:lnTo>
                  <a:lnTo>
                    <a:pt x="569" y="1038"/>
                  </a:lnTo>
                  <a:lnTo>
                    <a:pt x="572" y="1037"/>
                  </a:lnTo>
                  <a:lnTo>
                    <a:pt x="573" y="1036"/>
                  </a:lnTo>
                  <a:lnTo>
                    <a:pt x="578" y="1035"/>
                  </a:lnTo>
                  <a:lnTo>
                    <a:pt x="584" y="1034"/>
                  </a:lnTo>
                  <a:lnTo>
                    <a:pt x="586" y="1033"/>
                  </a:lnTo>
                  <a:lnTo>
                    <a:pt x="588" y="1031"/>
                  </a:lnTo>
                  <a:lnTo>
                    <a:pt x="589" y="1028"/>
                  </a:lnTo>
                  <a:lnTo>
                    <a:pt x="590" y="1025"/>
                  </a:lnTo>
                  <a:lnTo>
                    <a:pt x="590" y="1021"/>
                  </a:lnTo>
                  <a:lnTo>
                    <a:pt x="590" y="1015"/>
                  </a:lnTo>
                  <a:lnTo>
                    <a:pt x="589" y="1011"/>
                  </a:lnTo>
                  <a:lnTo>
                    <a:pt x="587" y="1006"/>
                  </a:lnTo>
                  <a:lnTo>
                    <a:pt x="581" y="993"/>
                  </a:lnTo>
                  <a:lnTo>
                    <a:pt x="575" y="983"/>
                  </a:lnTo>
                  <a:lnTo>
                    <a:pt x="571" y="971"/>
                  </a:lnTo>
                  <a:lnTo>
                    <a:pt x="567" y="959"/>
                  </a:lnTo>
                  <a:lnTo>
                    <a:pt x="563" y="942"/>
                  </a:lnTo>
                  <a:lnTo>
                    <a:pt x="560" y="923"/>
                  </a:lnTo>
                  <a:lnTo>
                    <a:pt x="558" y="906"/>
                  </a:lnTo>
                  <a:lnTo>
                    <a:pt x="556" y="886"/>
                  </a:lnTo>
                  <a:lnTo>
                    <a:pt x="563" y="881"/>
                  </a:lnTo>
                  <a:lnTo>
                    <a:pt x="568" y="876"/>
                  </a:lnTo>
                  <a:lnTo>
                    <a:pt x="573" y="872"/>
                  </a:lnTo>
                  <a:lnTo>
                    <a:pt x="576" y="867"/>
                  </a:lnTo>
                  <a:lnTo>
                    <a:pt x="579" y="862"/>
                  </a:lnTo>
                  <a:lnTo>
                    <a:pt x="581" y="857"/>
                  </a:lnTo>
                  <a:lnTo>
                    <a:pt x="582" y="852"/>
                  </a:lnTo>
                  <a:lnTo>
                    <a:pt x="582" y="846"/>
                  </a:lnTo>
                  <a:lnTo>
                    <a:pt x="582" y="839"/>
                  </a:lnTo>
                  <a:lnTo>
                    <a:pt x="582" y="830"/>
                  </a:lnTo>
                  <a:lnTo>
                    <a:pt x="580" y="821"/>
                  </a:lnTo>
                  <a:lnTo>
                    <a:pt x="579" y="811"/>
                  </a:lnTo>
                  <a:lnTo>
                    <a:pt x="589" y="805"/>
                  </a:lnTo>
                  <a:lnTo>
                    <a:pt x="599" y="799"/>
                  </a:lnTo>
                  <a:lnTo>
                    <a:pt x="609" y="796"/>
                  </a:lnTo>
                  <a:lnTo>
                    <a:pt x="619" y="793"/>
                  </a:lnTo>
                  <a:lnTo>
                    <a:pt x="629" y="792"/>
                  </a:lnTo>
                  <a:lnTo>
                    <a:pt x="639" y="791"/>
                  </a:lnTo>
                  <a:lnTo>
                    <a:pt x="650" y="791"/>
                  </a:lnTo>
                  <a:lnTo>
                    <a:pt x="659" y="791"/>
                  </a:lnTo>
                  <a:lnTo>
                    <a:pt x="681" y="793"/>
                  </a:lnTo>
                  <a:lnTo>
                    <a:pt x="703" y="796"/>
                  </a:lnTo>
                  <a:lnTo>
                    <a:pt x="705" y="803"/>
                  </a:lnTo>
                  <a:lnTo>
                    <a:pt x="705" y="810"/>
                  </a:lnTo>
                  <a:lnTo>
                    <a:pt x="705" y="818"/>
                  </a:lnTo>
                  <a:lnTo>
                    <a:pt x="704" y="824"/>
                  </a:lnTo>
                  <a:lnTo>
                    <a:pt x="701" y="834"/>
                  </a:lnTo>
                  <a:lnTo>
                    <a:pt x="697" y="842"/>
                  </a:lnTo>
                  <a:lnTo>
                    <a:pt x="696" y="846"/>
                  </a:lnTo>
                  <a:lnTo>
                    <a:pt x="695" y="848"/>
                  </a:lnTo>
                  <a:lnTo>
                    <a:pt x="696" y="852"/>
                  </a:lnTo>
                  <a:lnTo>
                    <a:pt x="697" y="855"/>
                  </a:lnTo>
                  <a:lnTo>
                    <a:pt x="700" y="858"/>
                  </a:lnTo>
                  <a:lnTo>
                    <a:pt x="703" y="860"/>
                  </a:lnTo>
                  <a:lnTo>
                    <a:pt x="707" y="860"/>
                  </a:lnTo>
                  <a:lnTo>
                    <a:pt x="710" y="860"/>
                  </a:lnTo>
                  <a:lnTo>
                    <a:pt x="719" y="858"/>
                  </a:lnTo>
                  <a:lnTo>
                    <a:pt x="727" y="855"/>
                  </a:lnTo>
                  <a:lnTo>
                    <a:pt x="741" y="848"/>
                  </a:lnTo>
                  <a:lnTo>
                    <a:pt x="755" y="841"/>
                  </a:lnTo>
                  <a:lnTo>
                    <a:pt x="764" y="834"/>
                  </a:lnTo>
                  <a:lnTo>
                    <a:pt x="773" y="828"/>
                  </a:lnTo>
                  <a:lnTo>
                    <a:pt x="782" y="819"/>
                  </a:lnTo>
                  <a:lnTo>
                    <a:pt x="790" y="810"/>
                  </a:lnTo>
                  <a:lnTo>
                    <a:pt x="797" y="826"/>
                  </a:lnTo>
                  <a:lnTo>
                    <a:pt x="801" y="837"/>
                  </a:lnTo>
                  <a:lnTo>
                    <a:pt x="803" y="845"/>
                  </a:lnTo>
                  <a:lnTo>
                    <a:pt x="803" y="853"/>
                  </a:lnTo>
                  <a:lnTo>
                    <a:pt x="803" y="862"/>
                  </a:lnTo>
                  <a:lnTo>
                    <a:pt x="803" y="874"/>
                  </a:lnTo>
                  <a:lnTo>
                    <a:pt x="801" y="888"/>
                  </a:lnTo>
                  <a:lnTo>
                    <a:pt x="799" y="901"/>
                  </a:lnTo>
                  <a:lnTo>
                    <a:pt x="796" y="914"/>
                  </a:lnTo>
                  <a:lnTo>
                    <a:pt x="790" y="929"/>
                  </a:lnTo>
                  <a:lnTo>
                    <a:pt x="785" y="939"/>
                  </a:lnTo>
                  <a:lnTo>
                    <a:pt x="780" y="950"/>
                  </a:lnTo>
                  <a:lnTo>
                    <a:pt x="773" y="961"/>
                  </a:lnTo>
                  <a:lnTo>
                    <a:pt x="768" y="972"/>
                  </a:lnTo>
                  <a:lnTo>
                    <a:pt x="761" y="980"/>
                  </a:lnTo>
                  <a:lnTo>
                    <a:pt x="757" y="987"/>
                  </a:lnTo>
                  <a:lnTo>
                    <a:pt x="755" y="999"/>
                  </a:lnTo>
                  <a:lnTo>
                    <a:pt x="752" y="1009"/>
                  </a:lnTo>
                  <a:lnTo>
                    <a:pt x="749" y="1013"/>
                  </a:lnTo>
                  <a:lnTo>
                    <a:pt x="747" y="1018"/>
                  </a:lnTo>
                  <a:lnTo>
                    <a:pt x="744" y="1023"/>
                  </a:lnTo>
                  <a:lnTo>
                    <a:pt x="739" y="1028"/>
                  </a:lnTo>
                  <a:lnTo>
                    <a:pt x="730" y="1037"/>
                  </a:lnTo>
                  <a:lnTo>
                    <a:pt x="719" y="1044"/>
                  </a:lnTo>
                  <a:lnTo>
                    <a:pt x="716" y="1045"/>
                  </a:lnTo>
                  <a:lnTo>
                    <a:pt x="713" y="1047"/>
                  </a:lnTo>
                  <a:lnTo>
                    <a:pt x="709" y="1049"/>
                  </a:lnTo>
                  <a:lnTo>
                    <a:pt x="708" y="1052"/>
                  </a:lnTo>
                  <a:lnTo>
                    <a:pt x="706" y="1055"/>
                  </a:lnTo>
                  <a:lnTo>
                    <a:pt x="705" y="1058"/>
                  </a:lnTo>
                  <a:lnTo>
                    <a:pt x="701" y="1064"/>
                  </a:lnTo>
                  <a:lnTo>
                    <a:pt x="696" y="1070"/>
                  </a:lnTo>
                  <a:lnTo>
                    <a:pt x="691" y="1076"/>
                  </a:lnTo>
                  <a:lnTo>
                    <a:pt x="688" y="1082"/>
                  </a:lnTo>
                  <a:lnTo>
                    <a:pt x="688" y="1084"/>
                  </a:lnTo>
                  <a:lnTo>
                    <a:pt x="688" y="1087"/>
                  </a:lnTo>
                  <a:lnTo>
                    <a:pt x="689" y="1088"/>
                  </a:lnTo>
                  <a:lnTo>
                    <a:pt x="691" y="1090"/>
                  </a:lnTo>
                  <a:lnTo>
                    <a:pt x="695" y="1093"/>
                  </a:lnTo>
                  <a:lnTo>
                    <a:pt x="702" y="1096"/>
                  </a:lnTo>
                  <a:lnTo>
                    <a:pt x="709" y="1097"/>
                  </a:lnTo>
                  <a:lnTo>
                    <a:pt x="718" y="1098"/>
                  </a:lnTo>
                  <a:lnTo>
                    <a:pt x="728" y="1098"/>
                  </a:lnTo>
                  <a:lnTo>
                    <a:pt x="739" y="1098"/>
                  </a:lnTo>
                  <a:lnTo>
                    <a:pt x="748" y="1097"/>
                  </a:lnTo>
                  <a:lnTo>
                    <a:pt x="758" y="1096"/>
                  </a:lnTo>
                  <a:lnTo>
                    <a:pt x="767" y="1093"/>
                  </a:lnTo>
                  <a:lnTo>
                    <a:pt x="773" y="1090"/>
                  </a:lnTo>
                  <a:lnTo>
                    <a:pt x="775" y="1088"/>
                  </a:lnTo>
                  <a:lnTo>
                    <a:pt x="778" y="1086"/>
                  </a:lnTo>
                  <a:lnTo>
                    <a:pt x="780" y="1083"/>
                  </a:lnTo>
                  <a:lnTo>
                    <a:pt x="781" y="1077"/>
                  </a:lnTo>
                  <a:lnTo>
                    <a:pt x="783" y="1067"/>
                  </a:lnTo>
                  <a:lnTo>
                    <a:pt x="783" y="1053"/>
                  </a:lnTo>
                  <a:lnTo>
                    <a:pt x="783" y="1049"/>
                  </a:lnTo>
                  <a:lnTo>
                    <a:pt x="784" y="1044"/>
                  </a:lnTo>
                  <a:lnTo>
                    <a:pt x="785" y="1039"/>
                  </a:lnTo>
                  <a:lnTo>
                    <a:pt x="788" y="1035"/>
                  </a:lnTo>
                  <a:lnTo>
                    <a:pt x="791" y="1032"/>
                  </a:lnTo>
                  <a:lnTo>
                    <a:pt x="793" y="1029"/>
                  </a:lnTo>
                  <a:lnTo>
                    <a:pt x="795" y="1028"/>
                  </a:lnTo>
                  <a:lnTo>
                    <a:pt x="797" y="1028"/>
                  </a:lnTo>
                  <a:lnTo>
                    <a:pt x="800" y="1031"/>
                  </a:lnTo>
                  <a:lnTo>
                    <a:pt x="805" y="1033"/>
                  </a:lnTo>
                  <a:lnTo>
                    <a:pt x="810" y="1035"/>
                  </a:lnTo>
                  <a:lnTo>
                    <a:pt x="816" y="1034"/>
                  </a:lnTo>
                  <a:lnTo>
                    <a:pt x="820" y="1029"/>
                  </a:lnTo>
                  <a:lnTo>
                    <a:pt x="823" y="1025"/>
                  </a:lnTo>
                  <a:lnTo>
                    <a:pt x="825" y="1019"/>
                  </a:lnTo>
                  <a:lnTo>
                    <a:pt x="825" y="1011"/>
                  </a:lnTo>
                  <a:lnTo>
                    <a:pt x="825" y="1002"/>
                  </a:lnTo>
                  <a:lnTo>
                    <a:pt x="825" y="996"/>
                  </a:lnTo>
                  <a:lnTo>
                    <a:pt x="829" y="985"/>
                  </a:lnTo>
                  <a:lnTo>
                    <a:pt x="832" y="974"/>
                  </a:lnTo>
                  <a:lnTo>
                    <a:pt x="835" y="963"/>
                  </a:lnTo>
                  <a:lnTo>
                    <a:pt x="839" y="952"/>
                  </a:lnTo>
                  <a:lnTo>
                    <a:pt x="844" y="942"/>
                  </a:lnTo>
                  <a:lnTo>
                    <a:pt x="848" y="933"/>
                  </a:lnTo>
                  <a:lnTo>
                    <a:pt x="853" y="925"/>
                  </a:lnTo>
                  <a:lnTo>
                    <a:pt x="859" y="919"/>
                  </a:lnTo>
                  <a:lnTo>
                    <a:pt x="870" y="905"/>
                  </a:lnTo>
                  <a:lnTo>
                    <a:pt x="881" y="890"/>
                  </a:lnTo>
                  <a:lnTo>
                    <a:pt x="887" y="880"/>
                  </a:lnTo>
                  <a:lnTo>
                    <a:pt x="890" y="869"/>
                  </a:lnTo>
                  <a:lnTo>
                    <a:pt x="893" y="859"/>
                  </a:lnTo>
                  <a:lnTo>
                    <a:pt x="893" y="848"/>
                  </a:lnTo>
                  <a:lnTo>
                    <a:pt x="891" y="837"/>
                  </a:lnTo>
                  <a:lnTo>
                    <a:pt x="888" y="827"/>
                  </a:lnTo>
                  <a:lnTo>
                    <a:pt x="887" y="822"/>
                  </a:lnTo>
                  <a:lnTo>
                    <a:pt x="886" y="817"/>
                  </a:lnTo>
                  <a:lnTo>
                    <a:pt x="886" y="811"/>
                  </a:lnTo>
                  <a:lnTo>
                    <a:pt x="887" y="805"/>
                  </a:lnTo>
                  <a:lnTo>
                    <a:pt x="889" y="796"/>
                  </a:lnTo>
                  <a:lnTo>
                    <a:pt x="894" y="788"/>
                  </a:lnTo>
                  <a:lnTo>
                    <a:pt x="898" y="780"/>
                  </a:lnTo>
                  <a:lnTo>
                    <a:pt x="903" y="773"/>
                  </a:lnTo>
                  <a:lnTo>
                    <a:pt x="910" y="772"/>
                  </a:lnTo>
                  <a:lnTo>
                    <a:pt x="917" y="772"/>
                  </a:lnTo>
                  <a:lnTo>
                    <a:pt x="924" y="772"/>
                  </a:lnTo>
                  <a:lnTo>
                    <a:pt x="930" y="773"/>
                  </a:lnTo>
                  <a:lnTo>
                    <a:pt x="936" y="776"/>
                  </a:lnTo>
                  <a:lnTo>
                    <a:pt x="941" y="780"/>
                  </a:lnTo>
                  <a:lnTo>
                    <a:pt x="938" y="795"/>
                  </a:lnTo>
                  <a:lnTo>
                    <a:pt x="937" y="809"/>
                  </a:lnTo>
                  <a:lnTo>
                    <a:pt x="938" y="816"/>
                  </a:lnTo>
                  <a:lnTo>
                    <a:pt x="941" y="822"/>
                  </a:lnTo>
                  <a:lnTo>
                    <a:pt x="943" y="824"/>
                  </a:lnTo>
                  <a:lnTo>
                    <a:pt x="947" y="827"/>
                  </a:lnTo>
                  <a:lnTo>
                    <a:pt x="950" y="829"/>
                  </a:lnTo>
                  <a:lnTo>
                    <a:pt x="955" y="831"/>
                  </a:lnTo>
                  <a:lnTo>
                    <a:pt x="965" y="834"/>
                  </a:lnTo>
                  <a:lnTo>
                    <a:pt x="973" y="835"/>
                  </a:lnTo>
                  <a:lnTo>
                    <a:pt x="976" y="834"/>
                  </a:lnTo>
                  <a:lnTo>
                    <a:pt x="979" y="833"/>
                  </a:lnTo>
                  <a:lnTo>
                    <a:pt x="982" y="832"/>
                  </a:lnTo>
                  <a:lnTo>
                    <a:pt x="985" y="830"/>
                  </a:lnTo>
                  <a:lnTo>
                    <a:pt x="990" y="822"/>
                  </a:lnTo>
                  <a:lnTo>
                    <a:pt x="994" y="812"/>
                  </a:lnTo>
                  <a:lnTo>
                    <a:pt x="1005" y="823"/>
                  </a:lnTo>
                  <a:lnTo>
                    <a:pt x="1018" y="833"/>
                  </a:lnTo>
                  <a:lnTo>
                    <a:pt x="1033" y="845"/>
                  </a:lnTo>
                  <a:lnTo>
                    <a:pt x="1043" y="853"/>
                  </a:lnTo>
                  <a:lnTo>
                    <a:pt x="1048" y="857"/>
                  </a:lnTo>
                  <a:lnTo>
                    <a:pt x="1052" y="862"/>
                  </a:lnTo>
                  <a:lnTo>
                    <a:pt x="1056" y="869"/>
                  </a:lnTo>
                  <a:lnTo>
                    <a:pt x="1061" y="879"/>
                  </a:lnTo>
                  <a:lnTo>
                    <a:pt x="1065" y="888"/>
                  </a:lnTo>
                  <a:lnTo>
                    <a:pt x="1069" y="897"/>
                  </a:lnTo>
                  <a:lnTo>
                    <a:pt x="1075" y="905"/>
                  </a:lnTo>
                  <a:lnTo>
                    <a:pt x="1080" y="912"/>
                  </a:lnTo>
                  <a:lnTo>
                    <a:pt x="1081" y="922"/>
                  </a:lnTo>
                  <a:lnTo>
                    <a:pt x="1082" y="932"/>
                  </a:lnTo>
                  <a:lnTo>
                    <a:pt x="1083" y="940"/>
                  </a:lnTo>
                  <a:lnTo>
                    <a:pt x="1084" y="950"/>
                  </a:lnTo>
                  <a:lnTo>
                    <a:pt x="1085" y="961"/>
                  </a:lnTo>
                  <a:lnTo>
                    <a:pt x="1085" y="970"/>
                  </a:lnTo>
                  <a:lnTo>
                    <a:pt x="1084" y="980"/>
                  </a:lnTo>
                  <a:lnTo>
                    <a:pt x="1083" y="989"/>
                  </a:lnTo>
                  <a:lnTo>
                    <a:pt x="1083" y="994"/>
                  </a:lnTo>
                  <a:lnTo>
                    <a:pt x="1083" y="998"/>
                  </a:lnTo>
                  <a:lnTo>
                    <a:pt x="1084" y="1001"/>
                  </a:lnTo>
                  <a:lnTo>
                    <a:pt x="1087" y="1006"/>
                  </a:lnTo>
                  <a:lnTo>
                    <a:pt x="1087" y="1020"/>
                  </a:lnTo>
                  <a:lnTo>
                    <a:pt x="1084" y="1031"/>
                  </a:lnTo>
                  <a:lnTo>
                    <a:pt x="1082" y="1037"/>
                  </a:lnTo>
                  <a:lnTo>
                    <a:pt x="1080" y="1042"/>
                  </a:lnTo>
                  <a:lnTo>
                    <a:pt x="1076" y="1047"/>
                  </a:lnTo>
                  <a:lnTo>
                    <a:pt x="1072" y="1052"/>
                  </a:lnTo>
                  <a:lnTo>
                    <a:pt x="1068" y="1067"/>
                  </a:lnTo>
                  <a:lnTo>
                    <a:pt x="1066" y="1078"/>
                  </a:lnTo>
                  <a:lnTo>
                    <a:pt x="1066" y="1083"/>
                  </a:lnTo>
                  <a:lnTo>
                    <a:pt x="1067" y="1086"/>
                  </a:lnTo>
                  <a:lnTo>
                    <a:pt x="1068" y="1088"/>
                  </a:lnTo>
                  <a:lnTo>
                    <a:pt x="1070" y="1090"/>
                  </a:lnTo>
                  <a:lnTo>
                    <a:pt x="1080" y="1092"/>
                  </a:lnTo>
                  <a:lnTo>
                    <a:pt x="1092" y="1093"/>
                  </a:lnTo>
                  <a:lnTo>
                    <a:pt x="1105" y="1092"/>
                  </a:lnTo>
                  <a:lnTo>
                    <a:pt x="1118" y="1090"/>
                  </a:lnTo>
                  <a:lnTo>
                    <a:pt x="1123" y="1088"/>
                  </a:lnTo>
                  <a:lnTo>
                    <a:pt x="1130" y="1086"/>
                  </a:lnTo>
                  <a:lnTo>
                    <a:pt x="1135" y="1083"/>
                  </a:lnTo>
                  <a:lnTo>
                    <a:pt x="1140" y="1079"/>
                  </a:lnTo>
                  <a:lnTo>
                    <a:pt x="1144" y="1076"/>
                  </a:lnTo>
                  <a:lnTo>
                    <a:pt x="1146" y="1072"/>
                  </a:lnTo>
                  <a:lnTo>
                    <a:pt x="1148" y="1066"/>
                  </a:lnTo>
                  <a:lnTo>
                    <a:pt x="1149" y="1061"/>
                  </a:lnTo>
                  <a:lnTo>
                    <a:pt x="1148" y="1055"/>
                  </a:lnTo>
                  <a:lnTo>
                    <a:pt x="1145" y="1051"/>
                  </a:lnTo>
                  <a:lnTo>
                    <a:pt x="1142" y="1046"/>
                  </a:lnTo>
                  <a:lnTo>
                    <a:pt x="1140" y="1041"/>
                  </a:lnTo>
                  <a:lnTo>
                    <a:pt x="1139" y="1037"/>
                  </a:lnTo>
                  <a:lnTo>
                    <a:pt x="1138" y="1033"/>
                  </a:lnTo>
                  <a:lnTo>
                    <a:pt x="1136" y="1025"/>
                  </a:lnTo>
                  <a:lnTo>
                    <a:pt x="1136" y="1018"/>
                  </a:lnTo>
                  <a:lnTo>
                    <a:pt x="1144" y="1018"/>
                  </a:lnTo>
                  <a:lnTo>
                    <a:pt x="1148" y="1015"/>
                  </a:lnTo>
                  <a:lnTo>
                    <a:pt x="1152" y="1013"/>
                  </a:lnTo>
                  <a:lnTo>
                    <a:pt x="1154" y="1009"/>
                  </a:lnTo>
                  <a:lnTo>
                    <a:pt x="1155" y="1003"/>
                  </a:lnTo>
                  <a:lnTo>
                    <a:pt x="1154" y="997"/>
                  </a:lnTo>
                  <a:lnTo>
                    <a:pt x="1153" y="991"/>
                  </a:lnTo>
                  <a:lnTo>
                    <a:pt x="1151" y="985"/>
                  </a:lnTo>
                  <a:lnTo>
                    <a:pt x="1146" y="972"/>
                  </a:lnTo>
                  <a:lnTo>
                    <a:pt x="1142" y="959"/>
                  </a:lnTo>
                  <a:lnTo>
                    <a:pt x="1139" y="946"/>
                  </a:lnTo>
                  <a:lnTo>
                    <a:pt x="1136" y="932"/>
                  </a:lnTo>
                  <a:lnTo>
                    <a:pt x="1135" y="929"/>
                  </a:lnTo>
                  <a:lnTo>
                    <a:pt x="1135" y="925"/>
                  </a:lnTo>
                  <a:lnTo>
                    <a:pt x="1134" y="911"/>
                  </a:lnTo>
                  <a:lnTo>
                    <a:pt x="1135" y="898"/>
                  </a:lnTo>
                  <a:lnTo>
                    <a:pt x="1135" y="884"/>
                  </a:lnTo>
                  <a:lnTo>
                    <a:pt x="1136" y="870"/>
                  </a:lnTo>
                  <a:lnTo>
                    <a:pt x="1136" y="859"/>
                  </a:lnTo>
                  <a:lnTo>
                    <a:pt x="1135" y="849"/>
                  </a:lnTo>
                  <a:lnTo>
                    <a:pt x="1134" y="840"/>
                  </a:lnTo>
                  <a:lnTo>
                    <a:pt x="1132" y="832"/>
                  </a:lnTo>
                  <a:lnTo>
                    <a:pt x="1129" y="824"/>
                  </a:lnTo>
                  <a:lnTo>
                    <a:pt x="1124" y="818"/>
                  </a:lnTo>
                  <a:lnTo>
                    <a:pt x="1119" y="812"/>
                  </a:lnTo>
                  <a:lnTo>
                    <a:pt x="1113" y="808"/>
                  </a:lnTo>
                  <a:lnTo>
                    <a:pt x="1103" y="796"/>
                  </a:lnTo>
                  <a:lnTo>
                    <a:pt x="1095" y="784"/>
                  </a:lnTo>
                  <a:lnTo>
                    <a:pt x="1090" y="772"/>
                  </a:lnTo>
                  <a:lnTo>
                    <a:pt x="1085" y="759"/>
                  </a:lnTo>
                  <a:lnTo>
                    <a:pt x="1092" y="730"/>
                  </a:lnTo>
                  <a:lnTo>
                    <a:pt x="1097" y="703"/>
                  </a:lnTo>
                  <a:lnTo>
                    <a:pt x="1102" y="677"/>
                  </a:lnTo>
                  <a:lnTo>
                    <a:pt x="1105" y="652"/>
                  </a:lnTo>
                  <a:lnTo>
                    <a:pt x="1108" y="622"/>
                  </a:lnTo>
                  <a:lnTo>
                    <a:pt x="1111" y="586"/>
                  </a:lnTo>
                  <a:lnTo>
                    <a:pt x="1111" y="567"/>
                  </a:lnTo>
                  <a:lnTo>
                    <a:pt x="1109" y="550"/>
                  </a:lnTo>
                  <a:lnTo>
                    <a:pt x="1108" y="542"/>
                  </a:lnTo>
                  <a:lnTo>
                    <a:pt x="1106" y="534"/>
                  </a:lnTo>
                  <a:lnTo>
                    <a:pt x="1103" y="527"/>
                  </a:lnTo>
                  <a:lnTo>
                    <a:pt x="1100" y="521"/>
                  </a:lnTo>
                  <a:lnTo>
                    <a:pt x="1096" y="514"/>
                  </a:lnTo>
                  <a:lnTo>
                    <a:pt x="1091" y="509"/>
                  </a:lnTo>
                  <a:lnTo>
                    <a:pt x="1085" y="504"/>
                  </a:lnTo>
                  <a:lnTo>
                    <a:pt x="1079" y="500"/>
                  </a:lnTo>
                  <a:lnTo>
                    <a:pt x="1078" y="494"/>
                  </a:lnTo>
                  <a:lnTo>
                    <a:pt x="1077" y="488"/>
                  </a:lnTo>
                  <a:lnTo>
                    <a:pt x="1085" y="481"/>
                  </a:lnTo>
                  <a:lnTo>
                    <a:pt x="1094" y="475"/>
                  </a:lnTo>
                  <a:lnTo>
                    <a:pt x="1103" y="471"/>
                  </a:lnTo>
                  <a:lnTo>
                    <a:pt x="1113" y="469"/>
                  </a:lnTo>
                  <a:lnTo>
                    <a:pt x="1126" y="469"/>
                  </a:lnTo>
                  <a:lnTo>
                    <a:pt x="1138" y="470"/>
                  </a:lnTo>
                  <a:lnTo>
                    <a:pt x="1149" y="473"/>
                  </a:lnTo>
                  <a:lnTo>
                    <a:pt x="1160" y="478"/>
                  </a:lnTo>
                  <a:lnTo>
                    <a:pt x="1170" y="486"/>
                  </a:lnTo>
                  <a:lnTo>
                    <a:pt x="1179" y="495"/>
                  </a:lnTo>
                  <a:lnTo>
                    <a:pt x="1186" y="504"/>
                  </a:lnTo>
                  <a:lnTo>
                    <a:pt x="1192" y="515"/>
                  </a:lnTo>
                  <a:lnTo>
                    <a:pt x="1196" y="528"/>
                  </a:lnTo>
                  <a:lnTo>
                    <a:pt x="1198" y="542"/>
                  </a:lnTo>
                  <a:lnTo>
                    <a:pt x="1198" y="556"/>
                  </a:lnTo>
                  <a:lnTo>
                    <a:pt x="1197" y="571"/>
                  </a:lnTo>
                  <a:lnTo>
                    <a:pt x="1193" y="599"/>
                  </a:lnTo>
                  <a:lnTo>
                    <a:pt x="1187" y="626"/>
                  </a:lnTo>
                  <a:lnTo>
                    <a:pt x="1182" y="651"/>
                  </a:lnTo>
                  <a:lnTo>
                    <a:pt x="1175" y="675"/>
                  </a:lnTo>
                  <a:lnTo>
                    <a:pt x="1169" y="699"/>
                  </a:lnTo>
                  <a:lnTo>
                    <a:pt x="1164" y="724"/>
                  </a:lnTo>
                  <a:lnTo>
                    <a:pt x="1159" y="751"/>
                  </a:lnTo>
                  <a:lnTo>
                    <a:pt x="1157" y="780"/>
                  </a:lnTo>
                  <a:lnTo>
                    <a:pt x="1156" y="809"/>
                  </a:lnTo>
                  <a:lnTo>
                    <a:pt x="1158" y="839"/>
                  </a:lnTo>
                  <a:lnTo>
                    <a:pt x="1158" y="849"/>
                  </a:lnTo>
                  <a:lnTo>
                    <a:pt x="1160" y="866"/>
                  </a:lnTo>
                  <a:lnTo>
                    <a:pt x="1162" y="873"/>
                  </a:lnTo>
                  <a:lnTo>
                    <a:pt x="1165" y="880"/>
                  </a:lnTo>
                  <a:lnTo>
                    <a:pt x="1166" y="883"/>
                  </a:lnTo>
                  <a:lnTo>
                    <a:pt x="1168" y="885"/>
                  </a:lnTo>
                  <a:lnTo>
                    <a:pt x="1170" y="886"/>
                  </a:lnTo>
                  <a:lnTo>
                    <a:pt x="1172" y="887"/>
                  </a:lnTo>
                  <a:lnTo>
                    <a:pt x="1175" y="888"/>
                  </a:lnTo>
                  <a:lnTo>
                    <a:pt x="1179" y="887"/>
                  </a:lnTo>
                  <a:lnTo>
                    <a:pt x="1183" y="886"/>
                  </a:lnTo>
                  <a:lnTo>
                    <a:pt x="1186" y="884"/>
                  </a:lnTo>
                  <a:lnTo>
                    <a:pt x="1194" y="878"/>
                  </a:lnTo>
                  <a:lnTo>
                    <a:pt x="1200" y="870"/>
                  </a:lnTo>
                  <a:lnTo>
                    <a:pt x="1207" y="861"/>
                  </a:lnTo>
                  <a:lnTo>
                    <a:pt x="1212" y="853"/>
                  </a:lnTo>
                  <a:lnTo>
                    <a:pt x="1217" y="845"/>
                  </a:lnTo>
                  <a:lnTo>
                    <a:pt x="1219" y="839"/>
                  </a:lnTo>
                  <a:lnTo>
                    <a:pt x="1220" y="832"/>
                  </a:lnTo>
                  <a:lnTo>
                    <a:pt x="1220" y="826"/>
                  </a:lnTo>
                  <a:lnTo>
                    <a:pt x="1220" y="819"/>
                  </a:lnTo>
                  <a:lnTo>
                    <a:pt x="1219" y="812"/>
                  </a:lnTo>
                  <a:lnTo>
                    <a:pt x="1216" y="799"/>
                  </a:lnTo>
                  <a:lnTo>
                    <a:pt x="1211" y="785"/>
                  </a:lnTo>
                  <a:lnTo>
                    <a:pt x="1208" y="773"/>
                  </a:lnTo>
                  <a:lnTo>
                    <a:pt x="1205" y="760"/>
                  </a:lnTo>
                  <a:lnTo>
                    <a:pt x="1201" y="747"/>
                  </a:lnTo>
                  <a:lnTo>
                    <a:pt x="1201" y="734"/>
                  </a:lnTo>
                  <a:lnTo>
                    <a:pt x="1203" y="725"/>
                  </a:lnTo>
                  <a:lnTo>
                    <a:pt x="1204" y="715"/>
                  </a:lnTo>
                  <a:lnTo>
                    <a:pt x="1206" y="704"/>
                  </a:lnTo>
                  <a:lnTo>
                    <a:pt x="1209" y="694"/>
                  </a:lnTo>
                  <a:lnTo>
                    <a:pt x="1216" y="674"/>
                  </a:lnTo>
                  <a:lnTo>
                    <a:pt x="1221" y="654"/>
                  </a:lnTo>
                  <a:lnTo>
                    <a:pt x="1230" y="620"/>
                  </a:lnTo>
                  <a:lnTo>
                    <a:pt x="1237" y="587"/>
                  </a:lnTo>
                  <a:lnTo>
                    <a:pt x="1240" y="569"/>
                  </a:lnTo>
                  <a:lnTo>
                    <a:pt x="1242" y="552"/>
                  </a:lnTo>
                  <a:lnTo>
                    <a:pt x="1242" y="545"/>
                  </a:lnTo>
                  <a:lnTo>
                    <a:pt x="1240" y="536"/>
                  </a:lnTo>
                  <a:lnTo>
                    <a:pt x="1239" y="527"/>
                  </a:lnTo>
                  <a:lnTo>
                    <a:pt x="1237" y="518"/>
                  </a:lnTo>
                  <a:lnTo>
                    <a:pt x="1233" y="503"/>
                  </a:lnTo>
                  <a:lnTo>
                    <a:pt x="1226" y="488"/>
                  </a:lnTo>
                  <a:lnTo>
                    <a:pt x="1219" y="474"/>
                  </a:lnTo>
                  <a:lnTo>
                    <a:pt x="1210" y="461"/>
                  </a:lnTo>
                  <a:lnTo>
                    <a:pt x="1200" y="449"/>
                  </a:lnTo>
                  <a:lnTo>
                    <a:pt x="1188" y="438"/>
                  </a:lnTo>
                  <a:lnTo>
                    <a:pt x="1182" y="434"/>
                  </a:lnTo>
                  <a:lnTo>
                    <a:pt x="1175" y="431"/>
                  </a:lnTo>
                  <a:lnTo>
                    <a:pt x="1168" y="427"/>
                  </a:lnTo>
                  <a:lnTo>
                    <a:pt x="1161" y="424"/>
                  </a:lnTo>
                  <a:lnTo>
                    <a:pt x="1152" y="422"/>
                  </a:lnTo>
                  <a:lnTo>
                    <a:pt x="1143" y="421"/>
                  </a:lnTo>
                  <a:lnTo>
                    <a:pt x="1132" y="421"/>
                  </a:lnTo>
                  <a:lnTo>
                    <a:pt x="1121" y="421"/>
                  </a:lnTo>
                  <a:lnTo>
                    <a:pt x="1100" y="424"/>
                  </a:lnTo>
                  <a:lnTo>
                    <a:pt x="1080" y="427"/>
                  </a:lnTo>
                  <a:lnTo>
                    <a:pt x="1049" y="438"/>
                  </a:lnTo>
                  <a:lnTo>
                    <a:pt x="1018" y="447"/>
                  </a:lnTo>
                  <a:lnTo>
                    <a:pt x="1003" y="450"/>
                  </a:lnTo>
                  <a:lnTo>
                    <a:pt x="988" y="453"/>
                  </a:lnTo>
                  <a:lnTo>
                    <a:pt x="972" y="456"/>
                  </a:lnTo>
                  <a:lnTo>
                    <a:pt x="954" y="457"/>
                  </a:lnTo>
                  <a:lnTo>
                    <a:pt x="930" y="458"/>
                  </a:lnTo>
                  <a:lnTo>
                    <a:pt x="907" y="459"/>
                  </a:lnTo>
                  <a:lnTo>
                    <a:pt x="896" y="460"/>
                  </a:lnTo>
                  <a:lnTo>
                    <a:pt x="884" y="462"/>
                  </a:lnTo>
                  <a:lnTo>
                    <a:pt x="873" y="465"/>
                  </a:lnTo>
                  <a:lnTo>
                    <a:pt x="862" y="470"/>
                  </a:lnTo>
                  <a:lnTo>
                    <a:pt x="848" y="476"/>
                  </a:lnTo>
                  <a:lnTo>
                    <a:pt x="835" y="482"/>
                  </a:lnTo>
                  <a:lnTo>
                    <a:pt x="821" y="486"/>
                  </a:lnTo>
                  <a:lnTo>
                    <a:pt x="807" y="489"/>
                  </a:lnTo>
                  <a:lnTo>
                    <a:pt x="792" y="491"/>
                  </a:lnTo>
                  <a:lnTo>
                    <a:pt x="775" y="495"/>
                  </a:lnTo>
                  <a:lnTo>
                    <a:pt x="758" y="497"/>
                  </a:lnTo>
                  <a:lnTo>
                    <a:pt x="742" y="497"/>
                  </a:lnTo>
                  <a:lnTo>
                    <a:pt x="727" y="496"/>
                  </a:lnTo>
                  <a:lnTo>
                    <a:pt x="711" y="494"/>
                  </a:lnTo>
                  <a:lnTo>
                    <a:pt x="682" y="487"/>
                  </a:lnTo>
                  <a:lnTo>
                    <a:pt x="650" y="478"/>
                  </a:lnTo>
                  <a:lnTo>
                    <a:pt x="643" y="469"/>
                  </a:lnTo>
                  <a:lnTo>
                    <a:pt x="636" y="459"/>
                  </a:lnTo>
                  <a:lnTo>
                    <a:pt x="628" y="449"/>
                  </a:lnTo>
                  <a:lnTo>
                    <a:pt x="620" y="439"/>
                  </a:lnTo>
                  <a:lnTo>
                    <a:pt x="613" y="431"/>
                  </a:lnTo>
                  <a:lnTo>
                    <a:pt x="604" y="423"/>
                  </a:lnTo>
                  <a:lnTo>
                    <a:pt x="596" y="414"/>
                  </a:lnTo>
                  <a:lnTo>
                    <a:pt x="587" y="406"/>
                  </a:lnTo>
                  <a:lnTo>
                    <a:pt x="575" y="398"/>
                  </a:lnTo>
                  <a:lnTo>
                    <a:pt x="563" y="390"/>
                  </a:lnTo>
                  <a:lnTo>
                    <a:pt x="550" y="383"/>
                  </a:lnTo>
                  <a:lnTo>
                    <a:pt x="536" y="375"/>
                  </a:lnTo>
                  <a:lnTo>
                    <a:pt x="526" y="361"/>
                  </a:lnTo>
                  <a:lnTo>
                    <a:pt x="516" y="347"/>
                  </a:lnTo>
                  <a:lnTo>
                    <a:pt x="507" y="334"/>
                  </a:lnTo>
                  <a:lnTo>
                    <a:pt x="497" y="322"/>
                  </a:lnTo>
                  <a:lnTo>
                    <a:pt x="486" y="311"/>
                  </a:lnTo>
                  <a:lnTo>
                    <a:pt x="476" y="300"/>
                  </a:lnTo>
                  <a:lnTo>
                    <a:pt x="464" y="290"/>
                  </a:lnTo>
                  <a:lnTo>
                    <a:pt x="452" y="280"/>
                  </a:lnTo>
                  <a:lnTo>
                    <a:pt x="462" y="270"/>
                  </a:lnTo>
                  <a:lnTo>
                    <a:pt x="470" y="260"/>
                  </a:lnTo>
                  <a:lnTo>
                    <a:pt x="477" y="251"/>
                  </a:lnTo>
                  <a:lnTo>
                    <a:pt x="484" y="240"/>
                  </a:lnTo>
                  <a:lnTo>
                    <a:pt x="497" y="219"/>
                  </a:lnTo>
                  <a:lnTo>
                    <a:pt x="509" y="196"/>
                  </a:lnTo>
                  <a:lnTo>
                    <a:pt x="520" y="178"/>
                  </a:lnTo>
                  <a:lnTo>
                    <a:pt x="530" y="161"/>
                  </a:lnTo>
                  <a:lnTo>
                    <a:pt x="537" y="153"/>
                  </a:lnTo>
                  <a:lnTo>
                    <a:pt x="545" y="145"/>
                  </a:lnTo>
                  <a:lnTo>
                    <a:pt x="553" y="139"/>
                  </a:lnTo>
                  <a:lnTo>
                    <a:pt x="563" y="133"/>
                  </a:lnTo>
                  <a:lnTo>
                    <a:pt x="569" y="130"/>
                  </a:lnTo>
                  <a:lnTo>
                    <a:pt x="577" y="126"/>
                  </a:lnTo>
                  <a:lnTo>
                    <a:pt x="580" y="123"/>
                  </a:lnTo>
                  <a:lnTo>
                    <a:pt x="584" y="119"/>
                  </a:lnTo>
                  <a:lnTo>
                    <a:pt x="586" y="116"/>
                  </a:lnTo>
                  <a:lnTo>
                    <a:pt x="586" y="113"/>
                  </a:lnTo>
                  <a:lnTo>
                    <a:pt x="584" y="111"/>
                  </a:lnTo>
                  <a:lnTo>
                    <a:pt x="579" y="108"/>
                  </a:lnTo>
                  <a:lnTo>
                    <a:pt x="573" y="107"/>
                  </a:lnTo>
                  <a:lnTo>
                    <a:pt x="566" y="106"/>
                  </a:lnTo>
                  <a:lnTo>
                    <a:pt x="558" y="107"/>
                  </a:lnTo>
                  <a:lnTo>
                    <a:pt x="548" y="108"/>
                  </a:lnTo>
                  <a:lnTo>
                    <a:pt x="539" y="111"/>
                  </a:lnTo>
                  <a:lnTo>
                    <a:pt x="530" y="114"/>
                  </a:lnTo>
                  <a:lnTo>
                    <a:pt x="521" y="118"/>
                  </a:lnTo>
                  <a:lnTo>
                    <a:pt x="513" y="124"/>
                  </a:lnTo>
                  <a:lnTo>
                    <a:pt x="506" y="129"/>
                  </a:lnTo>
                  <a:lnTo>
                    <a:pt x="498" y="136"/>
                  </a:lnTo>
                  <a:lnTo>
                    <a:pt x="486" y="150"/>
                  </a:lnTo>
                  <a:lnTo>
                    <a:pt x="475" y="165"/>
                  </a:lnTo>
                  <a:lnTo>
                    <a:pt x="464" y="180"/>
                  </a:lnTo>
                  <a:lnTo>
                    <a:pt x="454" y="195"/>
                  </a:lnTo>
                  <a:lnTo>
                    <a:pt x="448" y="203"/>
                  </a:lnTo>
                  <a:lnTo>
                    <a:pt x="442" y="209"/>
                  </a:lnTo>
                  <a:lnTo>
                    <a:pt x="435" y="216"/>
                  </a:lnTo>
                  <a:lnTo>
                    <a:pt x="427" y="222"/>
                  </a:lnTo>
                  <a:lnTo>
                    <a:pt x="417" y="229"/>
                  </a:lnTo>
                  <a:lnTo>
                    <a:pt x="406" y="234"/>
                  </a:lnTo>
                  <a:lnTo>
                    <a:pt x="394" y="240"/>
                  </a:lnTo>
                  <a:lnTo>
                    <a:pt x="381" y="243"/>
                  </a:lnTo>
                  <a:lnTo>
                    <a:pt x="372" y="241"/>
                  </a:lnTo>
                  <a:lnTo>
                    <a:pt x="364" y="239"/>
                  </a:lnTo>
                  <a:lnTo>
                    <a:pt x="309" y="231"/>
                  </a:lnTo>
                  <a:lnTo>
                    <a:pt x="309" y="120"/>
                  </a:lnTo>
                  <a:lnTo>
                    <a:pt x="390" y="120"/>
                  </a:lnTo>
                  <a:lnTo>
                    <a:pt x="404" y="128"/>
                  </a:lnTo>
                  <a:lnTo>
                    <a:pt x="418" y="136"/>
                  </a:lnTo>
                  <a:lnTo>
                    <a:pt x="418" y="117"/>
                  </a:lnTo>
                  <a:lnTo>
                    <a:pt x="418" y="100"/>
                  </a:lnTo>
                  <a:lnTo>
                    <a:pt x="418" y="82"/>
                  </a:lnTo>
                  <a:lnTo>
                    <a:pt x="418" y="64"/>
                  </a:lnTo>
                  <a:lnTo>
                    <a:pt x="390" y="80"/>
                  </a:lnTo>
                  <a:lnTo>
                    <a:pt x="309" y="80"/>
                  </a:lnTo>
                  <a:lnTo>
                    <a:pt x="309" y="22"/>
                  </a:lnTo>
                  <a:lnTo>
                    <a:pt x="316" y="11"/>
                  </a:lnTo>
                  <a:lnTo>
                    <a:pt x="322" y="0"/>
                  </a:lnTo>
                  <a:lnTo>
                    <a:pt x="303" y="0"/>
                  </a:lnTo>
                  <a:lnTo>
                    <a:pt x="284" y="0"/>
                  </a:lnTo>
                  <a:lnTo>
                    <a:pt x="265" y="0"/>
                  </a:lnTo>
                  <a:lnTo>
                    <a:pt x="246" y="0"/>
                  </a:lnTo>
                  <a:lnTo>
                    <a:pt x="255" y="11"/>
                  </a:lnTo>
                  <a:lnTo>
                    <a:pt x="263" y="22"/>
                  </a:lnTo>
                  <a:lnTo>
                    <a:pt x="263" y="80"/>
                  </a:lnTo>
                  <a:lnTo>
                    <a:pt x="176" y="80"/>
                  </a:lnTo>
                  <a:lnTo>
                    <a:pt x="152" y="65"/>
                  </a:lnTo>
                  <a:lnTo>
                    <a:pt x="152" y="82"/>
                  </a:lnTo>
                  <a:lnTo>
                    <a:pt x="152" y="101"/>
                  </a:lnTo>
                  <a:lnTo>
                    <a:pt x="153" y="118"/>
                  </a:lnTo>
                  <a:lnTo>
                    <a:pt x="152" y="136"/>
                  </a:lnTo>
                  <a:lnTo>
                    <a:pt x="176" y="120"/>
                  </a:lnTo>
                  <a:lnTo>
                    <a:pt x="263" y="120"/>
                  </a:lnTo>
                  <a:lnTo>
                    <a:pt x="263" y="147"/>
                  </a:lnTo>
                  <a:lnTo>
                    <a:pt x="263" y="175"/>
                  </a:lnTo>
                  <a:lnTo>
                    <a:pt x="263" y="203"/>
                  </a:lnTo>
                  <a:lnTo>
                    <a:pt x="263" y="2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25" name="Freeform 34"/>
            <p:cNvSpPr>
              <a:spLocks/>
            </p:cNvSpPr>
            <p:nvPr/>
          </p:nvSpPr>
          <p:spPr bwMode="auto">
            <a:xfrm>
              <a:off x="3387" y="2061"/>
              <a:ext cx="32" cy="27"/>
            </a:xfrm>
            <a:custGeom>
              <a:avLst/>
              <a:gdLst>
                <a:gd name="T0" fmla="*/ 2 w 272"/>
                <a:gd name="T1" fmla="*/ 3 h 232"/>
                <a:gd name="T2" fmla="*/ 2 w 272"/>
                <a:gd name="T3" fmla="*/ 3 h 232"/>
                <a:gd name="T4" fmla="*/ 2 w 272"/>
                <a:gd name="T5" fmla="*/ 3 h 232"/>
                <a:gd name="T6" fmla="*/ 2 w 272"/>
                <a:gd name="T7" fmla="*/ 3 h 232"/>
                <a:gd name="T8" fmla="*/ 2 w 272"/>
                <a:gd name="T9" fmla="*/ 3 h 232"/>
                <a:gd name="T10" fmla="*/ 2 w 272"/>
                <a:gd name="T11" fmla="*/ 2 h 232"/>
                <a:gd name="T12" fmla="*/ 3 w 272"/>
                <a:gd name="T13" fmla="*/ 2 h 232"/>
                <a:gd name="T14" fmla="*/ 4 w 272"/>
                <a:gd name="T15" fmla="*/ 2 h 232"/>
                <a:gd name="T16" fmla="*/ 4 w 272"/>
                <a:gd name="T17" fmla="*/ 1 h 232"/>
                <a:gd name="T18" fmla="*/ 3 w 272"/>
                <a:gd name="T19" fmla="*/ 1 h 232"/>
                <a:gd name="T20" fmla="*/ 2 w 272"/>
                <a:gd name="T21" fmla="*/ 1 h 232"/>
                <a:gd name="T22" fmla="*/ 2 w 272"/>
                <a:gd name="T23" fmla="*/ 0 h 232"/>
                <a:gd name="T24" fmla="*/ 2 w 272"/>
                <a:gd name="T25" fmla="*/ 0 h 232"/>
                <a:gd name="T26" fmla="*/ 1 w 272"/>
                <a:gd name="T27" fmla="*/ 0 h 232"/>
                <a:gd name="T28" fmla="*/ 2 w 272"/>
                <a:gd name="T29" fmla="*/ 0 h 232"/>
                <a:gd name="T30" fmla="*/ 2 w 272"/>
                <a:gd name="T31" fmla="*/ 1 h 232"/>
                <a:gd name="T32" fmla="*/ 0 w 272"/>
                <a:gd name="T33" fmla="*/ 1 h 232"/>
                <a:gd name="T34" fmla="*/ 0 w 272"/>
                <a:gd name="T35" fmla="*/ 1 h 232"/>
                <a:gd name="T36" fmla="*/ 0 w 272"/>
                <a:gd name="T37" fmla="*/ 2 h 232"/>
                <a:gd name="T38" fmla="*/ 0 w 272"/>
                <a:gd name="T39" fmla="*/ 2 h 232"/>
                <a:gd name="T40" fmla="*/ 2 w 272"/>
                <a:gd name="T41" fmla="*/ 2 h 232"/>
                <a:gd name="T42" fmla="*/ 2 w 272"/>
                <a:gd name="T43" fmla="*/ 3 h 2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2"/>
                <a:gd name="T67" fmla="*/ 0 h 232"/>
                <a:gd name="T68" fmla="*/ 272 w 272"/>
                <a:gd name="T69" fmla="*/ 232 h 2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2" h="232">
                  <a:moveTo>
                    <a:pt x="114" y="228"/>
                  </a:moveTo>
                  <a:lnTo>
                    <a:pt x="121" y="229"/>
                  </a:lnTo>
                  <a:lnTo>
                    <a:pt x="138" y="230"/>
                  </a:lnTo>
                  <a:lnTo>
                    <a:pt x="155" y="231"/>
                  </a:lnTo>
                  <a:lnTo>
                    <a:pt x="162" y="232"/>
                  </a:lnTo>
                  <a:lnTo>
                    <a:pt x="160" y="118"/>
                  </a:lnTo>
                  <a:lnTo>
                    <a:pt x="242" y="116"/>
                  </a:lnTo>
                  <a:lnTo>
                    <a:pt x="271" y="136"/>
                  </a:lnTo>
                  <a:lnTo>
                    <a:pt x="272" y="66"/>
                  </a:lnTo>
                  <a:lnTo>
                    <a:pt x="242" y="78"/>
                  </a:lnTo>
                  <a:lnTo>
                    <a:pt x="162" y="80"/>
                  </a:lnTo>
                  <a:lnTo>
                    <a:pt x="159" y="22"/>
                  </a:lnTo>
                  <a:lnTo>
                    <a:pt x="171" y="0"/>
                  </a:lnTo>
                  <a:lnTo>
                    <a:pt x="103" y="0"/>
                  </a:lnTo>
                  <a:lnTo>
                    <a:pt x="115" y="24"/>
                  </a:lnTo>
                  <a:lnTo>
                    <a:pt x="114" y="78"/>
                  </a:lnTo>
                  <a:lnTo>
                    <a:pt x="25" y="78"/>
                  </a:lnTo>
                  <a:lnTo>
                    <a:pt x="0" y="66"/>
                  </a:lnTo>
                  <a:lnTo>
                    <a:pt x="2" y="135"/>
                  </a:lnTo>
                  <a:lnTo>
                    <a:pt x="32" y="116"/>
                  </a:lnTo>
                  <a:lnTo>
                    <a:pt x="113" y="116"/>
                  </a:lnTo>
                  <a:lnTo>
                    <a:pt x="114" y="228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26" name="Freeform 35"/>
            <p:cNvSpPr>
              <a:spLocks noEditPoints="1"/>
            </p:cNvSpPr>
            <p:nvPr/>
          </p:nvSpPr>
          <p:spPr bwMode="auto">
            <a:xfrm>
              <a:off x="3818" y="2086"/>
              <a:ext cx="1388" cy="374"/>
            </a:xfrm>
            <a:custGeom>
              <a:avLst/>
              <a:gdLst>
                <a:gd name="T0" fmla="*/ 4 w 11968"/>
                <a:gd name="T1" fmla="*/ 42 h 3224"/>
                <a:gd name="T2" fmla="*/ 14 w 11968"/>
                <a:gd name="T3" fmla="*/ 39 h 3224"/>
                <a:gd name="T4" fmla="*/ 38 w 11968"/>
                <a:gd name="T5" fmla="*/ 43 h 3224"/>
                <a:gd name="T6" fmla="*/ 27 w 11968"/>
                <a:gd name="T7" fmla="*/ 38 h 3224"/>
                <a:gd name="T8" fmla="*/ 39 w 11968"/>
                <a:gd name="T9" fmla="*/ 30 h 3224"/>
                <a:gd name="T10" fmla="*/ 24 w 11968"/>
                <a:gd name="T11" fmla="*/ 34 h 3224"/>
                <a:gd name="T12" fmla="*/ 49 w 11968"/>
                <a:gd name="T13" fmla="*/ 43 h 3224"/>
                <a:gd name="T14" fmla="*/ 62 w 11968"/>
                <a:gd name="T15" fmla="*/ 43 h 3224"/>
                <a:gd name="T16" fmla="*/ 52 w 11968"/>
                <a:gd name="T17" fmla="*/ 36 h 3224"/>
                <a:gd name="T18" fmla="*/ 77 w 11968"/>
                <a:gd name="T19" fmla="*/ 43 h 3224"/>
                <a:gd name="T20" fmla="*/ 77 w 11968"/>
                <a:gd name="T21" fmla="*/ 26 h 3224"/>
                <a:gd name="T22" fmla="*/ 75 w 11968"/>
                <a:gd name="T23" fmla="*/ 28 h 3224"/>
                <a:gd name="T24" fmla="*/ 80 w 11968"/>
                <a:gd name="T25" fmla="*/ 42 h 3224"/>
                <a:gd name="T26" fmla="*/ 97 w 11968"/>
                <a:gd name="T27" fmla="*/ 43 h 3224"/>
                <a:gd name="T28" fmla="*/ 103 w 11968"/>
                <a:gd name="T29" fmla="*/ 42 h 3224"/>
                <a:gd name="T30" fmla="*/ 105 w 11968"/>
                <a:gd name="T31" fmla="*/ 36 h 3224"/>
                <a:gd name="T32" fmla="*/ 105 w 11968"/>
                <a:gd name="T33" fmla="*/ 28 h 3224"/>
                <a:gd name="T34" fmla="*/ 96 w 11968"/>
                <a:gd name="T35" fmla="*/ 27 h 3224"/>
                <a:gd name="T36" fmla="*/ 117 w 11968"/>
                <a:gd name="T37" fmla="*/ 43 h 3224"/>
                <a:gd name="T38" fmla="*/ 122 w 11968"/>
                <a:gd name="T39" fmla="*/ 34 h 3224"/>
                <a:gd name="T40" fmla="*/ 137 w 11968"/>
                <a:gd name="T41" fmla="*/ 43 h 3224"/>
                <a:gd name="T42" fmla="*/ 152 w 11968"/>
                <a:gd name="T43" fmla="*/ 43 h 3224"/>
                <a:gd name="T44" fmla="*/ 156 w 11968"/>
                <a:gd name="T45" fmla="*/ 32 h 3224"/>
                <a:gd name="T46" fmla="*/ 157 w 11968"/>
                <a:gd name="T47" fmla="*/ 28 h 3224"/>
                <a:gd name="T48" fmla="*/ 149 w 11968"/>
                <a:gd name="T49" fmla="*/ 26 h 3224"/>
                <a:gd name="T50" fmla="*/ 152 w 11968"/>
                <a:gd name="T51" fmla="*/ 37 h 3224"/>
                <a:gd name="T52" fmla="*/ 2 w 11968"/>
                <a:gd name="T53" fmla="*/ 2 h 3224"/>
                <a:gd name="T54" fmla="*/ 18 w 11968"/>
                <a:gd name="T55" fmla="*/ 0 h 3224"/>
                <a:gd name="T56" fmla="*/ 22 w 11968"/>
                <a:gd name="T57" fmla="*/ 11 h 3224"/>
                <a:gd name="T58" fmla="*/ 29 w 11968"/>
                <a:gd name="T59" fmla="*/ 15 h 3224"/>
                <a:gd name="T60" fmla="*/ 24 w 11968"/>
                <a:gd name="T61" fmla="*/ 8 h 3224"/>
                <a:gd name="T62" fmla="*/ 24 w 11968"/>
                <a:gd name="T63" fmla="*/ 8 h 3224"/>
                <a:gd name="T64" fmla="*/ 28 w 11968"/>
                <a:gd name="T65" fmla="*/ 0 h 3224"/>
                <a:gd name="T66" fmla="*/ 44 w 11968"/>
                <a:gd name="T67" fmla="*/ 1 h 3224"/>
                <a:gd name="T68" fmla="*/ 33 w 11968"/>
                <a:gd name="T69" fmla="*/ 1 h 3224"/>
                <a:gd name="T70" fmla="*/ 40 w 11968"/>
                <a:gd name="T71" fmla="*/ 17 h 3224"/>
                <a:gd name="T72" fmla="*/ 50 w 11968"/>
                <a:gd name="T73" fmla="*/ 17 h 3224"/>
                <a:gd name="T74" fmla="*/ 57 w 11968"/>
                <a:gd name="T75" fmla="*/ 16 h 3224"/>
                <a:gd name="T76" fmla="*/ 59 w 11968"/>
                <a:gd name="T77" fmla="*/ 10 h 3224"/>
                <a:gd name="T78" fmla="*/ 58 w 11968"/>
                <a:gd name="T79" fmla="*/ 1 h 3224"/>
                <a:gd name="T80" fmla="*/ 51 w 11968"/>
                <a:gd name="T81" fmla="*/ 0 h 3224"/>
                <a:gd name="T82" fmla="*/ 65 w 11968"/>
                <a:gd name="T83" fmla="*/ 17 h 3224"/>
                <a:gd name="T84" fmla="*/ 72 w 11968"/>
                <a:gd name="T85" fmla="*/ 11 h 3224"/>
                <a:gd name="T86" fmla="*/ 75 w 11968"/>
                <a:gd name="T87" fmla="*/ 7 h 3224"/>
                <a:gd name="T88" fmla="*/ 66 w 11968"/>
                <a:gd name="T89" fmla="*/ 1 h 3224"/>
                <a:gd name="T90" fmla="*/ 70 w 11968"/>
                <a:gd name="T91" fmla="*/ 9 h 3224"/>
                <a:gd name="T92" fmla="*/ 82 w 11968"/>
                <a:gd name="T93" fmla="*/ 0 h 3224"/>
                <a:gd name="T94" fmla="*/ 84 w 11968"/>
                <a:gd name="T95" fmla="*/ 17 h 3224"/>
                <a:gd name="T96" fmla="*/ 104 w 11968"/>
                <a:gd name="T97" fmla="*/ 14 h 3224"/>
                <a:gd name="T98" fmla="*/ 104 w 11968"/>
                <a:gd name="T99" fmla="*/ 0 h 3224"/>
                <a:gd name="T100" fmla="*/ 93 w 11968"/>
                <a:gd name="T101" fmla="*/ 16 h 3224"/>
                <a:gd name="T102" fmla="*/ 112 w 11968"/>
                <a:gd name="T103" fmla="*/ 17 h 3224"/>
                <a:gd name="T104" fmla="*/ 124 w 11968"/>
                <a:gd name="T105" fmla="*/ 16 h 3224"/>
                <a:gd name="T106" fmla="*/ 121 w 11968"/>
                <a:gd name="T107" fmla="*/ 3 h 3224"/>
                <a:gd name="T108" fmla="*/ 131 w 11968"/>
                <a:gd name="T109" fmla="*/ 17 h 3224"/>
                <a:gd name="T110" fmla="*/ 138 w 11968"/>
                <a:gd name="T111" fmla="*/ 11 h 3224"/>
                <a:gd name="T112" fmla="*/ 141 w 11968"/>
                <a:gd name="T113" fmla="*/ 7 h 3224"/>
                <a:gd name="T114" fmla="*/ 132 w 11968"/>
                <a:gd name="T115" fmla="*/ 1 h 3224"/>
                <a:gd name="T116" fmla="*/ 136 w 11968"/>
                <a:gd name="T117" fmla="*/ 9 h 3224"/>
                <a:gd name="T118" fmla="*/ 156 w 11968"/>
                <a:gd name="T119" fmla="*/ 17 h 3224"/>
                <a:gd name="T120" fmla="*/ 160 w 11968"/>
                <a:gd name="T121" fmla="*/ 1 h 3224"/>
                <a:gd name="T122" fmla="*/ 153 w 11968"/>
                <a:gd name="T123" fmla="*/ 9 h 3224"/>
                <a:gd name="T124" fmla="*/ 145 w 11968"/>
                <a:gd name="T125" fmla="*/ 0 h 3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968"/>
                <a:gd name="T190" fmla="*/ 0 h 3224"/>
                <a:gd name="T191" fmla="*/ 11968 w 11968"/>
                <a:gd name="T192" fmla="*/ 3224 h 32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968" h="3224">
                  <a:moveTo>
                    <a:pt x="202" y="1526"/>
                  </a:moveTo>
                  <a:lnTo>
                    <a:pt x="11861" y="1526"/>
                  </a:lnTo>
                  <a:lnTo>
                    <a:pt x="11861" y="1566"/>
                  </a:lnTo>
                  <a:lnTo>
                    <a:pt x="202" y="1566"/>
                  </a:lnTo>
                  <a:lnTo>
                    <a:pt x="202" y="1526"/>
                  </a:lnTo>
                  <a:close/>
                  <a:moveTo>
                    <a:pt x="201" y="3021"/>
                  </a:moveTo>
                  <a:lnTo>
                    <a:pt x="194" y="3040"/>
                  </a:lnTo>
                  <a:lnTo>
                    <a:pt x="186" y="3060"/>
                  </a:lnTo>
                  <a:lnTo>
                    <a:pt x="178" y="3078"/>
                  </a:lnTo>
                  <a:lnTo>
                    <a:pt x="170" y="3095"/>
                  </a:lnTo>
                  <a:lnTo>
                    <a:pt x="160" y="3111"/>
                  </a:lnTo>
                  <a:lnTo>
                    <a:pt x="150" y="3125"/>
                  </a:lnTo>
                  <a:lnTo>
                    <a:pt x="138" y="3137"/>
                  </a:lnTo>
                  <a:lnTo>
                    <a:pt x="126" y="3149"/>
                  </a:lnTo>
                  <a:lnTo>
                    <a:pt x="120" y="3153"/>
                  </a:lnTo>
                  <a:lnTo>
                    <a:pt x="113" y="3158"/>
                  </a:lnTo>
                  <a:lnTo>
                    <a:pt x="106" y="3162"/>
                  </a:lnTo>
                  <a:lnTo>
                    <a:pt x="98" y="3165"/>
                  </a:lnTo>
                  <a:lnTo>
                    <a:pt x="91" y="3169"/>
                  </a:lnTo>
                  <a:lnTo>
                    <a:pt x="82" y="3171"/>
                  </a:lnTo>
                  <a:lnTo>
                    <a:pt x="73" y="3173"/>
                  </a:lnTo>
                  <a:lnTo>
                    <a:pt x="64" y="3175"/>
                  </a:lnTo>
                  <a:lnTo>
                    <a:pt x="53" y="3176"/>
                  </a:lnTo>
                  <a:lnTo>
                    <a:pt x="40" y="3177"/>
                  </a:lnTo>
                  <a:lnTo>
                    <a:pt x="27" y="3178"/>
                  </a:lnTo>
                  <a:lnTo>
                    <a:pt x="17" y="3178"/>
                  </a:lnTo>
                  <a:lnTo>
                    <a:pt x="10" y="3178"/>
                  </a:lnTo>
                  <a:lnTo>
                    <a:pt x="6" y="3180"/>
                  </a:lnTo>
                  <a:lnTo>
                    <a:pt x="4" y="3182"/>
                  </a:lnTo>
                  <a:lnTo>
                    <a:pt x="3" y="3184"/>
                  </a:lnTo>
                  <a:lnTo>
                    <a:pt x="2" y="3186"/>
                  </a:lnTo>
                  <a:lnTo>
                    <a:pt x="2" y="3188"/>
                  </a:lnTo>
                  <a:lnTo>
                    <a:pt x="3" y="3191"/>
                  </a:lnTo>
                  <a:lnTo>
                    <a:pt x="4" y="3195"/>
                  </a:lnTo>
                  <a:lnTo>
                    <a:pt x="6" y="3197"/>
                  </a:lnTo>
                  <a:lnTo>
                    <a:pt x="9" y="3198"/>
                  </a:lnTo>
                  <a:lnTo>
                    <a:pt x="14" y="3199"/>
                  </a:lnTo>
                  <a:lnTo>
                    <a:pt x="19" y="3200"/>
                  </a:lnTo>
                  <a:lnTo>
                    <a:pt x="26" y="3201"/>
                  </a:lnTo>
                  <a:lnTo>
                    <a:pt x="33" y="3201"/>
                  </a:lnTo>
                  <a:lnTo>
                    <a:pt x="47" y="3201"/>
                  </a:lnTo>
                  <a:lnTo>
                    <a:pt x="62" y="3201"/>
                  </a:lnTo>
                  <a:lnTo>
                    <a:pt x="77" y="3200"/>
                  </a:lnTo>
                  <a:lnTo>
                    <a:pt x="92" y="3200"/>
                  </a:lnTo>
                  <a:lnTo>
                    <a:pt x="106" y="3200"/>
                  </a:lnTo>
                  <a:lnTo>
                    <a:pt x="120" y="3199"/>
                  </a:lnTo>
                  <a:lnTo>
                    <a:pt x="134" y="3199"/>
                  </a:lnTo>
                  <a:lnTo>
                    <a:pt x="147" y="3199"/>
                  </a:lnTo>
                  <a:lnTo>
                    <a:pt x="160" y="3198"/>
                  </a:lnTo>
                  <a:lnTo>
                    <a:pt x="172" y="3198"/>
                  </a:lnTo>
                  <a:lnTo>
                    <a:pt x="183" y="3198"/>
                  </a:lnTo>
                  <a:lnTo>
                    <a:pt x="193" y="3197"/>
                  </a:lnTo>
                  <a:lnTo>
                    <a:pt x="208" y="3197"/>
                  </a:lnTo>
                  <a:lnTo>
                    <a:pt x="217" y="3196"/>
                  </a:lnTo>
                  <a:lnTo>
                    <a:pt x="226" y="3197"/>
                  </a:lnTo>
                  <a:lnTo>
                    <a:pt x="240" y="3197"/>
                  </a:lnTo>
                  <a:lnTo>
                    <a:pt x="248" y="3198"/>
                  </a:lnTo>
                  <a:lnTo>
                    <a:pt x="255" y="3198"/>
                  </a:lnTo>
                  <a:lnTo>
                    <a:pt x="264" y="3198"/>
                  </a:lnTo>
                  <a:lnTo>
                    <a:pt x="274" y="3199"/>
                  </a:lnTo>
                  <a:lnTo>
                    <a:pt x="282" y="3199"/>
                  </a:lnTo>
                  <a:lnTo>
                    <a:pt x="292" y="3199"/>
                  </a:lnTo>
                  <a:lnTo>
                    <a:pt x="302" y="3200"/>
                  </a:lnTo>
                  <a:lnTo>
                    <a:pt x="311" y="3200"/>
                  </a:lnTo>
                  <a:lnTo>
                    <a:pt x="320" y="3200"/>
                  </a:lnTo>
                  <a:lnTo>
                    <a:pt x="329" y="3201"/>
                  </a:lnTo>
                  <a:lnTo>
                    <a:pt x="338" y="3201"/>
                  </a:lnTo>
                  <a:lnTo>
                    <a:pt x="345" y="3201"/>
                  </a:lnTo>
                  <a:lnTo>
                    <a:pt x="355" y="3200"/>
                  </a:lnTo>
                  <a:lnTo>
                    <a:pt x="363" y="3198"/>
                  </a:lnTo>
                  <a:lnTo>
                    <a:pt x="366" y="3197"/>
                  </a:lnTo>
                  <a:lnTo>
                    <a:pt x="368" y="3195"/>
                  </a:lnTo>
                  <a:lnTo>
                    <a:pt x="369" y="3191"/>
                  </a:lnTo>
                  <a:lnTo>
                    <a:pt x="370" y="3188"/>
                  </a:lnTo>
                  <a:lnTo>
                    <a:pt x="369" y="3186"/>
                  </a:lnTo>
                  <a:lnTo>
                    <a:pt x="369" y="3184"/>
                  </a:lnTo>
                  <a:lnTo>
                    <a:pt x="367" y="3182"/>
                  </a:lnTo>
                  <a:lnTo>
                    <a:pt x="366" y="3180"/>
                  </a:lnTo>
                  <a:lnTo>
                    <a:pt x="361" y="3178"/>
                  </a:lnTo>
                  <a:lnTo>
                    <a:pt x="353" y="3178"/>
                  </a:lnTo>
                  <a:lnTo>
                    <a:pt x="337" y="3178"/>
                  </a:lnTo>
                  <a:lnTo>
                    <a:pt x="330" y="3177"/>
                  </a:lnTo>
                  <a:lnTo>
                    <a:pt x="323" y="3177"/>
                  </a:lnTo>
                  <a:lnTo>
                    <a:pt x="316" y="3175"/>
                  </a:lnTo>
                  <a:lnTo>
                    <a:pt x="308" y="3173"/>
                  </a:lnTo>
                  <a:lnTo>
                    <a:pt x="302" y="3171"/>
                  </a:lnTo>
                  <a:lnTo>
                    <a:pt x="295" y="3166"/>
                  </a:lnTo>
                  <a:lnTo>
                    <a:pt x="290" y="3162"/>
                  </a:lnTo>
                  <a:lnTo>
                    <a:pt x="285" y="3158"/>
                  </a:lnTo>
                  <a:lnTo>
                    <a:pt x="280" y="3152"/>
                  </a:lnTo>
                  <a:lnTo>
                    <a:pt x="277" y="3146"/>
                  </a:lnTo>
                  <a:lnTo>
                    <a:pt x="276" y="3138"/>
                  </a:lnTo>
                  <a:lnTo>
                    <a:pt x="275" y="3131"/>
                  </a:lnTo>
                  <a:lnTo>
                    <a:pt x="275" y="3119"/>
                  </a:lnTo>
                  <a:lnTo>
                    <a:pt x="276" y="3107"/>
                  </a:lnTo>
                  <a:lnTo>
                    <a:pt x="278" y="3094"/>
                  </a:lnTo>
                  <a:lnTo>
                    <a:pt x="281" y="3080"/>
                  </a:lnTo>
                  <a:lnTo>
                    <a:pt x="285" y="3065"/>
                  </a:lnTo>
                  <a:lnTo>
                    <a:pt x="288" y="3051"/>
                  </a:lnTo>
                  <a:lnTo>
                    <a:pt x="292" y="3036"/>
                  </a:lnTo>
                  <a:lnTo>
                    <a:pt x="298" y="3021"/>
                  </a:lnTo>
                  <a:lnTo>
                    <a:pt x="396" y="2731"/>
                  </a:lnTo>
                  <a:lnTo>
                    <a:pt x="398" y="2726"/>
                  </a:lnTo>
                  <a:lnTo>
                    <a:pt x="402" y="2722"/>
                  </a:lnTo>
                  <a:lnTo>
                    <a:pt x="407" y="2719"/>
                  </a:lnTo>
                  <a:lnTo>
                    <a:pt x="413" y="2718"/>
                  </a:lnTo>
                  <a:lnTo>
                    <a:pt x="764" y="2718"/>
                  </a:lnTo>
                  <a:lnTo>
                    <a:pt x="769" y="2718"/>
                  </a:lnTo>
                  <a:lnTo>
                    <a:pt x="774" y="2720"/>
                  </a:lnTo>
                  <a:lnTo>
                    <a:pt x="776" y="2724"/>
                  </a:lnTo>
                  <a:lnTo>
                    <a:pt x="779" y="2728"/>
                  </a:lnTo>
                  <a:lnTo>
                    <a:pt x="931" y="3131"/>
                  </a:lnTo>
                  <a:lnTo>
                    <a:pt x="933" y="3140"/>
                  </a:lnTo>
                  <a:lnTo>
                    <a:pt x="935" y="3148"/>
                  </a:lnTo>
                  <a:lnTo>
                    <a:pt x="935" y="3155"/>
                  </a:lnTo>
                  <a:lnTo>
                    <a:pt x="933" y="3161"/>
                  </a:lnTo>
                  <a:lnTo>
                    <a:pt x="931" y="3166"/>
                  </a:lnTo>
                  <a:lnTo>
                    <a:pt x="927" y="3171"/>
                  </a:lnTo>
                  <a:lnTo>
                    <a:pt x="924" y="3173"/>
                  </a:lnTo>
                  <a:lnTo>
                    <a:pt x="921" y="3175"/>
                  </a:lnTo>
                  <a:lnTo>
                    <a:pt x="917" y="3176"/>
                  </a:lnTo>
                  <a:lnTo>
                    <a:pt x="912" y="3178"/>
                  </a:lnTo>
                  <a:lnTo>
                    <a:pt x="910" y="3182"/>
                  </a:lnTo>
                  <a:lnTo>
                    <a:pt x="909" y="3186"/>
                  </a:lnTo>
                  <a:lnTo>
                    <a:pt x="910" y="3189"/>
                  </a:lnTo>
                  <a:lnTo>
                    <a:pt x="912" y="3192"/>
                  </a:lnTo>
                  <a:lnTo>
                    <a:pt x="917" y="3193"/>
                  </a:lnTo>
                  <a:lnTo>
                    <a:pt x="922" y="3195"/>
                  </a:lnTo>
                  <a:lnTo>
                    <a:pt x="930" y="3196"/>
                  </a:lnTo>
                  <a:lnTo>
                    <a:pt x="937" y="3197"/>
                  </a:lnTo>
                  <a:lnTo>
                    <a:pt x="947" y="3197"/>
                  </a:lnTo>
                  <a:lnTo>
                    <a:pt x="959" y="3198"/>
                  </a:lnTo>
                  <a:lnTo>
                    <a:pt x="979" y="3198"/>
                  </a:lnTo>
                  <a:lnTo>
                    <a:pt x="1001" y="3199"/>
                  </a:lnTo>
                  <a:lnTo>
                    <a:pt x="1022" y="3199"/>
                  </a:lnTo>
                  <a:lnTo>
                    <a:pt x="1042" y="3200"/>
                  </a:lnTo>
                  <a:lnTo>
                    <a:pt x="1063" y="3200"/>
                  </a:lnTo>
                  <a:lnTo>
                    <a:pt x="1082" y="3200"/>
                  </a:lnTo>
                  <a:lnTo>
                    <a:pt x="1102" y="3200"/>
                  </a:lnTo>
                  <a:lnTo>
                    <a:pt x="1120" y="3200"/>
                  </a:lnTo>
                  <a:lnTo>
                    <a:pt x="1137" y="3201"/>
                  </a:lnTo>
                  <a:lnTo>
                    <a:pt x="1153" y="3201"/>
                  </a:lnTo>
                  <a:lnTo>
                    <a:pt x="1167" y="3201"/>
                  </a:lnTo>
                  <a:lnTo>
                    <a:pt x="1180" y="3201"/>
                  </a:lnTo>
                  <a:lnTo>
                    <a:pt x="1192" y="3201"/>
                  </a:lnTo>
                  <a:lnTo>
                    <a:pt x="1202" y="3201"/>
                  </a:lnTo>
                  <a:lnTo>
                    <a:pt x="1209" y="3201"/>
                  </a:lnTo>
                  <a:lnTo>
                    <a:pt x="1215" y="3201"/>
                  </a:lnTo>
                  <a:lnTo>
                    <a:pt x="1228" y="3200"/>
                  </a:lnTo>
                  <a:lnTo>
                    <a:pt x="1239" y="3198"/>
                  </a:lnTo>
                  <a:lnTo>
                    <a:pt x="1242" y="3197"/>
                  </a:lnTo>
                  <a:lnTo>
                    <a:pt x="1245" y="3195"/>
                  </a:lnTo>
                  <a:lnTo>
                    <a:pt x="1247" y="3191"/>
                  </a:lnTo>
                  <a:lnTo>
                    <a:pt x="1248" y="3188"/>
                  </a:lnTo>
                  <a:lnTo>
                    <a:pt x="1247" y="3185"/>
                  </a:lnTo>
                  <a:lnTo>
                    <a:pt x="1247" y="3183"/>
                  </a:lnTo>
                  <a:lnTo>
                    <a:pt x="1245" y="3182"/>
                  </a:lnTo>
                  <a:lnTo>
                    <a:pt x="1244" y="3180"/>
                  </a:lnTo>
                  <a:lnTo>
                    <a:pt x="1239" y="3178"/>
                  </a:lnTo>
                  <a:lnTo>
                    <a:pt x="1232" y="3178"/>
                  </a:lnTo>
                  <a:lnTo>
                    <a:pt x="1218" y="3177"/>
                  </a:lnTo>
                  <a:lnTo>
                    <a:pt x="1202" y="3176"/>
                  </a:lnTo>
                  <a:lnTo>
                    <a:pt x="1193" y="3175"/>
                  </a:lnTo>
                  <a:lnTo>
                    <a:pt x="1184" y="3173"/>
                  </a:lnTo>
                  <a:lnTo>
                    <a:pt x="1176" y="3171"/>
                  </a:lnTo>
                  <a:lnTo>
                    <a:pt x="1166" y="3169"/>
                  </a:lnTo>
                  <a:lnTo>
                    <a:pt x="1153" y="3163"/>
                  </a:lnTo>
                  <a:lnTo>
                    <a:pt x="1138" y="3157"/>
                  </a:lnTo>
                  <a:lnTo>
                    <a:pt x="1130" y="3151"/>
                  </a:lnTo>
                  <a:lnTo>
                    <a:pt x="1123" y="3145"/>
                  </a:lnTo>
                  <a:lnTo>
                    <a:pt x="1114" y="3137"/>
                  </a:lnTo>
                  <a:lnTo>
                    <a:pt x="1105" y="3128"/>
                  </a:lnTo>
                  <a:lnTo>
                    <a:pt x="1097" y="3118"/>
                  </a:lnTo>
                  <a:lnTo>
                    <a:pt x="1087" y="3106"/>
                  </a:lnTo>
                  <a:lnTo>
                    <a:pt x="1077" y="3091"/>
                  </a:lnTo>
                  <a:lnTo>
                    <a:pt x="1067" y="3075"/>
                  </a:lnTo>
                  <a:lnTo>
                    <a:pt x="1058" y="3057"/>
                  </a:lnTo>
                  <a:lnTo>
                    <a:pt x="1047" y="3036"/>
                  </a:lnTo>
                  <a:lnTo>
                    <a:pt x="1036" y="3012"/>
                  </a:lnTo>
                  <a:lnTo>
                    <a:pt x="1025" y="2986"/>
                  </a:lnTo>
                  <a:lnTo>
                    <a:pt x="1015" y="2962"/>
                  </a:lnTo>
                  <a:lnTo>
                    <a:pt x="1006" y="2935"/>
                  </a:lnTo>
                  <a:lnTo>
                    <a:pt x="994" y="2906"/>
                  </a:lnTo>
                  <a:lnTo>
                    <a:pt x="982" y="2876"/>
                  </a:lnTo>
                  <a:lnTo>
                    <a:pt x="969" y="2842"/>
                  </a:lnTo>
                  <a:lnTo>
                    <a:pt x="956" y="2808"/>
                  </a:lnTo>
                  <a:lnTo>
                    <a:pt x="942" y="2773"/>
                  </a:lnTo>
                  <a:lnTo>
                    <a:pt x="927" y="2736"/>
                  </a:lnTo>
                  <a:lnTo>
                    <a:pt x="912" y="2699"/>
                  </a:lnTo>
                  <a:lnTo>
                    <a:pt x="898" y="2660"/>
                  </a:lnTo>
                  <a:lnTo>
                    <a:pt x="883" y="2621"/>
                  </a:lnTo>
                  <a:lnTo>
                    <a:pt x="868" y="2582"/>
                  </a:lnTo>
                  <a:lnTo>
                    <a:pt x="853" y="2541"/>
                  </a:lnTo>
                  <a:lnTo>
                    <a:pt x="837" y="2502"/>
                  </a:lnTo>
                  <a:lnTo>
                    <a:pt x="822" y="2462"/>
                  </a:lnTo>
                  <a:lnTo>
                    <a:pt x="807" y="2423"/>
                  </a:lnTo>
                  <a:lnTo>
                    <a:pt x="792" y="2384"/>
                  </a:lnTo>
                  <a:lnTo>
                    <a:pt x="778" y="2346"/>
                  </a:lnTo>
                  <a:lnTo>
                    <a:pt x="764" y="2309"/>
                  </a:lnTo>
                  <a:lnTo>
                    <a:pt x="750" y="2274"/>
                  </a:lnTo>
                  <a:lnTo>
                    <a:pt x="737" y="2239"/>
                  </a:lnTo>
                  <a:lnTo>
                    <a:pt x="724" y="2206"/>
                  </a:lnTo>
                  <a:lnTo>
                    <a:pt x="712" y="2175"/>
                  </a:lnTo>
                  <a:lnTo>
                    <a:pt x="701" y="2146"/>
                  </a:lnTo>
                  <a:lnTo>
                    <a:pt x="690" y="2117"/>
                  </a:lnTo>
                  <a:lnTo>
                    <a:pt x="680" y="2092"/>
                  </a:lnTo>
                  <a:lnTo>
                    <a:pt x="672" y="2070"/>
                  </a:lnTo>
                  <a:lnTo>
                    <a:pt x="664" y="2050"/>
                  </a:lnTo>
                  <a:lnTo>
                    <a:pt x="658" y="2033"/>
                  </a:lnTo>
                  <a:lnTo>
                    <a:pt x="652" y="2019"/>
                  </a:lnTo>
                  <a:lnTo>
                    <a:pt x="648" y="2008"/>
                  </a:lnTo>
                  <a:lnTo>
                    <a:pt x="645" y="2000"/>
                  </a:lnTo>
                  <a:lnTo>
                    <a:pt x="640" y="1988"/>
                  </a:lnTo>
                  <a:lnTo>
                    <a:pt x="636" y="1977"/>
                  </a:lnTo>
                  <a:lnTo>
                    <a:pt x="632" y="1969"/>
                  </a:lnTo>
                  <a:lnTo>
                    <a:pt x="628" y="1962"/>
                  </a:lnTo>
                  <a:lnTo>
                    <a:pt x="623" y="1951"/>
                  </a:lnTo>
                  <a:lnTo>
                    <a:pt x="617" y="1945"/>
                  </a:lnTo>
                  <a:lnTo>
                    <a:pt x="615" y="1943"/>
                  </a:lnTo>
                  <a:lnTo>
                    <a:pt x="613" y="1942"/>
                  </a:lnTo>
                  <a:lnTo>
                    <a:pt x="611" y="1940"/>
                  </a:lnTo>
                  <a:lnTo>
                    <a:pt x="609" y="1940"/>
                  </a:lnTo>
                  <a:lnTo>
                    <a:pt x="607" y="1940"/>
                  </a:lnTo>
                  <a:lnTo>
                    <a:pt x="603" y="1942"/>
                  </a:lnTo>
                  <a:lnTo>
                    <a:pt x="601" y="1944"/>
                  </a:lnTo>
                  <a:lnTo>
                    <a:pt x="599" y="1945"/>
                  </a:lnTo>
                  <a:lnTo>
                    <a:pt x="595" y="1952"/>
                  </a:lnTo>
                  <a:lnTo>
                    <a:pt x="588" y="1964"/>
                  </a:lnTo>
                  <a:lnTo>
                    <a:pt x="585" y="1972"/>
                  </a:lnTo>
                  <a:lnTo>
                    <a:pt x="582" y="1981"/>
                  </a:lnTo>
                  <a:lnTo>
                    <a:pt x="577" y="1993"/>
                  </a:lnTo>
                  <a:lnTo>
                    <a:pt x="573" y="2004"/>
                  </a:lnTo>
                  <a:lnTo>
                    <a:pt x="201" y="3021"/>
                  </a:lnTo>
                  <a:close/>
                  <a:moveTo>
                    <a:pt x="430" y="2660"/>
                  </a:moveTo>
                  <a:lnTo>
                    <a:pt x="427" y="2659"/>
                  </a:lnTo>
                  <a:lnTo>
                    <a:pt x="424" y="2656"/>
                  </a:lnTo>
                  <a:lnTo>
                    <a:pt x="424" y="2653"/>
                  </a:lnTo>
                  <a:lnTo>
                    <a:pt x="426" y="2648"/>
                  </a:lnTo>
                  <a:lnTo>
                    <a:pt x="570" y="2206"/>
                  </a:lnTo>
                  <a:lnTo>
                    <a:pt x="572" y="2198"/>
                  </a:lnTo>
                  <a:lnTo>
                    <a:pt x="575" y="2192"/>
                  </a:lnTo>
                  <a:lnTo>
                    <a:pt x="578" y="2189"/>
                  </a:lnTo>
                  <a:lnTo>
                    <a:pt x="582" y="2188"/>
                  </a:lnTo>
                  <a:lnTo>
                    <a:pt x="585" y="2189"/>
                  </a:lnTo>
                  <a:lnTo>
                    <a:pt x="588" y="2192"/>
                  </a:lnTo>
                  <a:lnTo>
                    <a:pt x="590" y="2198"/>
                  </a:lnTo>
                  <a:lnTo>
                    <a:pt x="594" y="2206"/>
                  </a:lnTo>
                  <a:lnTo>
                    <a:pt x="749" y="2648"/>
                  </a:lnTo>
                  <a:lnTo>
                    <a:pt x="750" y="2652"/>
                  </a:lnTo>
                  <a:lnTo>
                    <a:pt x="750" y="2655"/>
                  </a:lnTo>
                  <a:lnTo>
                    <a:pt x="749" y="2658"/>
                  </a:lnTo>
                  <a:lnTo>
                    <a:pt x="748" y="2659"/>
                  </a:lnTo>
                  <a:lnTo>
                    <a:pt x="745" y="2659"/>
                  </a:lnTo>
                  <a:lnTo>
                    <a:pt x="742" y="2660"/>
                  </a:lnTo>
                  <a:lnTo>
                    <a:pt x="430" y="2660"/>
                  </a:lnTo>
                  <a:close/>
                  <a:moveTo>
                    <a:pt x="2534" y="3224"/>
                  </a:moveTo>
                  <a:lnTo>
                    <a:pt x="2555" y="3224"/>
                  </a:lnTo>
                  <a:lnTo>
                    <a:pt x="2574" y="3223"/>
                  </a:lnTo>
                  <a:lnTo>
                    <a:pt x="2595" y="3223"/>
                  </a:lnTo>
                  <a:lnTo>
                    <a:pt x="2615" y="3222"/>
                  </a:lnTo>
                  <a:lnTo>
                    <a:pt x="2636" y="3221"/>
                  </a:lnTo>
                  <a:lnTo>
                    <a:pt x="2656" y="3218"/>
                  </a:lnTo>
                  <a:lnTo>
                    <a:pt x="2676" y="3217"/>
                  </a:lnTo>
                  <a:lnTo>
                    <a:pt x="2697" y="3215"/>
                  </a:lnTo>
                  <a:lnTo>
                    <a:pt x="2715" y="3212"/>
                  </a:lnTo>
                  <a:lnTo>
                    <a:pt x="2734" y="3210"/>
                  </a:lnTo>
                  <a:lnTo>
                    <a:pt x="2752" y="3206"/>
                  </a:lnTo>
                  <a:lnTo>
                    <a:pt x="2769" y="3203"/>
                  </a:lnTo>
                  <a:lnTo>
                    <a:pt x="2787" y="3200"/>
                  </a:lnTo>
                  <a:lnTo>
                    <a:pt x="2802" y="3196"/>
                  </a:lnTo>
                  <a:lnTo>
                    <a:pt x="2816" y="3191"/>
                  </a:lnTo>
                  <a:lnTo>
                    <a:pt x="2829" y="3186"/>
                  </a:lnTo>
                  <a:lnTo>
                    <a:pt x="2841" y="3180"/>
                  </a:lnTo>
                  <a:lnTo>
                    <a:pt x="2850" y="3175"/>
                  </a:lnTo>
                  <a:lnTo>
                    <a:pt x="2857" y="3170"/>
                  </a:lnTo>
                  <a:lnTo>
                    <a:pt x="2862" y="3162"/>
                  </a:lnTo>
                  <a:lnTo>
                    <a:pt x="2867" y="3152"/>
                  </a:lnTo>
                  <a:lnTo>
                    <a:pt x="2871" y="3139"/>
                  </a:lnTo>
                  <a:lnTo>
                    <a:pt x="2873" y="3129"/>
                  </a:lnTo>
                  <a:lnTo>
                    <a:pt x="2876" y="3120"/>
                  </a:lnTo>
                  <a:lnTo>
                    <a:pt x="2879" y="3109"/>
                  </a:lnTo>
                  <a:lnTo>
                    <a:pt x="2881" y="3097"/>
                  </a:lnTo>
                  <a:lnTo>
                    <a:pt x="2884" y="3084"/>
                  </a:lnTo>
                  <a:lnTo>
                    <a:pt x="2886" y="3071"/>
                  </a:lnTo>
                  <a:lnTo>
                    <a:pt x="2888" y="3058"/>
                  </a:lnTo>
                  <a:lnTo>
                    <a:pt x="2891" y="3045"/>
                  </a:lnTo>
                  <a:lnTo>
                    <a:pt x="2893" y="3031"/>
                  </a:lnTo>
                  <a:lnTo>
                    <a:pt x="2895" y="3018"/>
                  </a:lnTo>
                  <a:lnTo>
                    <a:pt x="2897" y="3005"/>
                  </a:lnTo>
                  <a:lnTo>
                    <a:pt x="2899" y="2992"/>
                  </a:lnTo>
                  <a:lnTo>
                    <a:pt x="2900" y="2980"/>
                  </a:lnTo>
                  <a:lnTo>
                    <a:pt x="2903" y="2969"/>
                  </a:lnTo>
                  <a:lnTo>
                    <a:pt x="2904" y="2959"/>
                  </a:lnTo>
                  <a:lnTo>
                    <a:pt x="2905" y="2950"/>
                  </a:lnTo>
                  <a:lnTo>
                    <a:pt x="2907" y="2936"/>
                  </a:lnTo>
                  <a:lnTo>
                    <a:pt x="2907" y="2929"/>
                  </a:lnTo>
                  <a:lnTo>
                    <a:pt x="2907" y="2920"/>
                  </a:lnTo>
                  <a:lnTo>
                    <a:pt x="2905" y="2912"/>
                  </a:lnTo>
                  <a:lnTo>
                    <a:pt x="2903" y="2909"/>
                  </a:lnTo>
                  <a:lnTo>
                    <a:pt x="2900" y="2907"/>
                  </a:lnTo>
                  <a:lnTo>
                    <a:pt x="2898" y="2905"/>
                  </a:lnTo>
                  <a:lnTo>
                    <a:pt x="2896" y="2905"/>
                  </a:lnTo>
                  <a:lnTo>
                    <a:pt x="2893" y="2905"/>
                  </a:lnTo>
                  <a:lnTo>
                    <a:pt x="2890" y="2906"/>
                  </a:lnTo>
                  <a:lnTo>
                    <a:pt x="2887" y="2908"/>
                  </a:lnTo>
                  <a:lnTo>
                    <a:pt x="2885" y="2910"/>
                  </a:lnTo>
                  <a:lnTo>
                    <a:pt x="2882" y="2918"/>
                  </a:lnTo>
                  <a:lnTo>
                    <a:pt x="2880" y="2929"/>
                  </a:lnTo>
                  <a:lnTo>
                    <a:pt x="2876" y="2942"/>
                  </a:lnTo>
                  <a:lnTo>
                    <a:pt x="2873" y="2958"/>
                  </a:lnTo>
                  <a:lnTo>
                    <a:pt x="2870" y="2967"/>
                  </a:lnTo>
                  <a:lnTo>
                    <a:pt x="2867" y="2976"/>
                  </a:lnTo>
                  <a:lnTo>
                    <a:pt x="2863" y="2986"/>
                  </a:lnTo>
                  <a:lnTo>
                    <a:pt x="2860" y="2996"/>
                  </a:lnTo>
                  <a:lnTo>
                    <a:pt x="2856" y="3006"/>
                  </a:lnTo>
                  <a:lnTo>
                    <a:pt x="2852" y="3016"/>
                  </a:lnTo>
                  <a:lnTo>
                    <a:pt x="2847" y="3025"/>
                  </a:lnTo>
                  <a:lnTo>
                    <a:pt x="2842" y="3034"/>
                  </a:lnTo>
                  <a:lnTo>
                    <a:pt x="2836" y="3044"/>
                  </a:lnTo>
                  <a:lnTo>
                    <a:pt x="2831" y="3051"/>
                  </a:lnTo>
                  <a:lnTo>
                    <a:pt x="2826" y="3060"/>
                  </a:lnTo>
                  <a:lnTo>
                    <a:pt x="2819" y="3067"/>
                  </a:lnTo>
                  <a:lnTo>
                    <a:pt x="2810" y="3075"/>
                  </a:lnTo>
                  <a:lnTo>
                    <a:pt x="2802" y="3083"/>
                  </a:lnTo>
                  <a:lnTo>
                    <a:pt x="2793" y="3089"/>
                  </a:lnTo>
                  <a:lnTo>
                    <a:pt x="2783" y="3096"/>
                  </a:lnTo>
                  <a:lnTo>
                    <a:pt x="2774" y="3102"/>
                  </a:lnTo>
                  <a:lnTo>
                    <a:pt x="2764" y="3108"/>
                  </a:lnTo>
                  <a:lnTo>
                    <a:pt x="2754" y="3113"/>
                  </a:lnTo>
                  <a:lnTo>
                    <a:pt x="2743" y="3118"/>
                  </a:lnTo>
                  <a:lnTo>
                    <a:pt x="2721" y="3126"/>
                  </a:lnTo>
                  <a:lnTo>
                    <a:pt x="2698" y="3133"/>
                  </a:lnTo>
                  <a:lnTo>
                    <a:pt x="2674" y="3138"/>
                  </a:lnTo>
                  <a:lnTo>
                    <a:pt x="2648" y="3142"/>
                  </a:lnTo>
                  <a:lnTo>
                    <a:pt x="2621" y="3145"/>
                  </a:lnTo>
                  <a:lnTo>
                    <a:pt x="2594" y="3147"/>
                  </a:lnTo>
                  <a:lnTo>
                    <a:pt x="2564" y="3148"/>
                  </a:lnTo>
                  <a:lnTo>
                    <a:pt x="2534" y="3149"/>
                  </a:lnTo>
                  <a:lnTo>
                    <a:pt x="2508" y="3148"/>
                  </a:lnTo>
                  <a:lnTo>
                    <a:pt x="2483" y="3147"/>
                  </a:lnTo>
                  <a:lnTo>
                    <a:pt x="2457" y="3144"/>
                  </a:lnTo>
                  <a:lnTo>
                    <a:pt x="2433" y="3140"/>
                  </a:lnTo>
                  <a:lnTo>
                    <a:pt x="2408" y="3136"/>
                  </a:lnTo>
                  <a:lnTo>
                    <a:pt x="2384" y="3131"/>
                  </a:lnTo>
                  <a:lnTo>
                    <a:pt x="2362" y="3124"/>
                  </a:lnTo>
                  <a:lnTo>
                    <a:pt x="2339" y="3116"/>
                  </a:lnTo>
                  <a:lnTo>
                    <a:pt x="2316" y="3108"/>
                  </a:lnTo>
                  <a:lnTo>
                    <a:pt x="2294" y="3099"/>
                  </a:lnTo>
                  <a:lnTo>
                    <a:pt x="2273" y="3089"/>
                  </a:lnTo>
                  <a:lnTo>
                    <a:pt x="2252" y="3078"/>
                  </a:lnTo>
                  <a:lnTo>
                    <a:pt x="2233" y="3067"/>
                  </a:lnTo>
                  <a:lnTo>
                    <a:pt x="2213" y="3055"/>
                  </a:lnTo>
                  <a:lnTo>
                    <a:pt x="2194" y="3042"/>
                  </a:lnTo>
                  <a:lnTo>
                    <a:pt x="2175" y="3027"/>
                  </a:lnTo>
                  <a:lnTo>
                    <a:pt x="2158" y="3013"/>
                  </a:lnTo>
                  <a:lnTo>
                    <a:pt x="2140" y="2998"/>
                  </a:lnTo>
                  <a:lnTo>
                    <a:pt x="2123" y="2983"/>
                  </a:lnTo>
                  <a:lnTo>
                    <a:pt x="2108" y="2967"/>
                  </a:lnTo>
                  <a:lnTo>
                    <a:pt x="2093" y="2949"/>
                  </a:lnTo>
                  <a:lnTo>
                    <a:pt x="2078" y="2932"/>
                  </a:lnTo>
                  <a:lnTo>
                    <a:pt x="2065" y="2914"/>
                  </a:lnTo>
                  <a:lnTo>
                    <a:pt x="2050" y="2895"/>
                  </a:lnTo>
                  <a:lnTo>
                    <a:pt x="2039" y="2877"/>
                  </a:lnTo>
                  <a:lnTo>
                    <a:pt x="2027" y="2857"/>
                  </a:lnTo>
                  <a:lnTo>
                    <a:pt x="2016" y="2837"/>
                  </a:lnTo>
                  <a:lnTo>
                    <a:pt x="2005" y="2817"/>
                  </a:lnTo>
                  <a:lnTo>
                    <a:pt x="1995" y="2796"/>
                  </a:lnTo>
                  <a:lnTo>
                    <a:pt x="1987" y="2775"/>
                  </a:lnTo>
                  <a:lnTo>
                    <a:pt x="1979" y="2754"/>
                  </a:lnTo>
                  <a:lnTo>
                    <a:pt x="1971" y="2731"/>
                  </a:lnTo>
                  <a:lnTo>
                    <a:pt x="1965" y="2710"/>
                  </a:lnTo>
                  <a:lnTo>
                    <a:pt x="1959" y="2688"/>
                  </a:lnTo>
                  <a:lnTo>
                    <a:pt x="1955" y="2665"/>
                  </a:lnTo>
                  <a:lnTo>
                    <a:pt x="1951" y="2642"/>
                  </a:lnTo>
                  <a:lnTo>
                    <a:pt x="1948" y="2620"/>
                  </a:lnTo>
                  <a:lnTo>
                    <a:pt x="1945" y="2596"/>
                  </a:lnTo>
                  <a:lnTo>
                    <a:pt x="1944" y="2573"/>
                  </a:lnTo>
                  <a:lnTo>
                    <a:pt x="1944" y="2549"/>
                  </a:lnTo>
                  <a:lnTo>
                    <a:pt x="1944" y="2508"/>
                  </a:lnTo>
                  <a:lnTo>
                    <a:pt x="1946" y="2468"/>
                  </a:lnTo>
                  <a:lnTo>
                    <a:pt x="1951" y="2429"/>
                  </a:lnTo>
                  <a:lnTo>
                    <a:pt x="1955" y="2390"/>
                  </a:lnTo>
                  <a:lnTo>
                    <a:pt x="1959" y="2371"/>
                  </a:lnTo>
                  <a:lnTo>
                    <a:pt x="1963" y="2353"/>
                  </a:lnTo>
                  <a:lnTo>
                    <a:pt x="1967" y="2334"/>
                  </a:lnTo>
                  <a:lnTo>
                    <a:pt x="1972" y="2316"/>
                  </a:lnTo>
                  <a:lnTo>
                    <a:pt x="1979" y="2298"/>
                  </a:lnTo>
                  <a:lnTo>
                    <a:pt x="1985" y="2281"/>
                  </a:lnTo>
                  <a:lnTo>
                    <a:pt x="1992" y="2264"/>
                  </a:lnTo>
                  <a:lnTo>
                    <a:pt x="2000" y="2247"/>
                  </a:lnTo>
                  <a:lnTo>
                    <a:pt x="2008" y="2230"/>
                  </a:lnTo>
                  <a:lnTo>
                    <a:pt x="2018" y="2214"/>
                  </a:lnTo>
                  <a:lnTo>
                    <a:pt x="2028" y="2198"/>
                  </a:lnTo>
                  <a:lnTo>
                    <a:pt x="2039" y="2182"/>
                  </a:lnTo>
                  <a:lnTo>
                    <a:pt x="2050" y="2167"/>
                  </a:lnTo>
                  <a:lnTo>
                    <a:pt x="2063" y="2152"/>
                  </a:lnTo>
                  <a:lnTo>
                    <a:pt x="2077" y="2137"/>
                  </a:lnTo>
                  <a:lnTo>
                    <a:pt x="2091" y="2123"/>
                  </a:lnTo>
                  <a:lnTo>
                    <a:pt x="2106" y="2109"/>
                  </a:lnTo>
                  <a:lnTo>
                    <a:pt x="2124" y="2095"/>
                  </a:lnTo>
                  <a:lnTo>
                    <a:pt x="2144" y="2080"/>
                  </a:lnTo>
                  <a:lnTo>
                    <a:pt x="2165" y="2066"/>
                  </a:lnTo>
                  <a:lnTo>
                    <a:pt x="2177" y="2060"/>
                  </a:lnTo>
                  <a:lnTo>
                    <a:pt x="2190" y="2053"/>
                  </a:lnTo>
                  <a:lnTo>
                    <a:pt x="2204" y="2048"/>
                  </a:lnTo>
                  <a:lnTo>
                    <a:pt x="2219" y="2041"/>
                  </a:lnTo>
                  <a:lnTo>
                    <a:pt x="2251" y="2031"/>
                  </a:lnTo>
                  <a:lnTo>
                    <a:pt x="2286" y="2022"/>
                  </a:lnTo>
                  <a:lnTo>
                    <a:pt x="2304" y="2018"/>
                  </a:lnTo>
                  <a:lnTo>
                    <a:pt x="2325" y="2013"/>
                  </a:lnTo>
                  <a:lnTo>
                    <a:pt x="2345" y="2010"/>
                  </a:lnTo>
                  <a:lnTo>
                    <a:pt x="2368" y="2008"/>
                  </a:lnTo>
                  <a:lnTo>
                    <a:pt x="2391" y="2006"/>
                  </a:lnTo>
                  <a:lnTo>
                    <a:pt x="2416" y="2004"/>
                  </a:lnTo>
                  <a:lnTo>
                    <a:pt x="2441" y="2003"/>
                  </a:lnTo>
                  <a:lnTo>
                    <a:pt x="2467" y="2003"/>
                  </a:lnTo>
                  <a:lnTo>
                    <a:pt x="2503" y="2003"/>
                  </a:lnTo>
                  <a:lnTo>
                    <a:pt x="2537" y="2007"/>
                  </a:lnTo>
                  <a:lnTo>
                    <a:pt x="2571" y="2010"/>
                  </a:lnTo>
                  <a:lnTo>
                    <a:pt x="2603" y="2016"/>
                  </a:lnTo>
                  <a:lnTo>
                    <a:pt x="2634" y="2023"/>
                  </a:lnTo>
                  <a:lnTo>
                    <a:pt x="2663" y="2032"/>
                  </a:lnTo>
                  <a:lnTo>
                    <a:pt x="2690" y="2040"/>
                  </a:lnTo>
                  <a:lnTo>
                    <a:pt x="2716" y="2050"/>
                  </a:lnTo>
                  <a:lnTo>
                    <a:pt x="2739" y="2061"/>
                  </a:lnTo>
                  <a:lnTo>
                    <a:pt x="2761" y="2072"/>
                  </a:lnTo>
                  <a:lnTo>
                    <a:pt x="2779" y="2084"/>
                  </a:lnTo>
                  <a:lnTo>
                    <a:pt x="2794" y="2097"/>
                  </a:lnTo>
                  <a:lnTo>
                    <a:pt x="2805" y="2106"/>
                  </a:lnTo>
                  <a:lnTo>
                    <a:pt x="2814" y="2116"/>
                  </a:lnTo>
                  <a:lnTo>
                    <a:pt x="2822" y="2128"/>
                  </a:lnTo>
                  <a:lnTo>
                    <a:pt x="2831" y="2141"/>
                  </a:lnTo>
                  <a:lnTo>
                    <a:pt x="2839" y="2155"/>
                  </a:lnTo>
                  <a:lnTo>
                    <a:pt x="2844" y="2169"/>
                  </a:lnTo>
                  <a:lnTo>
                    <a:pt x="2850" y="2185"/>
                  </a:lnTo>
                  <a:lnTo>
                    <a:pt x="2855" y="2200"/>
                  </a:lnTo>
                  <a:lnTo>
                    <a:pt x="2858" y="2215"/>
                  </a:lnTo>
                  <a:lnTo>
                    <a:pt x="2861" y="2231"/>
                  </a:lnTo>
                  <a:lnTo>
                    <a:pt x="2862" y="2247"/>
                  </a:lnTo>
                  <a:lnTo>
                    <a:pt x="2862" y="2263"/>
                  </a:lnTo>
                  <a:lnTo>
                    <a:pt x="2863" y="2278"/>
                  </a:lnTo>
                  <a:lnTo>
                    <a:pt x="2865" y="2289"/>
                  </a:lnTo>
                  <a:lnTo>
                    <a:pt x="2867" y="2293"/>
                  </a:lnTo>
                  <a:lnTo>
                    <a:pt x="2869" y="2295"/>
                  </a:lnTo>
                  <a:lnTo>
                    <a:pt x="2872" y="2297"/>
                  </a:lnTo>
                  <a:lnTo>
                    <a:pt x="2875" y="2297"/>
                  </a:lnTo>
                  <a:lnTo>
                    <a:pt x="2880" y="2297"/>
                  </a:lnTo>
                  <a:lnTo>
                    <a:pt x="2882" y="2295"/>
                  </a:lnTo>
                  <a:lnTo>
                    <a:pt x="2884" y="2293"/>
                  </a:lnTo>
                  <a:lnTo>
                    <a:pt x="2886" y="2290"/>
                  </a:lnTo>
                  <a:lnTo>
                    <a:pt x="2890" y="2279"/>
                  </a:lnTo>
                  <a:lnTo>
                    <a:pt x="2891" y="2263"/>
                  </a:lnTo>
                  <a:lnTo>
                    <a:pt x="2892" y="2251"/>
                  </a:lnTo>
                  <a:lnTo>
                    <a:pt x="2892" y="2234"/>
                  </a:lnTo>
                  <a:lnTo>
                    <a:pt x="2892" y="2224"/>
                  </a:lnTo>
                  <a:lnTo>
                    <a:pt x="2892" y="2213"/>
                  </a:lnTo>
                  <a:lnTo>
                    <a:pt x="2893" y="2202"/>
                  </a:lnTo>
                  <a:lnTo>
                    <a:pt x="2893" y="2190"/>
                  </a:lnTo>
                  <a:lnTo>
                    <a:pt x="2893" y="2177"/>
                  </a:lnTo>
                  <a:lnTo>
                    <a:pt x="2893" y="2165"/>
                  </a:lnTo>
                  <a:lnTo>
                    <a:pt x="2893" y="2153"/>
                  </a:lnTo>
                  <a:lnTo>
                    <a:pt x="2894" y="2140"/>
                  </a:lnTo>
                  <a:lnTo>
                    <a:pt x="2894" y="2128"/>
                  </a:lnTo>
                  <a:lnTo>
                    <a:pt x="2895" y="2116"/>
                  </a:lnTo>
                  <a:lnTo>
                    <a:pt x="2895" y="2105"/>
                  </a:lnTo>
                  <a:lnTo>
                    <a:pt x="2896" y="2095"/>
                  </a:lnTo>
                  <a:lnTo>
                    <a:pt x="2896" y="2080"/>
                  </a:lnTo>
                  <a:lnTo>
                    <a:pt x="2897" y="2068"/>
                  </a:lnTo>
                  <a:lnTo>
                    <a:pt x="2898" y="2058"/>
                  </a:lnTo>
                  <a:lnTo>
                    <a:pt x="2899" y="2048"/>
                  </a:lnTo>
                  <a:lnTo>
                    <a:pt x="2901" y="2032"/>
                  </a:lnTo>
                  <a:lnTo>
                    <a:pt x="2903" y="2020"/>
                  </a:lnTo>
                  <a:lnTo>
                    <a:pt x="2904" y="2010"/>
                  </a:lnTo>
                  <a:lnTo>
                    <a:pt x="2904" y="2003"/>
                  </a:lnTo>
                  <a:lnTo>
                    <a:pt x="2904" y="1999"/>
                  </a:lnTo>
                  <a:lnTo>
                    <a:pt x="2903" y="1996"/>
                  </a:lnTo>
                  <a:lnTo>
                    <a:pt x="2901" y="1994"/>
                  </a:lnTo>
                  <a:lnTo>
                    <a:pt x="2900" y="1990"/>
                  </a:lnTo>
                  <a:lnTo>
                    <a:pt x="2897" y="1988"/>
                  </a:lnTo>
                  <a:lnTo>
                    <a:pt x="2894" y="1987"/>
                  </a:lnTo>
                  <a:lnTo>
                    <a:pt x="2888" y="1986"/>
                  </a:lnTo>
                  <a:lnTo>
                    <a:pt x="2883" y="1985"/>
                  </a:lnTo>
                  <a:lnTo>
                    <a:pt x="2862" y="1983"/>
                  </a:lnTo>
                  <a:lnTo>
                    <a:pt x="2843" y="1982"/>
                  </a:lnTo>
                  <a:lnTo>
                    <a:pt x="2823" y="1978"/>
                  </a:lnTo>
                  <a:lnTo>
                    <a:pt x="2803" y="1975"/>
                  </a:lnTo>
                  <a:lnTo>
                    <a:pt x="2782" y="1972"/>
                  </a:lnTo>
                  <a:lnTo>
                    <a:pt x="2761" y="1969"/>
                  </a:lnTo>
                  <a:lnTo>
                    <a:pt x="2739" y="1964"/>
                  </a:lnTo>
                  <a:lnTo>
                    <a:pt x="2716" y="1960"/>
                  </a:lnTo>
                  <a:lnTo>
                    <a:pt x="2695" y="1957"/>
                  </a:lnTo>
                  <a:lnTo>
                    <a:pt x="2675" y="1954"/>
                  </a:lnTo>
                  <a:lnTo>
                    <a:pt x="2654" y="1951"/>
                  </a:lnTo>
                  <a:lnTo>
                    <a:pt x="2633" y="1949"/>
                  </a:lnTo>
                  <a:lnTo>
                    <a:pt x="2612" y="1947"/>
                  </a:lnTo>
                  <a:lnTo>
                    <a:pt x="2591" y="1945"/>
                  </a:lnTo>
                  <a:lnTo>
                    <a:pt x="2571" y="1944"/>
                  </a:lnTo>
                  <a:lnTo>
                    <a:pt x="2551" y="1943"/>
                  </a:lnTo>
                  <a:lnTo>
                    <a:pt x="2532" y="1942"/>
                  </a:lnTo>
                  <a:lnTo>
                    <a:pt x="2513" y="1942"/>
                  </a:lnTo>
                  <a:lnTo>
                    <a:pt x="2496" y="1940"/>
                  </a:lnTo>
                  <a:lnTo>
                    <a:pt x="2479" y="1940"/>
                  </a:lnTo>
                  <a:lnTo>
                    <a:pt x="2447" y="1942"/>
                  </a:lnTo>
                  <a:lnTo>
                    <a:pt x="2418" y="1943"/>
                  </a:lnTo>
                  <a:lnTo>
                    <a:pt x="2389" y="1944"/>
                  </a:lnTo>
                  <a:lnTo>
                    <a:pt x="2361" y="1947"/>
                  </a:lnTo>
                  <a:lnTo>
                    <a:pt x="2334" y="1950"/>
                  </a:lnTo>
                  <a:lnTo>
                    <a:pt x="2308" y="1955"/>
                  </a:lnTo>
                  <a:lnTo>
                    <a:pt x="2284" y="1959"/>
                  </a:lnTo>
                  <a:lnTo>
                    <a:pt x="2260" y="1964"/>
                  </a:lnTo>
                  <a:lnTo>
                    <a:pt x="2236" y="1970"/>
                  </a:lnTo>
                  <a:lnTo>
                    <a:pt x="2214" y="1977"/>
                  </a:lnTo>
                  <a:lnTo>
                    <a:pt x="2192" y="1984"/>
                  </a:lnTo>
                  <a:lnTo>
                    <a:pt x="2172" y="1991"/>
                  </a:lnTo>
                  <a:lnTo>
                    <a:pt x="2151" y="1999"/>
                  </a:lnTo>
                  <a:lnTo>
                    <a:pt x="2133" y="2008"/>
                  </a:lnTo>
                  <a:lnTo>
                    <a:pt x="2114" y="2018"/>
                  </a:lnTo>
                  <a:lnTo>
                    <a:pt x="2097" y="2026"/>
                  </a:lnTo>
                  <a:lnTo>
                    <a:pt x="2080" y="2037"/>
                  </a:lnTo>
                  <a:lnTo>
                    <a:pt x="2063" y="2047"/>
                  </a:lnTo>
                  <a:lnTo>
                    <a:pt x="2048" y="2058"/>
                  </a:lnTo>
                  <a:lnTo>
                    <a:pt x="2033" y="2068"/>
                  </a:lnTo>
                  <a:lnTo>
                    <a:pt x="2019" y="2080"/>
                  </a:lnTo>
                  <a:lnTo>
                    <a:pt x="2005" y="2091"/>
                  </a:lnTo>
                  <a:lnTo>
                    <a:pt x="1992" y="2103"/>
                  </a:lnTo>
                  <a:lnTo>
                    <a:pt x="1980" y="2116"/>
                  </a:lnTo>
                  <a:lnTo>
                    <a:pt x="1967" y="2129"/>
                  </a:lnTo>
                  <a:lnTo>
                    <a:pt x="1954" y="2143"/>
                  </a:lnTo>
                  <a:lnTo>
                    <a:pt x="1942" y="2159"/>
                  </a:lnTo>
                  <a:lnTo>
                    <a:pt x="1930" y="2173"/>
                  </a:lnTo>
                  <a:lnTo>
                    <a:pt x="1919" y="2187"/>
                  </a:lnTo>
                  <a:lnTo>
                    <a:pt x="1908" y="2202"/>
                  </a:lnTo>
                  <a:lnTo>
                    <a:pt x="1899" y="2217"/>
                  </a:lnTo>
                  <a:lnTo>
                    <a:pt x="1890" y="2232"/>
                  </a:lnTo>
                  <a:lnTo>
                    <a:pt x="1873" y="2262"/>
                  </a:lnTo>
                  <a:lnTo>
                    <a:pt x="1858" y="2292"/>
                  </a:lnTo>
                  <a:lnTo>
                    <a:pt x="1845" y="2322"/>
                  </a:lnTo>
                  <a:lnTo>
                    <a:pt x="1834" y="2353"/>
                  </a:lnTo>
                  <a:lnTo>
                    <a:pt x="1824" y="2382"/>
                  </a:lnTo>
                  <a:lnTo>
                    <a:pt x="1816" y="2411"/>
                  </a:lnTo>
                  <a:lnTo>
                    <a:pt x="1810" y="2440"/>
                  </a:lnTo>
                  <a:lnTo>
                    <a:pt x="1804" y="2467"/>
                  </a:lnTo>
                  <a:lnTo>
                    <a:pt x="1801" y="2493"/>
                  </a:lnTo>
                  <a:lnTo>
                    <a:pt x="1799" y="2518"/>
                  </a:lnTo>
                  <a:lnTo>
                    <a:pt x="1797" y="2541"/>
                  </a:lnTo>
                  <a:lnTo>
                    <a:pt x="1797" y="2563"/>
                  </a:lnTo>
                  <a:lnTo>
                    <a:pt x="1797" y="2592"/>
                  </a:lnTo>
                  <a:lnTo>
                    <a:pt x="1799" y="2622"/>
                  </a:lnTo>
                  <a:lnTo>
                    <a:pt x="1801" y="2653"/>
                  </a:lnTo>
                  <a:lnTo>
                    <a:pt x="1806" y="2684"/>
                  </a:lnTo>
                  <a:lnTo>
                    <a:pt x="1811" y="2715"/>
                  </a:lnTo>
                  <a:lnTo>
                    <a:pt x="1817" y="2747"/>
                  </a:lnTo>
                  <a:lnTo>
                    <a:pt x="1826" y="2778"/>
                  </a:lnTo>
                  <a:lnTo>
                    <a:pt x="1836" y="2809"/>
                  </a:lnTo>
                  <a:lnTo>
                    <a:pt x="1848" y="2841"/>
                  </a:lnTo>
                  <a:lnTo>
                    <a:pt x="1862" y="2872"/>
                  </a:lnTo>
                  <a:lnTo>
                    <a:pt x="1878" y="2903"/>
                  </a:lnTo>
                  <a:lnTo>
                    <a:pt x="1897" y="2933"/>
                  </a:lnTo>
                  <a:lnTo>
                    <a:pt x="1906" y="2948"/>
                  </a:lnTo>
                  <a:lnTo>
                    <a:pt x="1917" y="2962"/>
                  </a:lnTo>
                  <a:lnTo>
                    <a:pt x="1929" y="2978"/>
                  </a:lnTo>
                  <a:lnTo>
                    <a:pt x="1941" y="2992"/>
                  </a:lnTo>
                  <a:lnTo>
                    <a:pt x="1953" y="3006"/>
                  </a:lnTo>
                  <a:lnTo>
                    <a:pt x="1966" y="3020"/>
                  </a:lnTo>
                  <a:lnTo>
                    <a:pt x="1980" y="3034"/>
                  </a:lnTo>
                  <a:lnTo>
                    <a:pt x="1994" y="3047"/>
                  </a:lnTo>
                  <a:lnTo>
                    <a:pt x="2010" y="3061"/>
                  </a:lnTo>
                  <a:lnTo>
                    <a:pt x="2028" y="3075"/>
                  </a:lnTo>
                  <a:lnTo>
                    <a:pt x="2045" y="3088"/>
                  </a:lnTo>
                  <a:lnTo>
                    <a:pt x="2062" y="3100"/>
                  </a:lnTo>
                  <a:lnTo>
                    <a:pt x="2081" y="3112"/>
                  </a:lnTo>
                  <a:lnTo>
                    <a:pt x="2099" y="3124"/>
                  </a:lnTo>
                  <a:lnTo>
                    <a:pt x="2118" y="3135"/>
                  </a:lnTo>
                  <a:lnTo>
                    <a:pt x="2137" y="3145"/>
                  </a:lnTo>
                  <a:lnTo>
                    <a:pt x="2158" y="3154"/>
                  </a:lnTo>
                  <a:lnTo>
                    <a:pt x="2177" y="3163"/>
                  </a:lnTo>
                  <a:lnTo>
                    <a:pt x="2199" y="3172"/>
                  </a:lnTo>
                  <a:lnTo>
                    <a:pt x="2221" y="3179"/>
                  </a:lnTo>
                  <a:lnTo>
                    <a:pt x="2243" y="3186"/>
                  </a:lnTo>
                  <a:lnTo>
                    <a:pt x="2266" y="3192"/>
                  </a:lnTo>
                  <a:lnTo>
                    <a:pt x="2290" y="3199"/>
                  </a:lnTo>
                  <a:lnTo>
                    <a:pt x="2314" y="3204"/>
                  </a:lnTo>
                  <a:lnTo>
                    <a:pt x="2339" y="3209"/>
                  </a:lnTo>
                  <a:lnTo>
                    <a:pt x="2365" y="3213"/>
                  </a:lnTo>
                  <a:lnTo>
                    <a:pt x="2391" y="3216"/>
                  </a:lnTo>
                  <a:lnTo>
                    <a:pt x="2418" y="3218"/>
                  </a:lnTo>
                  <a:lnTo>
                    <a:pt x="2446" y="3221"/>
                  </a:lnTo>
                  <a:lnTo>
                    <a:pt x="2474" y="3223"/>
                  </a:lnTo>
                  <a:lnTo>
                    <a:pt x="2504" y="3224"/>
                  </a:lnTo>
                  <a:lnTo>
                    <a:pt x="2534" y="3224"/>
                  </a:lnTo>
                  <a:close/>
                  <a:moveTo>
                    <a:pt x="3632" y="3021"/>
                  </a:moveTo>
                  <a:lnTo>
                    <a:pt x="3626" y="3040"/>
                  </a:lnTo>
                  <a:lnTo>
                    <a:pt x="3617" y="3060"/>
                  </a:lnTo>
                  <a:lnTo>
                    <a:pt x="3609" y="3078"/>
                  </a:lnTo>
                  <a:lnTo>
                    <a:pt x="3601" y="3095"/>
                  </a:lnTo>
                  <a:lnTo>
                    <a:pt x="3591" y="3111"/>
                  </a:lnTo>
                  <a:lnTo>
                    <a:pt x="3581" y="3125"/>
                  </a:lnTo>
                  <a:lnTo>
                    <a:pt x="3569" y="3137"/>
                  </a:lnTo>
                  <a:lnTo>
                    <a:pt x="3557" y="3149"/>
                  </a:lnTo>
                  <a:lnTo>
                    <a:pt x="3551" y="3153"/>
                  </a:lnTo>
                  <a:lnTo>
                    <a:pt x="3544" y="3158"/>
                  </a:lnTo>
                  <a:lnTo>
                    <a:pt x="3537" y="3162"/>
                  </a:lnTo>
                  <a:lnTo>
                    <a:pt x="3529" y="3165"/>
                  </a:lnTo>
                  <a:lnTo>
                    <a:pt x="3521" y="3169"/>
                  </a:lnTo>
                  <a:lnTo>
                    <a:pt x="3513" y="3171"/>
                  </a:lnTo>
                  <a:lnTo>
                    <a:pt x="3504" y="3173"/>
                  </a:lnTo>
                  <a:lnTo>
                    <a:pt x="3495" y="3175"/>
                  </a:lnTo>
                  <a:lnTo>
                    <a:pt x="3484" y="3176"/>
                  </a:lnTo>
                  <a:lnTo>
                    <a:pt x="3471" y="3177"/>
                  </a:lnTo>
                  <a:lnTo>
                    <a:pt x="3459" y="3178"/>
                  </a:lnTo>
                  <a:lnTo>
                    <a:pt x="3448" y="3178"/>
                  </a:lnTo>
                  <a:lnTo>
                    <a:pt x="3442" y="3178"/>
                  </a:lnTo>
                  <a:lnTo>
                    <a:pt x="3437" y="3180"/>
                  </a:lnTo>
                  <a:lnTo>
                    <a:pt x="3436" y="3182"/>
                  </a:lnTo>
                  <a:lnTo>
                    <a:pt x="3434" y="3184"/>
                  </a:lnTo>
                  <a:lnTo>
                    <a:pt x="3434" y="3186"/>
                  </a:lnTo>
                  <a:lnTo>
                    <a:pt x="3433" y="3188"/>
                  </a:lnTo>
                  <a:lnTo>
                    <a:pt x="3434" y="3191"/>
                  </a:lnTo>
                  <a:lnTo>
                    <a:pt x="3435" y="3195"/>
                  </a:lnTo>
                  <a:lnTo>
                    <a:pt x="3437" y="3197"/>
                  </a:lnTo>
                  <a:lnTo>
                    <a:pt x="3440" y="3198"/>
                  </a:lnTo>
                  <a:lnTo>
                    <a:pt x="3445" y="3199"/>
                  </a:lnTo>
                  <a:lnTo>
                    <a:pt x="3450" y="3200"/>
                  </a:lnTo>
                  <a:lnTo>
                    <a:pt x="3456" y="3201"/>
                  </a:lnTo>
                  <a:lnTo>
                    <a:pt x="3464" y="3201"/>
                  </a:lnTo>
                  <a:lnTo>
                    <a:pt x="3478" y="3201"/>
                  </a:lnTo>
                  <a:lnTo>
                    <a:pt x="3493" y="3201"/>
                  </a:lnTo>
                  <a:lnTo>
                    <a:pt x="3508" y="3200"/>
                  </a:lnTo>
                  <a:lnTo>
                    <a:pt x="3523" y="3200"/>
                  </a:lnTo>
                  <a:lnTo>
                    <a:pt x="3538" y="3200"/>
                  </a:lnTo>
                  <a:lnTo>
                    <a:pt x="3552" y="3199"/>
                  </a:lnTo>
                  <a:lnTo>
                    <a:pt x="3565" y="3199"/>
                  </a:lnTo>
                  <a:lnTo>
                    <a:pt x="3579" y="3199"/>
                  </a:lnTo>
                  <a:lnTo>
                    <a:pt x="3591" y="3198"/>
                  </a:lnTo>
                  <a:lnTo>
                    <a:pt x="3603" y="3198"/>
                  </a:lnTo>
                  <a:lnTo>
                    <a:pt x="3614" y="3198"/>
                  </a:lnTo>
                  <a:lnTo>
                    <a:pt x="3623" y="3197"/>
                  </a:lnTo>
                  <a:lnTo>
                    <a:pt x="3639" y="3197"/>
                  </a:lnTo>
                  <a:lnTo>
                    <a:pt x="3648" y="3196"/>
                  </a:lnTo>
                  <a:lnTo>
                    <a:pt x="3658" y="3197"/>
                  </a:lnTo>
                  <a:lnTo>
                    <a:pt x="3671" y="3197"/>
                  </a:lnTo>
                  <a:lnTo>
                    <a:pt x="3679" y="3198"/>
                  </a:lnTo>
                  <a:lnTo>
                    <a:pt x="3686" y="3198"/>
                  </a:lnTo>
                  <a:lnTo>
                    <a:pt x="3696" y="3198"/>
                  </a:lnTo>
                  <a:lnTo>
                    <a:pt x="3705" y="3199"/>
                  </a:lnTo>
                  <a:lnTo>
                    <a:pt x="3714" y="3199"/>
                  </a:lnTo>
                  <a:lnTo>
                    <a:pt x="3723" y="3199"/>
                  </a:lnTo>
                  <a:lnTo>
                    <a:pt x="3733" y="3200"/>
                  </a:lnTo>
                  <a:lnTo>
                    <a:pt x="3743" y="3200"/>
                  </a:lnTo>
                  <a:lnTo>
                    <a:pt x="3751" y="3200"/>
                  </a:lnTo>
                  <a:lnTo>
                    <a:pt x="3760" y="3201"/>
                  </a:lnTo>
                  <a:lnTo>
                    <a:pt x="3769" y="3201"/>
                  </a:lnTo>
                  <a:lnTo>
                    <a:pt x="3776" y="3201"/>
                  </a:lnTo>
                  <a:lnTo>
                    <a:pt x="3786" y="3200"/>
                  </a:lnTo>
                  <a:lnTo>
                    <a:pt x="3794" y="3198"/>
                  </a:lnTo>
                  <a:lnTo>
                    <a:pt x="3797" y="3197"/>
                  </a:lnTo>
                  <a:lnTo>
                    <a:pt x="3799" y="3195"/>
                  </a:lnTo>
                  <a:lnTo>
                    <a:pt x="3800" y="3191"/>
                  </a:lnTo>
                  <a:lnTo>
                    <a:pt x="3801" y="3188"/>
                  </a:lnTo>
                  <a:lnTo>
                    <a:pt x="3801" y="3186"/>
                  </a:lnTo>
                  <a:lnTo>
                    <a:pt x="3800" y="3184"/>
                  </a:lnTo>
                  <a:lnTo>
                    <a:pt x="3799" y="3182"/>
                  </a:lnTo>
                  <a:lnTo>
                    <a:pt x="3797" y="3180"/>
                  </a:lnTo>
                  <a:lnTo>
                    <a:pt x="3791" y="3178"/>
                  </a:lnTo>
                  <a:lnTo>
                    <a:pt x="3785" y="3178"/>
                  </a:lnTo>
                  <a:lnTo>
                    <a:pt x="3769" y="3178"/>
                  </a:lnTo>
                  <a:lnTo>
                    <a:pt x="3761" y="3177"/>
                  </a:lnTo>
                  <a:lnTo>
                    <a:pt x="3753" y="3177"/>
                  </a:lnTo>
                  <a:lnTo>
                    <a:pt x="3747" y="3175"/>
                  </a:lnTo>
                  <a:lnTo>
                    <a:pt x="3739" y="3173"/>
                  </a:lnTo>
                  <a:lnTo>
                    <a:pt x="3733" y="3171"/>
                  </a:lnTo>
                  <a:lnTo>
                    <a:pt x="3726" y="3166"/>
                  </a:lnTo>
                  <a:lnTo>
                    <a:pt x="3721" y="3162"/>
                  </a:lnTo>
                  <a:lnTo>
                    <a:pt x="3717" y="3158"/>
                  </a:lnTo>
                  <a:lnTo>
                    <a:pt x="3712" y="3152"/>
                  </a:lnTo>
                  <a:lnTo>
                    <a:pt x="3709" y="3146"/>
                  </a:lnTo>
                  <a:lnTo>
                    <a:pt x="3707" y="3138"/>
                  </a:lnTo>
                  <a:lnTo>
                    <a:pt x="3706" y="3131"/>
                  </a:lnTo>
                  <a:lnTo>
                    <a:pt x="3707" y="3119"/>
                  </a:lnTo>
                  <a:lnTo>
                    <a:pt x="3708" y="3107"/>
                  </a:lnTo>
                  <a:lnTo>
                    <a:pt x="3709" y="3094"/>
                  </a:lnTo>
                  <a:lnTo>
                    <a:pt x="3712" y="3080"/>
                  </a:lnTo>
                  <a:lnTo>
                    <a:pt x="3716" y="3065"/>
                  </a:lnTo>
                  <a:lnTo>
                    <a:pt x="3719" y="3051"/>
                  </a:lnTo>
                  <a:lnTo>
                    <a:pt x="3724" y="3036"/>
                  </a:lnTo>
                  <a:lnTo>
                    <a:pt x="3729" y="3021"/>
                  </a:lnTo>
                  <a:lnTo>
                    <a:pt x="3827" y="2731"/>
                  </a:lnTo>
                  <a:lnTo>
                    <a:pt x="3829" y="2726"/>
                  </a:lnTo>
                  <a:lnTo>
                    <a:pt x="3834" y="2722"/>
                  </a:lnTo>
                  <a:lnTo>
                    <a:pt x="3838" y="2719"/>
                  </a:lnTo>
                  <a:lnTo>
                    <a:pt x="3843" y="2718"/>
                  </a:lnTo>
                  <a:lnTo>
                    <a:pt x="4195" y="2718"/>
                  </a:lnTo>
                  <a:lnTo>
                    <a:pt x="4200" y="2718"/>
                  </a:lnTo>
                  <a:lnTo>
                    <a:pt x="4204" y="2720"/>
                  </a:lnTo>
                  <a:lnTo>
                    <a:pt x="4208" y="2724"/>
                  </a:lnTo>
                  <a:lnTo>
                    <a:pt x="4210" y="2728"/>
                  </a:lnTo>
                  <a:lnTo>
                    <a:pt x="4362" y="3131"/>
                  </a:lnTo>
                  <a:lnTo>
                    <a:pt x="4365" y="3140"/>
                  </a:lnTo>
                  <a:lnTo>
                    <a:pt x="4366" y="3148"/>
                  </a:lnTo>
                  <a:lnTo>
                    <a:pt x="4366" y="3155"/>
                  </a:lnTo>
                  <a:lnTo>
                    <a:pt x="4364" y="3161"/>
                  </a:lnTo>
                  <a:lnTo>
                    <a:pt x="4362" y="3166"/>
                  </a:lnTo>
                  <a:lnTo>
                    <a:pt x="4359" y="3171"/>
                  </a:lnTo>
                  <a:lnTo>
                    <a:pt x="4356" y="3173"/>
                  </a:lnTo>
                  <a:lnTo>
                    <a:pt x="4352" y="3175"/>
                  </a:lnTo>
                  <a:lnTo>
                    <a:pt x="4347" y="3176"/>
                  </a:lnTo>
                  <a:lnTo>
                    <a:pt x="4344" y="3178"/>
                  </a:lnTo>
                  <a:lnTo>
                    <a:pt x="4341" y="3182"/>
                  </a:lnTo>
                  <a:lnTo>
                    <a:pt x="4341" y="3186"/>
                  </a:lnTo>
                  <a:lnTo>
                    <a:pt x="4341" y="3189"/>
                  </a:lnTo>
                  <a:lnTo>
                    <a:pt x="4344" y="3192"/>
                  </a:lnTo>
                  <a:lnTo>
                    <a:pt x="4347" y="3193"/>
                  </a:lnTo>
                  <a:lnTo>
                    <a:pt x="4353" y="3195"/>
                  </a:lnTo>
                  <a:lnTo>
                    <a:pt x="4360" y="3196"/>
                  </a:lnTo>
                  <a:lnTo>
                    <a:pt x="4369" y="3197"/>
                  </a:lnTo>
                  <a:lnTo>
                    <a:pt x="4379" y="3197"/>
                  </a:lnTo>
                  <a:lnTo>
                    <a:pt x="4390" y="3198"/>
                  </a:lnTo>
                  <a:lnTo>
                    <a:pt x="4410" y="3198"/>
                  </a:lnTo>
                  <a:lnTo>
                    <a:pt x="4432" y="3199"/>
                  </a:lnTo>
                  <a:lnTo>
                    <a:pt x="4453" y="3199"/>
                  </a:lnTo>
                  <a:lnTo>
                    <a:pt x="4474" y="3200"/>
                  </a:lnTo>
                  <a:lnTo>
                    <a:pt x="4494" y="3200"/>
                  </a:lnTo>
                  <a:lnTo>
                    <a:pt x="4514" y="3200"/>
                  </a:lnTo>
                  <a:lnTo>
                    <a:pt x="4533" y="3200"/>
                  </a:lnTo>
                  <a:lnTo>
                    <a:pt x="4551" y="3200"/>
                  </a:lnTo>
                  <a:lnTo>
                    <a:pt x="4569" y="3201"/>
                  </a:lnTo>
                  <a:lnTo>
                    <a:pt x="4584" y="3201"/>
                  </a:lnTo>
                  <a:lnTo>
                    <a:pt x="4599" y="3201"/>
                  </a:lnTo>
                  <a:lnTo>
                    <a:pt x="4612" y="3201"/>
                  </a:lnTo>
                  <a:lnTo>
                    <a:pt x="4623" y="3201"/>
                  </a:lnTo>
                  <a:lnTo>
                    <a:pt x="4633" y="3201"/>
                  </a:lnTo>
                  <a:lnTo>
                    <a:pt x="4640" y="3201"/>
                  </a:lnTo>
                  <a:lnTo>
                    <a:pt x="4647" y="3201"/>
                  </a:lnTo>
                  <a:lnTo>
                    <a:pt x="4659" y="3200"/>
                  </a:lnTo>
                  <a:lnTo>
                    <a:pt x="4669" y="3198"/>
                  </a:lnTo>
                  <a:lnTo>
                    <a:pt x="4674" y="3197"/>
                  </a:lnTo>
                  <a:lnTo>
                    <a:pt x="4676" y="3195"/>
                  </a:lnTo>
                  <a:lnTo>
                    <a:pt x="4678" y="3191"/>
                  </a:lnTo>
                  <a:lnTo>
                    <a:pt x="4679" y="3188"/>
                  </a:lnTo>
                  <a:lnTo>
                    <a:pt x="4679" y="3185"/>
                  </a:lnTo>
                  <a:lnTo>
                    <a:pt x="4678" y="3183"/>
                  </a:lnTo>
                  <a:lnTo>
                    <a:pt x="4676" y="3182"/>
                  </a:lnTo>
                  <a:lnTo>
                    <a:pt x="4675" y="3180"/>
                  </a:lnTo>
                  <a:lnTo>
                    <a:pt x="4669" y="3178"/>
                  </a:lnTo>
                  <a:lnTo>
                    <a:pt x="4663" y="3178"/>
                  </a:lnTo>
                  <a:lnTo>
                    <a:pt x="4649" y="3177"/>
                  </a:lnTo>
                  <a:lnTo>
                    <a:pt x="4633" y="3176"/>
                  </a:lnTo>
                  <a:lnTo>
                    <a:pt x="4624" y="3175"/>
                  </a:lnTo>
                  <a:lnTo>
                    <a:pt x="4615" y="3173"/>
                  </a:lnTo>
                  <a:lnTo>
                    <a:pt x="4607" y="3171"/>
                  </a:lnTo>
                  <a:lnTo>
                    <a:pt x="4597" y="3169"/>
                  </a:lnTo>
                  <a:lnTo>
                    <a:pt x="4584" y="3163"/>
                  </a:lnTo>
                  <a:lnTo>
                    <a:pt x="4570" y="3157"/>
                  </a:lnTo>
                  <a:lnTo>
                    <a:pt x="4561" y="3151"/>
                  </a:lnTo>
                  <a:lnTo>
                    <a:pt x="4553" y="3145"/>
                  </a:lnTo>
                  <a:lnTo>
                    <a:pt x="4545" y="3137"/>
                  </a:lnTo>
                  <a:lnTo>
                    <a:pt x="4536" y="3128"/>
                  </a:lnTo>
                  <a:lnTo>
                    <a:pt x="4527" y="3118"/>
                  </a:lnTo>
                  <a:lnTo>
                    <a:pt x="4518" y="3106"/>
                  </a:lnTo>
                  <a:lnTo>
                    <a:pt x="4508" y="3091"/>
                  </a:lnTo>
                  <a:lnTo>
                    <a:pt x="4498" y="3075"/>
                  </a:lnTo>
                  <a:lnTo>
                    <a:pt x="4488" y="3057"/>
                  </a:lnTo>
                  <a:lnTo>
                    <a:pt x="4478" y="3036"/>
                  </a:lnTo>
                  <a:lnTo>
                    <a:pt x="4468" y="3012"/>
                  </a:lnTo>
                  <a:lnTo>
                    <a:pt x="4457" y="2986"/>
                  </a:lnTo>
                  <a:lnTo>
                    <a:pt x="4447" y="2962"/>
                  </a:lnTo>
                  <a:lnTo>
                    <a:pt x="4436" y="2935"/>
                  </a:lnTo>
                  <a:lnTo>
                    <a:pt x="4424" y="2906"/>
                  </a:lnTo>
                  <a:lnTo>
                    <a:pt x="4413" y="2876"/>
                  </a:lnTo>
                  <a:lnTo>
                    <a:pt x="4400" y="2842"/>
                  </a:lnTo>
                  <a:lnTo>
                    <a:pt x="4387" y="2808"/>
                  </a:lnTo>
                  <a:lnTo>
                    <a:pt x="4372" y="2773"/>
                  </a:lnTo>
                  <a:lnTo>
                    <a:pt x="4358" y="2736"/>
                  </a:lnTo>
                  <a:lnTo>
                    <a:pt x="4344" y="2699"/>
                  </a:lnTo>
                  <a:lnTo>
                    <a:pt x="4329" y="2660"/>
                  </a:lnTo>
                  <a:lnTo>
                    <a:pt x="4314" y="2621"/>
                  </a:lnTo>
                  <a:lnTo>
                    <a:pt x="4299" y="2582"/>
                  </a:lnTo>
                  <a:lnTo>
                    <a:pt x="4284" y="2541"/>
                  </a:lnTo>
                  <a:lnTo>
                    <a:pt x="4268" y="2502"/>
                  </a:lnTo>
                  <a:lnTo>
                    <a:pt x="4253" y="2462"/>
                  </a:lnTo>
                  <a:lnTo>
                    <a:pt x="4238" y="2423"/>
                  </a:lnTo>
                  <a:lnTo>
                    <a:pt x="4223" y="2384"/>
                  </a:lnTo>
                  <a:lnTo>
                    <a:pt x="4209" y="2346"/>
                  </a:lnTo>
                  <a:lnTo>
                    <a:pt x="4195" y="2309"/>
                  </a:lnTo>
                  <a:lnTo>
                    <a:pt x="4181" y="2274"/>
                  </a:lnTo>
                  <a:lnTo>
                    <a:pt x="4168" y="2239"/>
                  </a:lnTo>
                  <a:lnTo>
                    <a:pt x="4155" y="2206"/>
                  </a:lnTo>
                  <a:lnTo>
                    <a:pt x="4143" y="2175"/>
                  </a:lnTo>
                  <a:lnTo>
                    <a:pt x="4132" y="2146"/>
                  </a:lnTo>
                  <a:lnTo>
                    <a:pt x="4121" y="2117"/>
                  </a:lnTo>
                  <a:lnTo>
                    <a:pt x="4111" y="2092"/>
                  </a:lnTo>
                  <a:lnTo>
                    <a:pt x="4102" y="2070"/>
                  </a:lnTo>
                  <a:lnTo>
                    <a:pt x="4095" y="2050"/>
                  </a:lnTo>
                  <a:lnTo>
                    <a:pt x="4088" y="2033"/>
                  </a:lnTo>
                  <a:lnTo>
                    <a:pt x="4083" y="2019"/>
                  </a:lnTo>
                  <a:lnTo>
                    <a:pt x="4079" y="2008"/>
                  </a:lnTo>
                  <a:lnTo>
                    <a:pt x="4075" y="2000"/>
                  </a:lnTo>
                  <a:lnTo>
                    <a:pt x="4071" y="1988"/>
                  </a:lnTo>
                  <a:lnTo>
                    <a:pt x="4067" y="1977"/>
                  </a:lnTo>
                  <a:lnTo>
                    <a:pt x="4063" y="1969"/>
                  </a:lnTo>
                  <a:lnTo>
                    <a:pt x="4060" y="1962"/>
                  </a:lnTo>
                  <a:lnTo>
                    <a:pt x="4054" y="1951"/>
                  </a:lnTo>
                  <a:lnTo>
                    <a:pt x="4049" y="1945"/>
                  </a:lnTo>
                  <a:lnTo>
                    <a:pt x="4046" y="1943"/>
                  </a:lnTo>
                  <a:lnTo>
                    <a:pt x="4044" y="1942"/>
                  </a:lnTo>
                  <a:lnTo>
                    <a:pt x="4042" y="1940"/>
                  </a:lnTo>
                  <a:lnTo>
                    <a:pt x="4040" y="1940"/>
                  </a:lnTo>
                  <a:lnTo>
                    <a:pt x="4037" y="1940"/>
                  </a:lnTo>
                  <a:lnTo>
                    <a:pt x="4035" y="1942"/>
                  </a:lnTo>
                  <a:lnTo>
                    <a:pt x="4033" y="1944"/>
                  </a:lnTo>
                  <a:lnTo>
                    <a:pt x="4030" y="1945"/>
                  </a:lnTo>
                  <a:lnTo>
                    <a:pt x="4026" y="1952"/>
                  </a:lnTo>
                  <a:lnTo>
                    <a:pt x="4019" y="1964"/>
                  </a:lnTo>
                  <a:lnTo>
                    <a:pt x="4016" y="1972"/>
                  </a:lnTo>
                  <a:lnTo>
                    <a:pt x="4013" y="1981"/>
                  </a:lnTo>
                  <a:lnTo>
                    <a:pt x="4008" y="1993"/>
                  </a:lnTo>
                  <a:lnTo>
                    <a:pt x="4004" y="2004"/>
                  </a:lnTo>
                  <a:lnTo>
                    <a:pt x="3632" y="3021"/>
                  </a:lnTo>
                  <a:close/>
                  <a:moveTo>
                    <a:pt x="3862" y="2660"/>
                  </a:moveTo>
                  <a:lnTo>
                    <a:pt x="3859" y="2659"/>
                  </a:lnTo>
                  <a:lnTo>
                    <a:pt x="3856" y="2656"/>
                  </a:lnTo>
                  <a:lnTo>
                    <a:pt x="3855" y="2653"/>
                  </a:lnTo>
                  <a:lnTo>
                    <a:pt x="3856" y="2648"/>
                  </a:lnTo>
                  <a:lnTo>
                    <a:pt x="4001" y="2206"/>
                  </a:lnTo>
                  <a:lnTo>
                    <a:pt x="4004" y="2198"/>
                  </a:lnTo>
                  <a:lnTo>
                    <a:pt x="4006" y="2192"/>
                  </a:lnTo>
                  <a:lnTo>
                    <a:pt x="4009" y="2189"/>
                  </a:lnTo>
                  <a:lnTo>
                    <a:pt x="4013" y="2188"/>
                  </a:lnTo>
                  <a:lnTo>
                    <a:pt x="4016" y="2189"/>
                  </a:lnTo>
                  <a:lnTo>
                    <a:pt x="4019" y="2192"/>
                  </a:lnTo>
                  <a:lnTo>
                    <a:pt x="4022" y="2198"/>
                  </a:lnTo>
                  <a:lnTo>
                    <a:pt x="4024" y="2206"/>
                  </a:lnTo>
                  <a:lnTo>
                    <a:pt x="4181" y="2648"/>
                  </a:lnTo>
                  <a:lnTo>
                    <a:pt x="4182" y="2652"/>
                  </a:lnTo>
                  <a:lnTo>
                    <a:pt x="4181" y="2655"/>
                  </a:lnTo>
                  <a:lnTo>
                    <a:pt x="4179" y="2658"/>
                  </a:lnTo>
                  <a:lnTo>
                    <a:pt x="4178" y="2659"/>
                  </a:lnTo>
                  <a:lnTo>
                    <a:pt x="4176" y="2659"/>
                  </a:lnTo>
                  <a:lnTo>
                    <a:pt x="4174" y="2660"/>
                  </a:lnTo>
                  <a:lnTo>
                    <a:pt x="3862" y="2660"/>
                  </a:lnTo>
                  <a:close/>
                  <a:moveTo>
                    <a:pt x="5414" y="2726"/>
                  </a:moveTo>
                  <a:lnTo>
                    <a:pt x="5414" y="2765"/>
                  </a:lnTo>
                  <a:lnTo>
                    <a:pt x="5414" y="2803"/>
                  </a:lnTo>
                  <a:lnTo>
                    <a:pt x="5414" y="2839"/>
                  </a:lnTo>
                  <a:lnTo>
                    <a:pt x="5414" y="2873"/>
                  </a:lnTo>
                  <a:lnTo>
                    <a:pt x="5414" y="2906"/>
                  </a:lnTo>
                  <a:lnTo>
                    <a:pt x="5413" y="2937"/>
                  </a:lnTo>
                  <a:lnTo>
                    <a:pt x="5413" y="2967"/>
                  </a:lnTo>
                  <a:lnTo>
                    <a:pt x="5412" y="2994"/>
                  </a:lnTo>
                  <a:lnTo>
                    <a:pt x="5411" y="3019"/>
                  </a:lnTo>
                  <a:lnTo>
                    <a:pt x="5410" y="3043"/>
                  </a:lnTo>
                  <a:lnTo>
                    <a:pt x="5408" y="3063"/>
                  </a:lnTo>
                  <a:lnTo>
                    <a:pt x="5407" y="3082"/>
                  </a:lnTo>
                  <a:lnTo>
                    <a:pt x="5404" y="3093"/>
                  </a:lnTo>
                  <a:lnTo>
                    <a:pt x="5402" y="3105"/>
                  </a:lnTo>
                  <a:lnTo>
                    <a:pt x="5400" y="3114"/>
                  </a:lnTo>
                  <a:lnTo>
                    <a:pt x="5398" y="3124"/>
                  </a:lnTo>
                  <a:lnTo>
                    <a:pt x="5396" y="3134"/>
                  </a:lnTo>
                  <a:lnTo>
                    <a:pt x="5392" y="3141"/>
                  </a:lnTo>
                  <a:lnTo>
                    <a:pt x="5388" y="3149"/>
                  </a:lnTo>
                  <a:lnTo>
                    <a:pt x="5384" y="3155"/>
                  </a:lnTo>
                  <a:lnTo>
                    <a:pt x="5379" y="3161"/>
                  </a:lnTo>
                  <a:lnTo>
                    <a:pt x="5373" y="3166"/>
                  </a:lnTo>
                  <a:lnTo>
                    <a:pt x="5366" y="3170"/>
                  </a:lnTo>
                  <a:lnTo>
                    <a:pt x="5359" y="3172"/>
                  </a:lnTo>
                  <a:lnTo>
                    <a:pt x="5347" y="3174"/>
                  </a:lnTo>
                  <a:lnTo>
                    <a:pt x="5334" y="3176"/>
                  </a:lnTo>
                  <a:lnTo>
                    <a:pt x="5321" y="3177"/>
                  </a:lnTo>
                  <a:lnTo>
                    <a:pt x="5310" y="3178"/>
                  </a:lnTo>
                  <a:lnTo>
                    <a:pt x="5304" y="3178"/>
                  </a:lnTo>
                  <a:lnTo>
                    <a:pt x="5299" y="3182"/>
                  </a:lnTo>
                  <a:lnTo>
                    <a:pt x="5297" y="3184"/>
                  </a:lnTo>
                  <a:lnTo>
                    <a:pt x="5296" y="3188"/>
                  </a:lnTo>
                  <a:lnTo>
                    <a:pt x="5297" y="3191"/>
                  </a:lnTo>
                  <a:lnTo>
                    <a:pt x="5298" y="3195"/>
                  </a:lnTo>
                  <a:lnTo>
                    <a:pt x="5300" y="3197"/>
                  </a:lnTo>
                  <a:lnTo>
                    <a:pt x="5302" y="3198"/>
                  </a:lnTo>
                  <a:lnTo>
                    <a:pt x="5311" y="3200"/>
                  </a:lnTo>
                  <a:lnTo>
                    <a:pt x="5323" y="3201"/>
                  </a:lnTo>
                  <a:lnTo>
                    <a:pt x="5333" y="3201"/>
                  </a:lnTo>
                  <a:lnTo>
                    <a:pt x="5344" y="3200"/>
                  </a:lnTo>
                  <a:lnTo>
                    <a:pt x="5355" y="3200"/>
                  </a:lnTo>
                  <a:lnTo>
                    <a:pt x="5368" y="3199"/>
                  </a:lnTo>
                  <a:lnTo>
                    <a:pt x="5379" y="3199"/>
                  </a:lnTo>
                  <a:lnTo>
                    <a:pt x="5392" y="3198"/>
                  </a:lnTo>
                  <a:lnTo>
                    <a:pt x="5405" y="3198"/>
                  </a:lnTo>
                  <a:lnTo>
                    <a:pt x="5417" y="3198"/>
                  </a:lnTo>
                  <a:lnTo>
                    <a:pt x="5430" y="3197"/>
                  </a:lnTo>
                  <a:lnTo>
                    <a:pt x="5441" y="3197"/>
                  </a:lnTo>
                  <a:lnTo>
                    <a:pt x="5452" y="3197"/>
                  </a:lnTo>
                  <a:lnTo>
                    <a:pt x="5462" y="3197"/>
                  </a:lnTo>
                  <a:lnTo>
                    <a:pt x="5476" y="3196"/>
                  </a:lnTo>
                  <a:lnTo>
                    <a:pt x="5482" y="3196"/>
                  </a:lnTo>
                  <a:lnTo>
                    <a:pt x="5491" y="3197"/>
                  </a:lnTo>
                  <a:lnTo>
                    <a:pt x="5506" y="3198"/>
                  </a:lnTo>
                  <a:lnTo>
                    <a:pt x="5516" y="3198"/>
                  </a:lnTo>
                  <a:lnTo>
                    <a:pt x="5527" y="3199"/>
                  </a:lnTo>
                  <a:lnTo>
                    <a:pt x="5540" y="3200"/>
                  </a:lnTo>
                  <a:lnTo>
                    <a:pt x="5553" y="3201"/>
                  </a:lnTo>
                  <a:lnTo>
                    <a:pt x="5568" y="3202"/>
                  </a:lnTo>
                  <a:lnTo>
                    <a:pt x="5584" y="3203"/>
                  </a:lnTo>
                  <a:lnTo>
                    <a:pt x="5601" y="3204"/>
                  </a:lnTo>
                  <a:lnTo>
                    <a:pt x="5619" y="3205"/>
                  </a:lnTo>
                  <a:lnTo>
                    <a:pt x="5636" y="3208"/>
                  </a:lnTo>
                  <a:lnTo>
                    <a:pt x="5655" y="3209"/>
                  </a:lnTo>
                  <a:lnTo>
                    <a:pt x="5674" y="3210"/>
                  </a:lnTo>
                  <a:lnTo>
                    <a:pt x="5694" y="3211"/>
                  </a:lnTo>
                  <a:lnTo>
                    <a:pt x="5712" y="3212"/>
                  </a:lnTo>
                  <a:lnTo>
                    <a:pt x="5732" y="3213"/>
                  </a:lnTo>
                  <a:lnTo>
                    <a:pt x="5751" y="3213"/>
                  </a:lnTo>
                  <a:lnTo>
                    <a:pt x="5771" y="3214"/>
                  </a:lnTo>
                  <a:lnTo>
                    <a:pt x="5790" y="3215"/>
                  </a:lnTo>
                  <a:lnTo>
                    <a:pt x="5810" y="3215"/>
                  </a:lnTo>
                  <a:lnTo>
                    <a:pt x="5828" y="3215"/>
                  </a:lnTo>
                  <a:lnTo>
                    <a:pt x="5846" y="3215"/>
                  </a:lnTo>
                  <a:lnTo>
                    <a:pt x="5872" y="3215"/>
                  </a:lnTo>
                  <a:lnTo>
                    <a:pt x="5897" y="3214"/>
                  </a:lnTo>
                  <a:lnTo>
                    <a:pt x="5920" y="3213"/>
                  </a:lnTo>
                  <a:lnTo>
                    <a:pt x="5944" y="3211"/>
                  </a:lnTo>
                  <a:lnTo>
                    <a:pt x="5967" y="3208"/>
                  </a:lnTo>
                  <a:lnTo>
                    <a:pt x="5989" y="3204"/>
                  </a:lnTo>
                  <a:lnTo>
                    <a:pt x="6010" y="3201"/>
                  </a:lnTo>
                  <a:lnTo>
                    <a:pt x="6031" y="3197"/>
                  </a:lnTo>
                  <a:lnTo>
                    <a:pt x="6070" y="3187"/>
                  </a:lnTo>
                  <a:lnTo>
                    <a:pt x="6107" y="3175"/>
                  </a:lnTo>
                  <a:lnTo>
                    <a:pt x="6124" y="3170"/>
                  </a:lnTo>
                  <a:lnTo>
                    <a:pt x="6140" y="3163"/>
                  </a:lnTo>
                  <a:lnTo>
                    <a:pt x="6157" y="3157"/>
                  </a:lnTo>
                  <a:lnTo>
                    <a:pt x="6172" y="3149"/>
                  </a:lnTo>
                  <a:lnTo>
                    <a:pt x="6200" y="3135"/>
                  </a:lnTo>
                  <a:lnTo>
                    <a:pt x="6227" y="3120"/>
                  </a:lnTo>
                  <a:lnTo>
                    <a:pt x="6251" y="3103"/>
                  </a:lnTo>
                  <a:lnTo>
                    <a:pt x="6274" y="3088"/>
                  </a:lnTo>
                  <a:lnTo>
                    <a:pt x="6293" y="3072"/>
                  </a:lnTo>
                  <a:lnTo>
                    <a:pt x="6312" y="3057"/>
                  </a:lnTo>
                  <a:lnTo>
                    <a:pt x="6327" y="3042"/>
                  </a:lnTo>
                  <a:lnTo>
                    <a:pt x="6341" y="3027"/>
                  </a:lnTo>
                  <a:lnTo>
                    <a:pt x="6358" y="3009"/>
                  </a:lnTo>
                  <a:lnTo>
                    <a:pt x="6376" y="2988"/>
                  </a:lnTo>
                  <a:lnTo>
                    <a:pt x="6392" y="2967"/>
                  </a:lnTo>
                  <a:lnTo>
                    <a:pt x="6408" y="2944"/>
                  </a:lnTo>
                  <a:lnTo>
                    <a:pt x="6423" y="2919"/>
                  </a:lnTo>
                  <a:lnTo>
                    <a:pt x="6437" y="2893"/>
                  </a:lnTo>
                  <a:lnTo>
                    <a:pt x="6452" y="2866"/>
                  </a:lnTo>
                  <a:lnTo>
                    <a:pt x="6465" y="2838"/>
                  </a:lnTo>
                  <a:lnTo>
                    <a:pt x="6475" y="2808"/>
                  </a:lnTo>
                  <a:lnTo>
                    <a:pt x="6486" y="2777"/>
                  </a:lnTo>
                  <a:lnTo>
                    <a:pt x="6496" y="2744"/>
                  </a:lnTo>
                  <a:lnTo>
                    <a:pt x="6504" y="2712"/>
                  </a:lnTo>
                  <a:lnTo>
                    <a:pt x="6510" y="2677"/>
                  </a:lnTo>
                  <a:lnTo>
                    <a:pt x="6514" y="2641"/>
                  </a:lnTo>
                  <a:lnTo>
                    <a:pt x="6517" y="2604"/>
                  </a:lnTo>
                  <a:lnTo>
                    <a:pt x="6518" y="2566"/>
                  </a:lnTo>
                  <a:lnTo>
                    <a:pt x="6518" y="2541"/>
                  </a:lnTo>
                  <a:lnTo>
                    <a:pt x="6517" y="2519"/>
                  </a:lnTo>
                  <a:lnTo>
                    <a:pt x="6514" y="2496"/>
                  </a:lnTo>
                  <a:lnTo>
                    <a:pt x="6512" y="2473"/>
                  </a:lnTo>
                  <a:lnTo>
                    <a:pt x="6509" y="2451"/>
                  </a:lnTo>
                  <a:lnTo>
                    <a:pt x="6505" y="2431"/>
                  </a:lnTo>
                  <a:lnTo>
                    <a:pt x="6500" y="2410"/>
                  </a:lnTo>
                  <a:lnTo>
                    <a:pt x="6495" y="2391"/>
                  </a:lnTo>
                  <a:lnTo>
                    <a:pt x="6489" y="2371"/>
                  </a:lnTo>
                  <a:lnTo>
                    <a:pt x="6483" y="2353"/>
                  </a:lnTo>
                  <a:lnTo>
                    <a:pt x="6476" y="2334"/>
                  </a:lnTo>
                  <a:lnTo>
                    <a:pt x="6469" y="2317"/>
                  </a:lnTo>
                  <a:lnTo>
                    <a:pt x="6461" y="2300"/>
                  </a:lnTo>
                  <a:lnTo>
                    <a:pt x="6454" y="2283"/>
                  </a:lnTo>
                  <a:lnTo>
                    <a:pt x="6445" y="2268"/>
                  </a:lnTo>
                  <a:lnTo>
                    <a:pt x="6436" y="2253"/>
                  </a:lnTo>
                  <a:lnTo>
                    <a:pt x="6419" y="2224"/>
                  </a:lnTo>
                  <a:lnTo>
                    <a:pt x="6399" y="2198"/>
                  </a:lnTo>
                  <a:lnTo>
                    <a:pt x="6380" y="2173"/>
                  </a:lnTo>
                  <a:lnTo>
                    <a:pt x="6359" y="2150"/>
                  </a:lnTo>
                  <a:lnTo>
                    <a:pt x="6344" y="2136"/>
                  </a:lnTo>
                  <a:lnTo>
                    <a:pt x="6329" y="2122"/>
                  </a:lnTo>
                  <a:lnTo>
                    <a:pt x="6314" y="2109"/>
                  </a:lnTo>
                  <a:lnTo>
                    <a:pt x="6298" y="2096"/>
                  </a:lnTo>
                  <a:lnTo>
                    <a:pt x="6282" y="2085"/>
                  </a:lnTo>
                  <a:lnTo>
                    <a:pt x="6266" y="2073"/>
                  </a:lnTo>
                  <a:lnTo>
                    <a:pt x="6249" y="2063"/>
                  </a:lnTo>
                  <a:lnTo>
                    <a:pt x="6233" y="2053"/>
                  </a:lnTo>
                  <a:lnTo>
                    <a:pt x="6215" y="2045"/>
                  </a:lnTo>
                  <a:lnTo>
                    <a:pt x="6198" y="2036"/>
                  </a:lnTo>
                  <a:lnTo>
                    <a:pt x="6181" y="2028"/>
                  </a:lnTo>
                  <a:lnTo>
                    <a:pt x="6162" y="2021"/>
                  </a:lnTo>
                  <a:lnTo>
                    <a:pt x="6145" y="2014"/>
                  </a:lnTo>
                  <a:lnTo>
                    <a:pt x="6127" y="2008"/>
                  </a:lnTo>
                  <a:lnTo>
                    <a:pt x="6109" y="2002"/>
                  </a:lnTo>
                  <a:lnTo>
                    <a:pt x="6092" y="1998"/>
                  </a:lnTo>
                  <a:lnTo>
                    <a:pt x="6055" y="1988"/>
                  </a:lnTo>
                  <a:lnTo>
                    <a:pt x="6019" y="1982"/>
                  </a:lnTo>
                  <a:lnTo>
                    <a:pt x="5983" y="1975"/>
                  </a:lnTo>
                  <a:lnTo>
                    <a:pt x="5949" y="1971"/>
                  </a:lnTo>
                  <a:lnTo>
                    <a:pt x="5914" y="1969"/>
                  </a:lnTo>
                  <a:lnTo>
                    <a:pt x="5880" y="1965"/>
                  </a:lnTo>
                  <a:lnTo>
                    <a:pt x="5847" y="1964"/>
                  </a:lnTo>
                  <a:lnTo>
                    <a:pt x="5815" y="1963"/>
                  </a:lnTo>
                  <a:lnTo>
                    <a:pt x="5785" y="1963"/>
                  </a:lnTo>
                  <a:lnTo>
                    <a:pt x="5757" y="1963"/>
                  </a:lnTo>
                  <a:lnTo>
                    <a:pt x="5730" y="1963"/>
                  </a:lnTo>
                  <a:lnTo>
                    <a:pt x="5704" y="1963"/>
                  </a:lnTo>
                  <a:lnTo>
                    <a:pt x="5685" y="1963"/>
                  </a:lnTo>
                  <a:lnTo>
                    <a:pt x="5667" y="1964"/>
                  </a:lnTo>
                  <a:lnTo>
                    <a:pt x="5648" y="1964"/>
                  </a:lnTo>
                  <a:lnTo>
                    <a:pt x="5631" y="1964"/>
                  </a:lnTo>
                  <a:lnTo>
                    <a:pt x="5613" y="1964"/>
                  </a:lnTo>
                  <a:lnTo>
                    <a:pt x="5596" y="1965"/>
                  </a:lnTo>
                  <a:lnTo>
                    <a:pt x="5580" y="1965"/>
                  </a:lnTo>
                  <a:lnTo>
                    <a:pt x="5564" y="1967"/>
                  </a:lnTo>
                  <a:lnTo>
                    <a:pt x="5549" y="1967"/>
                  </a:lnTo>
                  <a:lnTo>
                    <a:pt x="5536" y="1967"/>
                  </a:lnTo>
                  <a:lnTo>
                    <a:pt x="5523" y="1968"/>
                  </a:lnTo>
                  <a:lnTo>
                    <a:pt x="5512" y="1968"/>
                  </a:lnTo>
                  <a:lnTo>
                    <a:pt x="5494" y="1969"/>
                  </a:lnTo>
                  <a:lnTo>
                    <a:pt x="5482" y="1969"/>
                  </a:lnTo>
                  <a:lnTo>
                    <a:pt x="5476" y="1969"/>
                  </a:lnTo>
                  <a:lnTo>
                    <a:pt x="5461" y="1968"/>
                  </a:lnTo>
                  <a:lnTo>
                    <a:pt x="5451" y="1968"/>
                  </a:lnTo>
                  <a:lnTo>
                    <a:pt x="5440" y="1967"/>
                  </a:lnTo>
                  <a:lnTo>
                    <a:pt x="5428" y="1967"/>
                  </a:lnTo>
                  <a:lnTo>
                    <a:pt x="5415" y="1967"/>
                  </a:lnTo>
                  <a:lnTo>
                    <a:pt x="5401" y="1965"/>
                  </a:lnTo>
                  <a:lnTo>
                    <a:pt x="5387" y="1965"/>
                  </a:lnTo>
                  <a:lnTo>
                    <a:pt x="5372" y="1964"/>
                  </a:lnTo>
                  <a:lnTo>
                    <a:pt x="5357" y="1964"/>
                  </a:lnTo>
                  <a:lnTo>
                    <a:pt x="5342" y="1964"/>
                  </a:lnTo>
                  <a:lnTo>
                    <a:pt x="5327" y="1964"/>
                  </a:lnTo>
                  <a:lnTo>
                    <a:pt x="5312" y="1963"/>
                  </a:lnTo>
                  <a:lnTo>
                    <a:pt x="5298" y="1963"/>
                  </a:lnTo>
                  <a:lnTo>
                    <a:pt x="5286" y="1964"/>
                  </a:lnTo>
                  <a:lnTo>
                    <a:pt x="5279" y="1967"/>
                  </a:lnTo>
                  <a:lnTo>
                    <a:pt x="5275" y="1969"/>
                  </a:lnTo>
                  <a:lnTo>
                    <a:pt x="5273" y="1971"/>
                  </a:lnTo>
                  <a:lnTo>
                    <a:pt x="5272" y="1973"/>
                  </a:lnTo>
                  <a:lnTo>
                    <a:pt x="5272" y="1976"/>
                  </a:lnTo>
                  <a:lnTo>
                    <a:pt x="5273" y="1981"/>
                  </a:lnTo>
                  <a:lnTo>
                    <a:pt x="5276" y="1984"/>
                  </a:lnTo>
                  <a:lnTo>
                    <a:pt x="5281" y="1986"/>
                  </a:lnTo>
                  <a:lnTo>
                    <a:pt x="5285" y="1986"/>
                  </a:lnTo>
                  <a:lnTo>
                    <a:pt x="5294" y="1987"/>
                  </a:lnTo>
                  <a:lnTo>
                    <a:pt x="5302" y="1987"/>
                  </a:lnTo>
                  <a:lnTo>
                    <a:pt x="5313" y="1988"/>
                  </a:lnTo>
                  <a:lnTo>
                    <a:pt x="5324" y="1988"/>
                  </a:lnTo>
                  <a:lnTo>
                    <a:pt x="5333" y="1990"/>
                  </a:lnTo>
                  <a:lnTo>
                    <a:pt x="5340" y="1991"/>
                  </a:lnTo>
                  <a:lnTo>
                    <a:pt x="5353" y="1995"/>
                  </a:lnTo>
                  <a:lnTo>
                    <a:pt x="5364" y="1998"/>
                  </a:lnTo>
                  <a:lnTo>
                    <a:pt x="5374" y="2003"/>
                  </a:lnTo>
                  <a:lnTo>
                    <a:pt x="5382" y="2009"/>
                  </a:lnTo>
                  <a:lnTo>
                    <a:pt x="5389" y="2014"/>
                  </a:lnTo>
                  <a:lnTo>
                    <a:pt x="5395" y="2022"/>
                  </a:lnTo>
                  <a:lnTo>
                    <a:pt x="5400" y="2029"/>
                  </a:lnTo>
                  <a:lnTo>
                    <a:pt x="5403" y="2038"/>
                  </a:lnTo>
                  <a:lnTo>
                    <a:pt x="5407" y="2048"/>
                  </a:lnTo>
                  <a:lnTo>
                    <a:pt x="5409" y="2059"/>
                  </a:lnTo>
                  <a:lnTo>
                    <a:pt x="5410" y="2072"/>
                  </a:lnTo>
                  <a:lnTo>
                    <a:pt x="5411" y="2085"/>
                  </a:lnTo>
                  <a:lnTo>
                    <a:pt x="5412" y="2100"/>
                  </a:lnTo>
                  <a:lnTo>
                    <a:pt x="5413" y="2117"/>
                  </a:lnTo>
                  <a:lnTo>
                    <a:pt x="5413" y="2126"/>
                  </a:lnTo>
                  <a:lnTo>
                    <a:pt x="5413" y="2136"/>
                  </a:lnTo>
                  <a:lnTo>
                    <a:pt x="5413" y="2147"/>
                  </a:lnTo>
                  <a:lnTo>
                    <a:pt x="5414" y="2159"/>
                  </a:lnTo>
                  <a:lnTo>
                    <a:pt x="5414" y="2170"/>
                  </a:lnTo>
                  <a:lnTo>
                    <a:pt x="5414" y="2186"/>
                  </a:lnTo>
                  <a:lnTo>
                    <a:pt x="5414" y="2201"/>
                  </a:lnTo>
                  <a:lnTo>
                    <a:pt x="5414" y="2218"/>
                  </a:lnTo>
                  <a:lnTo>
                    <a:pt x="5414" y="2238"/>
                  </a:lnTo>
                  <a:lnTo>
                    <a:pt x="5414" y="2259"/>
                  </a:lnTo>
                  <a:lnTo>
                    <a:pt x="5414" y="2282"/>
                  </a:lnTo>
                  <a:lnTo>
                    <a:pt x="5414" y="2308"/>
                  </a:lnTo>
                  <a:lnTo>
                    <a:pt x="5414" y="2336"/>
                  </a:lnTo>
                  <a:lnTo>
                    <a:pt x="5414" y="2368"/>
                  </a:lnTo>
                  <a:lnTo>
                    <a:pt x="5414" y="2402"/>
                  </a:lnTo>
                  <a:lnTo>
                    <a:pt x="5414" y="2438"/>
                  </a:lnTo>
                  <a:lnTo>
                    <a:pt x="5414" y="2726"/>
                  </a:lnTo>
                  <a:close/>
                  <a:moveTo>
                    <a:pt x="5552" y="2412"/>
                  </a:moveTo>
                  <a:lnTo>
                    <a:pt x="5552" y="2387"/>
                  </a:lnTo>
                  <a:lnTo>
                    <a:pt x="5552" y="2364"/>
                  </a:lnTo>
                  <a:lnTo>
                    <a:pt x="5552" y="2338"/>
                  </a:lnTo>
                  <a:lnTo>
                    <a:pt x="5552" y="2313"/>
                  </a:lnTo>
                  <a:lnTo>
                    <a:pt x="5552" y="2287"/>
                  </a:lnTo>
                  <a:lnTo>
                    <a:pt x="5552" y="2262"/>
                  </a:lnTo>
                  <a:lnTo>
                    <a:pt x="5552" y="2236"/>
                  </a:lnTo>
                  <a:lnTo>
                    <a:pt x="5552" y="2212"/>
                  </a:lnTo>
                  <a:lnTo>
                    <a:pt x="5552" y="2188"/>
                  </a:lnTo>
                  <a:lnTo>
                    <a:pt x="5552" y="2165"/>
                  </a:lnTo>
                  <a:lnTo>
                    <a:pt x="5552" y="2143"/>
                  </a:lnTo>
                  <a:lnTo>
                    <a:pt x="5553" y="2124"/>
                  </a:lnTo>
                  <a:lnTo>
                    <a:pt x="5553" y="2105"/>
                  </a:lnTo>
                  <a:lnTo>
                    <a:pt x="5553" y="2089"/>
                  </a:lnTo>
                  <a:lnTo>
                    <a:pt x="5553" y="2075"/>
                  </a:lnTo>
                  <a:lnTo>
                    <a:pt x="5553" y="2063"/>
                  </a:lnTo>
                  <a:lnTo>
                    <a:pt x="5554" y="2058"/>
                  </a:lnTo>
                  <a:lnTo>
                    <a:pt x="5554" y="2051"/>
                  </a:lnTo>
                  <a:lnTo>
                    <a:pt x="5556" y="2047"/>
                  </a:lnTo>
                  <a:lnTo>
                    <a:pt x="5557" y="2042"/>
                  </a:lnTo>
                  <a:lnTo>
                    <a:pt x="5560" y="2039"/>
                  </a:lnTo>
                  <a:lnTo>
                    <a:pt x="5564" y="2036"/>
                  </a:lnTo>
                  <a:lnTo>
                    <a:pt x="5568" y="2033"/>
                  </a:lnTo>
                  <a:lnTo>
                    <a:pt x="5572" y="2031"/>
                  </a:lnTo>
                  <a:lnTo>
                    <a:pt x="5580" y="2028"/>
                  </a:lnTo>
                  <a:lnTo>
                    <a:pt x="5590" y="2026"/>
                  </a:lnTo>
                  <a:lnTo>
                    <a:pt x="5604" y="2024"/>
                  </a:lnTo>
                  <a:lnTo>
                    <a:pt x="5619" y="2023"/>
                  </a:lnTo>
                  <a:lnTo>
                    <a:pt x="5634" y="2021"/>
                  </a:lnTo>
                  <a:lnTo>
                    <a:pt x="5650" y="2020"/>
                  </a:lnTo>
                  <a:lnTo>
                    <a:pt x="5666" y="2020"/>
                  </a:lnTo>
                  <a:lnTo>
                    <a:pt x="5679" y="2020"/>
                  </a:lnTo>
                  <a:lnTo>
                    <a:pt x="5715" y="2020"/>
                  </a:lnTo>
                  <a:lnTo>
                    <a:pt x="5751" y="2021"/>
                  </a:lnTo>
                  <a:lnTo>
                    <a:pt x="5788" y="2023"/>
                  </a:lnTo>
                  <a:lnTo>
                    <a:pt x="5823" y="2025"/>
                  </a:lnTo>
                  <a:lnTo>
                    <a:pt x="5859" y="2029"/>
                  </a:lnTo>
                  <a:lnTo>
                    <a:pt x="5893" y="2035"/>
                  </a:lnTo>
                  <a:lnTo>
                    <a:pt x="5928" y="2042"/>
                  </a:lnTo>
                  <a:lnTo>
                    <a:pt x="5962" y="2051"/>
                  </a:lnTo>
                  <a:lnTo>
                    <a:pt x="5979" y="2055"/>
                  </a:lnTo>
                  <a:lnTo>
                    <a:pt x="5995" y="2062"/>
                  </a:lnTo>
                  <a:lnTo>
                    <a:pt x="6011" y="2067"/>
                  </a:lnTo>
                  <a:lnTo>
                    <a:pt x="6029" y="2075"/>
                  </a:lnTo>
                  <a:lnTo>
                    <a:pt x="6045" y="2082"/>
                  </a:lnTo>
                  <a:lnTo>
                    <a:pt x="6061" y="2089"/>
                  </a:lnTo>
                  <a:lnTo>
                    <a:pt x="6076" y="2098"/>
                  </a:lnTo>
                  <a:lnTo>
                    <a:pt x="6093" y="2106"/>
                  </a:lnTo>
                  <a:lnTo>
                    <a:pt x="6109" y="2116"/>
                  </a:lnTo>
                  <a:lnTo>
                    <a:pt x="6124" y="2127"/>
                  </a:lnTo>
                  <a:lnTo>
                    <a:pt x="6139" y="2138"/>
                  </a:lnTo>
                  <a:lnTo>
                    <a:pt x="6155" y="2150"/>
                  </a:lnTo>
                  <a:lnTo>
                    <a:pt x="6170" y="2162"/>
                  </a:lnTo>
                  <a:lnTo>
                    <a:pt x="6185" y="2176"/>
                  </a:lnTo>
                  <a:lnTo>
                    <a:pt x="6199" y="2190"/>
                  </a:lnTo>
                  <a:lnTo>
                    <a:pt x="6214" y="2204"/>
                  </a:lnTo>
                  <a:lnTo>
                    <a:pt x="6227" y="2218"/>
                  </a:lnTo>
                  <a:lnTo>
                    <a:pt x="6240" y="2233"/>
                  </a:lnTo>
                  <a:lnTo>
                    <a:pt x="6253" y="2251"/>
                  </a:lnTo>
                  <a:lnTo>
                    <a:pt x="6267" y="2269"/>
                  </a:lnTo>
                  <a:lnTo>
                    <a:pt x="6280" y="2289"/>
                  </a:lnTo>
                  <a:lnTo>
                    <a:pt x="6293" y="2310"/>
                  </a:lnTo>
                  <a:lnTo>
                    <a:pt x="6305" y="2334"/>
                  </a:lnTo>
                  <a:lnTo>
                    <a:pt x="6317" y="2359"/>
                  </a:lnTo>
                  <a:lnTo>
                    <a:pt x="6329" y="2385"/>
                  </a:lnTo>
                  <a:lnTo>
                    <a:pt x="6339" y="2413"/>
                  </a:lnTo>
                  <a:lnTo>
                    <a:pt x="6347" y="2443"/>
                  </a:lnTo>
                  <a:lnTo>
                    <a:pt x="6356" y="2474"/>
                  </a:lnTo>
                  <a:lnTo>
                    <a:pt x="6363" y="2508"/>
                  </a:lnTo>
                  <a:lnTo>
                    <a:pt x="6367" y="2543"/>
                  </a:lnTo>
                  <a:lnTo>
                    <a:pt x="6370" y="2578"/>
                  </a:lnTo>
                  <a:lnTo>
                    <a:pt x="6371" y="2616"/>
                  </a:lnTo>
                  <a:lnTo>
                    <a:pt x="6370" y="2645"/>
                  </a:lnTo>
                  <a:lnTo>
                    <a:pt x="6369" y="2674"/>
                  </a:lnTo>
                  <a:lnTo>
                    <a:pt x="6366" y="2702"/>
                  </a:lnTo>
                  <a:lnTo>
                    <a:pt x="6363" y="2729"/>
                  </a:lnTo>
                  <a:lnTo>
                    <a:pt x="6357" y="2757"/>
                  </a:lnTo>
                  <a:lnTo>
                    <a:pt x="6352" y="2784"/>
                  </a:lnTo>
                  <a:lnTo>
                    <a:pt x="6345" y="2812"/>
                  </a:lnTo>
                  <a:lnTo>
                    <a:pt x="6338" y="2838"/>
                  </a:lnTo>
                  <a:lnTo>
                    <a:pt x="6329" y="2863"/>
                  </a:lnTo>
                  <a:lnTo>
                    <a:pt x="6319" y="2888"/>
                  </a:lnTo>
                  <a:lnTo>
                    <a:pt x="6308" y="2910"/>
                  </a:lnTo>
                  <a:lnTo>
                    <a:pt x="6297" y="2932"/>
                  </a:lnTo>
                  <a:lnTo>
                    <a:pt x="6284" y="2954"/>
                  </a:lnTo>
                  <a:lnTo>
                    <a:pt x="6270" y="2973"/>
                  </a:lnTo>
                  <a:lnTo>
                    <a:pt x="6255" y="2992"/>
                  </a:lnTo>
                  <a:lnTo>
                    <a:pt x="6240" y="3008"/>
                  </a:lnTo>
                  <a:lnTo>
                    <a:pt x="6227" y="3020"/>
                  </a:lnTo>
                  <a:lnTo>
                    <a:pt x="6215" y="3031"/>
                  </a:lnTo>
                  <a:lnTo>
                    <a:pt x="6202" y="3042"/>
                  </a:lnTo>
                  <a:lnTo>
                    <a:pt x="6188" y="3052"/>
                  </a:lnTo>
                  <a:lnTo>
                    <a:pt x="6174" y="3062"/>
                  </a:lnTo>
                  <a:lnTo>
                    <a:pt x="6160" y="3072"/>
                  </a:lnTo>
                  <a:lnTo>
                    <a:pt x="6146" y="3082"/>
                  </a:lnTo>
                  <a:lnTo>
                    <a:pt x="6131" y="3090"/>
                  </a:lnTo>
                  <a:lnTo>
                    <a:pt x="6114" y="3098"/>
                  </a:lnTo>
                  <a:lnTo>
                    <a:pt x="6099" y="3107"/>
                  </a:lnTo>
                  <a:lnTo>
                    <a:pt x="6083" y="3113"/>
                  </a:lnTo>
                  <a:lnTo>
                    <a:pt x="6067" y="3120"/>
                  </a:lnTo>
                  <a:lnTo>
                    <a:pt x="6049" y="3126"/>
                  </a:lnTo>
                  <a:lnTo>
                    <a:pt x="6033" y="3132"/>
                  </a:lnTo>
                  <a:lnTo>
                    <a:pt x="6016" y="3137"/>
                  </a:lnTo>
                  <a:lnTo>
                    <a:pt x="5998" y="3142"/>
                  </a:lnTo>
                  <a:lnTo>
                    <a:pt x="5980" y="3146"/>
                  </a:lnTo>
                  <a:lnTo>
                    <a:pt x="5963" y="3150"/>
                  </a:lnTo>
                  <a:lnTo>
                    <a:pt x="5944" y="3153"/>
                  </a:lnTo>
                  <a:lnTo>
                    <a:pt x="5926" y="3155"/>
                  </a:lnTo>
                  <a:lnTo>
                    <a:pt x="5907" y="3158"/>
                  </a:lnTo>
                  <a:lnTo>
                    <a:pt x="5889" y="3159"/>
                  </a:lnTo>
                  <a:lnTo>
                    <a:pt x="5869" y="3160"/>
                  </a:lnTo>
                  <a:lnTo>
                    <a:pt x="5851" y="3160"/>
                  </a:lnTo>
                  <a:lnTo>
                    <a:pt x="5816" y="3160"/>
                  </a:lnTo>
                  <a:lnTo>
                    <a:pt x="5785" y="3159"/>
                  </a:lnTo>
                  <a:lnTo>
                    <a:pt x="5756" y="3157"/>
                  </a:lnTo>
                  <a:lnTo>
                    <a:pt x="5728" y="3154"/>
                  </a:lnTo>
                  <a:lnTo>
                    <a:pt x="5705" y="3151"/>
                  </a:lnTo>
                  <a:lnTo>
                    <a:pt x="5684" y="3148"/>
                  </a:lnTo>
                  <a:lnTo>
                    <a:pt x="5665" y="3144"/>
                  </a:lnTo>
                  <a:lnTo>
                    <a:pt x="5647" y="3139"/>
                  </a:lnTo>
                  <a:lnTo>
                    <a:pt x="5632" y="3134"/>
                  </a:lnTo>
                  <a:lnTo>
                    <a:pt x="5619" y="3129"/>
                  </a:lnTo>
                  <a:lnTo>
                    <a:pt x="5608" y="3124"/>
                  </a:lnTo>
                  <a:lnTo>
                    <a:pt x="5598" y="3118"/>
                  </a:lnTo>
                  <a:lnTo>
                    <a:pt x="5590" y="3112"/>
                  </a:lnTo>
                  <a:lnTo>
                    <a:pt x="5583" y="3107"/>
                  </a:lnTo>
                  <a:lnTo>
                    <a:pt x="5578" y="3100"/>
                  </a:lnTo>
                  <a:lnTo>
                    <a:pt x="5572" y="3095"/>
                  </a:lnTo>
                  <a:lnTo>
                    <a:pt x="5570" y="3089"/>
                  </a:lnTo>
                  <a:lnTo>
                    <a:pt x="5567" y="3082"/>
                  </a:lnTo>
                  <a:lnTo>
                    <a:pt x="5565" y="3073"/>
                  </a:lnTo>
                  <a:lnTo>
                    <a:pt x="5563" y="3063"/>
                  </a:lnTo>
                  <a:lnTo>
                    <a:pt x="5560" y="3052"/>
                  </a:lnTo>
                  <a:lnTo>
                    <a:pt x="5559" y="3040"/>
                  </a:lnTo>
                  <a:lnTo>
                    <a:pt x="5558" y="3029"/>
                  </a:lnTo>
                  <a:lnTo>
                    <a:pt x="5557" y="3017"/>
                  </a:lnTo>
                  <a:lnTo>
                    <a:pt x="5556" y="3005"/>
                  </a:lnTo>
                  <a:lnTo>
                    <a:pt x="5556" y="2993"/>
                  </a:lnTo>
                  <a:lnTo>
                    <a:pt x="5555" y="2981"/>
                  </a:lnTo>
                  <a:lnTo>
                    <a:pt x="5555" y="2970"/>
                  </a:lnTo>
                  <a:lnTo>
                    <a:pt x="5554" y="2963"/>
                  </a:lnTo>
                  <a:lnTo>
                    <a:pt x="5554" y="2954"/>
                  </a:lnTo>
                  <a:lnTo>
                    <a:pt x="5554" y="2941"/>
                  </a:lnTo>
                  <a:lnTo>
                    <a:pt x="5554" y="2926"/>
                  </a:lnTo>
                  <a:lnTo>
                    <a:pt x="5553" y="2909"/>
                  </a:lnTo>
                  <a:lnTo>
                    <a:pt x="5553" y="2890"/>
                  </a:lnTo>
                  <a:lnTo>
                    <a:pt x="5553" y="2869"/>
                  </a:lnTo>
                  <a:lnTo>
                    <a:pt x="5553" y="2846"/>
                  </a:lnTo>
                  <a:lnTo>
                    <a:pt x="5553" y="2821"/>
                  </a:lnTo>
                  <a:lnTo>
                    <a:pt x="5552" y="2795"/>
                  </a:lnTo>
                  <a:lnTo>
                    <a:pt x="5552" y="2768"/>
                  </a:lnTo>
                  <a:lnTo>
                    <a:pt x="5552" y="2739"/>
                  </a:lnTo>
                  <a:lnTo>
                    <a:pt x="5552" y="2710"/>
                  </a:lnTo>
                  <a:lnTo>
                    <a:pt x="5552" y="2679"/>
                  </a:lnTo>
                  <a:lnTo>
                    <a:pt x="5552" y="2648"/>
                  </a:lnTo>
                  <a:lnTo>
                    <a:pt x="5552" y="2615"/>
                  </a:lnTo>
                  <a:lnTo>
                    <a:pt x="5552" y="2412"/>
                  </a:lnTo>
                  <a:close/>
                  <a:moveTo>
                    <a:pt x="7317" y="2726"/>
                  </a:moveTo>
                  <a:lnTo>
                    <a:pt x="7317" y="2765"/>
                  </a:lnTo>
                  <a:lnTo>
                    <a:pt x="7317" y="2803"/>
                  </a:lnTo>
                  <a:lnTo>
                    <a:pt x="7317" y="2839"/>
                  </a:lnTo>
                  <a:lnTo>
                    <a:pt x="7317" y="2872"/>
                  </a:lnTo>
                  <a:lnTo>
                    <a:pt x="7317" y="2906"/>
                  </a:lnTo>
                  <a:lnTo>
                    <a:pt x="7315" y="2937"/>
                  </a:lnTo>
                  <a:lnTo>
                    <a:pt x="7315" y="2967"/>
                  </a:lnTo>
                  <a:lnTo>
                    <a:pt x="7314" y="2994"/>
                  </a:lnTo>
                  <a:lnTo>
                    <a:pt x="7313" y="3019"/>
                  </a:lnTo>
                  <a:lnTo>
                    <a:pt x="7312" y="3043"/>
                  </a:lnTo>
                  <a:lnTo>
                    <a:pt x="7311" y="3063"/>
                  </a:lnTo>
                  <a:lnTo>
                    <a:pt x="7309" y="3082"/>
                  </a:lnTo>
                  <a:lnTo>
                    <a:pt x="7307" y="3093"/>
                  </a:lnTo>
                  <a:lnTo>
                    <a:pt x="7306" y="3105"/>
                  </a:lnTo>
                  <a:lnTo>
                    <a:pt x="7304" y="3114"/>
                  </a:lnTo>
                  <a:lnTo>
                    <a:pt x="7301" y="3124"/>
                  </a:lnTo>
                  <a:lnTo>
                    <a:pt x="7298" y="3134"/>
                  </a:lnTo>
                  <a:lnTo>
                    <a:pt x="7295" y="3141"/>
                  </a:lnTo>
                  <a:lnTo>
                    <a:pt x="7292" y="3149"/>
                  </a:lnTo>
                  <a:lnTo>
                    <a:pt x="7286" y="3155"/>
                  </a:lnTo>
                  <a:lnTo>
                    <a:pt x="7282" y="3161"/>
                  </a:lnTo>
                  <a:lnTo>
                    <a:pt x="7275" y="3166"/>
                  </a:lnTo>
                  <a:lnTo>
                    <a:pt x="7269" y="3170"/>
                  </a:lnTo>
                  <a:lnTo>
                    <a:pt x="7261" y="3172"/>
                  </a:lnTo>
                  <a:lnTo>
                    <a:pt x="7249" y="3174"/>
                  </a:lnTo>
                  <a:lnTo>
                    <a:pt x="7236" y="3176"/>
                  </a:lnTo>
                  <a:lnTo>
                    <a:pt x="7224" y="3177"/>
                  </a:lnTo>
                  <a:lnTo>
                    <a:pt x="7212" y="3178"/>
                  </a:lnTo>
                  <a:lnTo>
                    <a:pt x="7206" y="3178"/>
                  </a:lnTo>
                  <a:lnTo>
                    <a:pt x="7203" y="3182"/>
                  </a:lnTo>
                  <a:lnTo>
                    <a:pt x="7199" y="3184"/>
                  </a:lnTo>
                  <a:lnTo>
                    <a:pt x="7199" y="3188"/>
                  </a:lnTo>
                  <a:lnTo>
                    <a:pt x="7199" y="3191"/>
                  </a:lnTo>
                  <a:lnTo>
                    <a:pt x="7201" y="3195"/>
                  </a:lnTo>
                  <a:lnTo>
                    <a:pt x="7203" y="3197"/>
                  </a:lnTo>
                  <a:lnTo>
                    <a:pt x="7206" y="3198"/>
                  </a:lnTo>
                  <a:lnTo>
                    <a:pt x="7214" y="3200"/>
                  </a:lnTo>
                  <a:lnTo>
                    <a:pt x="7226" y="3201"/>
                  </a:lnTo>
                  <a:lnTo>
                    <a:pt x="7235" y="3201"/>
                  </a:lnTo>
                  <a:lnTo>
                    <a:pt x="7246" y="3200"/>
                  </a:lnTo>
                  <a:lnTo>
                    <a:pt x="7258" y="3200"/>
                  </a:lnTo>
                  <a:lnTo>
                    <a:pt x="7270" y="3199"/>
                  </a:lnTo>
                  <a:lnTo>
                    <a:pt x="7283" y="3199"/>
                  </a:lnTo>
                  <a:lnTo>
                    <a:pt x="7295" y="3198"/>
                  </a:lnTo>
                  <a:lnTo>
                    <a:pt x="7308" y="3198"/>
                  </a:lnTo>
                  <a:lnTo>
                    <a:pt x="7320" y="3198"/>
                  </a:lnTo>
                  <a:lnTo>
                    <a:pt x="7333" y="3197"/>
                  </a:lnTo>
                  <a:lnTo>
                    <a:pt x="7345" y="3197"/>
                  </a:lnTo>
                  <a:lnTo>
                    <a:pt x="7356" y="3197"/>
                  </a:lnTo>
                  <a:lnTo>
                    <a:pt x="7364" y="3197"/>
                  </a:lnTo>
                  <a:lnTo>
                    <a:pt x="7379" y="3196"/>
                  </a:lnTo>
                  <a:lnTo>
                    <a:pt x="7386" y="3196"/>
                  </a:lnTo>
                  <a:lnTo>
                    <a:pt x="7396" y="3196"/>
                  </a:lnTo>
                  <a:lnTo>
                    <a:pt x="7407" y="3197"/>
                  </a:lnTo>
                  <a:lnTo>
                    <a:pt x="7420" y="3197"/>
                  </a:lnTo>
                  <a:lnTo>
                    <a:pt x="7435" y="3197"/>
                  </a:lnTo>
                  <a:lnTo>
                    <a:pt x="7451" y="3198"/>
                  </a:lnTo>
                  <a:lnTo>
                    <a:pt x="7469" y="3199"/>
                  </a:lnTo>
                  <a:lnTo>
                    <a:pt x="7491" y="3200"/>
                  </a:lnTo>
                  <a:lnTo>
                    <a:pt x="7513" y="3201"/>
                  </a:lnTo>
                  <a:lnTo>
                    <a:pt x="7539" y="3202"/>
                  </a:lnTo>
                  <a:lnTo>
                    <a:pt x="7566" y="3202"/>
                  </a:lnTo>
                  <a:lnTo>
                    <a:pt x="7596" y="3203"/>
                  </a:lnTo>
                  <a:lnTo>
                    <a:pt x="7630" y="3204"/>
                  </a:lnTo>
                  <a:lnTo>
                    <a:pt x="7666" y="3204"/>
                  </a:lnTo>
                  <a:lnTo>
                    <a:pt x="7704" y="3205"/>
                  </a:lnTo>
                  <a:lnTo>
                    <a:pt x="7745" y="3205"/>
                  </a:lnTo>
                  <a:lnTo>
                    <a:pt x="7789" y="3205"/>
                  </a:lnTo>
                  <a:lnTo>
                    <a:pt x="7804" y="3205"/>
                  </a:lnTo>
                  <a:lnTo>
                    <a:pt x="7817" y="3205"/>
                  </a:lnTo>
                  <a:lnTo>
                    <a:pt x="7829" y="3205"/>
                  </a:lnTo>
                  <a:lnTo>
                    <a:pt x="7838" y="3204"/>
                  </a:lnTo>
                  <a:lnTo>
                    <a:pt x="7847" y="3203"/>
                  </a:lnTo>
                  <a:lnTo>
                    <a:pt x="7853" y="3200"/>
                  </a:lnTo>
                  <a:lnTo>
                    <a:pt x="7860" y="3198"/>
                  </a:lnTo>
                  <a:lnTo>
                    <a:pt x="7864" y="3193"/>
                  </a:lnTo>
                  <a:lnTo>
                    <a:pt x="7868" y="3188"/>
                  </a:lnTo>
                  <a:lnTo>
                    <a:pt x="7872" y="3182"/>
                  </a:lnTo>
                  <a:lnTo>
                    <a:pt x="7875" y="3173"/>
                  </a:lnTo>
                  <a:lnTo>
                    <a:pt x="7878" y="3163"/>
                  </a:lnTo>
                  <a:lnTo>
                    <a:pt x="7880" y="3151"/>
                  </a:lnTo>
                  <a:lnTo>
                    <a:pt x="7883" y="3135"/>
                  </a:lnTo>
                  <a:lnTo>
                    <a:pt x="7885" y="3126"/>
                  </a:lnTo>
                  <a:lnTo>
                    <a:pt x="7886" y="3116"/>
                  </a:lnTo>
                  <a:lnTo>
                    <a:pt x="7888" y="3107"/>
                  </a:lnTo>
                  <a:lnTo>
                    <a:pt x="7889" y="3097"/>
                  </a:lnTo>
                  <a:lnTo>
                    <a:pt x="7890" y="3086"/>
                  </a:lnTo>
                  <a:lnTo>
                    <a:pt x="7891" y="3076"/>
                  </a:lnTo>
                  <a:lnTo>
                    <a:pt x="7893" y="3065"/>
                  </a:lnTo>
                  <a:lnTo>
                    <a:pt x="7894" y="3056"/>
                  </a:lnTo>
                  <a:lnTo>
                    <a:pt x="7895" y="3047"/>
                  </a:lnTo>
                  <a:lnTo>
                    <a:pt x="7896" y="3038"/>
                  </a:lnTo>
                  <a:lnTo>
                    <a:pt x="7896" y="3030"/>
                  </a:lnTo>
                  <a:lnTo>
                    <a:pt x="7898" y="3023"/>
                  </a:lnTo>
                  <a:lnTo>
                    <a:pt x="7899" y="3011"/>
                  </a:lnTo>
                  <a:lnTo>
                    <a:pt x="7899" y="3005"/>
                  </a:lnTo>
                  <a:lnTo>
                    <a:pt x="7899" y="2996"/>
                  </a:lnTo>
                  <a:lnTo>
                    <a:pt x="7898" y="2988"/>
                  </a:lnTo>
                  <a:lnTo>
                    <a:pt x="7896" y="2984"/>
                  </a:lnTo>
                  <a:lnTo>
                    <a:pt x="7895" y="2982"/>
                  </a:lnTo>
                  <a:lnTo>
                    <a:pt x="7892" y="2981"/>
                  </a:lnTo>
                  <a:lnTo>
                    <a:pt x="7889" y="2980"/>
                  </a:lnTo>
                  <a:lnTo>
                    <a:pt x="7887" y="2981"/>
                  </a:lnTo>
                  <a:lnTo>
                    <a:pt x="7883" y="2981"/>
                  </a:lnTo>
                  <a:lnTo>
                    <a:pt x="7881" y="2983"/>
                  </a:lnTo>
                  <a:lnTo>
                    <a:pt x="7880" y="2985"/>
                  </a:lnTo>
                  <a:lnTo>
                    <a:pt x="7877" y="2993"/>
                  </a:lnTo>
                  <a:lnTo>
                    <a:pt x="7875" y="3005"/>
                  </a:lnTo>
                  <a:lnTo>
                    <a:pt x="7870" y="3029"/>
                  </a:lnTo>
                  <a:lnTo>
                    <a:pt x="7864" y="3049"/>
                  </a:lnTo>
                  <a:lnTo>
                    <a:pt x="7857" y="3067"/>
                  </a:lnTo>
                  <a:lnTo>
                    <a:pt x="7850" y="3082"/>
                  </a:lnTo>
                  <a:lnTo>
                    <a:pt x="7846" y="3088"/>
                  </a:lnTo>
                  <a:lnTo>
                    <a:pt x="7840" y="3095"/>
                  </a:lnTo>
                  <a:lnTo>
                    <a:pt x="7835" y="3100"/>
                  </a:lnTo>
                  <a:lnTo>
                    <a:pt x="7829" y="3106"/>
                  </a:lnTo>
                  <a:lnTo>
                    <a:pt x="7823" y="3111"/>
                  </a:lnTo>
                  <a:lnTo>
                    <a:pt x="7816" y="3115"/>
                  </a:lnTo>
                  <a:lnTo>
                    <a:pt x="7809" y="3119"/>
                  </a:lnTo>
                  <a:lnTo>
                    <a:pt x="7801" y="3122"/>
                  </a:lnTo>
                  <a:lnTo>
                    <a:pt x="7790" y="3126"/>
                  </a:lnTo>
                  <a:lnTo>
                    <a:pt x="7777" y="3129"/>
                  </a:lnTo>
                  <a:lnTo>
                    <a:pt x="7764" y="3133"/>
                  </a:lnTo>
                  <a:lnTo>
                    <a:pt x="7751" y="3135"/>
                  </a:lnTo>
                  <a:lnTo>
                    <a:pt x="7737" y="3137"/>
                  </a:lnTo>
                  <a:lnTo>
                    <a:pt x="7723" y="3138"/>
                  </a:lnTo>
                  <a:lnTo>
                    <a:pt x="7708" y="3139"/>
                  </a:lnTo>
                  <a:lnTo>
                    <a:pt x="7694" y="3140"/>
                  </a:lnTo>
                  <a:lnTo>
                    <a:pt x="7681" y="3140"/>
                  </a:lnTo>
                  <a:lnTo>
                    <a:pt x="7668" y="3140"/>
                  </a:lnTo>
                  <a:lnTo>
                    <a:pt x="7656" y="3140"/>
                  </a:lnTo>
                  <a:lnTo>
                    <a:pt x="7644" y="3140"/>
                  </a:lnTo>
                  <a:lnTo>
                    <a:pt x="7616" y="3140"/>
                  </a:lnTo>
                  <a:lnTo>
                    <a:pt x="7590" y="3139"/>
                  </a:lnTo>
                  <a:lnTo>
                    <a:pt x="7567" y="3138"/>
                  </a:lnTo>
                  <a:lnTo>
                    <a:pt x="7547" y="3135"/>
                  </a:lnTo>
                  <a:lnTo>
                    <a:pt x="7530" y="3132"/>
                  </a:lnTo>
                  <a:lnTo>
                    <a:pt x="7515" y="3127"/>
                  </a:lnTo>
                  <a:lnTo>
                    <a:pt x="7502" y="3122"/>
                  </a:lnTo>
                  <a:lnTo>
                    <a:pt x="7491" y="3115"/>
                  </a:lnTo>
                  <a:lnTo>
                    <a:pt x="7481" y="3108"/>
                  </a:lnTo>
                  <a:lnTo>
                    <a:pt x="7475" y="3098"/>
                  </a:lnTo>
                  <a:lnTo>
                    <a:pt x="7468" y="3087"/>
                  </a:lnTo>
                  <a:lnTo>
                    <a:pt x="7464" y="3075"/>
                  </a:lnTo>
                  <a:lnTo>
                    <a:pt x="7460" y="3061"/>
                  </a:lnTo>
                  <a:lnTo>
                    <a:pt x="7457" y="3045"/>
                  </a:lnTo>
                  <a:lnTo>
                    <a:pt x="7455" y="3026"/>
                  </a:lnTo>
                  <a:lnTo>
                    <a:pt x="7454" y="3006"/>
                  </a:lnTo>
                  <a:lnTo>
                    <a:pt x="7454" y="2999"/>
                  </a:lnTo>
                  <a:lnTo>
                    <a:pt x="7454" y="2992"/>
                  </a:lnTo>
                  <a:lnTo>
                    <a:pt x="7454" y="2981"/>
                  </a:lnTo>
                  <a:lnTo>
                    <a:pt x="7454" y="2969"/>
                  </a:lnTo>
                  <a:lnTo>
                    <a:pt x="7453" y="2956"/>
                  </a:lnTo>
                  <a:lnTo>
                    <a:pt x="7453" y="2941"/>
                  </a:lnTo>
                  <a:lnTo>
                    <a:pt x="7453" y="2926"/>
                  </a:lnTo>
                  <a:lnTo>
                    <a:pt x="7453" y="2909"/>
                  </a:lnTo>
                  <a:lnTo>
                    <a:pt x="7454" y="2892"/>
                  </a:lnTo>
                  <a:lnTo>
                    <a:pt x="7454" y="2875"/>
                  </a:lnTo>
                  <a:lnTo>
                    <a:pt x="7454" y="2857"/>
                  </a:lnTo>
                  <a:lnTo>
                    <a:pt x="7454" y="2839"/>
                  </a:lnTo>
                  <a:lnTo>
                    <a:pt x="7454" y="2821"/>
                  </a:lnTo>
                  <a:lnTo>
                    <a:pt x="7454" y="2805"/>
                  </a:lnTo>
                  <a:lnTo>
                    <a:pt x="7454" y="2789"/>
                  </a:lnTo>
                  <a:lnTo>
                    <a:pt x="7454" y="2774"/>
                  </a:lnTo>
                  <a:lnTo>
                    <a:pt x="7454" y="2760"/>
                  </a:lnTo>
                  <a:lnTo>
                    <a:pt x="7454" y="2747"/>
                  </a:lnTo>
                  <a:lnTo>
                    <a:pt x="7454" y="2736"/>
                  </a:lnTo>
                  <a:lnTo>
                    <a:pt x="7454" y="2726"/>
                  </a:lnTo>
                  <a:lnTo>
                    <a:pt x="7454" y="2583"/>
                  </a:lnTo>
                  <a:lnTo>
                    <a:pt x="7455" y="2577"/>
                  </a:lnTo>
                  <a:lnTo>
                    <a:pt x="7457" y="2574"/>
                  </a:lnTo>
                  <a:lnTo>
                    <a:pt x="7461" y="2572"/>
                  </a:lnTo>
                  <a:lnTo>
                    <a:pt x="7466" y="2571"/>
                  </a:lnTo>
                  <a:lnTo>
                    <a:pt x="7478" y="2571"/>
                  </a:lnTo>
                  <a:lnTo>
                    <a:pt x="7497" y="2571"/>
                  </a:lnTo>
                  <a:lnTo>
                    <a:pt x="7508" y="2572"/>
                  </a:lnTo>
                  <a:lnTo>
                    <a:pt x="7520" y="2572"/>
                  </a:lnTo>
                  <a:lnTo>
                    <a:pt x="7533" y="2572"/>
                  </a:lnTo>
                  <a:lnTo>
                    <a:pt x="7547" y="2572"/>
                  </a:lnTo>
                  <a:lnTo>
                    <a:pt x="7562" y="2573"/>
                  </a:lnTo>
                  <a:lnTo>
                    <a:pt x="7577" y="2573"/>
                  </a:lnTo>
                  <a:lnTo>
                    <a:pt x="7591" y="2574"/>
                  </a:lnTo>
                  <a:lnTo>
                    <a:pt x="7606" y="2574"/>
                  </a:lnTo>
                  <a:lnTo>
                    <a:pt x="7621" y="2575"/>
                  </a:lnTo>
                  <a:lnTo>
                    <a:pt x="7635" y="2575"/>
                  </a:lnTo>
                  <a:lnTo>
                    <a:pt x="7648" y="2576"/>
                  </a:lnTo>
                  <a:lnTo>
                    <a:pt x="7661" y="2576"/>
                  </a:lnTo>
                  <a:lnTo>
                    <a:pt x="7673" y="2577"/>
                  </a:lnTo>
                  <a:lnTo>
                    <a:pt x="7683" y="2577"/>
                  </a:lnTo>
                  <a:lnTo>
                    <a:pt x="7692" y="2578"/>
                  </a:lnTo>
                  <a:lnTo>
                    <a:pt x="7699" y="2579"/>
                  </a:lnTo>
                  <a:lnTo>
                    <a:pt x="7714" y="2581"/>
                  </a:lnTo>
                  <a:lnTo>
                    <a:pt x="7727" y="2584"/>
                  </a:lnTo>
                  <a:lnTo>
                    <a:pt x="7739" y="2587"/>
                  </a:lnTo>
                  <a:lnTo>
                    <a:pt x="7749" y="2591"/>
                  </a:lnTo>
                  <a:lnTo>
                    <a:pt x="7757" y="2597"/>
                  </a:lnTo>
                  <a:lnTo>
                    <a:pt x="7763" y="2601"/>
                  </a:lnTo>
                  <a:lnTo>
                    <a:pt x="7770" y="2607"/>
                  </a:lnTo>
                  <a:lnTo>
                    <a:pt x="7774" y="2613"/>
                  </a:lnTo>
                  <a:lnTo>
                    <a:pt x="7777" y="2619"/>
                  </a:lnTo>
                  <a:lnTo>
                    <a:pt x="7781" y="2624"/>
                  </a:lnTo>
                  <a:lnTo>
                    <a:pt x="7783" y="2630"/>
                  </a:lnTo>
                  <a:lnTo>
                    <a:pt x="7785" y="2636"/>
                  </a:lnTo>
                  <a:lnTo>
                    <a:pt x="7788" y="2651"/>
                  </a:lnTo>
                  <a:lnTo>
                    <a:pt x="7790" y="2665"/>
                  </a:lnTo>
                  <a:lnTo>
                    <a:pt x="7791" y="2678"/>
                  </a:lnTo>
                  <a:lnTo>
                    <a:pt x="7791" y="2690"/>
                  </a:lnTo>
                  <a:lnTo>
                    <a:pt x="7791" y="2696"/>
                  </a:lnTo>
                  <a:lnTo>
                    <a:pt x="7794" y="2701"/>
                  </a:lnTo>
                  <a:lnTo>
                    <a:pt x="7796" y="2702"/>
                  </a:lnTo>
                  <a:lnTo>
                    <a:pt x="7798" y="2704"/>
                  </a:lnTo>
                  <a:lnTo>
                    <a:pt x="7800" y="2705"/>
                  </a:lnTo>
                  <a:lnTo>
                    <a:pt x="7802" y="2705"/>
                  </a:lnTo>
                  <a:lnTo>
                    <a:pt x="7805" y="2704"/>
                  </a:lnTo>
                  <a:lnTo>
                    <a:pt x="7808" y="2703"/>
                  </a:lnTo>
                  <a:lnTo>
                    <a:pt x="7810" y="2702"/>
                  </a:lnTo>
                  <a:lnTo>
                    <a:pt x="7811" y="2700"/>
                  </a:lnTo>
                  <a:lnTo>
                    <a:pt x="7813" y="2694"/>
                  </a:lnTo>
                  <a:lnTo>
                    <a:pt x="7813" y="2688"/>
                  </a:lnTo>
                  <a:lnTo>
                    <a:pt x="7814" y="2680"/>
                  </a:lnTo>
                  <a:lnTo>
                    <a:pt x="7814" y="2674"/>
                  </a:lnTo>
                  <a:lnTo>
                    <a:pt x="7814" y="2667"/>
                  </a:lnTo>
                  <a:lnTo>
                    <a:pt x="7815" y="2658"/>
                  </a:lnTo>
                  <a:lnTo>
                    <a:pt x="7815" y="2645"/>
                  </a:lnTo>
                  <a:lnTo>
                    <a:pt x="7816" y="2629"/>
                  </a:lnTo>
                  <a:lnTo>
                    <a:pt x="7817" y="2614"/>
                  </a:lnTo>
                  <a:lnTo>
                    <a:pt x="7818" y="2598"/>
                  </a:lnTo>
                  <a:lnTo>
                    <a:pt x="7820" y="2583"/>
                  </a:lnTo>
                  <a:lnTo>
                    <a:pt x="7821" y="2570"/>
                  </a:lnTo>
                  <a:lnTo>
                    <a:pt x="7823" y="2550"/>
                  </a:lnTo>
                  <a:lnTo>
                    <a:pt x="7825" y="2534"/>
                  </a:lnTo>
                  <a:lnTo>
                    <a:pt x="7827" y="2519"/>
                  </a:lnTo>
                  <a:lnTo>
                    <a:pt x="7829" y="2507"/>
                  </a:lnTo>
                  <a:lnTo>
                    <a:pt x="7833" y="2488"/>
                  </a:lnTo>
                  <a:lnTo>
                    <a:pt x="7834" y="2477"/>
                  </a:lnTo>
                  <a:lnTo>
                    <a:pt x="7834" y="2471"/>
                  </a:lnTo>
                  <a:lnTo>
                    <a:pt x="7831" y="2467"/>
                  </a:lnTo>
                  <a:lnTo>
                    <a:pt x="7829" y="2466"/>
                  </a:lnTo>
                  <a:lnTo>
                    <a:pt x="7826" y="2464"/>
                  </a:lnTo>
                  <a:lnTo>
                    <a:pt x="7823" y="2464"/>
                  </a:lnTo>
                  <a:lnTo>
                    <a:pt x="7821" y="2466"/>
                  </a:lnTo>
                  <a:lnTo>
                    <a:pt x="7818" y="2468"/>
                  </a:lnTo>
                  <a:lnTo>
                    <a:pt x="7815" y="2470"/>
                  </a:lnTo>
                  <a:lnTo>
                    <a:pt x="7809" y="2477"/>
                  </a:lnTo>
                  <a:lnTo>
                    <a:pt x="7801" y="2486"/>
                  </a:lnTo>
                  <a:lnTo>
                    <a:pt x="7796" y="2492"/>
                  </a:lnTo>
                  <a:lnTo>
                    <a:pt x="7788" y="2496"/>
                  </a:lnTo>
                  <a:lnTo>
                    <a:pt x="7781" y="2499"/>
                  </a:lnTo>
                  <a:lnTo>
                    <a:pt x="7772" y="2502"/>
                  </a:lnTo>
                  <a:lnTo>
                    <a:pt x="7762" y="2505"/>
                  </a:lnTo>
                  <a:lnTo>
                    <a:pt x="7751" y="2506"/>
                  </a:lnTo>
                  <a:lnTo>
                    <a:pt x="7738" y="2508"/>
                  </a:lnTo>
                  <a:lnTo>
                    <a:pt x="7724" y="2509"/>
                  </a:lnTo>
                  <a:lnTo>
                    <a:pt x="7711" y="2509"/>
                  </a:lnTo>
                  <a:lnTo>
                    <a:pt x="7694" y="2510"/>
                  </a:lnTo>
                  <a:lnTo>
                    <a:pt x="7682" y="2510"/>
                  </a:lnTo>
                  <a:lnTo>
                    <a:pt x="7671" y="2510"/>
                  </a:lnTo>
                  <a:lnTo>
                    <a:pt x="7658" y="2511"/>
                  </a:lnTo>
                  <a:lnTo>
                    <a:pt x="7645" y="2511"/>
                  </a:lnTo>
                  <a:lnTo>
                    <a:pt x="7631" y="2511"/>
                  </a:lnTo>
                  <a:lnTo>
                    <a:pt x="7617" y="2511"/>
                  </a:lnTo>
                  <a:lnTo>
                    <a:pt x="7603" y="2511"/>
                  </a:lnTo>
                  <a:lnTo>
                    <a:pt x="7589" y="2511"/>
                  </a:lnTo>
                  <a:lnTo>
                    <a:pt x="7573" y="2511"/>
                  </a:lnTo>
                  <a:lnTo>
                    <a:pt x="7559" y="2511"/>
                  </a:lnTo>
                  <a:lnTo>
                    <a:pt x="7546" y="2512"/>
                  </a:lnTo>
                  <a:lnTo>
                    <a:pt x="7532" y="2512"/>
                  </a:lnTo>
                  <a:lnTo>
                    <a:pt x="7520" y="2512"/>
                  </a:lnTo>
                  <a:lnTo>
                    <a:pt x="7508" y="2512"/>
                  </a:lnTo>
                  <a:lnTo>
                    <a:pt x="7498" y="2512"/>
                  </a:lnTo>
                  <a:lnTo>
                    <a:pt x="7488" y="2512"/>
                  </a:lnTo>
                  <a:lnTo>
                    <a:pt x="7473" y="2512"/>
                  </a:lnTo>
                  <a:lnTo>
                    <a:pt x="7464" y="2512"/>
                  </a:lnTo>
                  <a:lnTo>
                    <a:pt x="7462" y="2512"/>
                  </a:lnTo>
                  <a:lnTo>
                    <a:pt x="7460" y="2511"/>
                  </a:lnTo>
                  <a:lnTo>
                    <a:pt x="7457" y="2510"/>
                  </a:lnTo>
                  <a:lnTo>
                    <a:pt x="7456" y="2508"/>
                  </a:lnTo>
                  <a:lnTo>
                    <a:pt x="7455" y="2502"/>
                  </a:lnTo>
                  <a:lnTo>
                    <a:pt x="7454" y="2496"/>
                  </a:lnTo>
                  <a:lnTo>
                    <a:pt x="7454" y="2044"/>
                  </a:lnTo>
                  <a:lnTo>
                    <a:pt x="7455" y="2036"/>
                  </a:lnTo>
                  <a:lnTo>
                    <a:pt x="7456" y="2032"/>
                  </a:lnTo>
                  <a:lnTo>
                    <a:pt x="7459" y="2029"/>
                  </a:lnTo>
                  <a:lnTo>
                    <a:pt x="7460" y="2028"/>
                  </a:lnTo>
                  <a:lnTo>
                    <a:pt x="7462" y="2027"/>
                  </a:lnTo>
                  <a:lnTo>
                    <a:pt x="7464" y="2027"/>
                  </a:lnTo>
                  <a:lnTo>
                    <a:pt x="7474" y="2027"/>
                  </a:lnTo>
                  <a:lnTo>
                    <a:pt x="7492" y="2027"/>
                  </a:lnTo>
                  <a:lnTo>
                    <a:pt x="7503" y="2027"/>
                  </a:lnTo>
                  <a:lnTo>
                    <a:pt x="7515" y="2028"/>
                  </a:lnTo>
                  <a:lnTo>
                    <a:pt x="7529" y="2028"/>
                  </a:lnTo>
                  <a:lnTo>
                    <a:pt x="7543" y="2028"/>
                  </a:lnTo>
                  <a:lnTo>
                    <a:pt x="7557" y="2028"/>
                  </a:lnTo>
                  <a:lnTo>
                    <a:pt x="7572" y="2028"/>
                  </a:lnTo>
                  <a:lnTo>
                    <a:pt x="7588" y="2029"/>
                  </a:lnTo>
                  <a:lnTo>
                    <a:pt x="7603" y="2029"/>
                  </a:lnTo>
                  <a:lnTo>
                    <a:pt x="7617" y="2029"/>
                  </a:lnTo>
                  <a:lnTo>
                    <a:pt x="7631" y="2029"/>
                  </a:lnTo>
                  <a:lnTo>
                    <a:pt x="7644" y="2031"/>
                  </a:lnTo>
                  <a:lnTo>
                    <a:pt x="7656" y="2031"/>
                  </a:lnTo>
                  <a:lnTo>
                    <a:pt x="7675" y="2032"/>
                  </a:lnTo>
                  <a:lnTo>
                    <a:pt x="7688" y="2033"/>
                  </a:lnTo>
                  <a:lnTo>
                    <a:pt x="7709" y="2035"/>
                  </a:lnTo>
                  <a:lnTo>
                    <a:pt x="7726" y="2038"/>
                  </a:lnTo>
                  <a:lnTo>
                    <a:pt x="7743" y="2041"/>
                  </a:lnTo>
                  <a:lnTo>
                    <a:pt x="7754" y="2046"/>
                  </a:lnTo>
                  <a:lnTo>
                    <a:pt x="7765" y="2049"/>
                  </a:lnTo>
                  <a:lnTo>
                    <a:pt x="7775" y="2054"/>
                  </a:lnTo>
                  <a:lnTo>
                    <a:pt x="7783" y="2059"/>
                  </a:lnTo>
                  <a:lnTo>
                    <a:pt x="7789" y="2064"/>
                  </a:lnTo>
                  <a:lnTo>
                    <a:pt x="7794" y="2070"/>
                  </a:lnTo>
                  <a:lnTo>
                    <a:pt x="7798" y="2075"/>
                  </a:lnTo>
                  <a:lnTo>
                    <a:pt x="7801" y="2082"/>
                  </a:lnTo>
                  <a:lnTo>
                    <a:pt x="7804" y="2088"/>
                  </a:lnTo>
                  <a:lnTo>
                    <a:pt x="7808" y="2099"/>
                  </a:lnTo>
                  <a:lnTo>
                    <a:pt x="7811" y="2110"/>
                  </a:lnTo>
                  <a:lnTo>
                    <a:pt x="7812" y="2121"/>
                  </a:lnTo>
                  <a:lnTo>
                    <a:pt x="7813" y="2130"/>
                  </a:lnTo>
                  <a:lnTo>
                    <a:pt x="7814" y="2140"/>
                  </a:lnTo>
                  <a:lnTo>
                    <a:pt x="7814" y="2147"/>
                  </a:lnTo>
                  <a:lnTo>
                    <a:pt x="7815" y="2155"/>
                  </a:lnTo>
                  <a:lnTo>
                    <a:pt x="7817" y="2163"/>
                  </a:lnTo>
                  <a:lnTo>
                    <a:pt x="7818" y="2165"/>
                  </a:lnTo>
                  <a:lnTo>
                    <a:pt x="7821" y="2167"/>
                  </a:lnTo>
                  <a:lnTo>
                    <a:pt x="7824" y="2168"/>
                  </a:lnTo>
                  <a:lnTo>
                    <a:pt x="7827" y="2168"/>
                  </a:lnTo>
                  <a:lnTo>
                    <a:pt x="7829" y="2167"/>
                  </a:lnTo>
                  <a:lnTo>
                    <a:pt x="7831" y="2166"/>
                  </a:lnTo>
                  <a:lnTo>
                    <a:pt x="7834" y="2165"/>
                  </a:lnTo>
                  <a:lnTo>
                    <a:pt x="7835" y="2162"/>
                  </a:lnTo>
                  <a:lnTo>
                    <a:pt x="7837" y="2156"/>
                  </a:lnTo>
                  <a:lnTo>
                    <a:pt x="7839" y="2150"/>
                  </a:lnTo>
                  <a:lnTo>
                    <a:pt x="7840" y="2140"/>
                  </a:lnTo>
                  <a:lnTo>
                    <a:pt x="7841" y="2127"/>
                  </a:lnTo>
                  <a:lnTo>
                    <a:pt x="7841" y="2119"/>
                  </a:lnTo>
                  <a:lnTo>
                    <a:pt x="7842" y="2112"/>
                  </a:lnTo>
                  <a:lnTo>
                    <a:pt x="7842" y="2103"/>
                  </a:lnTo>
                  <a:lnTo>
                    <a:pt x="7843" y="2095"/>
                  </a:lnTo>
                  <a:lnTo>
                    <a:pt x="7844" y="2078"/>
                  </a:lnTo>
                  <a:lnTo>
                    <a:pt x="7846" y="2063"/>
                  </a:lnTo>
                  <a:lnTo>
                    <a:pt x="7847" y="2051"/>
                  </a:lnTo>
                  <a:lnTo>
                    <a:pt x="7847" y="2042"/>
                  </a:lnTo>
                  <a:lnTo>
                    <a:pt x="7849" y="2026"/>
                  </a:lnTo>
                  <a:lnTo>
                    <a:pt x="7851" y="2012"/>
                  </a:lnTo>
                  <a:lnTo>
                    <a:pt x="7853" y="2001"/>
                  </a:lnTo>
                  <a:lnTo>
                    <a:pt x="7855" y="1990"/>
                  </a:lnTo>
                  <a:lnTo>
                    <a:pt x="7859" y="1975"/>
                  </a:lnTo>
                  <a:lnTo>
                    <a:pt x="7860" y="1965"/>
                  </a:lnTo>
                  <a:lnTo>
                    <a:pt x="7860" y="1960"/>
                  </a:lnTo>
                  <a:lnTo>
                    <a:pt x="7859" y="1955"/>
                  </a:lnTo>
                  <a:lnTo>
                    <a:pt x="7857" y="1954"/>
                  </a:lnTo>
                  <a:lnTo>
                    <a:pt x="7856" y="1951"/>
                  </a:lnTo>
                  <a:lnTo>
                    <a:pt x="7855" y="1951"/>
                  </a:lnTo>
                  <a:lnTo>
                    <a:pt x="7853" y="1950"/>
                  </a:lnTo>
                  <a:lnTo>
                    <a:pt x="7848" y="1951"/>
                  </a:lnTo>
                  <a:lnTo>
                    <a:pt x="7842" y="1955"/>
                  </a:lnTo>
                  <a:lnTo>
                    <a:pt x="7837" y="1957"/>
                  </a:lnTo>
                  <a:lnTo>
                    <a:pt x="7830" y="1959"/>
                  </a:lnTo>
                  <a:lnTo>
                    <a:pt x="7818" y="1961"/>
                  </a:lnTo>
                  <a:lnTo>
                    <a:pt x="7802" y="1963"/>
                  </a:lnTo>
                  <a:lnTo>
                    <a:pt x="7792" y="1964"/>
                  </a:lnTo>
                  <a:lnTo>
                    <a:pt x="7783" y="1965"/>
                  </a:lnTo>
                  <a:lnTo>
                    <a:pt x="7772" y="1967"/>
                  </a:lnTo>
                  <a:lnTo>
                    <a:pt x="7760" y="1967"/>
                  </a:lnTo>
                  <a:lnTo>
                    <a:pt x="7748" y="1968"/>
                  </a:lnTo>
                  <a:lnTo>
                    <a:pt x="7728" y="1968"/>
                  </a:lnTo>
                  <a:lnTo>
                    <a:pt x="7715" y="1968"/>
                  </a:lnTo>
                  <a:lnTo>
                    <a:pt x="7702" y="1968"/>
                  </a:lnTo>
                  <a:lnTo>
                    <a:pt x="7687" y="1968"/>
                  </a:lnTo>
                  <a:lnTo>
                    <a:pt x="7672" y="1968"/>
                  </a:lnTo>
                  <a:lnTo>
                    <a:pt x="7655" y="1968"/>
                  </a:lnTo>
                  <a:lnTo>
                    <a:pt x="7637" y="1968"/>
                  </a:lnTo>
                  <a:lnTo>
                    <a:pt x="7619" y="1969"/>
                  </a:lnTo>
                  <a:lnTo>
                    <a:pt x="7601" y="1969"/>
                  </a:lnTo>
                  <a:lnTo>
                    <a:pt x="7582" y="1969"/>
                  </a:lnTo>
                  <a:lnTo>
                    <a:pt x="7563" y="1969"/>
                  </a:lnTo>
                  <a:lnTo>
                    <a:pt x="7544" y="1969"/>
                  </a:lnTo>
                  <a:lnTo>
                    <a:pt x="7526" y="1969"/>
                  </a:lnTo>
                  <a:lnTo>
                    <a:pt x="7508" y="1969"/>
                  </a:lnTo>
                  <a:lnTo>
                    <a:pt x="7491" y="1969"/>
                  </a:lnTo>
                  <a:lnTo>
                    <a:pt x="7474" y="1969"/>
                  </a:lnTo>
                  <a:lnTo>
                    <a:pt x="7459" y="1969"/>
                  </a:lnTo>
                  <a:lnTo>
                    <a:pt x="7443" y="1969"/>
                  </a:lnTo>
                  <a:lnTo>
                    <a:pt x="7430" y="1969"/>
                  </a:lnTo>
                  <a:lnTo>
                    <a:pt x="7418" y="1969"/>
                  </a:lnTo>
                  <a:lnTo>
                    <a:pt x="7408" y="1969"/>
                  </a:lnTo>
                  <a:lnTo>
                    <a:pt x="7392" y="1969"/>
                  </a:lnTo>
                  <a:lnTo>
                    <a:pt x="7386" y="1969"/>
                  </a:lnTo>
                  <a:lnTo>
                    <a:pt x="7319" y="1965"/>
                  </a:lnTo>
                  <a:lnTo>
                    <a:pt x="7305" y="1964"/>
                  </a:lnTo>
                  <a:lnTo>
                    <a:pt x="7291" y="1964"/>
                  </a:lnTo>
                  <a:lnTo>
                    <a:pt x="7275" y="1964"/>
                  </a:lnTo>
                  <a:lnTo>
                    <a:pt x="7260" y="1964"/>
                  </a:lnTo>
                  <a:lnTo>
                    <a:pt x="7245" y="1963"/>
                  </a:lnTo>
                  <a:lnTo>
                    <a:pt x="7230" y="1963"/>
                  </a:lnTo>
                  <a:lnTo>
                    <a:pt x="7216" y="1963"/>
                  </a:lnTo>
                  <a:lnTo>
                    <a:pt x="7201" y="1963"/>
                  </a:lnTo>
                  <a:lnTo>
                    <a:pt x="7190" y="1964"/>
                  </a:lnTo>
                  <a:lnTo>
                    <a:pt x="7181" y="1967"/>
                  </a:lnTo>
                  <a:lnTo>
                    <a:pt x="7178" y="1969"/>
                  </a:lnTo>
                  <a:lnTo>
                    <a:pt x="7177" y="1971"/>
                  </a:lnTo>
                  <a:lnTo>
                    <a:pt x="7176" y="1973"/>
                  </a:lnTo>
                  <a:lnTo>
                    <a:pt x="7175" y="1976"/>
                  </a:lnTo>
                  <a:lnTo>
                    <a:pt x="7176" y="1981"/>
                  </a:lnTo>
                  <a:lnTo>
                    <a:pt x="7179" y="1984"/>
                  </a:lnTo>
                  <a:lnTo>
                    <a:pt x="7183" y="1986"/>
                  </a:lnTo>
                  <a:lnTo>
                    <a:pt x="7188" y="1986"/>
                  </a:lnTo>
                  <a:lnTo>
                    <a:pt x="7196" y="1987"/>
                  </a:lnTo>
                  <a:lnTo>
                    <a:pt x="7206" y="1987"/>
                  </a:lnTo>
                  <a:lnTo>
                    <a:pt x="7216" y="1988"/>
                  </a:lnTo>
                  <a:lnTo>
                    <a:pt x="7227" y="1988"/>
                  </a:lnTo>
                  <a:lnTo>
                    <a:pt x="7235" y="1990"/>
                  </a:lnTo>
                  <a:lnTo>
                    <a:pt x="7244" y="1991"/>
                  </a:lnTo>
                  <a:lnTo>
                    <a:pt x="7256" y="1995"/>
                  </a:lnTo>
                  <a:lnTo>
                    <a:pt x="7267" y="1998"/>
                  </a:lnTo>
                  <a:lnTo>
                    <a:pt x="7276" y="2003"/>
                  </a:lnTo>
                  <a:lnTo>
                    <a:pt x="7285" y="2009"/>
                  </a:lnTo>
                  <a:lnTo>
                    <a:pt x="7292" y="2014"/>
                  </a:lnTo>
                  <a:lnTo>
                    <a:pt x="7298" y="2022"/>
                  </a:lnTo>
                  <a:lnTo>
                    <a:pt x="7302" y="2029"/>
                  </a:lnTo>
                  <a:lnTo>
                    <a:pt x="7306" y="2038"/>
                  </a:lnTo>
                  <a:lnTo>
                    <a:pt x="7309" y="2048"/>
                  </a:lnTo>
                  <a:lnTo>
                    <a:pt x="7311" y="2059"/>
                  </a:lnTo>
                  <a:lnTo>
                    <a:pt x="7312" y="2072"/>
                  </a:lnTo>
                  <a:lnTo>
                    <a:pt x="7313" y="2085"/>
                  </a:lnTo>
                  <a:lnTo>
                    <a:pt x="7314" y="2092"/>
                  </a:lnTo>
                  <a:lnTo>
                    <a:pt x="7314" y="2100"/>
                  </a:lnTo>
                  <a:lnTo>
                    <a:pt x="7315" y="2109"/>
                  </a:lnTo>
                  <a:lnTo>
                    <a:pt x="7315" y="2117"/>
                  </a:lnTo>
                  <a:lnTo>
                    <a:pt x="7315" y="2126"/>
                  </a:lnTo>
                  <a:lnTo>
                    <a:pt x="7315" y="2136"/>
                  </a:lnTo>
                  <a:lnTo>
                    <a:pt x="7317" y="2147"/>
                  </a:lnTo>
                  <a:lnTo>
                    <a:pt x="7317" y="2159"/>
                  </a:lnTo>
                  <a:lnTo>
                    <a:pt x="7317" y="2170"/>
                  </a:lnTo>
                  <a:lnTo>
                    <a:pt x="7317" y="2186"/>
                  </a:lnTo>
                  <a:lnTo>
                    <a:pt x="7317" y="2201"/>
                  </a:lnTo>
                  <a:lnTo>
                    <a:pt x="7317" y="2218"/>
                  </a:lnTo>
                  <a:lnTo>
                    <a:pt x="7317" y="2238"/>
                  </a:lnTo>
                  <a:lnTo>
                    <a:pt x="7317" y="2259"/>
                  </a:lnTo>
                  <a:lnTo>
                    <a:pt x="7317" y="2282"/>
                  </a:lnTo>
                  <a:lnTo>
                    <a:pt x="7317" y="2308"/>
                  </a:lnTo>
                  <a:lnTo>
                    <a:pt x="7317" y="2336"/>
                  </a:lnTo>
                  <a:lnTo>
                    <a:pt x="7317" y="2368"/>
                  </a:lnTo>
                  <a:lnTo>
                    <a:pt x="7317" y="2402"/>
                  </a:lnTo>
                  <a:lnTo>
                    <a:pt x="7317" y="2438"/>
                  </a:lnTo>
                  <a:lnTo>
                    <a:pt x="7317" y="2726"/>
                  </a:lnTo>
                  <a:close/>
                  <a:moveTo>
                    <a:pt x="9956" y="1985"/>
                  </a:moveTo>
                  <a:lnTo>
                    <a:pt x="9954" y="1974"/>
                  </a:lnTo>
                  <a:lnTo>
                    <a:pt x="9953" y="1964"/>
                  </a:lnTo>
                  <a:lnTo>
                    <a:pt x="9951" y="1957"/>
                  </a:lnTo>
                  <a:lnTo>
                    <a:pt x="9949" y="1951"/>
                  </a:lnTo>
                  <a:lnTo>
                    <a:pt x="9946" y="1947"/>
                  </a:lnTo>
                  <a:lnTo>
                    <a:pt x="9943" y="1944"/>
                  </a:lnTo>
                  <a:lnTo>
                    <a:pt x="9940" y="1942"/>
                  </a:lnTo>
                  <a:lnTo>
                    <a:pt x="9936" y="1940"/>
                  </a:lnTo>
                  <a:lnTo>
                    <a:pt x="9932" y="1942"/>
                  </a:lnTo>
                  <a:lnTo>
                    <a:pt x="9928" y="1943"/>
                  </a:lnTo>
                  <a:lnTo>
                    <a:pt x="9925" y="1945"/>
                  </a:lnTo>
                  <a:lnTo>
                    <a:pt x="9921" y="1948"/>
                  </a:lnTo>
                  <a:lnTo>
                    <a:pt x="9917" y="1957"/>
                  </a:lnTo>
                  <a:lnTo>
                    <a:pt x="9912" y="1967"/>
                  </a:lnTo>
                  <a:lnTo>
                    <a:pt x="9430" y="2995"/>
                  </a:lnTo>
                  <a:lnTo>
                    <a:pt x="8931" y="1965"/>
                  </a:lnTo>
                  <a:lnTo>
                    <a:pt x="8924" y="1954"/>
                  </a:lnTo>
                  <a:lnTo>
                    <a:pt x="8919" y="1946"/>
                  </a:lnTo>
                  <a:lnTo>
                    <a:pt x="8915" y="1944"/>
                  </a:lnTo>
                  <a:lnTo>
                    <a:pt x="8912" y="1942"/>
                  </a:lnTo>
                  <a:lnTo>
                    <a:pt x="8909" y="1942"/>
                  </a:lnTo>
                  <a:lnTo>
                    <a:pt x="8906" y="1940"/>
                  </a:lnTo>
                  <a:lnTo>
                    <a:pt x="8902" y="1942"/>
                  </a:lnTo>
                  <a:lnTo>
                    <a:pt x="8899" y="1943"/>
                  </a:lnTo>
                  <a:lnTo>
                    <a:pt x="8896" y="1945"/>
                  </a:lnTo>
                  <a:lnTo>
                    <a:pt x="8894" y="1949"/>
                  </a:lnTo>
                  <a:lnTo>
                    <a:pt x="8892" y="1952"/>
                  </a:lnTo>
                  <a:lnTo>
                    <a:pt x="8889" y="1958"/>
                  </a:lnTo>
                  <a:lnTo>
                    <a:pt x="8888" y="1963"/>
                  </a:lnTo>
                  <a:lnTo>
                    <a:pt x="8888" y="1970"/>
                  </a:lnTo>
                  <a:lnTo>
                    <a:pt x="8770" y="3037"/>
                  </a:lnTo>
                  <a:lnTo>
                    <a:pt x="8768" y="3052"/>
                  </a:lnTo>
                  <a:lnTo>
                    <a:pt x="8767" y="3069"/>
                  </a:lnTo>
                  <a:lnTo>
                    <a:pt x="8765" y="3083"/>
                  </a:lnTo>
                  <a:lnTo>
                    <a:pt x="8763" y="3098"/>
                  </a:lnTo>
                  <a:lnTo>
                    <a:pt x="8759" y="3112"/>
                  </a:lnTo>
                  <a:lnTo>
                    <a:pt x="8755" y="3125"/>
                  </a:lnTo>
                  <a:lnTo>
                    <a:pt x="8751" y="3137"/>
                  </a:lnTo>
                  <a:lnTo>
                    <a:pt x="8744" y="3148"/>
                  </a:lnTo>
                  <a:lnTo>
                    <a:pt x="8741" y="3152"/>
                  </a:lnTo>
                  <a:lnTo>
                    <a:pt x="8737" y="3157"/>
                  </a:lnTo>
                  <a:lnTo>
                    <a:pt x="8732" y="3161"/>
                  </a:lnTo>
                  <a:lnTo>
                    <a:pt x="8728" y="3164"/>
                  </a:lnTo>
                  <a:lnTo>
                    <a:pt x="8723" y="3167"/>
                  </a:lnTo>
                  <a:lnTo>
                    <a:pt x="8717" y="3170"/>
                  </a:lnTo>
                  <a:lnTo>
                    <a:pt x="8711" y="3172"/>
                  </a:lnTo>
                  <a:lnTo>
                    <a:pt x="8705" y="3173"/>
                  </a:lnTo>
                  <a:lnTo>
                    <a:pt x="8689" y="3176"/>
                  </a:lnTo>
                  <a:lnTo>
                    <a:pt x="8676" y="3177"/>
                  </a:lnTo>
                  <a:lnTo>
                    <a:pt x="8665" y="3178"/>
                  </a:lnTo>
                  <a:lnTo>
                    <a:pt x="8655" y="3178"/>
                  </a:lnTo>
                  <a:lnTo>
                    <a:pt x="8650" y="3178"/>
                  </a:lnTo>
                  <a:lnTo>
                    <a:pt x="8644" y="3180"/>
                  </a:lnTo>
                  <a:lnTo>
                    <a:pt x="8641" y="3183"/>
                  </a:lnTo>
                  <a:lnTo>
                    <a:pt x="8639" y="3186"/>
                  </a:lnTo>
                  <a:lnTo>
                    <a:pt x="8640" y="3190"/>
                  </a:lnTo>
                  <a:lnTo>
                    <a:pt x="8641" y="3193"/>
                  </a:lnTo>
                  <a:lnTo>
                    <a:pt x="8643" y="3196"/>
                  </a:lnTo>
                  <a:lnTo>
                    <a:pt x="8648" y="3198"/>
                  </a:lnTo>
                  <a:lnTo>
                    <a:pt x="8656" y="3200"/>
                  </a:lnTo>
                  <a:lnTo>
                    <a:pt x="8667" y="3201"/>
                  </a:lnTo>
                  <a:lnTo>
                    <a:pt x="8676" y="3201"/>
                  </a:lnTo>
                  <a:lnTo>
                    <a:pt x="8686" y="3201"/>
                  </a:lnTo>
                  <a:lnTo>
                    <a:pt x="8695" y="3200"/>
                  </a:lnTo>
                  <a:lnTo>
                    <a:pt x="8705" y="3200"/>
                  </a:lnTo>
                  <a:lnTo>
                    <a:pt x="8716" y="3200"/>
                  </a:lnTo>
                  <a:lnTo>
                    <a:pt x="8726" y="3199"/>
                  </a:lnTo>
                  <a:lnTo>
                    <a:pt x="8737" y="3199"/>
                  </a:lnTo>
                  <a:lnTo>
                    <a:pt x="8747" y="3199"/>
                  </a:lnTo>
                  <a:lnTo>
                    <a:pt x="8757" y="3198"/>
                  </a:lnTo>
                  <a:lnTo>
                    <a:pt x="8766" y="3198"/>
                  </a:lnTo>
                  <a:lnTo>
                    <a:pt x="8775" y="3198"/>
                  </a:lnTo>
                  <a:lnTo>
                    <a:pt x="8783" y="3197"/>
                  </a:lnTo>
                  <a:lnTo>
                    <a:pt x="8796" y="3197"/>
                  </a:lnTo>
                  <a:lnTo>
                    <a:pt x="8805" y="3196"/>
                  </a:lnTo>
                  <a:lnTo>
                    <a:pt x="8812" y="3197"/>
                  </a:lnTo>
                  <a:lnTo>
                    <a:pt x="8825" y="3197"/>
                  </a:lnTo>
                  <a:lnTo>
                    <a:pt x="8833" y="3198"/>
                  </a:lnTo>
                  <a:lnTo>
                    <a:pt x="8843" y="3198"/>
                  </a:lnTo>
                  <a:lnTo>
                    <a:pt x="8853" y="3198"/>
                  </a:lnTo>
                  <a:lnTo>
                    <a:pt x="8862" y="3199"/>
                  </a:lnTo>
                  <a:lnTo>
                    <a:pt x="8874" y="3199"/>
                  </a:lnTo>
                  <a:lnTo>
                    <a:pt x="8885" y="3199"/>
                  </a:lnTo>
                  <a:lnTo>
                    <a:pt x="8897" y="3200"/>
                  </a:lnTo>
                  <a:lnTo>
                    <a:pt x="8909" y="3200"/>
                  </a:lnTo>
                  <a:lnTo>
                    <a:pt x="8921" y="3200"/>
                  </a:lnTo>
                  <a:lnTo>
                    <a:pt x="8933" y="3201"/>
                  </a:lnTo>
                  <a:lnTo>
                    <a:pt x="8945" y="3201"/>
                  </a:lnTo>
                  <a:lnTo>
                    <a:pt x="8957" y="3201"/>
                  </a:lnTo>
                  <a:lnTo>
                    <a:pt x="8970" y="3200"/>
                  </a:lnTo>
                  <a:lnTo>
                    <a:pt x="8978" y="3198"/>
                  </a:lnTo>
                  <a:lnTo>
                    <a:pt x="8982" y="3196"/>
                  </a:lnTo>
                  <a:lnTo>
                    <a:pt x="8984" y="3193"/>
                  </a:lnTo>
                  <a:lnTo>
                    <a:pt x="8986" y="3190"/>
                  </a:lnTo>
                  <a:lnTo>
                    <a:pt x="8986" y="3186"/>
                  </a:lnTo>
                  <a:lnTo>
                    <a:pt x="8985" y="3183"/>
                  </a:lnTo>
                  <a:lnTo>
                    <a:pt x="8982" y="3180"/>
                  </a:lnTo>
                  <a:lnTo>
                    <a:pt x="8977" y="3178"/>
                  </a:lnTo>
                  <a:lnTo>
                    <a:pt x="8973" y="3178"/>
                  </a:lnTo>
                  <a:lnTo>
                    <a:pt x="8963" y="3177"/>
                  </a:lnTo>
                  <a:lnTo>
                    <a:pt x="8949" y="3176"/>
                  </a:lnTo>
                  <a:lnTo>
                    <a:pt x="8940" y="3175"/>
                  </a:lnTo>
                  <a:lnTo>
                    <a:pt x="8931" y="3174"/>
                  </a:lnTo>
                  <a:lnTo>
                    <a:pt x="8921" y="3172"/>
                  </a:lnTo>
                  <a:lnTo>
                    <a:pt x="8911" y="3170"/>
                  </a:lnTo>
                  <a:lnTo>
                    <a:pt x="8901" y="3167"/>
                  </a:lnTo>
                  <a:lnTo>
                    <a:pt x="8894" y="3163"/>
                  </a:lnTo>
                  <a:lnTo>
                    <a:pt x="8886" y="3158"/>
                  </a:lnTo>
                  <a:lnTo>
                    <a:pt x="8880" y="3152"/>
                  </a:lnTo>
                  <a:lnTo>
                    <a:pt x="8875" y="3145"/>
                  </a:lnTo>
                  <a:lnTo>
                    <a:pt x="8871" y="3137"/>
                  </a:lnTo>
                  <a:lnTo>
                    <a:pt x="8869" y="3128"/>
                  </a:lnTo>
                  <a:lnTo>
                    <a:pt x="8868" y="3119"/>
                  </a:lnTo>
                  <a:lnTo>
                    <a:pt x="8868" y="3109"/>
                  </a:lnTo>
                  <a:lnTo>
                    <a:pt x="8868" y="3098"/>
                  </a:lnTo>
                  <a:lnTo>
                    <a:pt x="8869" y="3087"/>
                  </a:lnTo>
                  <a:lnTo>
                    <a:pt x="8869" y="3076"/>
                  </a:lnTo>
                  <a:lnTo>
                    <a:pt x="8869" y="3067"/>
                  </a:lnTo>
                  <a:lnTo>
                    <a:pt x="8869" y="3056"/>
                  </a:lnTo>
                  <a:lnTo>
                    <a:pt x="8869" y="3046"/>
                  </a:lnTo>
                  <a:lnTo>
                    <a:pt x="8870" y="3036"/>
                  </a:lnTo>
                  <a:lnTo>
                    <a:pt x="8935" y="2276"/>
                  </a:lnTo>
                  <a:lnTo>
                    <a:pt x="8941" y="2276"/>
                  </a:lnTo>
                  <a:lnTo>
                    <a:pt x="8945" y="2282"/>
                  </a:lnTo>
                  <a:lnTo>
                    <a:pt x="8948" y="2291"/>
                  </a:lnTo>
                  <a:lnTo>
                    <a:pt x="8953" y="2302"/>
                  </a:lnTo>
                  <a:lnTo>
                    <a:pt x="8959" y="2315"/>
                  </a:lnTo>
                  <a:lnTo>
                    <a:pt x="8965" y="2329"/>
                  </a:lnTo>
                  <a:lnTo>
                    <a:pt x="8973" y="2346"/>
                  </a:lnTo>
                  <a:lnTo>
                    <a:pt x="8980" y="2364"/>
                  </a:lnTo>
                  <a:lnTo>
                    <a:pt x="8990" y="2383"/>
                  </a:lnTo>
                  <a:lnTo>
                    <a:pt x="8999" y="2404"/>
                  </a:lnTo>
                  <a:lnTo>
                    <a:pt x="9009" y="2424"/>
                  </a:lnTo>
                  <a:lnTo>
                    <a:pt x="9020" y="2446"/>
                  </a:lnTo>
                  <a:lnTo>
                    <a:pt x="9030" y="2469"/>
                  </a:lnTo>
                  <a:lnTo>
                    <a:pt x="9040" y="2492"/>
                  </a:lnTo>
                  <a:lnTo>
                    <a:pt x="9051" y="2515"/>
                  </a:lnTo>
                  <a:lnTo>
                    <a:pt x="9062" y="2538"/>
                  </a:lnTo>
                  <a:lnTo>
                    <a:pt x="9073" y="2561"/>
                  </a:lnTo>
                  <a:lnTo>
                    <a:pt x="9082" y="2583"/>
                  </a:lnTo>
                  <a:lnTo>
                    <a:pt x="9092" y="2604"/>
                  </a:lnTo>
                  <a:lnTo>
                    <a:pt x="9102" y="2625"/>
                  </a:lnTo>
                  <a:lnTo>
                    <a:pt x="9112" y="2645"/>
                  </a:lnTo>
                  <a:lnTo>
                    <a:pt x="9120" y="2664"/>
                  </a:lnTo>
                  <a:lnTo>
                    <a:pt x="9128" y="2680"/>
                  </a:lnTo>
                  <a:lnTo>
                    <a:pt x="9136" y="2697"/>
                  </a:lnTo>
                  <a:lnTo>
                    <a:pt x="9142" y="2710"/>
                  </a:lnTo>
                  <a:lnTo>
                    <a:pt x="9147" y="2722"/>
                  </a:lnTo>
                  <a:lnTo>
                    <a:pt x="9152" y="2731"/>
                  </a:lnTo>
                  <a:lnTo>
                    <a:pt x="9155" y="2738"/>
                  </a:lnTo>
                  <a:lnTo>
                    <a:pt x="9157" y="2742"/>
                  </a:lnTo>
                  <a:lnTo>
                    <a:pt x="9163" y="2752"/>
                  </a:lnTo>
                  <a:lnTo>
                    <a:pt x="9172" y="2771"/>
                  </a:lnTo>
                  <a:lnTo>
                    <a:pt x="9178" y="2783"/>
                  </a:lnTo>
                  <a:lnTo>
                    <a:pt x="9185" y="2797"/>
                  </a:lnTo>
                  <a:lnTo>
                    <a:pt x="9193" y="2814"/>
                  </a:lnTo>
                  <a:lnTo>
                    <a:pt x="9202" y="2830"/>
                  </a:lnTo>
                  <a:lnTo>
                    <a:pt x="9210" y="2848"/>
                  </a:lnTo>
                  <a:lnTo>
                    <a:pt x="9220" y="2868"/>
                  </a:lnTo>
                  <a:lnTo>
                    <a:pt x="9230" y="2888"/>
                  </a:lnTo>
                  <a:lnTo>
                    <a:pt x="9241" y="2908"/>
                  </a:lnTo>
                  <a:lnTo>
                    <a:pt x="9250" y="2930"/>
                  </a:lnTo>
                  <a:lnTo>
                    <a:pt x="9261" y="2950"/>
                  </a:lnTo>
                  <a:lnTo>
                    <a:pt x="9272" y="2971"/>
                  </a:lnTo>
                  <a:lnTo>
                    <a:pt x="9282" y="2992"/>
                  </a:lnTo>
                  <a:lnTo>
                    <a:pt x="9293" y="3012"/>
                  </a:lnTo>
                  <a:lnTo>
                    <a:pt x="9302" y="3032"/>
                  </a:lnTo>
                  <a:lnTo>
                    <a:pt x="9311" y="3050"/>
                  </a:lnTo>
                  <a:lnTo>
                    <a:pt x="9321" y="3068"/>
                  </a:lnTo>
                  <a:lnTo>
                    <a:pt x="9328" y="3084"/>
                  </a:lnTo>
                  <a:lnTo>
                    <a:pt x="9336" y="3098"/>
                  </a:lnTo>
                  <a:lnTo>
                    <a:pt x="9343" y="3111"/>
                  </a:lnTo>
                  <a:lnTo>
                    <a:pt x="9349" y="3122"/>
                  </a:lnTo>
                  <a:lnTo>
                    <a:pt x="9357" y="3136"/>
                  </a:lnTo>
                  <a:lnTo>
                    <a:pt x="9363" y="3148"/>
                  </a:lnTo>
                  <a:lnTo>
                    <a:pt x="9369" y="3159"/>
                  </a:lnTo>
                  <a:lnTo>
                    <a:pt x="9374" y="3169"/>
                  </a:lnTo>
                  <a:lnTo>
                    <a:pt x="9382" y="3183"/>
                  </a:lnTo>
                  <a:lnTo>
                    <a:pt x="9388" y="3191"/>
                  </a:lnTo>
                  <a:lnTo>
                    <a:pt x="9391" y="3195"/>
                  </a:lnTo>
                  <a:lnTo>
                    <a:pt x="9395" y="3197"/>
                  </a:lnTo>
                  <a:lnTo>
                    <a:pt x="9397" y="3198"/>
                  </a:lnTo>
                  <a:lnTo>
                    <a:pt x="9400" y="3198"/>
                  </a:lnTo>
                  <a:lnTo>
                    <a:pt x="9403" y="3198"/>
                  </a:lnTo>
                  <a:lnTo>
                    <a:pt x="9407" y="3197"/>
                  </a:lnTo>
                  <a:lnTo>
                    <a:pt x="9410" y="3195"/>
                  </a:lnTo>
                  <a:lnTo>
                    <a:pt x="9413" y="3191"/>
                  </a:lnTo>
                  <a:lnTo>
                    <a:pt x="9420" y="3182"/>
                  </a:lnTo>
                  <a:lnTo>
                    <a:pt x="9428" y="3165"/>
                  </a:lnTo>
                  <a:lnTo>
                    <a:pt x="9433" y="3155"/>
                  </a:lnTo>
                  <a:lnTo>
                    <a:pt x="9439" y="3142"/>
                  </a:lnTo>
                  <a:lnTo>
                    <a:pt x="9446" y="3127"/>
                  </a:lnTo>
                  <a:lnTo>
                    <a:pt x="9454" y="3111"/>
                  </a:lnTo>
                  <a:lnTo>
                    <a:pt x="9854" y="2259"/>
                  </a:lnTo>
                  <a:lnTo>
                    <a:pt x="9860" y="2259"/>
                  </a:lnTo>
                  <a:lnTo>
                    <a:pt x="9938" y="3105"/>
                  </a:lnTo>
                  <a:lnTo>
                    <a:pt x="9939" y="3119"/>
                  </a:lnTo>
                  <a:lnTo>
                    <a:pt x="9940" y="3133"/>
                  </a:lnTo>
                  <a:lnTo>
                    <a:pt x="9939" y="3145"/>
                  </a:lnTo>
                  <a:lnTo>
                    <a:pt x="9938" y="3153"/>
                  </a:lnTo>
                  <a:lnTo>
                    <a:pt x="9937" y="3158"/>
                  </a:lnTo>
                  <a:lnTo>
                    <a:pt x="9934" y="3161"/>
                  </a:lnTo>
                  <a:lnTo>
                    <a:pt x="9933" y="3162"/>
                  </a:lnTo>
                  <a:lnTo>
                    <a:pt x="9931" y="3163"/>
                  </a:lnTo>
                  <a:lnTo>
                    <a:pt x="9926" y="3165"/>
                  </a:lnTo>
                  <a:lnTo>
                    <a:pt x="9922" y="3167"/>
                  </a:lnTo>
                  <a:lnTo>
                    <a:pt x="9920" y="3171"/>
                  </a:lnTo>
                  <a:lnTo>
                    <a:pt x="9919" y="3175"/>
                  </a:lnTo>
                  <a:lnTo>
                    <a:pt x="9920" y="3177"/>
                  </a:lnTo>
                  <a:lnTo>
                    <a:pt x="9921" y="3180"/>
                  </a:lnTo>
                  <a:lnTo>
                    <a:pt x="9925" y="3183"/>
                  </a:lnTo>
                  <a:lnTo>
                    <a:pt x="9928" y="3185"/>
                  </a:lnTo>
                  <a:lnTo>
                    <a:pt x="9934" y="3187"/>
                  </a:lnTo>
                  <a:lnTo>
                    <a:pt x="9942" y="3188"/>
                  </a:lnTo>
                  <a:lnTo>
                    <a:pt x="9953" y="3190"/>
                  </a:lnTo>
                  <a:lnTo>
                    <a:pt x="9966" y="3191"/>
                  </a:lnTo>
                  <a:lnTo>
                    <a:pt x="9976" y="3192"/>
                  </a:lnTo>
                  <a:lnTo>
                    <a:pt x="9986" y="3192"/>
                  </a:lnTo>
                  <a:lnTo>
                    <a:pt x="9999" y="3193"/>
                  </a:lnTo>
                  <a:lnTo>
                    <a:pt x="10014" y="3195"/>
                  </a:lnTo>
                  <a:lnTo>
                    <a:pt x="10029" y="3195"/>
                  </a:lnTo>
                  <a:lnTo>
                    <a:pt x="10044" y="3196"/>
                  </a:lnTo>
                  <a:lnTo>
                    <a:pt x="10060" y="3196"/>
                  </a:lnTo>
                  <a:lnTo>
                    <a:pt x="10078" y="3197"/>
                  </a:lnTo>
                  <a:lnTo>
                    <a:pt x="10095" y="3197"/>
                  </a:lnTo>
                  <a:lnTo>
                    <a:pt x="10111" y="3198"/>
                  </a:lnTo>
                  <a:lnTo>
                    <a:pt x="10127" y="3198"/>
                  </a:lnTo>
                  <a:lnTo>
                    <a:pt x="10145" y="3199"/>
                  </a:lnTo>
                  <a:lnTo>
                    <a:pt x="10160" y="3199"/>
                  </a:lnTo>
                  <a:lnTo>
                    <a:pt x="10175" y="3200"/>
                  </a:lnTo>
                  <a:lnTo>
                    <a:pt x="10189" y="3200"/>
                  </a:lnTo>
                  <a:lnTo>
                    <a:pt x="10202" y="3200"/>
                  </a:lnTo>
                  <a:lnTo>
                    <a:pt x="10214" y="3201"/>
                  </a:lnTo>
                  <a:lnTo>
                    <a:pt x="10224" y="3201"/>
                  </a:lnTo>
                  <a:lnTo>
                    <a:pt x="10233" y="3201"/>
                  </a:lnTo>
                  <a:lnTo>
                    <a:pt x="10239" y="3201"/>
                  </a:lnTo>
                  <a:lnTo>
                    <a:pt x="10246" y="3201"/>
                  </a:lnTo>
                  <a:lnTo>
                    <a:pt x="10252" y="3200"/>
                  </a:lnTo>
                  <a:lnTo>
                    <a:pt x="10259" y="3199"/>
                  </a:lnTo>
                  <a:lnTo>
                    <a:pt x="10263" y="3197"/>
                  </a:lnTo>
                  <a:lnTo>
                    <a:pt x="10267" y="3195"/>
                  </a:lnTo>
                  <a:lnTo>
                    <a:pt x="10270" y="3192"/>
                  </a:lnTo>
                  <a:lnTo>
                    <a:pt x="10273" y="3189"/>
                  </a:lnTo>
                  <a:lnTo>
                    <a:pt x="10273" y="3186"/>
                  </a:lnTo>
                  <a:lnTo>
                    <a:pt x="10273" y="3184"/>
                  </a:lnTo>
                  <a:lnTo>
                    <a:pt x="10272" y="3183"/>
                  </a:lnTo>
                  <a:lnTo>
                    <a:pt x="10270" y="3180"/>
                  </a:lnTo>
                  <a:lnTo>
                    <a:pt x="10269" y="3179"/>
                  </a:lnTo>
                  <a:lnTo>
                    <a:pt x="10265" y="3178"/>
                  </a:lnTo>
                  <a:lnTo>
                    <a:pt x="10260" y="3178"/>
                  </a:lnTo>
                  <a:lnTo>
                    <a:pt x="10252" y="3178"/>
                  </a:lnTo>
                  <a:lnTo>
                    <a:pt x="10243" y="3178"/>
                  </a:lnTo>
                  <a:lnTo>
                    <a:pt x="10231" y="3177"/>
                  </a:lnTo>
                  <a:lnTo>
                    <a:pt x="10218" y="3176"/>
                  </a:lnTo>
                  <a:lnTo>
                    <a:pt x="10203" y="3175"/>
                  </a:lnTo>
                  <a:lnTo>
                    <a:pt x="10188" y="3172"/>
                  </a:lnTo>
                  <a:lnTo>
                    <a:pt x="10171" y="3169"/>
                  </a:lnTo>
                  <a:lnTo>
                    <a:pt x="10153" y="3163"/>
                  </a:lnTo>
                  <a:lnTo>
                    <a:pt x="10141" y="3158"/>
                  </a:lnTo>
                  <a:lnTo>
                    <a:pt x="10130" y="3151"/>
                  </a:lnTo>
                  <a:lnTo>
                    <a:pt x="10120" y="3144"/>
                  </a:lnTo>
                  <a:lnTo>
                    <a:pt x="10111" y="3135"/>
                  </a:lnTo>
                  <a:lnTo>
                    <a:pt x="10104" y="3125"/>
                  </a:lnTo>
                  <a:lnTo>
                    <a:pt x="10096" y="3114"/>
                  </a:lnTo>
                  <a:lnTo>
                    <a:pt x="10091" y="3102"/>
                  </a:lnTo>
                  <a:lnTo>
                    <a:pt x="10085" y="3090"/>
                  </a:lnTo>
                  <a:lnTo>
                    <a:pt x="10081" y="3077"/>
                  </a:lnTo>
                  <a:lnTo>
                    <a:pt x="10078" y="3064"/>
                  </a:lnTo>
                  <a:lnTo>
                    <a:pt x="10074" y="3051"/>
                  </a:lnTo>
                  <a:lnTo>
                    <a:pt x="10072" y="3038"/>
                  </a:lnTo>
                  <a:lnTo>
                    <a:pt x="10070" y="3025"/>
                  </a:lnTo>
                  <a:lnTo>
                    <a:pt x="10068" y="3013"/>
                  </a:lnTo>
                  <a:lnTo>
                    <a:pt x="10067" y="3001"/>
                  </a:lnTo>
                  <a:lnTo>
                    <a:pt x="10066" y="2990"/>
                  </a:lnTo>
                  <a:lnTo>
                    <a:pt x="9956" y="1985"/>
                  </a:lnTo>
                  <a:close/>
                  <a:moveTo>
                    <a:pt x="11311" y="2918"/>
                  </a:moveTo>
                  <a:lnTo>
                    <a:pt x="11311" y="2926"/>
                  </a:lnTo>
                  <a:lnTo>
                    <a:pt x="11311" y="2934"/>
                  </a:lnTo>
                  <a:lnTo>
                    <a:pt x="11310" y="2945"/>
                  </a:lnTo>
                  <a:lnTo>
                    <a:pt x="11310" y="2957"/>
                  </a:lnTo>
                  <a:lnTo>
                    <a:pt x="11310" y="2970"/>
                  </a:lnTo>
                  <a:lnTo>
                    <a:pt x="11310" y="2984"/>
                  </a:lnTo>
                  <a:lnTo>
                    <a:pt x="11310" y="2998"/>
                  </a:lnTo>
                  <a:lnTo>
                    <a:pt x="11309" y="3014"/>
                  </a:lnTo>
                  <a:lnTo>
                    <a:pt x="11309" y="3031"/>
                  </a:lnTo>
                  <a:lnTo>
                    <a:pt x="11308" y="3047"/>
                  </a:lnTo>
                  <a:lnTo>
                    <a:pt x="11307" y="3064"/>
                  </a:lnTo>
                  <a:lnTo>
                    <a:pt x="11306" y="3082"/>
                  </a:lnTo>
                  <a:lnTo>
                    <a:pt x="11304" y="3099"/>
                  </a:lnTo>
                  <a:lnTo>
                    <a:pt x="11301" y="3114"/>
                  </a:lnTo>
                  <a:lnTo>
                    <a:pt x="11297" y="3129"/>
                  </a:lnTo>
                  <a:lnTo>
                    <a:pt x="11292" y="3141"/>
                  </a:lnTo>
                  <a:lnTo>
                    <a:pt x="11288" y="3148"/>
                  </a:lnTo>
                  <a:lnTo>
                    <a:pt x="11285" y="3152"/>
                  </a:lnTo>
                  <a:lnTo>
                    <a:pt x="11281" y="3158"/>
                  </a:lnTo>
                  <a:lnTo>
                    <a:pt x="11276" y="3161"/>
                  </a:lnTo>
                  <a:lnTo>
                    <a:pt x="11272" y="3165"/>
                  </a:lnTo>
                  <a:lnTo>
                    <a:pt x="11267" y="3167"/>
                  </a:lnTo>
                  <a:lnTo>
                    <a:pt x="11261" y="3170"/>
                  </a:lnTo>
                  <a:lnTo>
                    <a:pt x="11255" y="3172"/>
                  </a:lnTo>
                  <a:lnTo>
                    <a:pt x="11243" y="3174"/>
                  </a:lnTo>
                  <a:lnTo>
                    <a:pt x="11231" y="3176"/>
                  </a:lnTo>
                  <a:lnTo>
                    <a:pt x="11218" y="3177"/>
                  </a:lnTo>
                  <a:lnTo>
                    <a:pt x="11206" y="3178"/>
                  </a:lnTo>
                  <a:lnTo>
                    <a:pt x="11199" y="3178"/>
                  </a:lnTo>
                  <a:lnTo>
                    <a:pt x="11196" y="3182"/>
                  </a:lnTo>
                  <a:lnTo>
                    <a:pt x="11194" y="3184"/>
                  </a:lnTo>
                  <a:lnTo>
                    <a:pt x="11193" y="3188"/>
                  </a:lnTo>
                  <a:lnTo>
                    <a:pt x="11193" y="3191"/>
                  </a:lnTo>
                  <a:lnTo>
                    <a:pt x="11194" y="3195"/>
                  </a:lnTo>
                  <a:lnTo>
                    <a:pt x="11196" y="3197"/>
                  </a:lnTo>
                  <a:lnTo>
                    <a:pt x="11199" y="3198"/>
                  </a:lnTo>
                  <a:lnTo>
                    <a:pt x="11207" y="3200"/>
                  </a:lnTo>
                  <a:lnTo>
                    <a:pt x="11219" y="3201"/>
                  </a:lnTo>
                  <a:lnTo>
                    <a:pt x="11229" y="3201"/>
                  </a:lnTo>
                  <a:lnTo>
                    <a:pt x="11240" y="3201"/>
                  </a:lnTo>
                  <a:lnTo>
                    <a:pt x="11251" y="3200"/>
                  </a:lnTo>
                  <a:lnTo>
                    <a:pt x="11263" y="3200"/>
                  </a:lnTo>
                  <a:lnTo>
                    <a:pt x="11276" y="3200"/>
                  </a:lnTo>
                  <a:lnTo>
                    <a:pt x="11289" y="3199"/>
                  </a:lnTo>
                  <a:lnTo>
                    <a:pt x="11301" y="3199"/>
                  </a:lnTo>
                  <a:lnTo>
                    <a:pt x="11314" y="3199"/>
                  </a:lnTo>
                  <a:lnTo>
                    <a:pt x="11326" y="3198"/>
                  </a:lnTo>
                  <a:lnTo>
                    <a:pt x="11338" y="3198"/>
                  </a:lnTo>
                  <a:lnTo>
                    <a:pt x="11348" y="3198"/>
                  </a:lnTo>
                  <a:lnTo>
                    <a:pt x="11358" y="3197"/>
                  </a:lnTo>
                  <a:lnTo>
                    <a:pt x="11372" y="3197"/>
                  </a:lnTo>
                  <a:lnTo>
                    <a:pt x="11379" y="3196"/>
                  </a:lnTo>
                  <a:lnTo>
                    <a:pt x="11387" y="3197"/>
                  </a:lnTo>
                  <a:lnTo>
                    <a:pt x="11402" y="3197"/>
                  </a:lnTo>
                  <a:lnTo>
                    <a:pt x="11412" y="3198"/>
                  </a:lnTo>
                  <a:lnTo>
                    <a:pt x="11423" y="3198"/>
                  </a:lnTo>
                  <a:lnTo>
                    <a:pt x="11436" y="3198"/>
                  </a:lnTo>
                  <a:lnTo>
                    <a:pt x="11450" y="3199"/>
                  </a:lnTo>
                  <a:lnTo>
                    <a:pt x="11464" y="3199"/>
                  </a:lnTo>
                  <a:lnTo>
                    <a:pt x="11479" y="3199"/>
                  </a:lnTo>
                  <a:lnTo>
                    <a:pt x="11495" y="3200"/>
                  </a:lnTo>
                  <a:lnTo>
                    <a:pt x="11513" y="3200"/>
                  </a:lnTo>
                  <a:lnTo>
                    <a:pt x="11529" y="3200"/>
                  </a:lnTo>
                  <a:lnTo>
                    <a:pt x="11546" y="3201"/>
                  </a:lnTo>
                  <a:lnTo>
                    <a:pt x="11564" y="3201"/>
                  </a:lnTo>
                  <a:lnTo>
                    <a:pt x="11580" y="3201"/>
                  </a:lnTo>
                  <a:lnTo>
                    <a:pt x="11586" y="3201"/>
                  </a:lnTo>
                  <a:lnTo>
                    <a:pt x="11592" y="3200"/>
                  </a:lnTo>
                  <a:lnTo>
                    <a:pt x="11596" y="3199"/>
                  </a:lnTo>
                  <a:lnTo>
                    <a:pt x="11601" y="3198"/>
                  </a:lnTo>
                  <a:lnTo>
                    <a:pt x="11603" y="3196"/>
                  </a:lnTo>
                  <a:lnTo>
                    <a:pt x="11605" y="3193"/>
                  </a:lnTo>
                  <a:lnTo>
                    <a:pt x="11606" y="3191"/>
                  </a:lnTo>
                  <a:lnTo>
                    <a:pt x="11607" y="3188"/>
                  </a:lnTo>
                  <a:lnTo>
                    <a:pt x="11606" y="3184"/>
                  </a:lnTo>
                  <a:lnTo>
                    <a:pt x="11604" y="3182"/>
                  </a:lnTo>
                  <a:lnTo>
                    <a:pt x="11599" y="3178"/>
                  </a:lnTo>
                  <a:lnTo>
                    <a:pt x="11594" y="3178"/>
                  </a:lnTo>
                  <a:lnTo>
                    <a:pt x="11584" y="3178"/>
                  </a:lnTo>
                  <a:lnTo>
                    <a:pt x="11573" y="3177"/>
                  </a:lnTo>
                  <a:lnTo>
                    <a:pt x="11559" y="3176"/>
                  </a:lnTo>
                  <a:lnTo>
                    <a:pt x="11546" y="3175"/>
                  </a:lnTo>
                  <a:lnTo>
                    <a:pt x="11532" y="3173"/>
                  </a:lnTo>
                  <a:lnTo>
                    <a:pt x="11520" y="3172"/>
                  </a:lnTo>
                  <a:lnTo>
                    <a:pt x="11508" y="3170"/>
                  </a:lnTo>
                  <a:lnTo>
                    <a:pt x="11499" y="3166"/>
                  </a:lnTo>
                  <a:lnTo>
                    <a:pt x="11489" y="3161"/>
                  </a:lnTo>
                  <a:lnTo>
                    <a:pt x="11481" y="3155"/>
                  </a:lnTo>
                  <a:lnTo>
                    <a:pt x="11475" y="3149"/>
                  </a:lnTo>
                  <a:lnTo>
                    <a:pt x="11469" y="3141"/>
                  </a:lnTo>
                  <a:lnTo>
                    <a:pt x="11465" y="3134"/>
                  </a:lnTo>
                  <a:lnTo>
                    <a:pt x="11461" y="3124"/>
                  </a:lnTo>
                  <a:lnTo>
                    <a:pt x="11457" y="3114"/>
                  </a:lnTo>
                  <a:lnTo>
                    <a:pt x="11455" y="3105"/>
                  </a:lnTo>
                  <a:lnTo>
                    <a:pt x="11454" y="3093"/>
                  </a:lnTo>
                  <a:lnTo>
                    <a:pt x="11453" y="3082"/>
                  </a:lnTo>
                  <a:lnTo>
                    <a:pt x="11452" y="3064"/>
                  </a:lnTo>
                  <a:lnTo>
                    <a:pt x="11451" y="3047"/>
                  </a:lnTo>
                  <a:lnTo>
                    <a:pt x="11450" y="3031"/>
                  </a:lnTo>
                  <a:lnTo>
                    <a:pt x="11450" y="3014"/>
                  </a:lnTo>
                  <a:lnTo>
                    <a:pt x="11449" y="2998"/>
                  </a:lnTo>
                  <a:lnTo>
                    <a:pt x="11449" y="2984"/>
                  </a:lnTo>
                  <a:lnTo>
                    <a:pt x="11449" y="2970"/>
                  </a:lnTo>
                  <a:lnTo>
                    <a:pt x="11449" y="2957"/>
                  </a:lnTo>
                  <a:lnTo>
                    <a:pt x="11448" y="2945"/>
                  </a:lnTo>
                  <a:lnTo>
                    <a:pt x="11448" y="2934"/>
                  </a:lnTo>
                  <a:lnTo>
                    <a:pt x="11448" y="2926"/>
                  </a:lnTo>
                  <a:lnTo>
                    <a:pt x="11448" y="2918"/>
                  </a:lnTo>
                  <a:lnTo>
                    <a:pt x="11448" y="2777"/>
                  </a:lnTo>
                  <a:lnTo>
                    <a:pt x="11448" y="2764"/>
                  </a:lnTo>
                  <a:lnTo>
                    <a:pt x="11448" y="2750"/>
                  </a:lnTo>
                  <a:lnTo>
                    <a:pt x="11449" y="2737"/>
                  </a:lnTo>
                  <a:lnTo>
                    <a:pt x="11449" y="2724"/>
                  </a:lnTo>
                  <a:lnTo>
                    <a:pt x="11450" y="2711"/>
                  </a:lnTo>
                  <a:lnTo>
                    <a:pt x="11451" y="2697"/>
                  </a:lnTo>
                  <a:lnTo>
                    <a:pt x="11453" y="2684"/>
                  </a:lnTo>
                  <a:lnTo>
                    <a:pt x="11455" y="2671"/>
                  </a:lnTo>
                  <a:lnTo>
                    <a:pt x="11459" y="2656"/>
                  </a:lnTo>
                  <a:lnTo>
                    <a:pt x="11462" y="2642"/>
                  </a:lnTo>
                  <a:lnTo>
                    <a:pt x="11467" y="2628"/>
                  </a:lnTo>
                  <a:lnTo>
                    <a:pt x="11473" y="2613"/>
                  </a:lnTo>
                  <a:lnTo>
                    <a:pt x="11477" y="2604"/>
                  </a:lnTo>
                  <a:lnTo>
                    <a:pt x="11481" y="2594"/>
                  </a:lnTo>
                  <a:lnTo>
                    <a:pt x="11488" y="2581"/>
                  </a:lnTo>
                  <a:lnTo>
                    <a:pt x="11496" y="2566"/>
                  </a:lnTo>
                  <a:lnTo>
                    <a:pt x="11505" y="2549"/>
                  </a:lnTo>
                  <a:lnTo>
                    <a:pt x="11515" y="2531"/>
                  </a:lnTo>
                  <a:lnTo>
                    <a:pt x="11526" y="2512"/>
                  </a:lnTo>
                  <a:lnTo>
                    <a:pt x="11538" y="2490"/>
                  </a:lnTo>
                  <a:lnTo>
                    <a:pt x="11551" y="2469"/>
                  </a:lnTo>
                  <a:lnTo>
                    <a:pt x="11564" y="2446"/>
                  </a:lnTo>
                  <a:lnTo>
                    <a:pt x="11577" y="2423"/>
                  </a:lnTo>
                  <a:lnTo>
                    <a:pt x="11591" y="2399"/>
                  </a:lnTo>
                  <a:lnTo>
                    <a:pt x="11605" y="2376"/>
                  </a:lnTo>
                  <a:lnTo>
                    <a:pt x="11619" y="2352"/>
                  </a:lnTo>
                  <a:lnTo>
                    <a:pt x="11634" y="2327"/>
                  </a:lnTo>
                  <a:lnTo>
                    <a:pt x="11648" y="2303"/>
                  </a:lnTo>
                  <a:lnTo>
                    <a:pt x="11663" y="2279"/>
                  </a:lnTo>
                  <a:lnTo>
                    <a:pt x="11677" y="2256"/>
                  </a:lnTo>
                  <a:lnTo>
                    <a:pt x="11690" y="2234"/>
                  </a:lnTo>
                  <a:lnTo>
                    <a:pt x="11705" y="2213"/>
                  </a:lnTo>
                  <a:lnTo>
                    <a:pt x="11718" y="2192"/>
                  </a:lnTo>
                  <a:lnTo>
                    <a:pt x="11730" y="2173"/>
                  </a:lnTo>
                  <a:lnTo>
                    <a:pt x="11741" y="2155"/>
                  </a:lnTo>
                  <a:lnTo>
                    <a:pt x="11752" y="2139"/>
                  </a:lnTo>
                  <a:lnTo>
                    <a:pt x="11762" y="2124"/>
                  </a:lnTo>
                  <a:lnTo>
                    <a:pt x="11771" y="2112"/>
                  </a:lnTo>
                  <a:lnTo>
                    <a:pt x="11778" y="2101"/>
                  </a:lnTo>
                  <a:lnTo>
                    <a:pt x="11785" y="2093"/>
                  </a:lnTo>
                  <a:lnTo>
                    <a:pt x="11793" y="2083"/>
                  </a:lnTo>
                  <a:lnTo>
                    <a:pt x="11801" y="2073"/>
                  </a:lnTo>
                  <a:lnTo>
                    <a:pt x="11809" y="2064"/>
                  </a:lnTo>
                  <a:lnTo>
                    <a:pt x="11816" y="2055"/>
                  </a:lnTo>
                  <a:lnTo>
                    <a:pt x="11829" y="2042"/>
                  </a:lnTo>
                  <a:lnTo>
                    <a:pt x="11842" y="2029"/>
                  </a:lnTo>
                  <a:lnTo>
                    <a:pt x="11856" y="2020"/>
                  </a:lnTo>
                  <a:lnTo>
                    <a:pt x="11872" y="2010"/>
                  </a:lnTo>
                  <a:lnTo>
                    <a:pt x="11881" y="2003"/>
                  </a:lnTo>
                  <a:lnTo>
                    <a:pt x="11892" y="1999"/>
                  </a:lnTo>
                  <a:lnTo>
                    <a:pt x="11902" y="1995"/>
                  </a:lnTo>
                  <a:lnTo>
                    <a:pt x="11912" y="1991"/>
                  </a:lnTo>
                  <a:lnTo>
                    <a:pt x="11922" y="1989"/>
                  </a:lnTo>
                  <a:lnTo>
                    <a:pt x="11931" y="1988"/>
                  </a:lnTo>
                  <a:lnTo>
                    <a:pt x="11940" y="1987"/>
                  </a:lnTo>
                  <a:lnTo>
                    <a:pt x="11946" y="1986"/>
                  </a:lnTo>
                  <a:lnTo>
                    <a:pt x="11955" y="1986"/>
                  </a:lnTo>
                  <a:lnTo>
                    <a:pt x="11963" y="1983"/>
                  </a:lnTo>
                  <a:lnTo>
                    <a:pt x="11965" y="1982"/>
                  </a:lnTo>
                  <a:lnTo>
                    <a:pt x="11967" y="1978"/>
                  </a:lnTo>
                  <a:lnTo>
                    <a:pt x="11968" y="1976"/>
                  </a:lnTo>
                  <a:lnTo>
                    <a:pt x="11968" y="1973"/>
                  </a:lnTo>
                  <a:lnTo>
                    <a:pt x="11968" y="1971"/>
                  </a:lnTo>
                  <a:lnTo>
                    <a:pt x="11966" y="1969"/>
                  </a:lnTo>
                  <a:lnTo>
                    <a:pt x="11965" y="1968"/>
                  </a:lnTo>
                  <a:lnTo>
                    <a:pt x="11961" y="1967"/>
                  </a:lnTo>
                  <a:lnTo>
                    <a:pt x="11955" y="1964"/>
                  </a:lnTo>
                  <a:lnTo>
                    <a:pt x="11946" y="1963"/>
                  </a:lnTo>
                  <a:lnTo>
                    <a:pt x="11935" y="1963"/>
                  </a:lnTo>
                  <a:lnTo>
                    <a:pt x="11919" y="1964"/>
                  </a:lnTo>
                  <a:lnTo>
                    <a:pt x="11911" y="1964"/>
                  </a:lnTo>
                  <a:lnTo>
                    <a:pt x="11901" y="1964"/>
                  </a:lnTo>
                  <a:lnTo>
                    <a:pt x="11891" y="1965"/>
                  </a:lnTo>
                  <a:lnTo>
                    <a:pt x="11880" y="1965"/>
                  </a:lnTo>
                  <a:lnTo>
                    <a:pt x="11869" y="1965"/>
                  </a:lnTo>
                  <a:lnTo>
                    <a:pt x="11860" y="1967"/>
                  </a:lnTo>
                  <a:lnTo>
                    <a:pt x="11849" y="1967"/>
                  </a:lnTo>
                  <a:lnTo>
                    <a:pt x="11839" y="1967"/>
                  </a:lnTo>
                  <a:lnTo>
                    <a:pt x="11829" y="1968"/>
                  </a:lnTo>
                  <a:lnTo>
                    <a:pt x="11821" y="1968"/>
                  </a:lnTo>
                  <a:lnTo>
                    <a:pt x="11813" y="1968"/>
                  </a:lnTo>
                  <a:lnTo>
                    <a:pt x="11805" y="1968"/>
                  </a:lnTo>
                  <a:lnTo>
                    <a:pt x="11795" y="1969"/>
                  </a:lnTo>
                  <a:lnTo>
                    <a:pt x="11788" y="1969"/>
                  </a:lnTo>
                  <a:lnTo>
                    <a:pt x="11778" y="1969"/>
                  </a:lnTo>
                  <a:lnTo>
                    <a:pt x="11764" y="1968"/>
                  </a:lnTo>
                  <a:lnTo>
                    <a:pt x="11754" y="1967"/>
                  </a:lnTo>
                  <a:lnTo>
                    <a:pt x="11745" y="1967"/>
                  </a:lnTo>
                  <a:lnTo>
                    <a:pt x="11735" y="1965"/>
                  </a:lnTo>
                  <a:lnTo>
                    <a:pt x="11724" y="1965"/>
                  </a:lnTo>
                  <a:lnTo>
                    <a:pt x="11713" y="1964"/>
                  </a:lnTo>
                  <a:lnTo>
                    <a:pt x="11702" y="1964"/>
                  </a:lnTo>
                  <a:lnTo>
                    <a:pt x="11692" y="1963"/>
                  </a:lnTo>
                  <a:lnTo>
                    <a:pt x="11681" y="1963"/>
                  </a:lnTo>
                  <a:lnTo>
                    <a:pt x="11669" y="1964"/>
                  </a:lnTo>
                  <a:lnTo>
                    <a:pt x="11661" y="1967"/>
                  </a:lnTo>
                  <a:lnTo>
                    <a:pt x="11658" y="1968"/>
                  </a:lnTo>
                  <a:lnTo>
                    <a:pt x="11656" y="1969"/>
                  </a:lnTo>
                  <a:lnTo>
                    <a:pt x="11655" y="1971"/>
                  </a:lnTo>
                  <a:lnTo>
                    <a:pt x="11654" y="1973"/>
                  </a:lnTo>
                  <a:lnTo>
                    <a:pt x="11655" y="1976"/>
                  </a:lnTo>
                  <a:lnTo>
                    <a:pt x="11656" y="1978"/>
                  </a:lnTo>
                  <a:lnTo>
                    <a:pt x="11658" y="1981"/>
                  </a:lnTo>
                  <a:lnTo>
                    <a:pt x="11661" y="1983"/>
                  </a:lnTo>
                  <a:lnTo>
                    <a:pt x="11669" y="1986"/>
                  </a:lnTo>
                  <a:lnTo>
                    <a:pt x="11679" y="1989"/>
                  </a:lnTo>
                  <a:lnTo>
                    <a:pt x="11685" y="1993"/>
                  </a:lnTo>
                  <a:lnTo>
                    <a:pt x="11690" y="1996"/>
                  </a:lnTo>
                  <a:lnTo>
                    <a:pt x="11696" y="2000"/>
                  </a:lnTo>
                  <a:lnTo>
                    <a:pt x="11699" y="2006"/>
                  </a:lnTo>
                  <a:lnTo>
                    <a:pt x="11701" y="2012"/>
                  </a:lnTo>
                  <a:lnTo>
                    <a:pt x="11704" y="2020"/>
                  </a:lnTo>
                  <a:lnTo>
                    <a:pt x="11705" y="2027"/>
                  </a:lnTo>
                  <a:lnTo>
                    <a:pt x="11705" y="2036"/>
                  </a:lnTo>
                  <a:lnTo>
                    <a:pt x="11705" y="2044"/>
                  </a:lnTo>
                  <a:lnTo>
                    <a:pt x="11704" y="2053"/>
                  </a:lnTo>
                  <a:lnTo>
                    <a:pt x="11701" y="2062"/>
                  </a:lnTo>
                  <a:lnTo>
                    <a:pt x="11699" y="2073"/>
                  </a:lnTo>
                  <a:lnTo>
                    <a:pt x="11695" y="2084"/>
                  </a:lnTo>
                  <a:lnTo>
                    <a:pt x="11690" y="2095"/>
                  </a:lnTo>
                  <a:lnTo>
                    <a:pt x="11684" y="2106"/>
                  </a:lnTo>
                  <a:lnTo>
                    <a:pt x="11676" y="2119"/>
                  </a:lnTo>
                  <a:lnTo>
                    <a:pt x="11673" y="2126"/>
                  </a:lnTo>
                  <a:lnTo>
                    <a:pt x="11668" y="2135"/>
                  </a:lnTo>
                  <a:lnTo>
                    <a:pt x="11661" y="2147"/>
                  </a:lnTo>
                  <a:lnTo>
                    <a:pt x="11654" y="2160"/>
                  </a:lnTo>
                  <a:lnTo>
                    <a:pt x="11645" y="2174"/>
                  </a:lnTo>
                  <a:lnTo>
                    <a:pt x="11635" y="2190"/>
                  </a:lnTo>
                  <a:lnTo>
                    <a:pt x="11625" y="2207"/>
                  </a:lnTo>
                  <a:lnTo>
                    <a:pt x="11615" y="2226"/>
                  </a:lnTo>
                  <a:lnTo>
                    <a:pt x="11603" y="2245"/>
                  </a:lnTo>
                  <a:lnTo>
                    <a:pt x="11591" y="2266"/>
                  </a:lnTo>
                  <a:lnTo>
                    <a:pt x="11579" y="2288"/>
                  </a:lnTo>
                  <a:lnTo>
                    <a:pt x="11566" y="2309"/>
                  </a:lnTo>
                  <a:lnTo>
                    <a:pt x="11554" y="2332"/>
                  </a:lnTo>
                  <a:lnTo>
                    <a:pt x="11541" y="2354"/>
                  </a:lnTo>
                  <a:lnTo>
                    <a:pt x="11528" y="2377"/>
                  </a:lnTo>
                  <a:lnTo>
                    <a:pt x="11515" y="2399"/>
                  </a:lnTo>
                  <a:lnTo>
                    <a:pt x="11503" y="2421"/>
                  </a:lnTo>
                  <a:lnTo>
                    <a:pt x="11490" y="2443"/>
                  </a:lnTo>
                  <a:lnTo>
                    <a:pt x="11478" y="2463"/>
                  </a:lnTo>
                  <a:lnTo>
                    <a:pt x="11467" y="2484"/>
                  </a:lnTo>
                  <a:lnTo>
                    <a:pt x="11456" y="2504"/>
                  </a:lnTo>
                  <a:lnTo>
                    <a:pt x="11447" y="2522"/>
                  </a:lnTo>
                  <a:lnTo>
                    <a:pt x="11437" y="2539"/>
                  </a:lnTo>
                  <a:lnTo>
                    <a:pt x="11428" y="2554"/>
                  </a:lnTo>
                  <a:lnTo>
                    <a:pt x="11421" y="2569"/>
                  </a:lnTo>
                  <a:lnTo>
                    <a:pt x="11415" y="2582"/>
                  </a:lnTo>
                  <a:lnTo>
                    <a:pt x="11410" y="2591"/>
                  </a:lnTo>
                  <a:lnTo>
                    <a:pt x="11405" y="2600"/>
                  </a:lnTo>
                  <a:lnTo>
                    <a:pt x="11401" y="2594"/>
                  </a:lnTo>
                  <a:lnTo>
                    <a:pt x="11396" y="2585"/>
                  </a:lnTo>
                  <a:lnTo>
                    <a:pt x="11389" y="2573"/>
                  </a:lnTo>
                  <a:lnTo>
                    <a:pt x="11380" y="2559"/>
                  </a:lnTo>
                  <a:lnTo>
                    <a:pt x="11372" y="2544"/>
                  </a:lnTo>
                  <a:lnTo>
                    <a:pt x="11361" y="2525"/>
                  </a:lnTo>
                  <a:lnTo>
                    <a:pt x="11350" y="2506"/>
                  </a:lnTo>
                  <a:lnTo>
                    <a:pt x="11337" y="2485"/>
                  </a:lnTo>
                  <a:lnTo>
                    <a:pt x="11325" y="2463"/>
                  </a:lnTo>
                  <a:lnTo>
                    <a:pt x="11311" y="2441"/>
                  </a:lnTo>
                  <a:lnTo>
                    <a:pt x="11297" y="2417"/>
                  </a:lnTo>
                  <a:lnTo>
                    <a:pt x="11283" y="2392"/>
                  </a:lnTo>
                  <a:lnTo>
                    <a:pt x="11269" y="2367"/>
                  </a:lnTo>
                  <a:lnTo>
                    <a:pt x="11254" y="2342"/>
                  </a:lnTo>
                  <a:lnTo>
                    <a:pt x="11240" y="2317"/>
                  </a:lnTo>
                  <a:lnTo>
                    <a:pt x="11224" y="2292"/>
                  </a:lnTo>
                  <a:lnTo>
                    <a:pt x="11210" y="2267"/>
                  </a:lnTo>
                  <a:lnTo>
                    <a:pt x="11196" y="2243"/>
                  </a:lnTo>
                  <a:lnTo>
                    <a:pt x="11183" y="2220"/>
                  </a:lnTo>
                  <a:lnTo>
                    <a:pt x="11170" y="2198"/>
                  </a:lnTo>
                  <a:lnTo>
                    <a:pt x="11158" y="2177"/>
                  </a:lnTo>
                  <a:lnTo>
                    <a:pt x="11147" y="2157"/>
                  </a:lnTo>
                  <a:lnTo>
                    <a:pt x="11138" y="2140"/>
                  </a:lnTo>
                  <a:lnTo>
                    <a:pt x="11128" y="2124"/>
                  </a:lnTo>
                  <a:lnTo>
                    <a:pt x="11120" y="2110"/>
                  </a:lnTo>
                  <a:lnTo>
                    <a:pt x="11114" y="2099"/>
                  </a:lnTo>
                  <a:lnTo>
                    <a:pt x="11108" y="2090"/>
                  </a:lnTo>
                  <a:lnTo>
                    <a:pt x="11104" y="2083"/>
                  </a:lnTo>
                  <a:lnTo>
                    <a:pt x="11100" y="2074"/>
                  </a:lnTo>
                  <a:lnTo>
                    <a:pt x="11095" y="2065"/>
                  </a:lnTo>
                  <a:lnTo>
                    <a:pt x="11092" y="2058"/>
                  </a:lnTo>
                  <a:lnTo>
                    <a:pt x="11089" y="2049"/>
                  </a:lnTo>
                  <a:lnTo>
                    <a:pt x="11087" y="2041"/>
                  </a:lnTo>
                  <a:lnTo>
                    <a:pt x="11085" y="2034"/>
                  </a:lnTo>
                  <a:lnTo>
                    <a:pt x="11083" y="2026"/>
                  </a:lnTo>
                  <a:lnTo>
                    <a:pt x="11083" y="2020"/>
                  </a:lnTo>
                  <a:lnTo>
                    <a:pt x="11083" y="2014"/>
                  </a:lnTo>
                  <a:lnTo>
                    <a:pt x="11085" y="2010"/>
                  </a:lnTo>
                  <a:lnTo>
                    <a:pt x="11087" y="2006"/>
                  </a:lnTo>
                  <a:lnTo>
                    <a:pt x="11089" y="2002"/>
                  </a:lnTo>
                  <a:lnTo>
                    <a:pt x="11092" y="1999"/>
                  </a:lnTo>
                  <a:lnTo>
                    <a:pt x="11095" y="1996"/>
                  </a:lnTo>
                  <a:lnTo>
                    <a:pt x="11100" y="1993"/>
                  </a:lnTo>
                  <a:lnTo>
                    <a:pt x="11104" y="1989"/>
                  </a:lnTo>
                  <a:lnTo>
                    <a:pt x="11115" y="1986"/>
                  </a:lnTo>
                  <a:lnTo>
                    <a:pt x="11122" y="1983"/>
                  </a:lnTo>
                  <a:lnTo>
                    <a:pt x="11126" y="1981"/>
                  </a:lnTo>
                  <a:lnTo>
                    <a:pt x="11128" y="1980"/>
                  </a:lnTo>
                  <a:lnTo>
                    <a:pt x="11129" y="1977"/>
                  </a:lnTo>
                  <a:lnTo>
                    <a:pt x="11129" y="1975"/>
                  </a:lnTo>
                  <a:lnTo>
                    <a:pt x="11129" y="1973"/>
                  </a:lnTo>
                  <a:lnTo>
                    <a:pt x="11128" y="1971"/>
                  </a:lnTo>
                  <a:lnTo>
                    <a:pt x="11127" y="1969"/>
                  </a:lnTo>
                  <a:lnTo>
                    <a:pt x="11126" y="1967"/>
                  </a:lnTo>
                  <a:lnTo>
                    <a:pt x="11122" y="1965"/>
                  </a:lnTo>
                  <a:lnTo>
                    <a:pt x="11119" y="1964"/>
                  </a:lnTo>
                  <a:lnTo>
                    <a:pt x="11114" y="1964"/>
                  </a:lnTo>
                  <a:lnTo>
                    <a:pt x="11108" y="1963"/>
                  </a:lnTo>
                  <a:lnTo>
                    <a:pt x="11092" y="1963"/>
                  </a:lnTo>
                  <a:lnTo>
                    <a:pt x="11076" y="1964"/>
                  </a:lnTo>
                  <a:lnTo>
                    <a:pt x="11061" y="1964"/>
                  </a:lnTo>
                  <a:lnTo>
                    <a:pt x="11047" y="1965"/>
                  </a:lnTo>
                  <a:lnTo>
                    <a:pt x="11033" y="1965"/>
                  </a:lnTo>
                  <a:lnTo>
                    <a:pt x="11020" y="1967"/>
                  </a:lnTo>
                  <a:lnTo>
                    <a:pt x="11008" y="1967"/>
                  </a:lnTo>
                  <a:lnTo>
                    <a:pt x="10997" y="1968"/>
                  </a:lnTo>
                  <a:lnTo>
                    <a:pt x="10980" y="1969"/>
                  </a:lnTo>
                  <a:lnTo>
                    <a:pt x="10971" y="1969"/>
                  </a:lnTo>
                  <a:lnTo>
                    <a:pt x="10965" y="1969"/>
                  </a:lnTo>
                  <a:lnTo>
                    <a:pt x="10953" y="1968"/>
                  </a:lnTo>
                  <a:lnTo>
                    <a:pt x="10946" y="1968"/>
                  </a:lnTo>
                  <a:lnTo>
                    <a:pt x="10938" y="1968"/>
                  </a:lnTo>
                  <a:lnTo>
                    <a:pt x="10928" y="1968"/>
                  </a:lnTo>
                  <a:lnTo>
                    <a:pt x="10919" y="1967"/>
                  </a:lnTo>
                  <a:lnTo>
                    <a:pt x="10909" y="1967"/>
                  </a:lnTo>
                  <a:lnTo>
                    <a:pt x="10898" y="1967"/>
                  </a:lnTo>
                  <a:lnTo>
                    <a:pt x="10887" y="1965"/>
                  </a:lnTo>
                  <a:lnTo>
                    <a:pt x="10876" y="1965"/>
                  </a:lnTo>
                  <a:lnTo>
                    <a:pt x="10866" y="1965"/>
                  </a:lnTo>
                  <a:lnTo>
                    <a:pt x="10856" y="1964"/>
                  </a:lnTo>
                  <a:lnTo>
                    <a:pt x="10846" y="1964"/>
                  </a:lnTo>
                  <a:lnTo>
                    <a:pt x="10836" y="1964"/>
                  </a:lnTo>
                  <a:lnTo>
                    <a:pt x="10820" y="1963"/>
                  </a:lnTo>
                  <a:lnTo>
                    <a:pt x="10808" y="1963"/>
                  </a:lnTo>
                  <a:lnTo>
                    <a:pt x="10804" y="1964"/>
                  </a:lnTo>
                  <a:lnTo>
                    <a:pt x="10799" y="1964"/>
                  </a:lnTo>
                  <a:lnTo>
                    <a:pt x="10795" y="1965"/>
                  </a:lnTo>
                  <a:lnTo>
                    <a:pt x="10793" y="1967"/>
                  </a:lnTo>
                  <a:lnTo>
                    <a:pt x="10790" y="1969"/>
                  </a:lnTo>
                  <a:lnTo>
                    <a:pt x="10789" y="1971"/>
                  </a:lnTo>
                  <a:lnTo>
                    <a:pt x="10788" y="1973"/>
                  </a:lnTo>
                  <a:lnTo>
                    <a:pt x="10788" y="1975"/>
                  </a:lnTo>
                  <a:lnTo>
                    <a:pt x="10788" y="1978"/>
                  </a:lnTo>
                  <a:lnTo>
                    <a:pt x="10789" y="1981"/>
                  </a:lnTo>
                  <a:lnTo>
                    <a:pt x="10791" y="1982"/>
                  </a:lnTo>
                  <a:lnTo>
                    <a:pt x="10793" y="1984"/>
                  </a:lnTo>
                  <a:lnTo>
                    <a:pt x="10797" y="1986"/>
                  </a:lnTo>
                  <a:lnTo>
                    <a:pt x="10804" y="1986"/>
                  </a:lnTo>
                  <a:lnTo>
                    <a:pt x="10812" y="1987"/>
                  </a:lnTo>
                  <a:lnTo>
                    <a:pt x="10823" y="1989"/>
                  </a:lnTo>
                  <a:lnTo>
                    <a:pt x="10835" y="1994"/>
                  </a:lnTo>
                  <a:lnTo>
                    <a:pt x="10848" y="1999"/>
                  </a:lnTo>
                  <a:lnTo>
                    <a:pt x="10861" y="2006"/>
                  </a:lnTo>
                  <a:lnTo>
                    <a:pt x="10874" y="2013"/>
                  </a:lnTo>
                  <a:lnTo>
                    <a:pt x="10886" y="2021"/>
                  </a:lnTo>
                  <a:lnTo>
                    <a:pt x="10898" y="2032"/>
                  </a:lnTo>
                  <a:lnTo>
                    <a:pt x="10911" y="2044"/>
                  </a:lnTo>
                  <a:lnTo>
                    <a:pt x="10925" y="2058"/>
                  </a:lnTo>
                  <a:lnTo>
                    <a:pt x="10940" y="2074"/>
                  </a:lnTo>
                  <a:lnTo>
                    <a:pt x="10954" y="2092"/>
                  </a:lnTo>
                  <a:lnTo>
                    <a:pt x="10970" y="2112"/>
                  </a:lnTo>
                  <a:lnTo>
                    <a:pt x="10985" y="2134"/>
                  </a:lnTo>
                  <a:lnTo>
                    <a:pt x="10992" y="2144"/>
                  </a:lnTo>
                  <a:lnTo>
                    <a:pt x="11000" y="2156"/>
                  </a:lnTo>
                  <a:lnTo>
                    <a:pt x="11009" y="2169"/>
                  </a:lnTo>
                  <a:lnTo>
                    <a:pt x="11018" y="2186"/>
                  </a:lnTo>
                  <a:lnTo>
                    <a:pt x="11029" y="2202"/>
                  </a:lnTo>
                  <a:lnTo>
                    <a:pt x="11041" y="2220"/>
                  </a:lnTo>
                  <a:lnTo>
                    <a:pt x="11053" y="2240"/>
                  </a:lnTo>
                  <a:lnTo>
                    <a:pt x="11065" y="2259"/>
                  </a:lnTo>
                  <a:lnTo>
                    <a:pt x="11078" y="2281"/>
                  </a:lnTo>
                  <a:lnTo>
                    <a:pt x="11092" y="2303"/>
                  </a:lnTo>
                  <a:lnTo>
                    <a:pt x="11105" y="2325"/>
                  </a:lnTo>
                  <a:lnTo>
                    <a:pt x="11119" y="2347"/>
                  </a:lnTo>
                  <a:lnTo>
                    <a:pt x="11132" y="2369"/>
                  </a:lnTo>
                  <a:lnTo>
                    <a:pt x="11146" y="2392"/>
                  </a:lnTo>
                  <a:lnTo>
                    <a:pt x="11159" y="2413"/>
                  </a:lnTo>
                  <a:lnTo>
                    <a:pt x="11173" y="2435"/>
                  </a:lnTo>
                  <a:lnTo>
                    <a:pt x="11185" y="2457"/>
                  </a:lnTo>
                  <a:lnTo>
                    <a:pt x="11198" y="2477"/>
                  </a:lnTo>
                  <a:lnTo>
                    <a:pt x="11210" y="2497"/>
                  </a:lnTo>
                  <a:lnTo>
                    <a:pt x="11221" y="2515"/>
                  </a:lnTo>
                  <a:lnTo>
                    <a:pt x="11231" y="2533"/>
                  </a:lnTo>
                  <a:lnTo>
                    <a:pt x="11241" y="2548"/>
                  </a:lnTo>
                  <a:lnTo>
                    <a:pt x="11249" y="2562"/>
                  </a:lnTo>
                  <a:lnTo>
                    <a:pt x="11257" y="2575"/>
                  </a:lnTo>
                  <a:lnTo>
                    <a:pt x="11268" y="2595"/>
                  </a:lnTo>
                  <a:lnTo>
                    <a:pt x="11273" y="2605"/>
                  </a:lnTo>
                  <a:lnTo>
                    <a:pt x="11279" y="2616"/>
                  </a:lnTo>
                  <a:lnTo>
                    <a:pt x="11283" y="2628"/>
                  </a:lnTo>
                  <a:lnTo>
                    <a:pt x="11288" y="2640"/>
                  </a:lnTo>
                  <a:lnTo>
                    <a:pt x="11293" y="2651"/>
                  </a:lnTo>
                  <a:lnTo>
                    <a:pt x="11296" y="2663"/>
                  </a:lnTo>
                  <a:lnTo>
                    <a:pt x="11300" y="2676"/>
                  </a:lnTo>
                  <a:lnTo>
                    <a:pt x="11304" y="2689"/>
                  </a:lnTo>
                  <a:lnTo>
                    <a:pt x="11306" y="2704"/>
                  </a:lnTo>
                  <a:lnTo>
                    <a:pt x="11308" y="2719"/>
                  </a:lnTo>
                  <a:lnTo>
                    <a:pt x="11309" y="2737"/>
                  </a:lnTo>
                  <a:lnTo>
                    <a:pt x="11310" y="2756"/>
                  </a:lnTo>
                  <a:lnTo>
                    <a:pt x="11311" y="2777"/>
                  </a:lnTo>
                  <a:lnTo>
                    <a:pt x="11311" y="2918"/>
                  </a:lnTo>
                  <a:close/>
                  <a:moveTo>
                    <a:pt x="374" y="222"/>
                  </a:moveTo>
                  <a:lnTo>
                    <a:pt x="365" y="198"/>
                  </a:lnTo>
                  <a:lnTo>
                    <a:pt x="356" y="177"/>
                  </a:lnTo>
                  <a:lnTo>
                    <a:pt x="349" y="157"/>
                  </a:lnTo>
                  <a:lnTo>
                    <a:pt x="342" y="138"/>
                  </a:lnTo>
                  <a:lnTo>
                    <a:pt x="337" y="121"/>
                  </a:lnTo>
                  <a:lnTo>
                    <a:pt x="333" y="107"/>
                  </a:lnTo>
                  <a:lnTo>
                    <a:pt x="330" y="95"/>
                  </a:lnTo>
                  <a:lnTo>
                    <a:pt x="329" y="87"/>
                  </a:lnTo>
                  <a:lnTo>
                    <a:pt x="330" y="81"/>
                  </a:lnTo>
                  <a:lnTo>
                    <a:pt x="330" y="77"/>
                  </a:lnTo>
                  <a:lnTo>
                    <a:pt x="331" y="72"/>
                  </a:lnTo>
                  <a:lnTo>
                    <a:pt x="333" y="68"/>
                  </a:lnTo>
                  <a:lnTo>
                    <a:pt x="337" y="64"/>
                  </a:lnTo>
                  <a:lnTo>
                    <a:pt x="340" y="60"/>
                  </a:lnTo>
                  <a:lnTo>
                    <a:pt x="345" y="56"/>
                  </a:lnTo>
                  <a:lnTo>
                    <a:pt x="351" y="53"/>
                  </a:lnTo>
                  <a:lnTo>
                    <a:pt x="359" y="51"/>
                  </a:lnTo>
                  <a:lnTo>
                    <a:pt x="369" y="49"/>
                  </a:lnTo>
                  <a:lnTo>
                    <a:pt x="381" y="46"/>
                  </a:lnTo>
                  <a:lnTo>
                    <a:pt x="392" y="45"/>
                  </a:lnTo>
                  <a:lnTo>
                    <a:pt x="403" y="45"/>
                  </a:lnTo>
                  <a:lnTo>
                    <a:pt x="413" y="45"/>
                  </a:lnTo>
                  <a:lnTo>
                    <a:pt x="420" y="44"/>
                  </a:lnTo>
                  <a:lnTo>
                    <a:pt x="426" y="42"/>
                  </a:lnTo>
                  <a:lnTo>
                    <a:pt x="427" y="41"/>
                  </a:lnTo>
                  <a:lnTo>
                    <a:pt x="429" y="39"/>
                  </a:lnTo>
                  <a:lnTo>
                    <a:pt x="429" y="37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7" y="28"/>
                  </a:lnTo>
                  <a:lnTo>
                    <a:pt x="423" y="27"/>
                  </a:lnTo>
                  <a:lnTo>
                    <a:pt x="418" y="25"/>
                  </a:lnTo>
                  <a:lnTo>
                    <a:pt x="413" y="24"/>
                  </a:lnTo>
                  <a:lnTo>
                    <a:pt x="405" y="23"/>
                  </a:lnTo>
                  <a:lnTo>
                    <a:pt x="395" y="23"/>
                  </a:lnTo>
                  <a:lnTo>
                    <a:pt x="385" y="23"/>
                  </a:lnTo>
                  <a:lnTo>
                    <a:pt x="369" y="23"/>
                  </a:lnTo>
                  <a:lnTo>
                    <a:pt x="354" y="23"/>
                  </a:lnTo>
                  <a:lnTo>
                    <a:pt x="338" y="23"/>
                  </a:lnTo>
                  <a:lnTo>
                    <a:pt x="322" y="24"/>
                  </a:lnTo>
                  <a:lnTo>
                    <a:pt x="306" y="24"/>
                  </a:lnTo>
                  <a:lnTo>
                    <a:pt x="292" y="25"/>
                  </a:lnTo>
                  <a:lnTo>
                    <a:pt x="278" y="25"/>
                  </a:lnTo>
                  <a:lnTo>
                    <a:pt x="266" y="26"/>
                  </a:lnTo>
                  <a:lnTo>
                    <a:pt x="255" y="27"/>
                  </a:lnTo>
                  <a:lnTo>
                    <a:pt x="246" y="27"/>
                  </a:lnTo>
                  <a:lnTo>
                    <a:pt x="238" y="27"/>
                  </a:lnTo>
                  <a:lnTo>
                    <a:pt x="233" y="27"/>
                  </a:lnTo>
                  <a:lnTo>
                    <a:pt x="223" y="27"/>
                  </a:lnTo>
                  <a:lnTo>
                    <a:pt x="207" y="26"/>
                  </a:lnTo>
                  <a:lnTo>
                    <a:pt x="196" y="26"/>
                  </a:lnTo>
                  <a:lnTo>
                    <a:pt x="185" y="26"/>
                  </a:lnTo>
                  <a:lnTo>
                    <a:pt x="173" y="25"/>
                  </a:lnTo>
                  <a:lnTo>
                    <a:pt x="160" y="25"/>
                  </a:lnTo>
                  <a:lnTo>
                    <a:pt x="146" y="25"/>
                  </a:lnTo>
                  <a:lnTo>
                    <a:pt x="132" y="24"/>
                  </a:lnTo>
                  <a:lnTo>
                    <a:pt x="117" y="24"/>
                  </a:lnTo>
                  <a:lnTo>
                    <a:pt x="103" y="23"/>
                  </a:lnTo>
                  <a:lnTo>
                    <a:pt x="87" y="23"/>
                  </a:lnTo>
                  <a:lnTo>
                    <a:pt x="72" y="23"/>
                  </a:lnTo>
                  <a:lnTo>
                    <a:pt x="57" y="23"/>
                  </a:lnTo>
                  <a:lnTo>
                    <a:pt x="42" y="23"/>
                  </a:lnTo>
                  <a:lnTo>
                    <a:pt x="24" y="23"/>
                  </a:lnTo>
                  <a:lnTo>
                    <a:pt x="10" y="24"/>
                  </a:lnTo>
                  <a:lnTo>
                    <a:pt x="6" y="26"/>
                  </a:lnTo>
                  <a:lnTo>
                    <a:pt x="3" y="28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9" y="45"/>
                  </a:lnTo>
                  <a:lnTo>
                    <a:pt x="13" y="45"/>
                  </a:lnTo>
                  <a:lnTo>
                    <a:pt x="22" y="45"/>
                  </a:lnTo>
                  <a:lnTo>
                    <a:pt x="37" y="46"/>
                  </a:lnTo>
                  <a:lnTo>
                    <a:pt x="47" y="46"/>
                  </a:lnTo>
                  <a:lnTo>
                    <a:pt x="56" y="47"/>
                  </a:lnTo>
                  <a:lnTo>
                    <a:pt x="65" y="50"/>
                  </a:lnTo>
                  <a:lnTo>
                    <a:pt x="74" y="52"/>
                  </a:lnTo>
                  <a:lnTo>
                    <a:pt x="88" y="56"/>
                  </a:lnTo>
                  <a:lnTo>
                    <a:pt x="100" y="60"/>
                  </a:lnTo>
                  <a:lnTo>
                    <a:pt x="112" y="66"/>
                  </a:lnTo>
                  <a:lnTo>
                    <a:pt x="122" y="71"/>
                  </a:lnTo>
                  <a:lnTo>
                    <a:pt x="132" y="78"/>
                  </a:lnTo>
                  <a:lnTo>
                    <a:pt x="142" y="87"/>
                  </a:lnTo>
                  <a:lnTo>
                    <a:pt x="150" y="96"/>
                  </a:lnTo>
                  <a:lnTo>
                    <a:pt x="159" y="108"/>
                  </a:lnTo>
                  <a:lnTo>
                    <a:pt x="166" y="121"/>
                  </a:lnTo>
                  <a:lnTo>
                    <a:pt x="175" y="138"/>
                  </a:lnTo>
                  <a:lnTo>
                    <a:pt x="184" y="156"/>
                  </a:lnTo>
                  <a:lnTo>
                    <a:pt x="193" y="178"/>
                  </a:lnTo>
                  <a:lnTo>
                    <a:pt x="593" y="1181"/>
                  </a:lnTo>
                  <a:lnTo>
                    <a:pt x="600" y="1200"/>
                  </a:lnTo>
                  <a:lnTo>
                    <a:pt x="607" y="1216"/>
                  </a:lnTo>
                  <a:lnTo>
                    <a:pt x="612" y="1230"/>
                  </a:lnTo>
                  <a:lnTo>
                    <a:pt x="617" y="1242"/>
                  </a:lnTo>
                  <a:lnTo>
                    <a:pt x="622" y="1253"/>
                  </a:lnTo>
                  <a:lnTo>
                    <a:pt x="626" y="1261"/>
                  </a:lnTo>
                  <a:lnTo>
                    <a:pt x="630" y="1268"/>
                  </a:lnTo>
                  <a:lnTo>
                    <a:pt x="635" y="1273"/>
                  </a:lnTo>
                  <a:lnTo>
                    <a:pt x="638" y="1278"/>
                  </a:lnTo>
                  <a:lnTo>
                    <a:pt x="642" y="1281"/>
                  </a:lnTo>
                  <a:lnTo>
                    <a:pt x="647" y="1282"/>
                  </a:lnTo>
                  <a:lnTo>
                    <a:pt x="652" y="1282"/>
                  </a:lnTo>
                  <a:lnTo>
                    <a:pt x="655" y="1282"/>
                  </a:lnTo>
                  <a:lnTo>
                    <a:pt x="660" y="1280"/>
                  </a:lnTo>
                  <a:lnTo>
                    <a:pt x="663" y="1277"/>
                  </a:lnTo>
                  <a:lnTo>
                    <a:pt x="666" y="1272"/>
                  </a:lnTo>
                  <a:lnTo>
                    <a:pt x="671" y="1266"/>
                  </a:lnTo>
                  <a:lnTo>
                    <a:pt x="675" y="1257"/>
                  </a:lnTo>
                  <a:lnTo>
                    <a:pt x="680" y="1246"/>
                  </a:lnTo>
                  <a:lnTo>
                    <a:pt x="686" y="1234"/>
                  </a:lnTo>
                  <a:lnTo>
                    <a:pt x="692" y="1219"/>
                  </a:lnTo>
                  <a:lnTo>
                    <a:pt x="701" y="1202"/>
                  </a:lnTo>
                  <a:lnTo>
                    <a:pt x="710" y="1181"/>
                  </a:lnTo>
                  <a:lnTo>
                    <a:pt x="720" y="1158"/>
                  </a:lnTo>
                  <a:lnTo>
                    <a:pt x="730" y="1136"/>
                  </a:lnTo>
                  <a:lnTo>
                    <a:pt x="742" y="1110"/>
                  </a:lnTo>
                  <a:lnTo>
                    <a:pt x="755" y="1080"/>
                  </a:lnTo>
                  <a:lnTo>
                    <a:pt x="770" y="1047"/>
                  </a:lnTo>
                  <a:lnTo>
                    <a:pt x="778" y="1029"/>
                  </a:lnTo>
                  <a:lnTo>
                    <a:pt x="785" y="1010"/>
                  </a:lnTo>
                  <a:lnTo>
                    <a:pt x="794" y="990"/>
                  </a:lnTo>
                  <a:lnTo>
                    <a:pt x="803" y="970"/>
                  </a:lnTo>
                  <a:lnTo>
                    <a:pt x="811" y="948"/>
                  </a:lnTo>
                  <a:lnTo>
                    <a:pt x="821" y="926"/>
                  </a:lnTo>
                  <a:lnTo>
                    <a:pt x="831" y="903"/>
                  </a:lnTo>
                  <a:lnTo>
                    <a:pt x="841" y="880"/>
                  </a:lnTo>
                  <a:lnTo>
                    <a:pt x="850" y="855"/>
                  </a:lnTo>
                  <a:lnTo>
                    <a:pt x="861" y="829"/>
                  </a:lnTo>
                  <a:lnTo>
                    <a:pt x="872" y="804"/>
                  </a:lnTo>
                  <a:lnTo>
                    <a:pt x="884" y="776"/>
                  </a:lnTo>
                  <a:lnTo>
                    <a:pt x="895" y="749"/>
                  </a:lnTo>
                  <a:lnTo>
                    <a:pt x="907" y="721"/>
                  </a:lnTo>
                  <a:lnTo>
                    <a:pt x="919" y="692"/>
                  </a:lnTo>
                  <a:lnTo>
                    <a:pt x="932" y="663"/>
                  </a:lnTo>
                  <a:lnTo>
                    <a:pt x="947" y="625"/>
                  </a:lnTo>
                  <a:lnTo>
                    <a:pt x="962" y="587"/>
                  </a:lnTo>
                  <a:lnTo>
                    <a:pt x="977" y="551"/>
                  </a:lnTo>
                  <a:lnTo>
                    <a:pt x="993" y="514"/>
                  </a:lnTo>
                  <a:lnTo>
                    <a:pt x="1008" y="479"/>
                  </a:lnTo>
                  <a:lnTo>
                    <a:pt x="1022" y="446"/>
                  </a:lnTo>
                  <a:lnTo>
                    <a:pt x="1035" y="413"/>
                  </a:lnTo>
                  <a:lnTo>
                    <a:pt x="1048" y="382"/>
                  </a:lnTo>
                  <a:lnTo>
                    <a:pt x="1060" y="353"/>
                  </a:lnTo>
                  <a:lnTo>
                    <a:pt x="1071" y="326"/>
                  </a:lnTo>
                  <a:lnTo>
                    <a:pt x="1080" y="301"/>
                  </a:lnTo>
                  <a:lnTo>
                    <a:pt x="1090" y="279"/>
                  </a:lnTo>
                  <a:lnTo>
                    <a:pt x="1098" y="259"/>
                  </a:lnTo>
                  <a:lnTo>
                    <a:pt x="1105" y="243"/>
                  </a:lnTo>
                  <a:lnTo>
                    <a:pt x="1111" y="229"/>
                  </a:lnTo>
                  <a:lnTo>
                    <a:pt x="1115" y="219"/>
                  </a:lnTo>
                  <a:lnTo>
                    <a:pt x="1125" y="193"/>
                  </a:lnTo>
                  <a:lnTo>
                    <a:pt x="1135" y="170"/>
                  </a:lnTo>
                  <a:lnTo>
                    <a:pt x="1144" y="149"/>
                  </a:lnTo>
                  <a:lnTo>
                    <a:pt x="1153" y="132"/>
                  </a:lnTo>
                  <a:lnTo>
                    <a:pt x="1161" y="118"/>
                  </a:lnTo>
                  <a:lnTo>
                    <a:pt x="1168" y="105"/>
                  </a:lnTo>
                  <a:lnTo>
                    <a:pt x="1175" y="95"/>
                  </a:lnTo>
                  <a:lnTo>
                    <a:pt x="1181" y="87"/>
                  </a:lnTo>
                  <a:lnTo>
                    <a:pt x="1188" y="79"/>
                  </a:lnTo>
                  <a:lnTo>
                    <a:pt x="1193" y="74"/>
                  </a:lnTo>
                  <a:lnTo>
                    <a:pt x="1200" y="68"/>
                  </a:lnTo>
                  <a:lnTo>
                    <a:pt x="1205" y="65"/>
                  </a:lnTo>
                  <a:lnTo>
                    <a:pt x="1213" y="60"/>
                  </a:lnTo>
                  <a:lnTo>
                    <a:pt x="1220" y="56"/>
                  </a:lnTo>
                  <a:lnTo>
                    <a:pt x="1228" y="53"/>
                  </a:lnTo>
                  <a:lnTo>
                    <a:pt x="1236" y="51"/>
                  </a:lnTo>
                  <a:lnTo>
                    <a:pt x="1250" y="47"/>
                  </a:lnTo>
                  <a:lnTo>
                    <a:pt x="1265" y="45"/>
                  </a:lnTo>
                  <a:lnTo>
                    <a:pt x="1275" y="45"/>
                  </a:lnTo>
                  <a:lnTo>
                    <a:pt x="1283" y="45"/>
                  </a:lnTo>
                  <a:lnTo>
                    <a:pt x="1292" y="44"/>
                  </a:lnTo>
                  <a:lnTo>
                    <a:pt x="1297" y="42"/>
                  </a:lnTo>
                  <a:lnTo>
                    <a:pt x="1299" y="41"/>
                  </a:lnTo>
                  <a:lnTo>
                    <a:pt x="1301" y="39"/>
                  </a:lnTo>
                  <a:lnTo>
                    <a:pt x="1303" y="37"/>
                  </a:lnTo>
                  <a:lnTo>
                    <a:pt x="1303" y="33"/>
                  </a:lnTo>
                  <a:lnTo>
                    <a:pt x="1303" y="31"/>
                  </a:lnTo>
                  <a:lnTo>
                    <a:pt x="1300" y="28"/>
                  </a:lnTo>
                  <a:lnTo>
                    <a:pt x="1298" y="27"/>
                  </a:lnTo>
                  <a:lnTo>
                    <a:pt x="1295" y="25"/>
                  </a:lnTo>
                  <a:lnTo>
                    <a:pt x="1286" y="23"/>
                  </a:lnTo>
                  <a:lnTo>
                    <a:pt x="1274" y="23"/>
                  </a:lnTo>
                  <a:lnTo>
                    <a:pt x="1266" y="23"/>
                  </a:lnTo>
                  <a:lnTo>
                    <a:pt x="1256" y="23"/>
                  </a:lnTo>
                  <a:lnTo>
                    <a:pt x="1246" y="23"/>
                  </a:lnTo>
                  <a:lnTo>
                    <a:pt x="1236" y="23"/>
                  </a:lnTo>
                  <a:lnTo>
                    <a:pt x="1227" y="24"/>
                  </a:lnTo>
                  <a:lnTo>
                    <a:pt x="1216" y="24"/>
                  </a:lnTo>
                  <a:lnTo>
                    <a:pt x="1206" y="25"/>
                  </a:lnTo>
                  <a:lnTo>
                    <a:pt x="1196" y="25"/>
                  </a:lnTo>
                  <a:lnTo>
                    <a:pt x="1179" y="26"/>
                  </a:lnTo>
                  <a:lnTo>
                    <a:pt x="1165" y="26"/>
                  </a:lnTo>
                  <a:lnTo>
                    <a:pt x="1154" y="27"/>
                  </a:lnTo>
                  <a:lnTo>
                    <a:pt x="1148" y="27"/>
                  </a:lnTo>
                  <a:lnTo>
                    <a:pt x="1141" y="27"/>
                  </a:lnTo>
                  <a:lnTo>
                    <a:pt x="1133" y="27"/>
                  </a:lnTo>
                  <a:lnTo>
                    <a:pt x="1124" y="27"/>
                  </a:lnTo>
                  <a:lnTo>
                    <a:pt x="1112" y="26"/>
                  </a:lnTo>
                  <a:lnTo>
                    <a:pt x="1099" y="25"/>
                  </a:lnTo>
                  <a:lnTo>
                    <a:pt x="1085" y="25"/>
                  </a:lnTo>
                  <a:lnTo>
                    <a:pt x="1069" y="24"/>
                  </a:lnTo>
                  <a:lnTo>
                    <a:pt x="1053" y="24"/>
                  </a:lnTo>
                  <a:lnTo>
                    <a:pt x="1037" y="23"/>
                  </a:lnTo>
                  <a:lnTo>
                    <a:pt x="1021" y="23"/>
                  </a:lnTo>
                  <a:lnTo>
                    <a:pt x="1003" y="23"/>
                  </a:lnTo>
                  <a:lnTo>
                    <a:pt x="987" y="23"/>
                  </a:lnTo>
                  <a:lnTo>
                    <a:pt x="971" y="23"/>
                  </a:lnTo>
                  <a:lnTo>
                    <a:pt x="959" y="25"/>
                  </a:lnTo>
                  <a:lnTo>
                    <a:pt x="956" y="27"/>
                  </a:lnTo>
                  <a:lnTo>
                    <a:pt x="953" y="29"/>
                  </a:lnTo>
                  <a:lnTo>
                    <a:pt x="951" y="32"/>
                  </a:lnTo>
                  <a:lnTo>
                    <a:pt x="951" y="36"/>
                  </a:lnTo>
                  <a:lnTo>
                    <a:pt x="951" y="38"/>
                  </a:lnTo>
                  <a:lnTo>
                    <a:pt x="952" y="40"/>
                  </a:lnTo>
                  <a:lnTo>
                    <a:pt x="955" y="42"/>
                  </a:lnTo>
                  <a:lnTo>
                    <a:pt x="957" y="43"/>
                  </a:lnTo>
                  <a:lnTo>
                    <a:pt x="962" y="44"/>
                  </a:lnTo>
                  <a:lnTo>
                    <a:pt x="969" y="45"/>
                  </a:lnTo>
                  <a:lnTo>
                    <a:pt x="984" y="45"/>
                  </a:lnTo>
                  <a:lnTo>
                    <a:pt x="999" y="46"/>
                  </a:lnTo>
                  <a:lnTo>
                    <a:pt x="1015" y="47"/>
                  </a:lnTo>
                  <a:lnTo>
                    <a:pt x="1032" y="52"/>
                  </a:lnTo>
                  <a:lnTo>
                    <a:pt x="1037" y="55"/>
                  </a:lnTo>
                  <a:lnTo>
                    <a:pt x="1041" y="59"/>
                  </a:lnTo>
                  <a:lnTo>
                    <a:pt x="1046" y="64"/>
                  </a:lnTo>
                  <a:lnTo>
                    <a:pt x="1048" y="68"/>
                  </a:lnTo>
                  <a:lnTo>
                    <a:pt x="1050" y="74"/>
                  </a:lnTo>
                  <a:lnTo>
                    <a:pt x="1051" y="79"/>
                  </a:lnTo>
                  <a:lnTo>
                    <a:pt x="1052" y="84"/>
                  </a:lnTo>
                  <a:lnTo>
                    <a:pt x="1052" y="90"/>
                  </a:lnTo>
                  <a:lnTo>
                    <a:pt x="1051" y="102"/>
                  </a:lnTo>
                  <a:lnTo>
                    <a:pt x="1048" y="117"/>
                  </a:lnTo>
                  <a:lnTo>
                    <a:pt x="1046" y="125"/>
                  </a:lnTo>
                  <a:lnTo>
                    <a:pt x="1043" y="133"/>
                  </a:lnTo>
                  <a:lnTo>
                    <a:pt x="1040" y="142"/>
                  </a:lnTo>
                  <a:lnTo>
                    <a:pt x="1038" y="152"/>
                  </a:lnTo>
                  <a:lnTo>
                    <a:pt x="1033" y="166"/>
                  </a:lnTo>
                  <a:lnTo>
                    <a:pt x="1027" y="183"/>
                  </a:lnTo>
                  <a:lnTo>
                    <a:pt x="1021" y="204"/>
                  </a:lnTo>
                  <a:lnTo>
                    <a:pt x="1012" y="228"/>
                  </a:lnTo>
                  <a:lnTo>
                    <a:pt x="1002" y="254"/>
                  </a:lnTo>
                  <a:lnTo>
                    <a:pt x="993" y="282"/>
                  </a:lnTo>
                  <a:lnTo>
                    <a:pt x="982" y="312"/>
                  </a:lnTo>
                  <a:lnTo>
                    <a:pt x="970" y="345"/>
                  </a:lnTo>
                  <a:lnTo>
                    <a:pt x="957" y="379"/>
                  </a:lnTo>
                  <a:lnTo>
                    <a:pt x="943" y="414"/>
                  </a:lnTo>
                  <a:lnTo>
                    <a:pt x="930" y="451"/>
                  </a:lnTo>
                  <a:lnTo>
                    <a:pt x="914" y="489"/>
                  </a:lnTo>
                  <a:lnTo>
                    <a:pt x="900" y="528"/>
                  </a:lnTo>
                  <a:lnTo>
                    <a:pt x="885" y="567"/>
                  </a:lnTo>
                  <a:lnTo>
                    <a:pt x="869" y="607"/>
                  </a:lnTo>
                  <a:lnTo>
                    <a:pt x="854" y="647"/>
                  </a:lnTo>
                  <a:lnTo>
                    <a:pt x="839" y="688"/>
                  </a:lnTo>
                  <a:lnTo>
                    <a:pt x="822" y="727"/>
                  </a:lnTo>
                  <a:lnTo>
                    <a:pt x="807" y="766"/>
                  </a:lnTo>
                  <a:lnTo>
                    <a:pt x="792" y="805"/>
                  </a:lnTo>
                  <a:lnTo>
                    <a:pt x="777" y="843"/>
                  </a:lnTo>
                  <a:lnTo>
                    <a:pt x="763" y="878"/>
                  </a:lnTo>
                  <a:lnTo>
                    <a:pt x="749" y="913"/>
                  </a:lnTo>
                  <a:lnTo>
                    <a:pt x="736" y="947"/>
                  </a:lnTo>
                  <a:lnTo>
                    <a:pt x="723" y="978"/>
                  </a:lnTo>
                  <a:lnTo>
                    <a:pt x="710" y="1008"/>
                  </a:lnTo>
                  <a:lnTo>
                    <a:pt x="699" y="1035"/>
                  </a:lnTo>
                  <a:lnTo>
                    <a:pt x="688" y="1060"/>
                  </a:lnTo>
                  <a:lnTo>
                    <a:pt x="374" y="222"/>
                  </a:lnTo>
                  <a:close/>
                  <a:moveTo>
                    <a:pt x="1610" y="785"/>
                  </a:moveTo>
                  <a:lnTo>
                    <a:pt x="1610" y="824"/>
                  </a:lnTo>
                  <a:lnTo>
                    <a:pt x="1610" y="861"/>
                  </a:lnTo>
                  <a:lnTo>
                    <a:pt x="1610" y="897"/>
                  </a:lnTo>
                  <a:lnTo>
                    <a:pt x="1610" y="932"/>
                  </a:lnTo>
                  <a:lnTo>
                    <a:pt x="1610" y="964"/>
                  </a:lnTo>
                  <a:lnTo>
                    <a:pt x="1609" y="996"/>
                  </a:lnTo>
                  <a:lnTo>
                    <a:pt x="1608" y="1025"/>
                  </a:lnTo>
                  <a:lnTo>
                    <a:pt x="1608" y="1052"/>
                  </a:lnTo>
                  <a:lnTo>
                    <a:pt x="1607" y="1078"/>
                  </a:lnTo>
                  <a:lnTo>
                    <a:pt x="1606" y="1101"/>
                  </a:lnTo>
                  <a:lnTo>
                    <a:pt x="1604" y="1121"/>
                  </a:lnTo>
                  <a:lnTo>
                    <a:pt x="1602" y="1140"/>
                  </a:lnTo>
                  <a:lnTo>
                    <a:pt x="1601" y="1152"/>
                  </a:lnTo>
                  <a:lnTo>
                    <a:pt x="1598" y="1163"/>
                  </a:lnTo>
                  <a:lnTo>
                    <a:pt x="1596" y="1174"/>
                  </a:lnTo>
                  <a:lnTo>
                    <a:pt x="1594" y="1183"/>
                  </a:lnTo>
                  <a:lnTo>
                    <a:pt x="1592" y="1192"/>
                  </a:lnTo>
                  <a:lnTo>
                    <a:pt x="1589" y="1201"/>
                  </a:lnTo>
                  <a:lnTo>
                    <a:pt x="1584" y="1208"/>
                  </a:lnTo>
                  <a:lnTo>
                    <a:pt x="1580" y="1215"/>
                  </a:lnTo>
                  <a:lnTo>
                    <a:pt x="1576" y="1220"/>
                  </a:lnTo>
                  <a:lnTo>
                    <a:pt x="1569" y="1225"/>
                  </a:lnTo>
                  <a:lnTo>
                    <a:pt x="1563" y="1228"/>
                  </a:lnTo>
                  <a:lnTo>
                    <a:pt x="1555" y="1230"/>
                  </a:lnTo>
                  <a:lnTo>
                    <a:pt x="1543" y="1232"/>
                  </a:lnTo>
                  <a:lnTo>
                    <a:pt x="1530" y="1234"/>
                  </a:lnTo>
                  <a:lnTo>
                    <a:pt x="1517" y="1236"/>
                  </a:lnTo>
                  <a:lnTo>
                    <a:pt x="1505" y="1236"/>
                  </a:lnTo>
                  <a:lnTo>
                    <a:pt x="1500" y="1238"/>
                  </a:lnTo>
                  <a:lnTo>
                    <a:pt x="1495" y="1240"/>
                  </a:lnTo>
                  <a:lnTo>
                    <a:pt x="1493" y="1243"/>
                  </a:lnTo>
                  <a:lnTo>
                    <a:pt x="1492" y="1246"/>
                  </a:lnTo>
                  <a:lnTo>
                    <a:pt x="1493" y="1249"/>
                  </a:lnTo>
                  <a:lnTo>
                    <a:pt x="1494" y="1253"/>
                  </a:lnTo>
                  <a:lnTo>
                    <a:pt x="1497" y="1255"/>
                  </a:lnTo>
                  <a:lnTo>
                    <a:pt x="1499" y="1257"/>
                  </a:lnTo>
                  <a:lnTo>
                    <a:pt x="1503" y="1258"/>
                  </a:lnTo>
                  <a:lnTo>
                    <a:pt x="1507" y="1259"/>
                  </a:lnTo>
                  <a:lnTo>
                    <a:pt x="1513" y="1259"/>
                  </a:lnTo>
                  <a:lnTo>
                    <a:pt x="1519" y="1259"/>
                  </a:lnTo>
                  <a:lnTo>
                    <a:pt x="1529" y="1259"/>
                  </a:lnTo>
                  <a:lnTo>
                    <a:pt x="1540" y="1259"/>
                  </a:lnTo>
                  <a:lnTo>
                    <a:pt x="1551" y="1258"/>
                  </a:lnTo>
                  <a:lnTo>
                    <a:pt x="1564" y="1258"/>
                  </a:lnTo>
                  <a:lnTo>
                    <a:pt x="1576" y="1257"/>
                  </a:lnTo>
                  <a:lnTo>
                    <a:pt x="1589" y="1257"/>
                  </a:lnTo>
                  <a:lnTo>
                    <a:pt x="1602" y="1256"/>
                  </a:lnTo>
                  <a:lnTo>
                    <a:pt x="1614" y="1256"/>
                  </a:lnTo>
                  <a:lnTo>
                    <a:pt x="1627" y="1256"/>
                  </a:lnTo>
                  <a:lnTo>
                    <a:pt x="1637" y="1255"/>
                  </a:lnTo>
                  <a:lnTo>
                    <a:pt x="1648" y="1255"/>
                  </a:lnTo>
                  <a:lnTo>
                    <a:pt x="1658" y="1255"/>
                  </a:lnTo>
                  <a:lnTo>
                    <a:pt x="1672" y="1255"/>
                  </a:lnTo>
                  <a:lnTo>
                    <a:pt x="1679" y="1255"/>
                  </a:lnTo>
                  <a:lnTo>
                    <a:pt x="1688" y="1255"/>
                  </a:lnTo>
                  <a:lnTo>
                    <a:pt x="1700" y="1255"/>
                  </a:lnTo>
                  <a:lnTo>
                    <a:pt x="1713" y="1255"/>
                  </a:lnTo>
                  <a:lnTo>
                    <a:pt x="1729" y="1256"/>
                  </a:lnTo>
                  <a:lnTo>
                    <a:pt x="1745" y="1256"/>
                  </a:lnTo>
                  <a:lnTo>
                    <a:pt x="1763" y="1257"/>
                  </a:lnTo>
                  <a:lnTo>
                    <a:pt x="1784" y="1258"/>
                  </a:lnTo>
                  <a:lnTo>
                    <a:pt x="1807" y="1259"/>
                  </a:lnTo>
                  <a:lnTo>
                    <a:pt x="1832" y="1260"/>
                  </a:lnTo>
                  <a:lnTo>
                    <a:pt x="1860" y="1261"/>
                  </a:lnTo>
                  <a:lnTo>
                    <a:pt x="1890" y="1261"/>
                  </a:lnTo>
                  <a:lnTo>
                    <a:pt x="1923" y="1262"/>
                  </a:lnTo>
                  <a:lnTo>
                    <a:pt x="1958" y="1264"/>
                  </a:lnTo>
                  <a:lnTo>
                    <a:pt x="1997" y="1264"/>
                  </a:lnTo>
                  <a:lnTo>
                    <a:pt x="2039" y="1265"/>
                  </a:lnTo>
                  <a:lnTo>
                    <a:pt x="2083" y="1265"/>
                  </a:lnTo>
                  <a:lnTo>
                    <a:pt x="2098" y="1265"/>
                  </a:lnTo>
                  <a:lnTo>
                    <a:pt x="2111" y="1265"/>
                  </a:lnTo>
                  <a:lnTo>
                    <a:pt x="2122" y="1264"/>
                  </a:lnTo>
                  <a:lnTo>
                    <a:pt x="2132" y="1262"/>
                  </a:lnTo>
                  <a:lnTo>
                    <a:pt x="2139" y="1261"/>
                  </a:lnTo>
                  <a:lnTo>
                    <a:pt x="2147" y="1259"/>
                  </a:lnTo>
                  <a:lnTo>
                    <a:pt x="2152" y="1256"/>
                  </a:lnTo>
                  <a:lnTo>
                    <a:pt x="2158" y="1252"/>
                  </a:lnTo>
                  <a:lnTo>
                    <a:pt x="2161" y="1246"/>
                  </a:lnTo>
                  <a:lnTo>
                    <a:pt x="2165" y="1240"/>
                  </a:lnTo>
                  <a:lnTo>
                    <a:pt x="2169" y="1232"/>
                  </a:lnTo>
                  <a:lnTo>
                    <a:pt x="2171" y="1222"/>
                  </a:lnTo>
                  <a:lnTo>
                    <a:pt x="2174" y="1209"/>
                  </a:lnTo>
                  <a:lnTo>
                    <a:pt x="2176" y="1193"/>
                  </a:lnTo>
                  <a:lnTo>
                    <a:pt x="2178" y="1184"/>
                  </a:lnTo>
                  <a:lnTo>
                    <a:pt x="2179" y="1175"/>
                  </a:lnTo>
                  <a:lnTo>
                    <a:pt x="2181" y="1165"/>
                  </a:lnTo>
                  <a:lnTo>
                    <a:pt x="2183" y="1155"/>
                  </a:lnTo>
                  <a:lnTo>
                    <a:pt x="2184" y="1144"/>
                  </a:lnTo>
                  <a:lnTo>
                    <a:pt x="2185" y="1134"/>
                  </a:lnTo>
                  <a:lnTo>
                    <a:pt x="2186" y="1125"/>
                  </a:lnTo>
                  <a:lnTo>
                    <a:pt x="2187" y="1115"/>
                  </a:lnTo>
                  <a:lnTo>
                    <a:pt x="2188" y="1105"/>
                  </a:lnTo>
                  <a:lnTo>
                    <a:pt x="2189" y="1097"/>
                  </a:lnTo>
                  <a:lnTo>
                    <a:pt x="2190" y="1089"/>
                  </a:lnTo>
                  <a:lnTo>
                    <a:pt x="2191" y="1081"/>
                  </a:lnTo>
                  <a:lnTo>
                    <a:pt x="2192" y="1069"/>
                  </a:lnTo>
                  <a:lnTo>
                    <a:pt x="2192" y="1063"/>
                  </a:lnTo>
                  <a:lnTo>
                    <a:pt x="2192" y="1054"/>
                  </a:lnTo>
                  <a:lnTo>
                    <a:pt x="2191" y="1047"/>
                  </a:lnTo>
                  <a:lnTo>
                    <a:pt x="2190" y="1043"/>
                  </a:lnTo>
                  <a:lnTo>
                    <a:pt x="2188" y="1041"/>
                  </a:lnTo>
                  <a:lnTo>
                    <a:pt x="2186" y="1039"/>
                  </a:lnTo>
                  <a:lnTo>
                    <a:pt x="2183" y="1039"/>
                  </a:lnTo>
                  <a:lnTo>
                    <a:pt x="2179" y="1039"/>
                  </a:lnTo>
                  <a:lnTo>
                    <a:pt x="2177" y="1040"/>
                  </a:lnTo>
                  <a:lnTo>
                    <a:pt x="2175" y="1041"/>
                  </a:lnTo>
                  <a:lnTo>
                    <a:pt x="2173" y="1044"/>
                  </a:lnTo>
                  <a:lnTo>
                    <a:pt x="2171" y="1052"/>
                  </a:lnTo>
                  <a:lnTo>
                    <a:pt x="2168" y="1063"/>
                  </a:lnTo>
                  <a:lnTo>
                    <a:pt x="2163" y="1087"/>
                  </a:lnTo>
                  <a:lnTo>
                    <a:pt x="2158" y="1107"/>
                  </a:lnTo>
                  <a:lnTo>
                    <a:pt x="2151" y="1126"/>
                  </a:lnTo>
                  <a:lnTo>
                    <a:pt x="2143" y="1141"/>
                  </a:lnTo>
                  <a:lnTo>
                    <a:pt x="2138" y="1147"/>
                  </a:lnTo>
                  <a:lnTo>
                    <a:pt x="2134" y="1153"/>
                  </a:lnTo>
                  <a:lnTo>
                    <a:pt x="2129" y="1159"/>
                  </a:lnTo>
                  <a:lnTo>
                    <a:pt x="2122" y="1165"/>
                  </a:lnTo>
                  <a:lnTo>
                    <a:pt x="2116" y="1169"/>
                  </a:lnTo>
                  <a:lnTo>
                    <a:pt x="2109" y="1174"/>
                  </a:lnTo>
                  <a:lnTo>
                    <a:pt x="2103" y="1178"/>
                  </a:lnTo>
                  <a:lnTo>
                    <a:pt x="2095" y="1181"/>
                  </a:lnTo>
                  <a:lnTo>
                    <a:pt x="2083" y="1185"/>
                  </a:lnTo>
                  <a:lnTo>
                    <a:pt x="2071" y="1189"/>
                  </a:lnTo>
                  <a:lnTo>
                    <a:pt x="2058" y="1191"/>
                  </a:lnTo>
                  <a:lnTo>
                    <a:pt x="2044" y="1193"/>
                  </a:lnTo>
                  <a:lnTo>
                    <a:pt x="2030" y="1195"/>
                  </a:lnTo>
                  <a:lnTo>
                    <a:pt x="2016" y="1196"/>
                  </a:lnTo>
                  <a:lnTo>
                    <a:pt x="2002" y="1197"/>
                  </a:lnTo>
                  <a:lnTo>
                    <a:pt x="1988" y="1198"/>
                  </a:lnTo>
                  <a:lnTo>
                    <a:pt x="1974" y="1198"/>
                  </a:lnTo>
                  <a:lnTo>
                    <a:pt x="1961" y="1198"/>
                  </a:lnTo>
                  <a:lnTo>
                    <a:pt x="1949" y="1198"/>
                  </a:lnTo>
                  <a:lnTo>
                    <a:pt x="1938" y="1198"/>
                  </a:lnTo>
                  <a:lnTo>
                    <a:pt x="1910" y="1198"/>
                  </a:lnTo>
                  <a:lnTo>
                    <a:pt x="1884" y="1197"/>
                  </a:lnTo>
                  <a:lnTo>
                    <a:pt x="1861" y="1196"/>
                  </a:lnTo>
                  <a:lnTo>
                    <a:pt x="1841" y="1194"/>
                  </a:lnTo>
                  <a:lnTo>
                    <a:pt x="1824" y="1191"/>
                  </a:lnTo>
                  <a:lnTo>
                    <a:pt x="1809" y="1187"/>
                  </a:lnTo>
                  <a:lnTo>
                    <a:pt x="1795" y="1181"/>
                  </a:lnTo>
                  <a:lnTo>
                    <a:pt x="1784" y="1175"/>
                  </a:lnTo>
                  <a:lnTo>
                    <a:pt x="1779" y="1170"/>
                  </a:lnTo>
                  <a:lnTo>
                    <a:pt x="1775" y="1166"/>
                  </a:lnTo>
                  <a:lnTo>
                    <a:pt x="1771" y="1162"/>
                  </a:lnTo>
                  <a:lnTo>
                    <a:pt x="1768" y="1157"/>
                  </a:lnTo>
                  <a:lnTo>
                    <a:pt x="1762" y="1146"/>
                  </a:lnTo>
                  <a:lnTo>
                    <a:pt x="1757" y="1133"/>
                  </a:lnTo>
                  <a:lnTo>
                    <a:pt x="1753" y="1119"/>
                  </a:lnTo>
                  <a:lnTo>
                    <a:pt x="1751" y="1103"/>
                  </a:lnTo>
                  <a:lnTo>
                    <a:pt x="1749" y="1085"/>
                  </a:lnTo>
                  <a:lnTo>
                    <a:pt x="1748" y="1065"/>
                  </a:lnTo>
                  <a:lnTo>
                    <a:pt x="1748" y="1059"/>
                  </a:lnTo>
                  <a:lnTo>
                    <a:pt x="1747" y="1050"/>
                  </a:lnTo>
                  <a:lnTo>
                    <a:pt x="1747" y="1040"/>
                  </a:lnTo>
                  <a:lnTo>
                    <a:pt x="1747" y="1028"/>
                  </a:lnTo>
                  <a:lnTo>
                    <a:pt x="1747" y="1014"/>
                  </a:lnTo>
                  <a:lnTo>
                    <a:pt x="1747" y="1000"/>
                  </a:lnTo>
                  <a:lnTo>
                    <a:pt x="1747" y="984"/>
                  </a:lnTo>
                  <a:lnTo>
                    <a:pt x="1747" y="967"/>
                  </a:lnTo>
                  <a:lnTo>
                    <a:pt x="1747" y="950"/>
                  </a:lnTo>
                  <a:lnTo>
                    <a:pt x="1747" y="933"/>
                  </a:lnTo>
                  <a:lnTo>
                    <a:pt x="1747" y="915"/>
                  </a:lnTo>
                  <a:lnTo>
                    <a:pt x="1747" y="898"/>
                  </a:lnTo>
                  <a:lnTo>
                    <a:pt x="1747" y="881"/>
                  </a:lnTo>
                  <a:lnTo>
                    <a:pt x="1747" y="863"/>
                  </a:lnTo>
                  <a:lnTo>
                    <a:pt x="1748" y="847"/>
                  </a:lnTo>
                  <a:lnTo>
                    <a:pt x="1748" y="832"/>
                  </a:lnTo>
                  <a:lnTo>
                    <a:pt x="1748" y="818"/>
                  </a:lnTo>
                  <a:lnTo>
                    <a:pt x="1748" y="806"/>
                  </a:lnTo>
                  <a:lnTo>
                    <a:pt x="1748" y="794"/>
                  </a:lnTo>
                  <a:lnTo>
                    <a:pt x="1748" y="785"/>
                  </a:lnTo>
                  <a:lnTo>
                    <a:pt x="1748" y="641"/>
                  </a:lnTo>
                  <a:lnTo>
                    <a:pt x="1748" y="637"/>
                  </a:lnTo>
                  <a:lnTo>
                    <a:pt x="1750" y="632"/>
                  </a:lnTo>
                  <a:lnTo>
                    <a:pt x="1752" y="631"/>
                  </a:lnTo>
                  <a:lnTo>
                    <a:pt x="1753" y="630"/>
                  </a:lnTo>
                  <a:lnTo>
                    <a:pt x="1757" y="630"/>
                  </a:lnTo>
                  <a:lnTo>
                    <a:pt x="1759" y="629"/>
                  </a:lnTo>
                  <a:lnTo>
                    <a:pt x="1771" y="629"/>
                  </a:lnTo>
                  <a:lnTo>
                    <a:pt x="1790" y="630"/>
                  </a:lnTo>
                  <a:lnTo>
                    <a:pt x="1801" y="630"/>
                  </a:lnTo>
                  <a:lnTo>
                    <a:pt x="1814" y="630"/>
                  </a:lnTo>
                  <a:lnTo>
                    <a:pt x="1827" y="630"/>
                  </a:lnTo>
                  <a:lnTo>
                    <a:pt x="1840" y="631"/>
                  </a:lnTo>
                  <a:lnTo>
                    <a:pt x="1855" y="631"/>
                  </a:lnTo>
                  <a:lnTo>
                    <a:pt x="1869" y="631"/>
                  </a:lnTo>
                  <a:lnTo>
                    <a:pt x="1885" y="632"/>
                  </a:lnTo>
                  <a:lnTo>
                    <a:pt x="1900" y="632"/>
                  </a:lnTo>
                  <a:lnTo>
                    <a:pt x="1914" y="633"/>
                  </a:lnTo>
                  <a:lnTo>
                    <a:pt x="1928" y="633"/>
                  </a:lnTo>
                  <a:lnTo>
                    <a:pt x="1942" y="634"/>
                  </a:lnTo>
                  <a:lnTo>
                    <a:pt x="1954" y="634"/>
                  </a:lnTo>
                  <a:lnTo>
                    <a:pt x="1966" y="635"/>
                  </a:lnTo>
                  <a:lnTo>
                    <a:pt x="1977" y="637"/>
                  </a:lnTo>
                  <a:lnTo>
                    <a:pt x="1985" y="637"/>
                  </a:lnTo>
                  <a:lnTo>
                    <a:pt x="1993" y="638"/>
                  </a:lnTo>
                  <a:lnTo>
                    <a:pt x="2008" y="640"/>
                  </a:lnTo>
                  <a:lnTo>
                    <a:pt x="2021" y="642"/>
                  </a:lnTo>
                  <a:lnTo>
                    <a:pt x="2032" y="646"/>
                  </a:lnTo>
                  <a:lnTo>
                    <a:pt x="2042" y="651"/>
                  </a:lnTo>
                  <a:lnTo>
                    <a:pt x="2050" y="655"/>
                  </a:lnTo>
                  <a:lnTo>
                    <a:pt x="2057" y="660"/>
                  </a:lnTo>
                  <a:lnTo>
                    <a:pt x="2062" y="666"/>
                  </a:lnTo>
                  <a:lnTo>
                    <a:pt x="2068" y="671"/>
                  </a:lnTo>
                  <a:lnTo>
                    <a:pt x="2071" y="677"/>
                  </a:lnTo>
                  <a:lnTo>
                    <a:pt x="2074" y="683"/>
                  </a:lnTo>
                  <a:lnTo>
                    <a:pt x="2077" y="689"/>
                  </a:lnTo>
                  <a:lnTo>
                    <a:pt x="2078" y="695"/>
                  </a:lnTo>
                  <a:lnTo>
                    <a:pt x="2082" y="710"/>
                  </a:lnTo>
                  <a:lnTo>
                    <a:pt x="2084" y="723"/>
                  </a:lnTo>
                  <a:lnTo>
                    <a:pt x="2084" y="736"/>
                  </a:lnTo>
                  <a:lnTo>
                    <a:pt x="2085" y="749"/>
                  </a:lnTo>
                  <a:lnTo>
                    <a:pt x="2085" y="755"/>
                  </a:lnTo>
                  <a:lnTo>
                    <a:pt x="2087" y="759"/>
                  </a:lnTo>
                  <a:lnTo>
                    <a:pt x="2088" y="761"/>
                  </a:lnTo>
                  <a:lnTo>
                    <a:pt x="2091" y="762"/>
                  </a:lnTo>
                  <a:lnTo>
                    <a:pt x="2093" y="763"/>
                  </a:lnTo>
                  <a:lnTo>
                    <a:pt x="2096" y="763"/>
                  </a:lnTo>
                  <a:lnTo>
                    <a:pt x="2099" y="763"/>
                  </a:lnTo>
                  <a:lnTo>
                    <a:pt x="2101" y="762"/>
                  </a:lnTo>
                  <a:lnTo>
                    <a:pt x="2103" y="760"/>
                  </a:lnTo>
                  <a:lnTo>
                    <a:pt x="2105" y="758"/>
                  </a:lnTo>
                  <a:lnTo>
                    <a:pt x="2106" y="753"/>
                  </a:lnTo>
                  <a:lnTo>
                    <a:pt x="2107" y="746"/>
                  </a:lnTo>
                  <a:lnTo>
                    <a:pt x="2108" y="740"/>
                  </a:lnTo>
                  <a:lnTo>
                    <a:pt x="2108" y="732"/>
                  </a:lnTo>
                  <a:lnTo>
                    <a:pt x="2108" y="727"/>
                  </a:lnTo>
                  <a:lnTo>
                    <a:pt x="2108" y="716"/>
                  </a:lnTo>
                  <a:lnTo>
                    <a:pt x="2109" y="703"/>
                  </a:lnTo>
                  <a:lnTo>
                    <a:pt x="2110" y="689"/>
                  </a:lnTo>
                  <a:lnTo>
                    <a:pt x="2110" y="672"/>
                  </a:lnTo>
                  <a:lnTo>
                    <a:pt x="2111" y="656"/>
                  </a:lnTo>
                  <a:lnTo>
                    <a:pt x="2113" y="641"/>
                  </a:lnTo>
                  <a:lnTo>
                    <a:pt x="2114" y="628"/>
                  </a:lnTo>
                  <a:lnTo>
                    <a:pt x="2117" y="608"/>
                  </a:lnTo>
                  <a:lnTo>
                    <a:pt x="2118" y="592"/>
                  </a:lnTo>
                  <a:lnTo>
                    <a:pt x="2120" y="578"/>
                  </a:lnTo>
                  <a:lnTo>
                    <a:pt x="2122" y="565"/>
                  </a:lnTo>
                  <a:lnTo>
                    <a:pt x="2125" y="546"/>
                  </a:lnTo>
                  <a:lnTo>
                    <a:pt x="2127" y="536"/>
                  </a:lnTo>
                  <a:lnTo>
                    <a:pt x="2126" y="530"/>
                  </a:lnTo>
                  <a:lnTo>
                    <a:pt x="2125" y="526"/>
                  </a:lnTo>
                  <a:lnTo>
                    <a:pt x="2122" y="524"/>
                  </a:lnTo>
                  <a:lnTo>
                    <a:pt x="2119" y="523"/>
                  </a:lnTo>
                  <a:lnTo>
                    <a:pt x="2117" y="524"/>
                  </a:lnTo>
                  <a:lnTo>
                    <a:pt x="2114" y="525"/>
                  </a:lnTo>
                  <a:lnTo>
                    <a:pt x="2111" y="526"/>
                  </a:lnTo>
                  <a:lnTo>
                    <a:pt x="2109" y="529"/>
                  </a:lnTo>
                  <a:lnTo>
                    <a:pt x="2103" y="536"/>
                  </a:lnTo>
                  <a:lnTo>
                    <a:pt x="2095" y="544"/>
                  </a:lnTo>
                  <a:lnTo>
                    <a:pt x="2088" y="550"/>
                  </a:lnTo>
                  <a:lnTo>
                    <a:pt x="2082" y="554"/>
                  </a:lnTo>
                  <a:lnTo>
                    <a:pt x="2074" y="558"/>
                  </a:lnTo>
                  <a:lnTo>
                    <a:pt x="2066" y="561"/>
                  </a:lnTo>
                  <a:lnTo>
                    <a:pt x="2056" y="563"/>
                  </a:lnTo>
                  <a:lnTo>
                    <a:pt x="2044" y="565"/>
                  </a:lnTo>
                  <a:lnTo>
                    <a:pt x="2032" y="566"/>
                  </a:lnTo>
                  <a:lnTo>
                    <a:pt x="2018" y="567"/>
                  </a:lnTo>
                  <a:lnTo>
                    <a:pt x="2005" y="568"/>
                  </a:lnTo>
                  <a:lnTo>
                    <a:pt x="1987" y="568"/>
                  </a:lnTo>
                  <a:lnTo>
                    <a:pt x="1976" y="569"/>
                  </a:lnTo>
                  <a:lnTo>
                    <a:pt x="1964" y="569"/>
                  </a:lnTo>
                  <a:lnTo>
                    <a:pt x="1952" y="569"/>
                  </a:lnTo>
                  <a:lnTo>
                    <a:pt x="1938" y="569"/>
                  </a:lnTo>
                  <a:lnTo>
                    <a:pt x="1925" y="569"/>
                  </a:lnTo>
                  <a:lnTo>
                    <a:pt x="1911" y="569"/>
                  </a:lnTo>
                  <a:lnTo>
                    <a:pt x="1895" y="570"/>
                  </a:lnTo>
                  <a:lnTo>
                    <a:pt x="1881" y="570"/>
                  </a:lnTo>
                  <a:lnTo>
                    <a:pt x="1867" y="570"/>
                  </a:lnTo>
                  <a:lnTo>
                    <a:pt x="1853" y="570"/>
                  </a:lnTo>
                  <a:lnTo>
                    <a:pt x="1839" y="570"/>
                  </a:lnTo>
                  <a:lnTo>
                    <a:pt x="1826" y="570"/>
                  </a:lnTo>
                  <a:lnTo>
                    <a:pt x="1813" y="570"/>
                  </a:lnTo>
                  <a:lnTo>
                    <a:pt x="1802" y="570"/>
                  </a:lnTo>
                  <a:lnTo>
                    <a:pt x="1791" y="570"/>
                  </a:lnTo>
                  <a:lnTo>
                    <a:pt x="1782" y="570"/>
                  </a:lnTo>
                  <a:lnTo>
                    <a:pt x="1766" y="570"/>
                  </a:lnTo>
                  <a:lnTo>
                    <a:pt x="1758" y="570"/>
                  </a:lnTo>
                  <a:lnTo>
                    <a:pt x="1755" y="570"/>
                  </a:lnTo>
                  <a:lnTo>
                    <a:pt x="1752" y="569"/>
                  </a:lnTo>
                  <a:lnTo>
                    <a:pt x="1751" y="568"/>
                  </a:lnTo>
                  <a:lnTo>
                    <a:pt x="1750" y="567"/>
                  </a:lnTo>
                  <a:lnTo>
                    <a:pt x="1748" y="562"/>
                  </a:lnTo>
                  <a:lnTo>
                    <a:pt x="1748" y="554"/>
                  </a:lnTo>
                  <a:lnTo>
                    <a:pt x="1748" y="103"/>
                  </a:lnTo>
                  <a:lnTo>
                    <a:pt x="1748" y="95"/>
                  </a:lnTo>
                  <a:lnTo>
                    <a:pt x="1750" y="90"/>
                  </a:lnTo>
                  <a:lnTo>
                    <a:pt x="1751" y="88"/>
                  </a:lnTo>
                  <a:lnTo>
                    <a:pt x="1753" y="87"/>
                  </a:lnTo>
                  <a:lnTo>
                    <a:pt x="1756" y="87"/>
                  </a:lnTo>
                  <a:lnTo>
                    <a:pt x="1758" y="87"/>
                  </a:lnTo>
                  <a:lnTo>
                    <a:pt x="1768" y="87"/>
                  </a:lnTo>
                  <a:lnTo>
                    <a:pt x="1785" y="87"/>
                  </a:lnTo>
                  <a:lnTo>
                    <a:pt x="1797" y="87"/>
                  </a:lnTo>
                  <a:lnTo>
                    <a:pt x="1809" y="87"/>
                  </a:lnTo>
                  <a:lnTo>
                    <a:pt x="1822" y="87"/>
                  </a:lnTo>
                  <a:lnTo>
                    <a:pt x="1836" y="87"/>
                  </a:lnTo>
                  <a:lnTo>
                    <a:pt x="1851" y="88"/>
                  </a:lnTo>
                  <a:lnTo>
                    <a:pt x="1866" y="88"/>
                  </a:lnTo>
                  <a:lnTo>
                    <a:pt x="1881" y="88"/>
                  </a:lnTo>
                  <a:lnTo>
                    <a:pt x="1897" y="88"/>
                  </a:lnTo>
                  <a:lnTo>
                    <a:pt x="1911" y="88"/>
                  </a:lnTo>
                  <a:lnTo>
                    <a:pt x="1925" y="89"/>
                  </a:lnTo>
                  <a:lnTo>
                    <a:pt x="1938" y="89"/>
                  </a:lnTo>
                  <a:lnTo>
                    <a:pt x="1950" y="89"/>
                  </a:lnTo>
                  <a:lnTo>
                    <a:pt x="1969" y="90"/>
                  </a:lnTo>
                  <a:lnTo>
                    <a:pt x="1981" y="91"/>
                  </a:lnTo>
                  <a:lnTo>
                    <a:pt x="2002" y="94"/>
                  </a:lnTo>
                  <a:lnTo>
                    <a:pt x="2020" y="96"/>
                  </a:lnTo>
                  <a:lnTo>
                    <a:pt x="2035" y="100"/>
                  </a:lnTo>
                  <a:lnTo>
                    <a:pt x="2048" y="104"/>
                  </a:lnTo>
                  <a:lnTo>
                    <a:pt x="2059" y="108"/>
                  </a:lnTo>
                  <a:lnTo>
                    <a:pt x="2069" y="113"/>
                  </a:lnTo>
                  <a:lnTo>
                    <a:pt x="2077" y="118"/>
                  </a:lnTo>
                  <a:lnTo>
                    <a:pt x="2082" y="122"/>
                  </a:lnTo>
                  <a:lnTo>
                    <a:pt x="2087" y="128"/>
                  </a:lnTo>
                  <a:lnTo>
                    <a:pt x="2092" y="134"/>
                  </a:lnTo>
                  <a:lnTo>
                    <a:pt x="2095" y="141"/>
                  </a:lnTo>
                  <a:lnTo>
                    <a:pt x="2098" y="146"/>
                  </a:lnTo>
                  <a:lnTo>
                    <a:pt x="2101" y="157"/>
                  </a:lnTo>
                  <a:lnTo>
                    <a:pt x="2104" y="168"/>
                  </a:lnTo>
                  <a:lnTo>
                    <a:pt x="2106" y="179"/>
                  </a:lnTo>
                  <a:lnTo>
                    <a:pt x="2107" y="190"/>
                  </a:lnTo>
                  <a:lnTo>
                    <a:pt x="2107" y="198"/>
                  </a:lnTo>
                  <a:lnTo>
                    <a:pt x="2108" y="206"/>
                  </a:lnTo>
                  <a:lnTo>
                    <a:pt x="2108" y="215"/>
                  </a:lnTo>
                  <a:lnTo>
                    <a:pt x="2110" y="221"/>
                  </a:lnTo>
                  <a:lnTo>
                    <a:pt x="2112" y="223"/>
                  </a:lnTo>
                  <a:lnTo>
                    <a:pt x="2114" y="225"/>
                  </a:lnTo>
                  <a:lnTo>
                    <a:pt x="2118" y="226"/>
                  </a:lnTo>
                  <a:lnTo>
                    <a:pt x="2121" y="226"/>
                  </a:lnTo>
                  <a:lnTo>
                    <a:pt x="2123" y="226"/>
                  </a:lnTo>
                  <a:lnTo>
                    <a:pt x="2125" y="225"/>
                  </a:lnTo>
                  <a:lnTo>
                    <a:pt x="2126" y="223"/>
                  </a:lnTo>
                  <a:lnTo>
                    <a:pt x="2129" y="221"/>
                  </a:lnTo>
                  <a:lnTo>
                    <a:pt x="2131" y="215"/>
                  </a:lnTo>
                  <a:lnTo>
                    <a:pt x="2132" y="209"/>
                  </a:lnTo>
                  <a:lnTo>
                    <a:pt x="2133" y="199"/>
                  </a:lnTo>
                  <a:lnTo>
                    <a:pt x="2135" y="186"/>
                  </a:lnTo>
                  <a:lnTo>
                    <a:pt x="2135" y="179"/>
                  </a:lnTo>
                  <a:lnTo>
                    <a:pt x="2136" y="170"/>
                  </a:lnTo>
                  <a:lnTo>
                    <a:pt x="2136" y="162"/>
                  </a:lnTo>
                  <a:lnTo>
                    <a:pt x="2137" y="154"/>
                  </a:lnTo>
                  <a:lnTo>
                    <a:pt x="2138" y="136"/>
                  </a:lnTo>
                  <a:lnTo>
                    <a:pt x="2138" y="121"/>
                  </a:lnTo>
                  <a:lnTo>
                    <a:pt x="2139" y="109"/>
                  </a:lnTo>
                  <a:lnTo>
                    <a:pt x="2140" y="101"/>
                  </a:lnTo>
                  <a:lnTo>
                    <a:pt x="2143" y="84"/>
                  </a:lnTo>
                  <a:lnTo>
                    <a:pt x="2145" y="71"/>
                  </a:lnTo>
                  <a:lnTo>
                    <a:pt x="2147" y="59"/>
                  </a:lnTo>
                  <a:lnTo>
                    <a:pt x="2149" y="50"/>
                  </a:lnTo>
                  <a:lnTo>
                    <a:pt x="2152" y="34"/>
                  </a:lnTo>
                  <a:lnTo>
                    <a:pt x="2153" y="24"/>
                  </a:lnTo>
                  <a:lnTo>
                    <a:pt x="2153" y="18"/>
                  </a:lnTo>
                  <a:lnTo>
                    <a:pt x="2152" y="14"/>
                  </a:lnTo>
                  <a:lnTo>
                    <a:pt x="2151" y="12"/>
                  </a:lnTo>
                  <a:lnTo>
                    <a:pt x="2150" y="11"/>
                  </a:lnTo>
                  <a:lnTo>
                    <a:pt x="2148" y="10"/>
                  </a:lnTo>
                  <a:lnTo>
                    <a:pt x="2147" y="10"/>
                  </a:lnTo>
                  <a:lnTo>
                    <a:pt x="2140" y="11"/>
                  </a:lnTo>
                  <a:lnTo>
                    <a:pt x="2135" y="13"/>
                  </a:lnTo>
                  <a:lnTo>
                    <a:pt x="2130" y="15"/>
                  </a:lnTo>
                  <a:lnTo>
                    <a:pt x="2124" y="17"/>
                  </a:lnTo>
                  <a:lnTo>
                    <a:pt x="2112" y="19"/>
                  </a:lnTo>
                  <a:lnTo>
                    <a:pt x="2096" y="21"/>
                  </a:lnTo>
                  <a:lnTo>
                    <a:pt x="2086" y="24"/>
                  </a:lnTo>
                  <a:lnTo>
                    <a:pt x="2075" y="24"/>
                  </a:lnTo>
                  <a:lnTo>
                    <a:pt x="2065" y="25"/>
                  </a:lnTo>
                  <a:lnTo>
                    <a:pt x="2054" y="26"/>
                  </a:lnTo>
                  <a:lnTo>
                    <a:pt x="2042" y="26"/>
                  </a:lnTo>
                  <a:lnTo>
                    <a:pt x="2021" y="26"/>
                  </a:lnTo>
                  <a:lnTo>
                    <a:pt x="2009" y="26"/>
                  </a:lnTo>
                  <a:lnTo>
                    <a:pt x="1995" y="27"/>
                  </a:lnTo>
                  <a:lnTo>
                    <a:pt x="1981" y="27"/>
                  </a:lnTo>
                  <a:lnTo>
                    <a:pt x="1965" y="27"/>
                  </a:lnTo>
                  <a:lnTo>
                    <a:pt x="1948" y="27"/>
                  </a:lnTo>
                  <a:lnTo>
                    <a:pt x="1930" y="27"/>
                  </a:lnTo>
                  <a:lnTo>
                    <a:pt x="1913" y="27"/>
                  </a:lnTo>
                  <a:lnTo>
                    <a:pt x="1894" y="27"/>
                  </a:lnTo>
                  <a:lnTo>
                    <a:pt x="1875" y="27"/>
                  </a:lnTo>
                  <a:lnTo>
                    <a:pt x="1856" y="27"/>
                  </a:lnTo>
                  <a:lnTo>
                    <a:pt x="1838" y="27"/>
                  </a:lnTo>
                  <a:lnTo>
                    <a:pt x="1820" y="27"/>
                  </a:lnTo>
                  <a:lnTo>
                    <a:pt x="1801" y="27"/>
                  </a:lnTo>
                  <a:lnTo>
                    <a:pt x="1784" y="27"/>
                  </a:lnTo>
                  <a:lnTo>
                    <a:pt x="1768" y="27"/>
                  </a:lnTo>
                  <a:lnTo>
                    <a:pt x="1752" y="27"/>
                  </a:lnTo>
                  <a:lnTo>
                    <a:pt x="1737" y="27"/>
                  </a:lnTo>
                  <a:lnTo>
                    <a:pt x="1724" y="27"/>
                  </a:lnTo>
                  <a:lnTo>
                    <a:pt x="1712" y="27"/>
                  </a:lnTo>
                  <a:lnTo>
                    <a:pt x="1701" y="27"/>
                  </a:lnTo>
                  <a:lnTo>
                    <a:pt x="1686" y="27"/>
                  </a:lnTo>
                  <a:lnTo>
                    <a:pt x="1679" y="27"/>
                  </a:lnTo>
                  <a:lnTo>
                    <a:pt x="1613" y="24"/>
                  </a:lnTo>
                  <a:lnTo>
                    <a:pt x="1598" y="24"/>
                  </a:lnTo>
                  <a:lnTo>
                    <a:pt x="1583" y="23"/>
                  </a:lnTo>
                  <a:lnTo>
                    <a:pt x="1569" y="23"/>
                  </a:lnTo>
                  <a:lnTo>
                    <a:pt x="1554" y="23"/>
                  </a:lnTo>
                  <a:lnTo>
                    <a:pt x="1539" y="23"/>
                  </a:lnTo>
                  <a:lnTo>
                    <a:pt x="1524" y="23"/>
                  </a:lnTo>
                  <a:lnTo>
                    <a:pt x="1508" y="23"/>
                  </a:lnTo>
                  <a:lnTo>
                    <a:pt x="1494" y="23"/>
                  </a:lnTo>
                  <a:lnTo>
                    <a:pt x="1482" y="23"/>
                  </a:lnTo>
                  <a:lnTo>
                    <a:pt x="1475" y="25"/>
                  </a:lnTo>
                  <a:lnTo>
                    <a:pt x="1472" y="27"/>
                  </a:lnTo>
                  <a:lnTo>
                    <a:pt x="1469" y="29"/>
                  </a:lnTo>
                  <a:lnTo>
                    <a:pt x="1468" y="32"/>
                  </a:lnTo>
                  <a:lnTo>
                    <a:pt x="1468" y="36"/>
                  </a:lnTo>
                  <a:lnTo>
                    <a:pt x="1469" y="40"/>
                  </a:lnTo>
                  <a:lnTo>
                    <a:pt x="1473" y="43"/>
                  </a:lnTo>
                  <a:lnTo>
                    <a:pt x="1477" y="44"/>
                  </a:lnTo>
                  <a:lnTo>
                    <a:pt x="1481" y="45"/>
                  </a:lnTo>
                  <a:lnTo>
                    <a:pt x="1490" y="45"/>
                  </a:lnTo>
                  <a:lnTo>
                    <a:pt x="1499" y="45"/>
                  </a:lnTo>
                  <a:lnTo>
                    <a:pt x="1510" y="46"/>
                  </a:lnTo>
                  <a:lnTo>
                    <a:pt x="1520" y="47"/>
                  </a:lnTo>
                  <a:lnTo>
                    <a:pt x="1529" y="49"/>
                  </a:lnTo>
                  <a:lnTo>
                    <a:pt x="1537" y="50"/>
                  </a:lnTo>
                  <a:lnTo>
                    <a:pt x="1550" y="53"/>
                  </a:lnTo>
                  <a:lnTo>
                    <a:pt x="1561" y="57"/>
                  </a:lnTo>
                  <a:lnTo>
                    <a:pt x="1570" y="62"/>
                  </a:lnTo>
                  <a:lnTo>
                    <a:pt x="1578" y="67"/>
                  </a:lnTo>
                  <a:lnTo>
                    <a:pt x="1585" y="74"/>
                  </a:lnTo>
                  <a:lnTo>
                    <a:pt x="1591" y="80"/>
                  </a:lnTo>
                  <a:lnTo>
                    <a:pt x="1596" y="88"/>
                  </a:lnTo>
                  <a:lnTo>
                    <a:pt x="1600" y="97"/>
                  </a:lnTo>
                  <a:lnTo>
                    <a:pt x="1603" y="107"/>
                  </a:lnTo>
                  <a:lnTo>
                    <a:pt x="1605" y="118"/>
                  </a:lnTo>
                  <a:lnTo>
                    <a:pt x="1606" y="130"/>
                  </a:lnTo>
                  <a:lnTo>
                    <a:pt x="1607" y="143"/>
                  </a:lnTo>
                  <a:lnTo>
                    <a:pt x="1607" y="151"/>
                  </a:lnTo>
                  <a:lnTo>
                    <a:pt x="1608" y="159"/>
                  </a:lnTo>
                  <a:lnTo>
                    <a:pt x="1608" y="167"/>
                  </a:lnTo>
                  <a:lnTo>
                    <a:pt x="1609" y="175"/>
                  </a:lnTo>
                  <a:lnTo>
                    <a:pt x="1609" y="184"/>
                  </a:lnTo>
                  <a:lnTo>
                    <a:pt x="1609" y="195"/>
                  </a:lnTo>
                  <a:lnTo>
                    <a:pt x="1609" y="205"/>
                  </a:lnTo>
                  <a:lnTo>
                    <a:pt x="1610" y="217"/>
                  </a:lnTo>
                  <a:lnTo>
                    <a:pt x="1610" y="230"/>
                  </a:lnTo>
                  <a:lnTo>
                    <a:pt x="1610" y="244"/>
                  </a:lnTo>
                  <a:lnTo>
                    <a:pt x="1610" y="260"/>
                  </a:lnTo>
                  <a:lnTo>
                    <a:pt x="1610" y="277"/>
                  </a:lnTo>
                  <a:lnTo>
                    <a:pt x="1610" y="296"/>
                  </a:lnTo>
                  <a:lnTo>
                    <a:pt x="1610" y="318"/>
                  </a:lnTo>
                  <a:lnTo>
                    <a:pt x="1610" y="341"/>
                  </a:lnTo>
                  <a:lnTo>
                    <a:pt x="1610" y="368"/>
                  </a:lnTo>
                  <a:lnTo>
                    <a:pt x="1610" y="396"/>
                  </a:lnTo>
                  <a:lnTo>
                    <a:pt x="1610" y="426"/>
                  </a:lnTo>
                  <a:lnTo>
                    <a:pt x="1610" y="460"/>
                  </a:lnTo>
                  <a:lnTo>
                    <a:pt x="1610" y="497"/>
                  </a:lnTo>
                  <a:lnTo>
                    <a:pt x="1610" y="785"/>
                  </a:lnTo>
                  <a:close/>
                  <a:moveTo>
                    <a:pt x="3021" y="93"/>
                  </a:moveTo>
                  <a:lnTo>
                    <a:pt x="3227" y="96"/>
                  </a:lnTo>
                  <a:lnTo>
                    <a:pt x="3255" y="97"/>
                  </a:lnTo>
                  <a:lnTo>
                    <a:pt x="3280" y="98"/>
                  </a:lnTo>
                  <a:lnTo>
                    <a:pt x="3303" y="101"/>
                  </a:lnTo>
                  <a:lnTo>
                    <a:pt x="3323" y="104"/>
                  </a:lnTo>
                  <a:lnTo>
                    <a:pt x="3342" y="108"/>
                  </a:lnTo>
                  <a:lnTo>
                    <a:pt x="3358" y="113"/>
                  </a:lnTo>
                  <a:lnTo>
                    <a:pt x="3372" y="118"/>
                  </a:lnTo>
                  <a:lnTo>
                    <a:pt x="3384" y="123"/>
                  </a:lnTo>
                  <a:lnTo>
                    <a:pt x="3395" y="130"/>
                  </a:lnTo>
                  <a:lnTo>
                    <a:pt x="3403" y="136"/>
                  </a:lnTo>
                  <a:lnTo>
                    <a:pt x="3411" y="144"/>
                  </a:lnTo>
                  <a:lnTo>
                    <a:pt x="3416" y="152"/>
                  </a:lnTo>
                  <a:lnTo>
                    <a:pt x="3421" y="159"/>
                  </a:lnTo>
                  <a:lnTo>
                    <a:pt x="3424" y="168"/>
                  </a:lnTo>
                  <a:lnTo>
                    <a:pt x="3426" y="177"/>
                  </a:lnTo>
                  <a:lnTo>
                    <a:pt x="3427" y="186"/>
                  </a:lnTo>
                  <a:lnTo>
                    <a:pt x="3429" y="204"/>
                  </a:lnTo>
                  <a:lnTo>
                    <a:pt x="3430" y="218"/>
                  </a:lnTo>
                  <a:lnTo>
                    <a:pt x="3434" y="226"/>
                  </a:lnTo>
                  <a:lnTo>
                    <a:pt x="3435" y="229"/>
                  </a:lnTo>
                  <a:lnTo>
                    <a:pt x="3437" y="231"/>
                  </a:lnTo>
                  <a:lnTo>
                    <a:pt x="3439" y="232"/>
                  </a:lnTo>
                  <a:lnTo>
                    <a:pt x="3442" y="232"/>
                  </a:lnTo>
                  <a:lnTo>
                    <a:pt x="3445" y="232"/>
                  </a:lnTo>
                  <a:lnTo>
                    <a:pt x="3447" y="231"/>
                  </a:lnTo>
                  <a:lnTo>
                    <a:pt x="3449" y="229"/>
                  </a:lnTo>
                  <a:lnTo>
                    <a:pt x="3451" y="226"/>
                  </a:lnTo>
                  <a:lnTo>
                    <a:pt x="3452" y="223"/>
                  </a:lnTo>
                  <a:lnTo>
                    <a:pt x="3453" y="220"/>
                  </a:lnTo>
                  <a:lnTo>
                    <a:pt x="3453" y="216"/>
                  </a:lnTo>
                  <a:lnTo>
                    <a:pt x="3454" y="210"/>
                  </a:lnTo>
                  <a:lnTo>
                    <a:pt x="3454" y="199"/>
                  </a:lnTo>
                  <a:lnTo>
                    <a:pt x="3454" y="182"/>
                  </a:lnTo>
                  <a:lnTo>
                    <a:pt x="3455" y="170"/>
                  </a:lnTo>
                  <a:lnTo>
                    <a:pt x="3455" y="158"/>
                  </a:lnTo>
                  <a:lnTo>
                    <a:pt x="3455" y="146"/>
                  </a:lnTo>
                  <a:lnTo>
                    <a:pt x="3456" y="132"/>
                  </a:lnTo>
                  <a:lnTo>
                    <a:pt x="3456" y="118"/>
                  </a:lnTo>
                  <a:lnTo>
                    <a:pt x="3458" y="104"/>
                  </a:lnTo>
                  <a:lnTo>
                    <a:pt x="3458" y="91"/>
                  </a:lnTo>
                  <a:lnTo>
                    <a:pt x="3458" y="77"/>
                  </a:lnTo>
                  <a:lnTo>
                    <a:pt x="3459" y="64"/>
                  </a:lnTo>
                  <a:lnTo>
                    <a:pt x="3459" y="52"/>
                  </a:lnTo>
                  <a:lnTo>
                    <a:pt x="3459" y="40"/>
                  </a:lnTo>
                  <a:lnTo>
                    <a:pt x="3459" y="30"/>
                  </a:lnTo>
                  <a:lnTo>
                    <a:pt x="3459" y="24"/>
                  </a:lnTo>
                  <a:lnTo>
                    <a:pt x="3458" y="17"/>
                  </a:lnTo>
                  <a:lnTo>
                    <a:pt x="3456" y="14"/>
                  </a:lnTo>
                  <a:lnTo>
                    <a:pt x="3455" y="13"/>
                  </a:lnTo>
                  <a:lnTo>
                    <a:pt x="3453" y="12"/>
                  </a:lnTo>
                  <a:lnTo>
                    <a:pt x="3451" y="11"/>
                  </a:lnTo>
                  <a:lnTo>
                    <a:pt x="3445" y="12"/>
                  </a:lnTo>
                  <a:lnTo>
                    <a:pt x="3435" y="14"/>
                  </a:lnTo>
                  <a:lnTo>
                    <a:pt x="3422" y="16"/>
                  </a:lnTo>
                  <a:lnTo>
                    <a:pt x="3404" y="19"/>
                  </a:lnTo>
                  <a:lnTo>
                    <a:pt x="3395" y="20"/>
                  </a:lnTo>
                  <a:lnTo>
                    <a:pt x="3383" y="23"/>
                  </a:lnTo>
                  <a:lnTo>
                    <a:pt x="3370" y="24"/>
                  </a:lnTo>
                  <a:lnTo>
                    <a:pt x="3357" y="25"/>
                  </a:lnTo>
                  <a:lnTo>
                    <a:pt x="3342" y="26"/>
                  </a:lnTo>
                  <a:lnTo>
                    <a:pt x="3325" y="27"/>
                  </a:lnTo>
                  <a:lnTo>
                    <a:pt x="3308" y="27"/>
                  </a:lnTo>
                  <a:lnTo>
                    <a:pt x="3288" y="27"/>
                  </a:lnTo>
                  <a:lnTo>
                    <a:pt x="2675" y="27"/>
                  </a:lnTo>
                  <a:lnTo>
                    <a:pt x="2662" y="27"/>
                  </a:lnTo>
                  <a:lnTo>
                    <a:pt x="2643" y="26"/>
                  </a:lnTo>
                  <a:lnTo>
                    <a:pt x="2633" y="26"/>
                  </a:lnTo>
                  <a:lnTo>
                    <a:pt x="2622" y="25"/>
                  </a:lnTo>
                  <a:lnTo>
                    <a:pt x="2609" y="24"/>
                  </a:lnTo>
                  <a:lnTo>
                    <a:pt x="2597" y="24"/>
                  </a:lnTo>
                  <a:lnTo>
                    <a:pt x="2584" y="23"/>
                  </a:lnTo>
                  <a:lnTo>
                    <a:pt x="2571" y="21"/>
                  </a:lnTo>
                  <a:lnTo>
                    <a:pt x="2559" y="20"/>
                  </a:lnTo>
                  <a:lnTo>
                    <a:pt x="2546" y="19"/>
                  </a:lnTo>
                  <a:lnTo>
                    <a:pt x="2536" y="18"/>
                  </a:lnTo>
                  <a:lnTo>
                    <a:pt x="2526" y="16"/>
                  </a:lnTo>
                  <a:lnTo>
                    <a:pt x="2518" y="15"/>
                  </a:lnTo>
                  <a:lnTo>
                    <a:pt x="2510" y="13"/>
                  </a:lnTo>
                  <a:lnTo>
                    <a:pt x="2498" y="8"/>
                  </a:lnTo>
                  <a:lnTo>
                    <a:pt x="2488" y="4"/>
                  </a:lnTo>
                  <a:lnTo>
                    <a:pt x="2481" y="1"/>
                  </a:lnTo>
                  <a:lnTo>
                    <a:pt x="2474" y="0"/>
                  </a:lnTo>
                  <a:lnTo>
                    <a:pt x="2471" y="1"/>
                  </a:lnTo>
                  <a:lnTo>
                    <a:pt x="2468" y="5"/>
                  </a:lnTo>
                  <a:lnTo>
                    <a:pt x="2465" y="12"/>
                  </a:lnTo>
                  <a:lnTo>
                    <a:pt x="2462" y="18"/>
                  </a:lnTo>
                  <a:lnTo>
                    <a:pt x="2460" y="25"/>
                  </a:lnTo>
                  <a:lnTo>
                    <a:pt x="2458" y="30"/>
                  </a:lnTo>
                  <a:lnTo>
                    <a:pt x="2456" y="38"/>
                  </a:lnTo>
                  <a:lnTo>
                    <a:pt x="2453" y="52"/>
                  </a:lnTo>
                  <a:lnTo>
                    <a:pt x="2450" y="60"/>
                  </a:lnTo>
                  <a:lnTo>
                    <a:pt x="2448" y="70"/>
                  </a:lnTo>
                  <a:lnTo>
                    <a:pt x="2446" y="80"/>
                  </a:lnTo>
                  <a:lnTo>
                    <a:pt x="2444" y="91"/>
                  </a:lnTo>
                  <a:lnTo>
                    <a:pt x="2441" y="103"/>
                  </a:lnTo>
                  <a:lnTo>
                    <a:pt x="2439" y="114"/>
                  </a:lnTo>
                  <a:lnTo>
                    <a:pt x="2436" y="126"/>
                  </a:lnTo>
                  <a:lnTo>
                    <a:pt x="2433" y="138"/>
                  </a:lnTo>
                  <a:lnTo>
                    <a:pt x="2431" y="148"/>
                  </a:lnTo>
                  <a:lnTo>
                    <a:pt x="2429" y="159"/>
                  </a:lnTo>
                  <a:lnTo>
                    <a:pt x="2428" y="169"/>
                  </a:lnTo>
                  <a:lnTo>
                    <a:pt x="2426" y="178"/>
                  </a:lnTo>
                  <a:lnTo>
                    <a:pt x="2423" y="192"/>
                  </a:lnTo>
                  <a:lnTo>
                    <a:pt x="2422" y="200"/>
                  </a:lnTo>
                  <a:lnTo>
                    <a:pt x="2422" y="207"/>
                  </a:lnTo>
                  <a:lnTo>
                    <a:pt x="2424" y="211"/>
                  </a:lnTo>
                  <a:lnTo>
                    <a:pt x="2427" y="215"/>
                  </a:lnTo>
                  <a:lnTo>
                    <a:pt x="2430" y="216"/>
                  </a:lnTo>
                  <a:lnTo>
                    <a:pt x="2435" y="215"/>
                  </a:lnTo>
                  <a:lnTo>
                    <a:pt x="2439" y="212"/>
                  </a:lnTo>
                  <a:lnTo>
                    <a:pt x="2443" y="207"/>
                  </a:lnTo>
                  <a:lnTo>
                    <a:pt x="2446" y="199"/>
                  </a:lnTo>
                  <a:lnTo>
                    <a:pt x="2450" y="190"/>
                  </a:lnTo>
                  <a:lnTo>
                    <a:pt x="2456" y="180"/>
                  </a:lnTo>
                  <a:lnTo>
                    <a:pt x="2463" y="167"/>
                  </a:lnTo>
                  <a:lnTo>
                    <a:pt x="2474" y="148"/>
                  </a:lnTo>
                  <a:lnTo>
                    <a:pt x="2481" y="139"/>
                  </a:lnTo>
                  <a:lnTo>
                    <a:pt x="2488" y="131"/>
                  </a:lnTo>
                  <a:lnTo>
                    <a:pt x="2497" y="123"/>
                  </a:lnTo>
                  <a:lnTo>
                    <a:pt x="2507" y="117"/>
                  </a:lnTo>
                  <a:lnTo>
                    <a:pt x="2518" y="113"/>
                  </a:lnTo>
                  <a:lnTo>
                    <a:pt x="2530" y="108"/>
                  </a:lnTo>
                  <a:lnTo>
                    <a:pt x="2544" y="104"/>
                  </a:lnTo>
                  <a:lnTo>
                    <a:pt x="2559" y="102"/>
                  </a:lnTo>
                  <a:lnTo>
                    <a:pt x="2576" y="100"/>
                  </a:lnTo>
                  <a:lnTo>
                    <a:pt x="2596" y="97"/>
                  </a:lnTo>
                  <a:lnTo>
                    <a:pt x="2617" y="96"/>
                  </a:lnTo>
                  <a:lnTo>
                    <a:pt x="2641" y="96"/>
                  </a:lnTo>
                  <a:lnTo>
                    <a:pt x="2883" y="93"/>
                  </a:lnTo>
                  <a:lnTo>
                    <a:pt x="2883" y="785"/>
                  </a:lnTo>
                  <a:lnTo>
                    <a:pt x="2883" y="824"/>
                  </a:lnTo>
                  <a:lnTo>
                    <a:pt x="2883" y="861"/>
                  </a:lnTo>
                  <a:lnTo>
                    <a:pt x="2883" y="897"/>
                  </a:lnTo>
                  <a:lnTo>
                    <a:pt x="2883" y="932"/>
                  </a:lnTo>
                  <a:lnTo>
                    <a:pt x="2883" y="964"/>
                  </a:lnTo>
                  <a:lnTo>
                    <a:pt x="2882" y="996"/>
                  </a:lnTo>
                  <a:lnTo>
                    <a:pt x="2882" y="1025"/>
                  </a:lnTo>
                  <a:lnTo>
                    <a:pt x="2881" y="1052"/>
                  </a:lnTo>
                  <a:lnTo>
                    <a:pt x="2880" y="1078"/>
                  </a:lnTo>
                  <a:lnTo>
                    <a:pt x="2879" y="1101"/>
                  </a:lnTo>
                  <a:lnTo>
                    <a:pt x="2876" y="1121"/>
                  </a:lnTo>
                  <a:lnTo>
                    <a:pt x="2875" y="1140"/>
                  </a:lnTo>
                  <a:lnTo>
                    <a:pt x="2873" y="1152"/>
                  </a:lnTo>
                  <a:lnTo>
                    <a:pt x="2871" y="1163"/>
                  </a:lnTo>
                  <a:lnTo>
                    <a:pt x="2869" y="1174"/>
                  </a:lnTo>
                  <a:lnTo>
                    <a:pt x="2867" y="1183"/>
                  </a:lnTo>
                  <a:lnTo>
                    <a:pt x="2865" y="1192"/>
                  </a:lnTo>
                  <a:lnTo>
                    <a:pt x="2861" y="1201"/>
                  </a:lnTo>
                  <a:lnTo>
                    <a:pt x="2857" y="1208"/>
                  </a:lnTo>
                  <a:lnTo>
                    <a:pt x="2853" y="1215"/>
                  </a:lnTo>
                  <a:lnTo>
                    <a:pt x="2848" y="1220"/>
                  </a:lnTo>
                  <a:lnTo>
                    <a:pt x="2842" y="1225"/>
                  </a:lnTo>
                  <a:lnTo>
                    <a:pt x="2835" y="1228"/>
                  </a:lnTo>
                  <a:lnTo>
                    <a:pt x="2828" y="1230"/>
                  </a:lnTo>
                  <a:lnTo>
                    <a:pt x="2816" y="1232"/>
                  </a:lnTo>
                  <a:lnTo>
                    <a:pt x="2803" y="1234"/>
                  </a:lnTo>
                  <a:lnTo>
                    <a:pt x="2790" y="1236"/>
                  </a:lnTo>
                  <a:lnTo>
                    <a:pt x="2779" y="1236"/>
                  </a:lnTo>
                  <a:lnTo>
                    <a:pt x="2772" y="1238"/>
                  </a:lnTo>
                  <a:lnTo>
                    <a:pt x="2768" y="1240"/>
                  </a:lnTo>
                  <a:lnTo>
                    <a:pt x="2766" y="1243"/>
                  </a:lnTo>
                  <a:lnTo>
                    <a:pt x="2765" y="1246"/>
                  </a:lnTo>
                  <a:lnTo>
                    <a:pt x="2766" y="1249"/>
                  </a:lnTo>
                  <a:lnTo>
                    <a:pt x="2767" y="1253"/>
                  </a:lnTo>
                  <a:lnTo>
                    <a:pt x="2769" y="1255"/>
                  </a:lnTo>
                  <a:lnTo>
                    <a:pt x="2771" y="1257"/>
                  </a:lnTo>
                  <a:lnTo>
                    <a:pt x="2780" y="1259"/>
                  </a:lnTo>
                  <a:lnTo>
                    <a:pt x="2792" y="1259"/>
                  </a:lnTo>
                  <a:lnTo>
                    <a:pt x="2802" y="1259"/>
                  </a:lnTo>
                  <a:lnTo>
                    <a:pt x="2813" y="1259"/>
                  </a:lnTo>
                  <a:lnTo>
                    <a:pt x="2823" y="1259"/>
                  </a:lnTo>
                  <a:lnTo>
                    <a:pt x="2836" y="1259"/>
                  </a:lnTo>
                  <a:lnTo>
                    <a:pt x="2849" y="1258"/>
                  </a:lnTo>
                  <a:lnTo>
                    <a:pt x="2861" y="1258"/>
                  </a:lnTo>
                  <a:lnTo>
                    <a:pt x="2874" y="1257"/>
                  </a:lnTo>
                  <a:lnTo>
                    <a:pt x="2887" y="1257"/>
                  </a:lnTo>
                  <a:lnTo>
                    <a:pt x="2899" y="1257"/>
                  </a:lnTo>
                  <a:lnTo>
                    <a:pt x="2910" y="1256"/>
                  </a:lnTo>
                  <a:lnTo>
                    <a:pt x="2921" y="1256"/>
                  </a:lnTo>
                  <a:lnTo>
                    <a:pt x="2931" y="1255"/>
                  </a:lnTo>
                  <a:lnTo>
                    <a:pt x="2945" y="1255"/>
                  </a:lnTo>
                  <a:lnTo>
                    <a:pt x="2951" y="1255"/>
                  </a:lnTo>
                  <a:lnTo>
                    <a:pt x="2959" y="1255"/>
                  </a:lnTo>
                  <a:lnTo>
                    <a:pt x="2974" y="1255"/>
                  </a:lnTo>
                  <a:lnTo>
                    <a:pt x="2984" y="1256"/>
                  </a:lnTo>
                  <a:lnTo>
                    <a:pt x="2996" y="1256"/>
                  </a:lnTo>
                  <a:lnTo>
                    <a:pt x="3008" y="1257"/>
                  </a:lnTo>
                  <a:lnTo>
                    <a:pt x="3022" y="1257"/>
                  </a:lnTo>
                  <a:lnTo>
                    <a:pt x="3037" y="1257"/>
                  </a:lnTo>
                  <a:lnTo>
                    <a:pt x="3052" y="1258"/>
                  </a:lnTo>
                  <a:lnTo>
                    <a:pt x="3068" y="1258"/>
                  </a:lnTo>
                  <a:lnTo>
                    <a:pt x="3085" y="1259"/>
                  </a:lnTo>
                  <a:lnTo>
                    <a:pt x="3102" y="1259"/>
                  </a:lnTo>
                  <a:lnTo>
                    <a:pt x="3119" y="1259"/>
                  </a:lnTo>
                  <a:lnTo>
                    <a:pt x="3136" y="1259"/>
                  </a:lnTo>
                  <a:lnTo>
                    <a:pt x="3153" y="1259"/>
                  </a:lnTo>
                  <a:lnTo>
                    <a:pt x="3159" y="1259"/>
                  </a:lnTo>
                  <a:lnTo>
                    <a:pt x="3165" y="1258"/>
                  </a:lnTo>
                  <a:lnTo>
                    <a:pt x="3169" y="1257"/>
                  </a:lnTo>
                  <a:lnTo>
                    <a:pt x="3172" y="1256"/>
                  </a:lnTo>
                  <a:lnTo>
                    <a:pt x="3176" y="1254"/>
                  </a:lnTo>
                  <a:lnTo>
                    <a:pt x="3178" y="1252"/>
                  </a:lnTo>
                  <a:lnTo>
                    <a:pt x="3179" y="1249"/>
                  </a:lnTo>
                  <a:lnTo>
                    <a:pt x="3179" y="1246"/>
                  </a:lnTo>
                  <a:lnTo>
                    <a:pt x="3179" y="1243"/>
                  </a:lnTo>
                  <a:lnTo>
                    <a:pt x="3177" y="1240"/>
                  </a:lnTo>
                  <a:lnTo>
                    <a:pt x="3172" y="1238"/>
                  </a:lnTo>
                  <a:lnTo>
                    <a:pt x="3166" y="1236"/>
                  </a:lnTo>
                  <a:lnTo>
                    <a:pt x="3157" y="1236"/>
                  </a:lnTo>
                  <a:lnTo>
                    <a:pt x="3145" y="1235"/>
                  </a:lnTo>
                  <a:lnTo>
                    <a:pt x="3132" y="1234"/>
                  </a:lnTo>
                  <a:lnTo>
                    <a:pt x="3118" y="1233"/>
                  </a:lnTo>
                  <a:lnTo>
                    <a:pt x="3105" y="1232"/>
                  </a:lnTo>
                  <a:lnTo>
                    <a:pt x="3092" y="1230"/>
                  </a:lnTo>
                  <a:lnTo>
                    <a:pt x="3081" y="1228"/>
                  </a:lnTo>
                  <a:lnTo>
                    <a:pt x="3071" y="1225"/>
                  </a:lnTo>
                  <a:lnTo>
                    <a:pt x="3062" y="1220"/>
                  </a:lnTo>
                  <a:lnTo>
                    <a:pt x="3055" y="1215"/>
                  </a:lnTo>
                  <a:lnTo>
                    <a:pt x="3049" y="1208"/>
                  </a:lnTo>
                  <a:lnTo>
                    <a:pt x="3043" y="1201"/>
                  </a:lnTo>
                  <a:lnTo>
                    <a:pt x="3040" y="1192"/>
                  </a:lnTo>
                  <a:lnTo>
                    <a:pt x="3037" y="1183"/>
                  </a:lnTo>
                  <a:lnTo>
                    <a:pt x="3034" y="1174"/>
                  </a:lnTo>
                  <a:lnTo>
                    <a:pt x="3032" y="1163"/>
                  </a:lnTo>
                  <a:lnTo>
                    <a:pt x="3030" y="1152"/>
                  </a:lnTo>
                  <a:lnTo>
                    <a:pt x="3028" y="1140"/>
                  </a:lnTo>
                  <a:lnTo>
                    <a:pt x="3027" y="1121"/>
                  </a:lnTo>
                  <a:lnTo>
                    <a:pt x="3025" y="1101"/>
                  </a:lnTo>
                  <a:lnTo>
                    <a:pt x="3024" y="1078"/>
                  </a:lnTo>
                  <a:lnTo>
                    <a:pt x="3023" y="1052"/>
                  </a:lnTo>
                  <a:lnTo>
                    <a:pt x="3022" y="1025"/>
                  </a:lnTo>
                  <a:lnTo>
                    <a:pt x="3022" y="996"/>
                  </a:lnTo>
                  <a:lnTo>
                    <a:pt x="3021" y="964"/>
                  </a:lnTo>
                  <a:lnTo>
                    <a:pt x="3021" y="932"/>
                  </a:lnTo>
                  <a:lnTo>
                    <a:pt x="3021" y="897"/>
                  </a:lnTo>
                  <a:lnTo>
                    <a:pt x="3021" y="861"/>
                  </a:lnTo>
                  <a:lnTo>
                    <a:pt x="3021" y="824"/>
                  </a:lnTo>
                  <a:lnTo>
                    <a:pt x="3021" y="785"/>
                  </a:lnTo>
                  <a:lnTo>
                    <a:pt x="3021" y="93"/>
                  </a:lnTo>
                  <a:close/>
                  <a:moveTo>
                    <a:pt x="3866" y="785"/>
                  </a:moveTo>
                  <a:lnTo>
                    <a:pt x="3866" y="824"/>
                  </a:lnTo>
                  <a:lnTo>
                    <a:pt x="3866" y="861"/>
                  </a:lnTo>
                  <a:lnTo>
                    <a:pt x="3866" y="897"/>
                  </a:lnTo>
                  <a:lnTo>
                    <a:pt x="3866" y="932"/>
                  </a:lnTo>
                  <a:lnTo>
                    <a:pt x="3866" y="964"/>
                  </a:lnTo>
                  <a:lnTo>
                    <a:pt x="3865" y="996"/>
                  </a:lnTo>
                  <a:lnTo>
                    <a:pt x="3865" y="1025"/>
                  </a:lnTo>
                  <a:lnTo>
                    <a:pt x="3864" y="1052"/>
                  </a:lnTo>
                  <a:lnTo>
                    <a:pt x="3863" y="1078"/>
                  </a:lnTo>
                  <a:lnTo>
                    <a:pt x="3862" y="1101"/>
                  </a:lnTo>
                  <a:lnTo>
                    <a:pt x="3860" y="1121"/>
                  </a:lnTo>
                  <a:lnTo>
                    <a:pt x="3859" y="1140"/>
                  </a:lnTo>
                  <a:lnTo>
                    <a:pt x="3856" y="1152"/>
                  </a:lnTo>
                  <a:lnTo>
                    <a:pt x="3854" y="1163"/>
                  </a:lnTo>
                  <a:lnTo>
                    <a:pt x="3852" y="1174"/>
                  </a:lnTo>
                  <a:lnTo>
                    <a:pt x="3850" y="1183"/>
                  </a:lnTo>
                  <a:lnTo>
                    <a:pt x="3848" y="1192"/>
                  </a:lnTo>
                  <a:lnTo>
                    <a:pt x="3845" y="1201"/>
                  </a:lnTo>
                  <a:lnTo>
                    <a:pt x="3840" y="1208"/>
                  </a:lnTo>
                  <a:lnTo>
                    <a:pt x="3836" y="1215"/>
                  </a:lnTo>
                  <a:lnTo>
                    <a:pt x="3831" y="1220"/>
                  </a:lnTo>
                  <a:lnTo>
                    <a:pt x="3825" y="1225"/>
                  </a:lnTo>
                  <a:lnTo>
                    <a:pt x="3818" y="1228"/>
                  </a:lnTo>
                  <a:lnTo>
                    <a:pt x="3811" y="1230"/>
                  </a:lnTo>
                  <a:lnTo>
                    <a:pt x="3799" y="1232"/>
                  </a:lnTo>
                  <a:lnTo>
                    <a:pt x="3786" y="1234"/>
                  </a:lnTo>
                  <a:lnTo>
                    <a:pt x="3773" y="1236"/>
                  </a:lnTo>
                  <a:lnTo>
                    <a:pt x="3762" y="1236"/>
                  </a:lnTo>
                  <a:lnTo>
                    <a:pt x="3756" y="1238"/>
                  </a:lnTo>
                  <a:lnTo>
                    <a:pt x="3751" y="1240"/>
                  </a:lnTo>
                  <a:lnTo>
                    <a:pt x="3749" y="1243"/>
                  </a:lnTo>
                  <a:lnTo>
                    <a:pt x="3749" y="1246"/>
                  </a:lnTo>
                  <a:lnTo>
                    <a:pt x="3749" y="1249"/>
                  </a:lnTo>
                  <a:lnTo>
                    <a:pt x="3750" y="1253"/>
                  </a:lnTo>
                  <a:lnTo>
                    <a:pt x="3752" y="1255"/>
                  </a:lnTo>
                  <a:lnTo>
                    <a:pt x="3755" y="1257"/>
                  </a:lnTo>
                  <a:lnTo>
                    <a:pt x="3763" y="1259"/>
                  </a:lnTo>
                  <a:lnTo>
                    <a:pt x="3775" y="1259"/>
                  </a:lnTo>
                  <a:lnTo>
                    <a:pt x="3785" y="1259"/>
                  </a:lnTo>
                  <a:lnTo>
                    <a:pt x="3796" y="1259"/>
                  </a:lnTo>
                  <a:lnTo>
                    <a:pt x="3807" y="1258"/>
                  </a:lnTo>
                  <a:lnTo>
                    <a:pt x="3820" y="1258"/>
                  </a:lnTo>
                  <a:lnTo>
                    <a:pt x="3831" y="1257"/>
                  </a:lnTo>
                  <a:lnTo>
                    <a:pt x="3845" y="1257"/>
                  </a:lnTo>
                  <a:lnTo>
                    <a:pt x="3858" y="1256"/>
                  </a:lnTo>
                  <a:lnTo>
                    <a:pt x="3869" y="1256"/>
                  </a:lnTo>
                  <a:lnTo>
                    <a:pt x="3882" y="1256"/>
                  </a:lnTo>
                  <a:lnTo>
                    <a:pt x="3893" y="1255"/>
                  </a:lnTo>
                  <a:lnTo>
                    <a:pt x="3904" y="1255"/>
                  </a:lnTo>
                  <a:lnTo>
                    <a:pt x="3914" y="1255"/>
                  </a:lnTo>
                  <a:lnTo>
                    <a:pt x="3928" y="1255"/>
                  </a:lnTo>
                  <a:lnTo>
                    <a:pt x="3934" y="1255"/>
                  </a:lnTo>
                  <a:lnTo>
                    <a:pt x="3945" y="1255"/>
                  </a:lnTo>
                  <a:lnTo>
                    <a:pt x="3956" y="1255"/>
                  </a:lnTo>
                  <a:lnTo>
                    <a:pt x="3969" y="1255"/>
                  </a:lnTo>
                  <a:lnTo>
                    <a:pt x="3984" y="1256"/>
                  </a:lnTo>
                  <a:lnTo>
                    <a:pt x="4001" y="1256"/>
                  </a:lnTo>
                  <a:lnTo>
                    <a:pt x="4019" y="1257"/>
                  </a:lnTo>
                  <a:lnTo>
                    <a:pt x="4040" y="1258"/>
                  </a:lnTo>
                  <a:lnTo>
                    <a:pt x="4062" y="1259"/>
                  </a:lnTo>
                  <a:lnTo>
                    <a:pt x="4087" y="1260"/>
                  </a:lnTo>
                  <a:lnTo>
                    <a:pt x="4116" y="1261"/>
                  </a:lnTo>
                  <a:lnTo>
                    <a:pt x="4146" y="1261"/>
                  </a:lnTo>
                  <a:lnTo>
                    <a:pt x="4178" y="1262"/>
                  </a:lnTo>
                  <a:lnTo>
                    <a:pt x="4214" y="1264"/>
                  </a:lnTo>
                  <a:lnTo>
                    <a:pt x="4253" y="1264"/>
                  </a:lnTo>
                  <a:lnTo>
                    <a:pt x="4294" y="1265"/>
                  </a:lnTo>
                  <a:lnTo>
                    <a:pt x="4339" y="1265"/>
                  </a:lnTo>
                  <a:lnTo>
                    <a:pt x="4354" y="1265"/>
                  </a:lnTo>
                  <a:lnTo>
                    <a:pt x="4367" y="1265"/>
                  </a:lnTo>
                  <a:lnTo>
                    <a:pt x="4378" y="1264"/>
                  </a:lnTo>
                  <a:lnTo>
                    <a:pt x="4388" y="1262"/>
                  </a:lnTo>
                  <a:lnTo>
                    <a:pt x="4395" y="1261"/>
                  </a:lnTo>
                  <a:lnTo>
                    <a:pt x="4403" y="1259"/>
                  </a:lnTo>
                  <a:lnTo>
                    <a:pt x="4408" y="1256"/>
                  </a:lnTo>
                  <a:lnTo>
                    <a:pt x="4414" y="1252"/>
                  </a:lnTo>
                  <a:lnTo>
                    <a:pt x="4418" y="1246"/>
                  </a:lnTo>
                  <a:lnTo>
                    <a:pt x="4421" y="1240"/>
                  </a:lnTo>
                  <a:lnTo>
                    <a:pt x="4424" y="1232"/>
                  </a:lnTo>
                  <a:lnTo>
                    <a:pt x="4428" y="1222"/>
                  </a:lnTo>
                  <a:lnTo>
                    <a:pt x="4430" y="1209"/>
                  </a:lnTo>
                  <a:lnTo>
                    <a:pt x="4433" y="1193"/>
                  </a:lnTo>
                  <a:lnTo>
                    <a:pt x="4434" y="1184"/>
                  </a:lnTo>
                  <a:lnTo>
                    <a:pt x="4435" y="1175"/>
                  </a:lnTo>
                  <a:lnTo>
                    <a:pt x="4436" y="1165"/>
                  </a:lnTo>
                  <a:lnTo>
                    <a:pt x="4439" y="1155"/>
                  </a:lnTo>
                  <a:lnTo>
                    <a:pt x="4440" y="1144"/>
                  </a:lnTo>
                  <a:lnTo>
                    <a:pt x="4441" y="1134"/>
                  </a:lnTo>
                  <a:lnTo>
                    <a:pt x="4442" y="1125"/>
                  </a:lnTo>
                  <a:lnTo>
                    <a:pt x="4443" y="1115"/>
                  </a:lnTo>
                  <a:lnTo>
                    <a:pt x="4444" y="1105"/>
                  </a:lnTo>
                  <a:lnTo>
                    <a:pt x="4445" y="1097"/>
                  </a:lnTo>
                  <a:lnTo>
                    <a:pt x="4446" y="1089"/>
                  </a:lnTo>
                  <a:lnTo>
                    <a:pt x="4447" y="1081"/>
                  </a:lnTo>
                  <a:lnTo>
                    <a:pt x="4448" y="1069"/>
                  </a:lnTo>
                  <a:lnTo>
                    <a:pt x="4448" y="1063"/>
                  </a:lnTo>
                  <a:lnTo>
                    <a:pt x="4448" y="1054"/>
                  </a:lnTo>
                  <a:lnTo>
                    <a:pt x="4447" y="1047"/>
                  </a:lnTo>
                  <a:lnTo>
                    <a:pt x="4446" y="1043"/>
                  </a:lnTo>
                  <a:lnTo>
                    <a:pt x="4444" y="1041"/>
                  </a:lnTo>
                  <a:lnTo>
                    <a:pt x="4442" y="1039"/>
                  </a:lnTo>
                  <a:lnTo>
                    <a:pt x="4439" y="1039"/>
                  </a:lnTo>
                  <a:lnTo>
                    <a:pt x="4435" y="1039"/>
                  </a:lnTo>
                  <a:lnTo>
                    <a:pt x="4433" y="1040"/>
                  </a:lnTo>
                  <a:lnTo>
                    <a:pt x="4431" y="1041"/>
                  </a:lnTo>
                  <a:lnTo>
                    <a:pt x="4430" y="1044"/>
                  </a:lnTo>
                  <a:lnTo>
                    <a:pt x="4427" y="1052"/>
                  </a:lnTo>
                  <a:lnTo>
                    <a:pt x="4424" y="1063"/>
                  </a:lnTo>
                  <a:lnTo>
                    <a:pt x="4419" y="1087"/>
                  </a:lnTo>
                  <a:lnTo>
                    <a:pt x="4414" y="1107"/>
                  </a:lnTo>
                  <a:lnTo>
                    <a:pt x="4407" y="1126"/>
                  </a:lnTo>
                  <a:lnTo>
                    <a:pt x="4398" y="1141"/>
                  </a:lnTo>
                  <a:lnTo>
                    <a:pt x="4394" y="1147"/>
                  </a:lnTo>
                  <a:lnTo>
                    <a:pt x="4390" y="1153"/>
                  </a:lnTo>
                  <a:lnTo>
                    <a:pt x="4384" y="1159"/>
                  </a:lnTo>
                  <a:lnTo>
                    <a:pt x="4378" y="1165"/>
                  </a:lnTo>
                  <a:lnTo>
                    <a:pt x="4372" y="1169"/>
                  </a:lnTo>
                  <a:lnTo>
                    <a:pt x="4365" y="1174"/>
                  </a:lnTo>
                  <a:lnTo>
                    <a:pt x="4358" y="1178"/>
                  </a:lnTo>
                  <a:lnTo>
                    <a:pt x="4351" y="1181"/>
                  </a:lnTo>
                  <a:lnTo>
                    <a:pt x="4339" y="1185"/>
                  </a:lnTo>
                  <a:lnTo>
                    <a:pt x="4327" y="1189"/>
                  </a:lnTo>
                  <a:lnTo>
                    <a:pt x="4314" y="1191"/>
                  </a:lnTo>
                  <a:lnTo>
                    <a:pt x="4300" y="1193"/>
                  </a:lnTo>
                  <a:lnTo>
                    <a:pt x="4286" y="1195"/>
                  </a:lnTo>
                  <a:lnTo>
                    <a:pt x="4272" y="1196"/>
                  </a:lnTo>
                  <a:lnTo>
                    <a:pt x="4258" y="1197"/>
                  </a:lnTo>
                  <a:lnTo>
                    <a:pt x="4243" y="1198"/>
                  </a:lnTo>
                  <a:lnTo>
                    <a:pt x="4229" y="1198"/>
                  </a:lnTo>
                  <a:lnTo>
                    <a:pt x="4216" y="1198"/>
                  </a:lnTo>
                  <a:lnTo>
                    <a:pt x="4204" y="1198"/>
                  </a:lnTo>
                  <a:lnTo>
                    <a:pt x="4194" y="1198"/>
                  </a:lnTo>
                  <a:lnTo>
                    <a:pt x="4165" y="1198"/>
                  </a:lnTo>
                  <a:lnTo>
                    <a:pt x="4139" y="1197"/>
                  </a:lnTo>
                  <a:lnTo>
                    <a:pt x="4117" y="1196"/>
                  </a:lnTo>
                  <a:lnTo>
                    <a:pt x="4097" y="1194"/>
                  </a:lnTo>
                  <a:lnTo>
                    <a:pt x="4080" y="1191"/>
                  </a:lnTo>
                  <a:lnTo>
                    <a:pt x="4065" y="1187"/>
                  </a:lnTo>
                  <a:lnTo>
                    <a:pt x="4052" y="1181"/>
                  </a:lnTo>
                  <a:lnTo>
                    <a:pt x="4041" y="1175"/>
                  </a:lnTo>
                  <a:lnTo>
                    <a:pt x="4035" y="1170"/>
                  </a:lnTo>
                  <a:lnTo>
                    <a:pt x="4031" y="1166"/>
                  </a:lnTo>
                  <a:lnTo>
                    <a:pt x="4028" y="1162"/>
                  </a:lnTo>
                  <a:lnTo>
                    <a:pt x="4023" y="1157"/>
                  </a:lnTo>
                  <a:lnTo>
                    <a:pt x="4018" y="1146"/>
                  </a:lnTo>
                  <a:lnTo>
                    <a:pt x="4013" y="1133"/>
                  </a:lnTo>
                  <a:lnTo>
                    <a:pt x="4009" y="1119"/>
                  </a:lnTo>
                  <a:lnTo>
                    <a:pt x="4007" y="1103"/>
                  </a:lnTo>
                  <a:lnTo>
                    <a:pt x="4005" y="1085"/>
                  </a:lnTo>
                  <a:lnTo>
                    <a:pt x="4004" y="1065"/>
                  </a:lnTo>
                  <a:lnTo>
                    <a:pt x="4004" y="1059"/>
                  </a:lnTo>
                  <a:lnTo>
                    <a:pt x="4003" y="1050"/>
                  </a:lnTo>
                  <a:lnTo>
                    <a:pt x="4003" y="1040"/>
                  </a:lnTo>
                  <a:lnTo>
                    <a:pt x="4003" y="1028"/>
                  </a:lnTo>
                  <a:lnTo>
                    <a:pt x="4003" y="1014"/>
                  </a:lnTo>
                  <a:lnTo>
                    <a:pt x="4003" y="1000"/>
                  </a:lnTo>
                  <a:lnTo>
                    <a:pt x="4003" y="984"/>
                  </a:lnTo>
                  <a:lnTo>
                    <a:pt x="4003" y="967"/>
                  </a:lnTo>
                  <a:lnTo>
                    <a:pt x="4003" y="950"/>
                  </a:lnTo>
                  <a:lnTo>
                    <a:pt x="4003" y="933"/>
                  </a:lnTo>
                  <a:lnTo>
                    <a:pt x="4003" y="915"/>
                  </a:lnTo>
                  <a:lnTo>
                    <a:pt x="4003" y="898"/>
                  </a:lnTo>
                  <a:lnTo>
                    <a:pt x="4003" y="881"/>
                  </a:lnTo>
                  <a:lnTo>
                    <a:pt x="4004" y="863"/>
                  </a:lnTo>
                  <a:lnTo>
                    <a:pt x="4004" y="847"/>
                  </a:lnTo>
                  <a:lnTo>
                    <a:pt x="4004" y="832"/>
                  </a:lnTo>
                  <a:lnTo>
                    <a:pt x="4004" y="818"/>
                  </a:lnTo>
                  <a:lnTo>
                    <a:pt x="4004" y="806"/>
                  </a:lnTo>
                  <a:lnTo>
                    <a:pt x="4004" y="794"/>
                  </a:lnTo>
                  <a:lnTo>
                    <a:pt x="4004" y="785"/>
                  </a:lnTo>
                  <a:lnTo>
                    <a:pt x="4004" y="641"/>
                  </a:lnTo>
                  <a:lnTo>
                    <a:pt x="4004" y="637"/>
                  </a:lnTo>
                  <a:lnTo>
                    <a:pt x="4006" y="632"/>
                  </a:lnTo>
                  <a:lnTo>
                    <a:pt x="4008" y="631"/>
                  </a:lnTo>
                  <a:lnTo>
                    <a:pt x="4010" y="630"/>
                  </a:lnTo>
                  <a:lnTo>
                    <a:pt x="4013" y="630"/>
                  </a:lnTo>
                  <a:lnTo>
                    <a:pt x="4015" y="629"/>
                  </a:lnTo>
                  <a:lnTo>
                    <a:pt x="4028" y="629"/>
                  </a:lnTo>
                  <a:lnTo>
                    <a:pt x="4046" y="630"/>
                  </a:lnTo>
                  <a:lnTo>
                    <a:pt x="4057" y="630"/>
                  </a:lnTo>
                  <a:lnTo>
                    <a:pt x="4070" y="630"/>
                  </a:lnTo>
                  <a:lnTo>
                    <a:pt x="4083" y="630"/>
                  </a:lnTo>
                  <a:lnTo>
                    <a:pt x="4097" y="631"/>
                  </a:lnTo>
                  <a:lnTo>
                    <a:pt x="4111" y="631"/>
                  </a:lnTo>
                  <a:lnTo>
                    <a:pt x="4126" y="631"/>
                  </a:lnTo>
                  <a:lnTo>
                    <a:pt x="4140" y="632"/>
                  </a:lnTo>
                  <a:lnTo>
                    <a:pt x="4156" y="632"/>
                  </a:lnTo>
                  <a:lnTo>
                    <a:pt x="4170" y="633"/>
                  </a:lnTo>
                  <a:lnTo>
                    <a:pt x="4184" y="633"/>
                  </a:lnTo>
                  <a:lnTo>
                    <a:pt x="4198" y="634"/>
                  </a:lnTo>
                  <a:lnTo>
                    <a:pt x="4210" y="634"/>
                  </a:lnTo>
                  <a:lnTo>
                    <a:pt x="4222" y="635"/>
                  </a:lnTo>
                  <a:lnTo>
                    <a:pt x="4233" y="637"/>
                  </a:lnTo>
                  <a:lnTo>
                    <a:pt x="4241" y="637"/>
                  </a:lnTo>
                  <a:lnTo>
                    <a:pt x="4249" y="638"/>
                  </a:lnTo>
                  <a:lnTo>
                    <a:pt x="4264" y="640"/>
                  </a:lnTo>
                  <a:lnTo>
                    <a:pt x="4277" y="642"/>
                  </a:lnTo>
                  <a:lnTo>
                    <a:pt x="4288" y="646"/>
                  </a:lnTo>
                  <a:lnTo>
                    <a:pt x="4298" y="651"/>
                  </a:lnTo>
                  <a:lnTo>
                    <a:pt x="4306" y="655"/>
                  </a:lnTo>
                  <a:lnTo>
                    <a:pt x="4313" y="660"/>
                  </a:lnTo>
                  <a:lnTo>
                    <a:pt x="4318" y="666"/>
                  </a:lnTo>
                  <a:lnTo>
                    <a:pt x="4324" y="671"/>
                  </a:lnTo>
                  <a:lnTo>
                    <a:pt x="4327" y="677"/>
                  </a:lnTo>
                  <a:lnTo>
                    <a:pt x="4330" y="683"/>
                  </a:lnTo>
                  <a:lnTo>
                    <a:pt x="4332" y="689"/>
                  </a:lnTo>
                  <a:lnTo>
                    <a:pt x="4334" y="695"/>
                  </a:lnTo>
                  <a:lnTo>
                    <a:pt x="4338" y="710"/>
                  </a:lnTo>
                  <a:lnTo>
                    <a:pt x="4340" y="723"/>
                  </a:lnTo>
                  <a:lnTo>
                    <a:pt x="4341" y="736"/>
                  </a:lnTo>
                  <a:lnTo>
                    <a:pt x="4341" y="749"/>
                  </a:lnTo>
                  <a:lnTo>
                    <a:pt x="4341" y="755"/>
                  </a:lnTo>
                  <a:lnTo>
                    <a:pt x="4343" y="759"/>
                  </a:lnTo>
                  <a:lnTo>
                    <a:pt x="4344" y="761"/>
                  </a:lnTo>
                  <a:lnTo>
                    <a:pt x="4346" y="762"/>
                  </a:lnTo>
                  <a:lnTo>
                    <a:pt x="4350" y="763"/>
                  </a:lnTo>
                  <a:lnTo>
                    <a:pt x="4352" y="763"/>
                  </a:lnTo>
                  <a:lnTo>
                    <a:pt x="4355" y="763"/>
                  </a:lnTo>
                  <a:lnTo>
                    <a:pt x="4357" y="762"/>
                  </a:lnTo>
                  <a:lnTo>
                    <a:pt x="4358" y="760"/>
                  </a:lnTo>
                  <a:lnTo>
                    <a:pt x="4360" y="758"/>
                  </a:lnTo>
                  <a:lnTo>
                    <a:pt x="4362" y="753"/>
                  </a:lnTo>
                  <a:lnTo>
                    <a:pt x="4363" y="746"/>
                  </a:lnTo>
                  <a:lnTo>
                    <a:pt x="4364" y="740"/>
                  </a:lnTo>
                  <a:lnTo>
                    <a:pt x="4364" y="732"/>
                  </a:lnTo>
                  <a:lnTo>
                    <a:pt x="4364" y="727"/>
                  </a:lnTo>
                  <a:lnTo>
                    <a:pt x="4364" y="716"/>
                  </a:lnTo>
                  <a:lnTo>
                    <a:pt x="4365" y="703"/>
                  </a:lnTo>
                  <a:lnTo>
                    <a:pt x="4366" y="689"/>
                  </a:lnTo>
                  <a:lnTo>
                    <a:pt x="4367" y="672"/>
                  </a:lnTo>
                  <a:lnTo>
                    <a:pt x="4367" y="656"/>
                  </a:lnTo>
                  <a:lnTo>
                    <a:pt x="4369" y="641"/>
                  </a:lnTo>
                  <a:lnTo>
                    <a:pt x="4370" y="628"/>
                  </a:lnTo>
                  <a:lnTo>
                    <a:pt x="4372" y="608"/>
                  </a:lnTo>
                  <a:lnTo>
                    <a:pt x="4375" y="592"/>
                  </a:lnTo>
                  <a:lnTo>
                    <a:pt x="4376" y="578"/>
                  </a:lnTo>
                  <a:lnTo>
                    <a:pt x="4379" y="565"/>
                  </a:lnTo>
                  <a:lnTo>
                    <a:pt x="4382" y="546"/>
                  </a:lnTo>
                  <a:lnTo>
                    <a:pt x="4383" y="536"/>
                  </a:lnTo>
                  <a:lnTo>
                    <a:pt x="4382" y="530"/>
                  </a:lnTo>
                  <a:lnTo>
                    <a:pt x="4381" y="526"/>
                  </a:lnTo>
                  <a:lnTo>
                    <a:pt x="4378" y="524"/>
                  </a:lnTo>
                  <a:lnTo>
                    <a:pt x="4375" y="523"/>
                  </a:lnTo>
                  <a:lnTo>
                    <a:pt x="4372" y="524"/>
                  </a:lnTo>
                  <a:lnTo>
                    <a:pt x="4370" y="525"/>
                  </a:lnTo>
                  <a:lnTo>
                    <a:pt x="4367" y="526"/>
                  </a:lnTo>
                  <a:lnTo>
                    <a:pt x="4365" y="529"/>
                  </a:lnTo>
                  <a:lnTo>
                    <a:pt x="4358" y="536"/>
                  </a:lnTo>
                  <a:lnTo>
                    <a:pt x="4351" y="544"/>
                  </a:lnTo>
                  <a:lnTo>
                    <a:pt x="4344" y="550"/>
                  </a:lnTo>
                  <a:lnTo>
                    <a:pt x="4338" y="554"/>
                  </a:lnTo>
                  <a:lnTo>
                    <a:pt x="4330" y="558"/>
                  </a:lnTo>
                  <a:lnTo>
                    <a:pt x="4321" y="561"/>
                  </a:lnTo>
                  <a:lnTo>
                    <a:pt x="4312" y="563"/>
                  </a:lnTo>
                  <a:lnTo>
                    <a:pt x="4300" y="565"/>
                  </a:lnTo>
                  <a:lnTo>
                    <a:pt x="4288" y="566"/>
                  </a:lnTo>
                  <a:lnTo>
                    <a:pt x="4274" y="567"/>
                  </a:lnTo>
                  <a:lnTo>
                    <a:pt x="4261" y="568"/>
                  </a:lnTo>
                  <a:lnTo>
                    <a:pt x="4242" y="568"/>
                  </a:lnTo>
                  <a:lnTo>
                    <a:pt x="4231" y="569"/>
                  </a:lnTo>
                  <a:lnTo>
                    <a:pt x="4220" y="569"/>
                  </a:lnTo>
                  <a:lnTo>
                    <a:pt x="4208" y="569"/>
                  </a:lnTo>
                  <a:lnTo>
                    <a:pt x="4195" y="569"/>
                  </a:lnTo>
                  <a:lnTo>
                    <a:pt x="4181" y="569"/>
                  </a:lnTo>
                  <a:lnTo>
                    <a:pt x="4166" y="569"/>
                  </a:lnTo>
                  <a:lnTo>
                    <a:pt x="4152" y="570"/>
                  </a:lnTo>
                  <a:lnTo>
                    <a:pt x="4137" y="570"/>
                  </a:lnTo>
                  <a:lnTo>
                    <a:pt x="4123" y="570"/>
                  </a:lnTo>
                  <a:lnTo>
                    <a:pt x="4109" y="570"/>
                  </a:lnTo>
                  <a:lnTo>
                    <a:pt x="4095" y="570"/>
                  </a:lnTo>
                  <a:lnTo>
                    <a:pt x="4082" y="570"/>
                  </a:lnTo>
                  <a:lnTo>
                    <a:pt x="4069" y="570"/>
                  </a:lnTo>
                  <a:lnTo>
                    <a:pt x="4058" y="570"/>
                  </a:lnTo>
                  <a:lnTo>
                    <a:pt x="4047" y="570"/>
                  </a:lnTo>
                  <a:lnTo>
                    <a:pt x="4037" y="570"/>
                  </a:lnTo>
                  <a:lnTo>
                    <a:pt x="4022" y="570"/>
                  </a:lnTo>
                  <a:lnTo>
                    <a:pt x="4014" y="570"/>
                  </a:lnTo>
                  <a:lnTo>
                    <a:pt x="4010" y="570"/>
                  </a:lnTo>
                  <a:lnTo>
                    <a:pt x="4008" y="569"/>
                  </a:lnTo>
                  <a:lnTo>
                    <a:pt x="4007" y="568"/>
                  </a:lnTo>
                  <a:lnTo>
                    <a:pt x="4006" y="567"/>
                  </a:lnTo>
                  <a:lnTo>
                    <a:pt x="4004" y="562"/>
                  </a:lnTo>
                  <a:lnTo>
                    <a:pt x="4004" y="554"/>
                  </a:lnTo>
                  <a:lnTo>
                    <a:pt x="4004" y="103"/>
                  </a:lnTo>
                  <a:lnTo>
                    <a:pt x="4004" y="95"/>
                  </a:lnTo>
                  <a:lnTo>
                    <a:pt x="4006" y="90"/>
                  </a:lnTo>
                  <a:lnTo>
                    <a:pt x="4007" y="88"/>
                  </a:lnTo>
                  <a:lnTo>
                    <a:pt x="4009" y="87"/>
                  </a:lnTo>
                  <a:lnTo>
                    <a:pt x="4011" y="87"/>
                  </a:lnTo>
                  <a:lnTo>
                    <a:pt x="4014" y="87"/>
                  </a:lnTo>
                  <a:lnTo>
                    <a:pt x="4023" y="87"/>
                  </a:lnTo>
                  <a:lnTo>
                    <a:pt x="4041" y="87"/>
                  </a:lnTo>
                  <a:lnTo>
                    <a:pt x="4053" y="87"/>
                  </a:lnTo>
                  <a:lnTo>
                    <a:pt x="4065" y="87"/>
                  </a:lnTo>
                  <a:lnTo>
                    <a:pt x="4078" y="87"/>
                  </a:lnTo>
                  <a:lnTo>
                    <a:pt x="4093" y="87"/>
                  </a:lnTo>
                  <a:lnTo>
                    <a:pt x="4107" y="88"/>
                  </a:lnTo>
                  <a:lnTo>
                    <a:pt x="4122" y="88"/>
                  </a:lnTo>
                  <a:lnTo>
                    <a:pt x="4137" y="88"/>
                  </a:lnTo>
                  <a:lnTo>
                    <a:pt x="4152" y="88"/>
                  </a:lnTo>
                  <a:lnTo>
                    <a:pt x="4166" y="88"/>
                  </a:lnTo>
                  <a:lnTo>
                    <a:pt x="4181" y="89"/>
                  </a:lnTo>
                  <a:lnTo>
                    <a:pt x="4194" y="89"/>
                  </a:lnTo>
                  <a:lnTo>
                    <a:pt x="4205" y="89"/>
                  </a:lnTo>
                  <a:lnTo>
                    <a:pt x="4225" y="90"/>
                  </a:lnTo>
                  <a:lnTo>
                    <a:pt x="4238" y="91"/>
                  </a:lnTo>
                  <a:lnTo>
                    <a:pt x="4259" y="94"/>
                  </a:lnTo>
                  <a:lnTo>
                    <a:pt x="4276" y="96"/>
                  </a:lnTo>
                  <a:lnTo>
                    <a:pt x="4291" y="100"/>
                  </a:lnTo>
                  <a:lnTo>
                    <a:pt x="4304" y="104"/>
                  </a:lnTo>
                  <a:lnTo>
                    <a:pt x="4315" y="108"/>
                  </a:lnTo>
                  <a:lnTo>
                    <a:pt x="4325" y="113"/>
                  </a:lnTo>
                  <a:lnTo>
                    <a:pt x="4332" y="118"/>
                  </a:lnTo>
                  <a:lnTo>
                    <a:pt x="4338" y="122"/>
                  </a:lnTo>
                  <a:lnTo>
                    <a:pt x="4343" y="128"/>
                  </a:lnTo>
                  <a:lnTo>
                    <a:pt x="4347" y="134"/>
                  </a:lnTo>
                  <a:lnTo>
                    <a:pt x="4351" y="141"/>
                  </a:lnTo>
                  <a:lnTo>
                    <a:pt x="4354" y="146"/>
                  </a:lnTo>
                  <a:lnTo>
                    <a:pt x="4357" y="157"/>
                  </a:lnTo>
                  <a:lnTo>
                    <a:pt x="4359" y="168"/>
                  </a:lnTo>
                  <a:lnTo>
                    <a:pt x="4362" y="179"/>
                  </a:lnTo>
                  <a:lnTo>
                    <a:pt x="4363" y="190"/>
                  </a:lnTo>
                  <a:lnTo>
                    <a:pt x="4364" y="198"/>
                  </a:lnTo>
                  <a:lnTo>
                    <a:pt x="4364" y="206"/>
                  </a:lnTo>
                  <a:lnTo>
                    <a:pt x="4364" y="215"/>
                  </a:lnTo>
                  <a:lnTo>
                    <a:pt x="4366" y="221"/>
                  </a:lnTo>
                  <a:lnTo>
                    <a:pt x="4368" y="223"/>
                  </a:lnTo>
                  <a:lnTo>
                    <a:pt x="4370" y="225"/>
                  </a:lnTo>
                  <a:lnTo>
                    <a:pt x="4373" y="226"/>
                  </a:lnTo>
                  <a:lnTo>
                    <a:pt x="4377" y="226"/>
                  </a:lnTo>
                  <a:lnTo>
                    <a:pt x="4379" y="226"/>
                  </a:lnTo>
                  <a:lnTo>
                    <a:pt x="4381" y="225"/>
                  </a:lnTo>
                  <a:lnTo>
                    <a:pt x="4382" y="223"/>
                  </a:lnTo>
                  <a:lnTo>
                    <a:pt x="4384" y="221"/>
                  </a:lnTo>
                  <a:lnTo>
                    <a:pt x="4387" y="215"/>
                  </a:lnTo>
                  <a:lnTo>
                    <a:pt x="4388" y="209"/>
                  </a:lnTo>
                  <a:lnTo>
                    <a:pt x="4389" y="199"/>
                  </a:lnTo>
                  <a:lnTo>
                    <a:pt x="4391" y="186"/>
                  </a:lnTo>
                  <a:lnTo>
                    <a:pt x="4391" y="179"/>
                  </a:lnTo>
                  <a:lnTo>
                    <a:pt x="4392" y="170"/>
                  </a:lnTo>
                  <a:lnTo>
                    <a:pt x="4392" y="162"/>
                  </a:lnTo>
                  <a:lnTo>
                    <a:pt x="4393" y="154"/>
                  </a:lnTo>
                  <a:lnTo>
                    <a:pt x="4394" y="136"/>
                  </a:lnTo>
                  <a:lnTo>
                    <a:pt x="4394" y="121"/>
                  </a:lnTo>
                  <a:lnTo>
                    <a:pt x="4395" y="109"/>
                  </a:lnTo>
                  <a:lnTo>
                    <a:pt x="4396" y="101"/>
                  </a:lnTo>
                  <a:lnTo>
                    <a:pt x="4398" y="84"/>
                  </a:lnTo>
                  <a:lnTo>
                    <a:pt x="4401" y="71"/>
                  </a:lnTo>
                  <a:lnTo>
                    <a:pt x="4403" y="59"/>
                  </a:lnTo>
                  <a:lnTo>
                    <a:pt x="4405" y="50"/>
                  </a:lnTo>
                  <a:lnTo>
                    <a:pt x="4408" y="34"/>
                  </a:lnTo>
                  <a:lnTo>
                    <a:pt x="4409" y="24"/>
                  </a:lnTo>
                  <a:lnTo>
                    <a:pt x="4409" y="18"/>
                  </a:lnTo>
                  <a:lnTo>
                    <a:pt x="4408" y="14"/>
                  </a:lnTo>
                  <a:lnTo>
                    <a:pt x="4407" y="12"/>
                  </a:lnTo>
                  <a:lnTo>
                    <a:pt x="4406" y="11"/>
                  </a:lnTo>
                  <a:lnTo>
                    <a:pt x="4404" y="10"/>
                  </a:lnTo>
                  <a:lnTo>
                    <a:pt x="4403" y="10"/>
                  </a:lnTo>
                  <a:lnTo>
                    <a:pt x="4396" y="11"/>
                  </a:lnTo>
                  <a:lnTo>
                    <a:pt x="4391" y="13"/>
                  </a:lnTo>
                  <a:lnTo>
                    <a:pt x="4385" y="15"/>
                  </a:lnTo>
                  <a:lnTo>
                    <a:pt x="4380" y="17"/>
                  </a:lnTo>
                  <a:lnTo>
                    <a:pt x="4368" y="19"/>
                  </a:lnTo>
                  <a:lnTo>
                    <a:pt x="4352" y="21"/>
                  </a:lnTo>
                  <a:lnTo>
                    <a:pt x="4342" y="24"/>
                  </a:lnTo>
                  <a:lnTo>
                    <a:pt x="4332" y="24"/>
                  </a:lnTo>
                  <a:lnTo>
                    <a:pt x="4321" y="25"/>
                  </a:lnTo>
                  <a:lnTo>
                    <a:pt x="4310" y="26"/>
                  </a:lnTo>
                  <a:lnTo>
                    <a:pt x="4298" y="26"/>
                  </a:lnTo>
                  <a:lnTo>
                    <a:pt x="4278" y="26"/>
                  </a:lnTo>
                  <a:lnTo>
                    <a:pt x="4265" y="26"/>
                  </a:lnTo>
                  <a:lnTo>
                    <a:pt x="4252" y="27"/>
                  </a:lnTo>
                  <a:lnTo>
                    <a:pt x="4237" y="27"/>
                  </a:lnTo>
                  <a:lnTo>
                    <a:pt x="4221" y="27"/>
                  </a:lnTo>
                  <a:lnTo>
                    <a:pt x="4204" y="27"/>
                  </a:lnTo>
                  <a:lnTo>
                    <a:pt x="4186" y="27"/>
                  </a:lnTo>
                  <a:lnTo>
                    <a:pt x="4169" y="27"/>
                  </a:lnTo>
                  <a:lnTo>
                    <a:pt x="4150" y="27"/>
                  </a:lnTo>
                  <a:lnTo>
                    <a:pt x="4131" y="27"/>
                  </a:lnTo>
                  <a:lnTo>
                    <a:pt x="4112" y="27"/>
                  </a:lnTo>
                  <a:lnTo>
                    <a:pt x="4094" y="27"/>
                  </a:lnTo>
                  <a:lnTo>
                    <a:pt x="4075" y="27"/>
                  </a:lnTo>
                  <a:lnTo>
                    <a:pt x="4057" y="27"/>
                  </a:lnTo>
                  <a:lnTo>
                    <a:pt x="4040" y="27"/>
                  </a:lnTo>
                  <a:lnTo>
                    <a:pt x="4023" y="27"/>
                  </a:lnTo>
                  <a:lnTo>
                    <a:pt x="4008" y="27"/>
                  </a:lnTo>
                  <a:lnTo>
                    <a:pt x="3993" y="27"/>
                  </a:lnTo>
                  <a:lnTo>
                    <a:pt x="3980" y="27"/>
                  </a:lnTo>
                  <a:lnTo>
                    <a:pt x="3968" y="27"/>
                  </a:lnTo>
                  <a:lnTo>
                    <a:pt x="3957" y="27"/>
                  </a:lnTo>
                  <a:lnTo>
                    <a:pt x="3942" y="27"/>
                  </a:lnTo>
                  <a:lnTo>
                    <a:pt x="3934" y="27"/>
                  </a:lnTo>
                  <a:lnTo>
                    <a:pt x="3868" y="24"/>
                  </a:lnTo>
                  <a:lnTo>
                    <a:pt x="3854" y="24"/>
                  </a:lnTo>
                  <a:lnTo>
                    <a:pt x="3840" y="23"/>
                  </a:lnTo>
                  <a:lnTo>
                    <a:pt x="3825" y="23"/>
                  </a:lnTo>
                  <a:lnTo>
                    <a:pt x="3810" y="23"/>
                  </a:lnTo>
                  <a:lnTo>
                    <a:pt x="3795" y="23"/>
                  </a:lnTo>
                  <a:lnTo>
                    <a:pt x="3779" y="23"/>
                  </a:lnTo>
                  <a:lnTo>
                    <a:pt x="3764" y="23"/>
                  </a:lnTo>
                  <a:lnTo>
                    <a:pt x="3750" y="23"/>
                  </a:lnTo>
                  <a:lnTo>
                    <a:pt x="3738" y="23"/>
                  </a:lnTo>
                  <a:lnTo>
                    <a:pt x="3731" y="25"/>
                  </a:lnTo>
                  <a:lnTo>
                    <a:pt x="3727" y="27"/>
                  </a:lnTo>
                  <a:lnTo>
                    <a:pt x="3725" y="29"/>
                  </a:lnTo>
                  <a:lnTo>
                    <a:pt x="3724" y="32"/>
                  </a:lnTo>
                  <a:lnTo>
                    <a:pt x="3724" y="36"/>
                  </a:lnTo>
                  <a:lnTo>
                    <a:pt x="3725" y="40"/>
                  </a:lnTo>
                  <a:lnTo>
                    <a:pt x="3729" y="43"/>
                  </a:lnTo>
                  <a:lnTo>
                    <a:pt x="3733" y="44"/>
                  </a:lnTo>
                  <a:lnTo>
                    <a:pt x="3737" y="45"/>
                  </a:lnTo>
                  <a:lnTo>
                    <a:pt x="3746" y="45"/>
                  </a:lnTo>
                  <a:lnTo>
                    <a:pt x="3756" y="45"/>
                  </a:lnTo>
                  <a:lnTo>
                    <a:pt x="3765" y="46"/>
                  </a:lnTo>
                  <a:lnTo>
                    <a:pt x="3776" y="47"/>
                  </a:lnTo>
                  <a:lnTo>
                    <a:pt x="3785" y="49"/>
                  </a:lnTo>
                  <a:lnTo>
                    <a:pt x="3792" y="50"/>
                  </a:lnTo>
                  <a:lnTo>
                    <a:pt x="3805" y="53"/>
                  </a:lnTo>
                  <a:lnTo>
                    <a:pt x="3816" y="57"/>
                  </a:lnTo>
                  <a:lnTo>
                    <a:pt x="3826" y="62"/>
                  </a:lnTo>
                  <a:lnTo>
                    <a:pt x="3834" y="67"/>
                  </a:lnTo>
                  <a:lnTo>
                    <a:pt x="3841" y="74"/>
                  </a:lnTo>
                  <a:lnTo>
                    <a:pt x="3847" y="80"/>
                  </a:lnTo>
                  <a:lnTo>
                    <a:pt x="3852" y="88"/>
                  </a:lnTo>
                  <a:lnTo>
                    <a:pt x="3855" y="97"/>
                  </a:lnTo>
                  <a:lnTo>
                    <a:pt x="3859" y="107"/>
                  </a:lnTo>
                  <a:lnTo>
                    <a:pt x="3861" y="118"/>
                  </a:lnTo>
                  <a:lnTo>
                    <a:pt x="3862" y="130"/>
                  </a:lnTo>
                  <a:lnTo>
                    <a:pt x="3863" y="143"/>
                  </a:lnTo>
                  <a:lnTo>
                    <a:pt x="3863" y="151"/>
                  </a:lnTo>
                  <a:lnTo>
                    <a:pt x="3864" y="159"/>
                  </a:lnTo>
                  <a:lnTo>
                    <a:pt x="3864" y="167"/>
                  </a:lnTo>
                  <a:lnTo>
                    <a:pt x="3865" y="175"/>
                  </a:lnTo>
                  <a:lnTo>
                    <a:pt x="3865" y="184"/>
                  </a:lnTo>
                  <a:lnTo>
                    <a:pt x="3865" y="195"/>
                  </a:lnTo>
                  <a:lnTo>
                    <a:pt x="3865" y="205"/>
                  </a:lnTo>
                  <a:lnTo>
                    <a:pt x="3866" y="217"/>
                  </a:lnTo>
                  <a:lnTo>
                    <a:pt x="3866" y="230"/>
                  </a:lnTo>
                  <a:lnTo>
                    <a:pt x="3866" y="244"/>
                  </a:lnTo>
                  <a:lnTo>
                    <a:pt x="3866" y="260"/>
                  </a:lnTo>
                  <a:lnTo>
                    <a:pt x="3866" y="277"/>
                  </a:lnTo>
                  <a:lnTo>
                    <a:pt x="3866" y="296"/>
                  </a:lnTo>
                  <a:lnTo>
                    <a:pt x="3866" y="318"/>
                  </a:lnTo>
                  <a:lnTo>
                    <a:pt x="3866" y="341"/>
                  </a:lnTo>
                  <a:lnTo>
                    <a:pt x="3866" y="368"/>
                  </a:lnTo>
                  <a:lnTo>
                    <a:pt x="3866" y="396"/>
                  </a:lnTo>
                  <a:lnTo>
                    <a:pt x="3866" y="426"/>
                  </a:lnTo>
                  <a:lnTo>
                    <a:pt x="3866" y="460"/>
                  </a:lnTo>
                  <a:lnTo>
                    <a:pt x="3866" y="497"/>
                  </a:lnTo>
                  <a:lnTo>
                    <a:pt x="3866" y="785"/>
                  </a:lnTo>
                  <a:close/>
                  <a:moveTo>
                    <a:pt x="4929" y="785"/>
                  </a:moveTo>
                  <a:lnTo>
                    <a:pt x="4929" y="824"/>
                  </a:lnTo>
                  <a:lnTo>
                    <a:pt x="4929" y="861"/>
                  </a:lnTo>
                  <a:lnTo>
                    <a:pt x="4927" y="897"/>
                  </a:lnTo>
                  <a:lnTo>
                    <a:pt x="4927" y="932"/>
                  </a:lnTo>
                  <a:lnTo>
                    <a:pt x="4927" y="964"/>
                  </a:lnTo>
                  <a:lnTo>
                    <a:pt x="4927" y="996"/>
                  </a:lnTo>
                  <a:lnTo>
                    <a:pt x="4926" y="1025"/>
                  </a:lnTo>
                  <a:lnTo>
                    <a:pt x="4925" y="1052"/>
                  </a:lnTo>
                  <a:lnTo>
                    <a:pt x="4924" y="1078"/>
                  </a:lnTo>
                  <a:lnTo>
                    <a:pt x="4923" y="1101"/>
                  </a:lnTo>
                  <a:lnTo>
                    <a:pt x="4922" y="1121"/>
                  </a:lnTo>
                  <a:lnTo>
                    <a:pt x="4920" y="1140"/>
                  </a:lnTo>
                  <a:lnTo>
                    <a:pt x="4919" y="1152"/>
                  </a:lnTo>
                  <a:lnTo>
                    <a:pt x="4917" y="1163"/>
                  </a:lnTo>
                  <a:lnTo>
                    <a:pt x="4914" y="1174"/>
                  </a:lnTo>
                  <a:lnTo>
                    <a:pt x="4912" y="1183"/>
                  </a:lnTo>
                  <a:lnTo>
                    <a:pt x="4909" y="1192"/>
                  </a:lnTo>
                  <a:lnTo>
                    <a:pt x="4906" y="1201"/>
                  </a:lnTo>
                  <a:lnTo>
                    <a:pt x="4902" y="1208"/>
                  </a:lnTo>
                  <a:lnTo>
                    <a:pt x="4898" y="1215"/>
                  </a:lnTo>
                  <a:lnTo>
                    <a:pt x="4893" y="1220"/>
                  </a:lnTo>
                  <a:lnTo>
                    <a:pt x="4887" y="1225"/>
                  </a:lnTo>
                  <a:lnTo>
                    <a:pt x="4880" y="1228"/>
                  </a:lnTo>
                  <a:lnTo>
                    <a:pt x="4872" y="1230"/>
                  </a:lnTo>
                  <a:lnTo>
                    <a:pt x="4860" y="1232"/>
                  </a:lnTo>
                  <a:lnTo>
                    <a:pt x="4848" y="1234"/>
                  </a:lnTo>
                  <a:lnTo>
                    <a:pt x="4835" y="1236"/>
                  </a:lnTo>
                  <a:lnTo>
                    <a:pt x="4823" y="1236"/>
                  </a:lnTo>
                  <a:lnTo>
                    <a:pt x="4817" y="1238"/>
                  </a:lnTo>
                  <a:lnTo>
                    <a:pt x="4814" y="1240"/>
                  </a:lnTo>
                  <a:lnTo>
                    <a:pt x="4811" y="1243"/>
                  </a:lnTo>
                  <a:lnTo>
                    <a:pt x="4810" y="1246"/>
                  </a:lnTo>
                  <a:lnTo>
                    <a:pt x="4810" y="1249"/>
                  </a:lnTo>
                  <a:lnTo>
                    <a:pt x="4811" y="1253"/>
                  </a:lnTo>
                  <a:lnTo>
                    <a:pt x="4814" y="1255"/>
                  </a:lnTo>
                  <a:lnTo>
                    <a:pt x="4817" y="1257"/>
                  </a:lnTo>
                  <a:lnTo>
                    <a:pt x="4820" y="1258"/>
                  </a:lnTo>
                  <a:lnTo>
                    <a:pt x="4824" y="1259"/>
                  </a:lnTo>
                  <a:lnTo>
                    <a:pt x="4830" y="1259"/>
                  </a:lnTo>
                  <a:lnTo>
                    <a:pt x="4836" y="1259"/>
                  </a:lnTo>
                  <a:lnTo>
                    <a:pt x="4846" y="1259"/>
                  </a:lnTo>
                  <a:lnTo>
                    <a:pt x="4857" y="1259"/>
                  </a:lnTo>
                  <a:lnTo>
                    <a:pt x="4869" y="1259"/>
                  </a:lnTo>
                  <a:lnTo>
                    <a:pt x="4881" y="1259"/>
                  </a:lnTo>
                  <a:lnTo>
                    <a:pt x="4894" y="1258"/>
                  </a:lnTo>
                  <a:lnTo>
                    <a:pt x="4906" y="1258"/>
                  </a:lnTo>
                  <a:lnTo>
                    <a:pt x="4919" y="1257"/>
                  </a:lnTo>
                  <a:lnTo>
                    <a:pt x="4931" y="1257"/>
                  </a:lnTo>
                  <a:lnTo>
                    <a:pt x="4943" y="1257"/>
                  </a:lnTo>
                  <a:lnTo>
                    <a:pt x="4953" y="1256"/>
                  </a:lnTo>
                  <a:lnTo>
                    <a:pt x="4963" y="1256"/>
                  </a:lnTo>
                  <a:lnTo>
                    <a:pt x="4973" y="1255"/>
                  </a:lnTo>
                  <a:lnTo>
                    <a:pt x="4985" y="1255"/>
                  </a:lnTo>
                  <a:lnTo>
                    <a:pt x="4990" y="1255"/>
                  </a:lnTo>
                  <a:lnTo>
                    <a:pt x="4998" y="1255"/>
                  </a:lnTo>
                  <a:lnTo>
                    <a:pt x="5013" y="1255"/>
                  </a:lnTo>
                  <a:lnTo>
                    <a:pt x="5023" y="1256"/>
                  </a:lnTo>
                  <a:lnTo>
                    <a:pt x="5034" y="1256"/>
                  </a:lnTo>
                  <a:lnTo>
                    <a:pt x="5047" y="1257"/>
                  </a:lnTo>
                  <a:lnTo>
                    <a:pt x="5061" y="1257"/>
                  </a:lnTo>
                  <a:lnTo>
                    <a:pt x="5075" y="1257"/>
                  </a:lnTo>
                  <a:lnTo>
                    <a:pt x="5090" y="1258"/>
                  </a:lnTo>
                  <a:lnTo>
                    <a:pt x="5106" y="1258"/>
                  </a:lnTo>
                  <a:lnTo>
                    <a:pt x="5124" y="1259"/>
                  </a:lnTo>
                  <a:lnTo>
                    <a:pt x="5140" y="1259"/>
                  </a:lnTo>
                  <a:lnTo>
                    <a:pt x="5157" y="1259"/>
                  </a:lnTo>
                  <a:lnTo>
                    <a:pt x="5175" y="1259"/>
                  </a:lnTo>
                  <a:lnTo>
                    <a:pt x="5191" y="1259"/>
                  </a:lnTo>
                  <a:lnTo>
                    <a:pt x="5197" y="1259"/>
                  </a:lnTo>
                  <a:lnTo>
                    <a:pt x="5203" y="1258"/>
                  </a:lnTo>
                  <a:lnTo>
                    <a:pt x="5207" y="1257"/>
                  </a:lnTo>
                  <a:lnTo>
                    <a:pt x="5211" y="1256"/>
                  </a:lnTo>
                  <a:lnTo>
                    <a:pt x="5214" y="1254"/>
                  </a:lnTo>
                  <a:lnTo>
                    <a:pt x="5216" y="1252"/>
                  </a:lnTo>
                  <a:lnTo>
                    <a:pt x="5217" y="1249"/>
                  </a:lnTo>
                  <a:lnTo>
                    <a:pt x="5218" y="1246"/>
                  </a:lnTo>
                  <a:lnTo>
                    <a:pt x="5217" y="1243"/>
                  </a:lnTo>
                  <a:lnTo>
                    <a:pt x="5215" y="1240"/>
                  </a:lnTo>
                  <a:lnTo>
                    <a:pt x="5210" y="1238"/>
                  </a:lnTo>
                  <a:lnTo>
                    <a:pt x="5204" y="1236"/>
                  </a:lnTo>
                  <a:lnTo>
                    <a:pt x="5195" y="1236"/>
                  </a:lnTo>
                  <a:lnTo>
                    <a:pt x="5184" y="1235"/>
                  </a:lnTo>
                  <a:lnTo>
                    <a:pt x="5170" y="1234"/>
                  </a:lnTo>
                  <a:lnTo>
                    <a:pt x="5157" y="1233"/>
                  </a:lnTo>
                  <a:lnTo>
                    <a:pt x="5143" y="1232"/>
                  </a:lnTo>
                  <a:lnTo>
                    <a:pt x="5131" y="1230"/>
                  </a:lnTo>
                  <a:lnTo>
                    <a:pt x="5119" y="1228"/>
                  </a:lnTo>
                  <a:lnTo>
                    <a:pt x="5110" y="1225"/>
                  </a:lnTo>
                  <a:lnTo>
                    <a:pt x="5101" y="1220"/>
                  </a:lnTo>
                  <a:lnTo>
                    <a:pt x="5093" y="1215"/>
                  </a:lnTo>
                  <a:lnTo>
                    <a:pt x="5088" y="1208"/>
                  </a:lnTo>
                  <a:lnTo>
                    <a:pt x="5082" y="1201"/>
                  </a:lnTo>
                  <a:lnTo>
                    <a:pt x="5078" y="1192"/>
                  </a:lnTo>
                  <a:lnTo>
                    <a:pt x="5075" y="1183"/>
                  </a:lnTo>
                  <a:lnTo>
                    <a:pt x="5073" y="1174"/>
                  </a:lnTo>
                  <a:lnTo>
                    <a:pt x="5071" y="1163"/>
                  </a:lnTo>
                  <a:lnTo>
                    <a:pt x="5068" y="1152"/>
                  </a:lnTo>
                  <a:lnTo>
                    <a:pt x="5067" y="1140"/>
                  </a:lnTo>
                  <a:lnTo>
                    <a:pt x="5065" y="1121"/>
                  </a:lnTo>
                  <a:lnTo>
                    <a:pt x="5064" y="1101"/>
                  </a:lnTo>
                  <a:lnTo>
                    <a:pt x="5062" y="1078"/>
                  </a:lnTo>
                  <a:lnTo>
                    <a:pt x="5062" y="1052"/>
                  </a:lnTo>
                  <a:lnTo>
                    <a:pt x="5061" y="1025"/>
                  </a:lnTo>
                  <a:lnTo>
                    <a:pt x="5060" y="996"/>
                  </a:lnTo>
                  <a:lnTo>
                    <a:pt x="5060" y="964"/>
                  </a:lnTo>
                  <a:lnTo>
                    <a:pt x="5060" y="932"/>
                  </a:lnTo>
                  <a:lnTo>
                    <a:pt x="5059" y="897"/>
                  </a:lnTo>
                  <a:lnTo>
                    <a:pt x="5059" y="861"/>
                  </a:lnTo>
                  <a:lnTo>
                    <a:pt x="5059" y="824"/>
                  </a:lnTo>
                  <a:lnTo>
                    <a:pt x="5059" y="785"/>
                  </a:lnTo>
                  <a:lnTo>
                    <a:pt x="5059" y="746"/>
                  </a:lnTo>
                  <a:lnTo>
                    <a:pt x="5060" y="741"/>
                  </a:lnTo>
                  <a:lnTo>
                    <a:pt x="5062" y="736"/>
                  </a:lnTo>
                  <a:lnTo>
                    <a:pt x="5063" y="734"/>
                  </a:lnTo>
                  <a:lnTo>
                    <a:pt x="5065" y="733"/>
                  </a:lnTo>
                  <a:lnTo>
                    <a:pt x="5067" y="733"/>
                  </a:lnTo>
                  <a:lnTo>
                    <a:pt x="5071" y="732"/>
                  </a:lnTo>
                  <a:lnTo>
                    <a:pt x="5271" y="735"/>
                  </a:lnTo>
                  <a:lnTo>
                    <a:pt x="5278" y="736"/>
                  </a:lnTo>
                  <a:lnTo>
                    <a:pt x="5283" y="739"/>
                  </a:lnTo>
                  <a:lnTo>
                    <a:pt x="5288" y="742"/>
                  </a:lnTo>
                  <a:lnTo>
                    <a:pt x="5293" y="746"/>
                  </a:lnTo>
                  <a:lnTo>
                    <a:pt x="5299" y="755"/>
                  </a:lnTo>
                  <a:lnTo>
                    <a:pt x="5307" y="765"/>
                  </a:lnTo>
                  <a:lnTo>
                    <a:pt x="5315" y="775"/>
                  </a:lnTo>
                  <a:lnTo>
                    <a:pt x="5324" y="788"/>
                  </a:lnTo>
                  <a:lnTo>
                    <a:pt x="5335" y="803"/>
                  </a:lnTo>
                  <a:lnTo>
                    <a:pt x="5346" y="818"/>
                  </a:lnTo>
                  <a:lnTo>
                    <a:pt x="5357" y="833"/>
                  </a:lnTo>
                  <a:lnTo>
                    <a:pt x="5369" y="849"/>
                  </a:lnTo>
                  <a:lnTo>
                    <a:pt x="5381" y="865"/>
                  </a:lnTo>
                  <a:lnTo>
                    <a:pt x="5394" y="883"/>
                  </a:lnTo>
                  <a:lnTo>
                    <a:pt x="5405" y="900"/>
                  </a:lnTo>
                  <a:lnTo>
                    <a:pt x="5418" y="918"/>
                  </a:lnTo>
                  <a:lnTo>
                    <a:pt x="5431" y="936"/>
                  </a:lnTo>
                  <a:lnTo>
                    <a:pt x="5444" y="953"/>
                  </a:lnTo>
                  <a:lnTo>
                    <a:pt x="5457" y="971"/>
                  </a:lnTo>
                  <a:lnTo>
                    <a:pt x="5471" y="988"/>
                  </a:lnTo>
                  <a:lnTo>
                    <a:pt x="5493" y="1017"/>
                  </a:lnTo>
                  <a:lnTo>
                    <a:pt x="5515" y="1046"/>
                  </a:lnTo>
                  <a:lnTo>
                    <a:pt x="5536" y="1072"/>
                  </a:lnTo>
                  <a:lnTo>
                    <a:pt x="5554" y="1097"/>
                  </a:lnTo>
                  <a:lnTo>
                    <a:pt x="5572" y="1119"/>
                  </a:lnTo>
                  <a:lnTo>
                    <a:pt x="5590" y="1140"/>
                  </a:lnTo>
                  <a:lnTo>
                    <a:pt x="5607" y="1159"/>
                  </a:lnTo>
                  <a:lnTo>
                    <a:pt x="5623" y="1177"/>
                  </a:lnTo>
                  <a:lnTo>
                    <a:pt x="5641" y="1192"/>
                  </a:lnTo>
                  <a:lnTo>
                    <a:pt x="5657" y="1206"/>
                  </a:lnTo>
                  <a:lnTo>
                    <a:pt x="5674" y="1218"/>
                  </a:lnTo>
                  <a:lnTo>
                    <a:pt x="5692" y="1229"/>
                  </a:lnTo>
                  <a:lnTo>
                    <a:pt x="5702" y="1234"/>
                  </a:lnTo>
                  <a:lnTo>
                    <a:pt x="5713" y="1239"/>
                  </a:lnTo>
                  <a:lnTo>
                    <a:pt x="5724" y="1243"/>
                  </a:lnTo>
                  <a:lnTo>
                    <a:pt x="5736" y="1246"/>
                  </a:lnTo>
                  <a:lnTo>
                    <a:pt x="5748" y="1249"/>
                  </a:lnTo>
                  <a:lnTo>
                    <a:pt x="5761" y="1253"/>
                  </a:lnTo>
                  <a:lnTo>
                    <a:pt x="5775" y="1255"/>
                  </a:lnTo>
                  <a:lnTo>
                    <a:pt x="5790" y="1257"/>
                  </a:lnTo>
                  <a:lnTo>
                    <a:pt x="5807" y="1258"/>
                  </a:lnTo>
                  <a:lnTo>
                    <a:pt x="5825" y="1259"/>
                  </a:lnTo>
                  <a:lnTo>
                    <a:pt x="5844" y="1259"/>
                  </a:lnTo>
                  <a:lnTo>
                    <a:pt x="5866" y="1259"/>
                  </a:lnTo>
                  <a:lnTo>
                    <a:pt x="5983" y="1259"/>
                  </a:lnTo>
                  <a:lnTo>
                    <a:pt x="5993" y="1259"/>
                  </a:lnTo>
                  <a:lnTo>
                    <a:pt x="6002" y="1259"/>
                  </a:lnTo>
                  <a:lnTo>
                    <a:pt x="6008" y="1258"/>
                  </a:lnTo>
                  <a:lnTo>
                    <a:pt x="6014" y="1257"/>
                  </a:lnTo>
                  <a:lnTo>
                    <a:pt x="6017" y="1255"/>
                  </a:lnTo>
                  <a:lnTo>
                    <a:pt x="6020" y="1253"/>
                  </a:lnTo>
                  <a:lnTo>
                    <a:pt x="6021" y="1249"/>
                  </a:lnTo>
                  <a:lnTo>
                    <a:pt x="6022" y="1246"/>
                  </a:lnTo>
                  <a:lnTo>
                    <a:pt x="6021" y="1243"/>
                  </a:lnTo>
                  <a:lnTo>
                    <a:pt x="6018" y="1240"/>
                  </a:lnTo>
                  <a:lnTo>
                    <a:pt x="6013" y="1238"/>
                  </a:lnTo>
                  <a:lnTo>
                    <a:pt x="6007" y="1236"/>
                  </a:lnTo>
                  <a:lnTo>
                    <a:pt x="5997" y="1236"/>
                  </a:lnTo>
                  <a:lnTo>
                    <a:pt x="5983" y="1236"/>
                  </a:lnTo>
                  <a:lnTo>
                    <a:pt x="5975" y="1235"/>
                  </a:lnTo>
                  <a:lnTo>
                    <a:pt x="5965" y="1234"/>
                  </a:lnTo>
                  <a:lnTo>
                    <a:pt x="5955" y="1233"/>
                  </a:lnTo>
                  <a:lnTo>
                    <a:pt x="5943" y="1232"/>
                  </a:lnTo>
                  <a:lnTo>
                    <a:pt x="5932" y="1230"/>
                  </a:lnTo>
                  <a:lnTo>
                    <a:pt x="5920" y="1228"/>
                  </a:lnTo>
                  <a:lnTo>
                    <a:pt x="5907" y="1223"/>
                  </a:lnTo>
                  <a:lnTo>
                    <a:pt x="5893" y="1219"/>
                  </a:lnTo>
                  <a:lnTo>
                    <a:pt x="5878" y="1213"/>
                  </a:lnTo>
                  <a:lnTo>
                    <a:pt x="5862" y="1205"/>
                  </a:lnTo>
                  <a:lnTo>
                    <a:pt x="5844" y="1196"/>
                  </a:lnTo>
                  <a:lnTo>
                    <a:pt x="5826" y="1184"/>
                  </a:lnTo>
                  <a:lnTo>
                    <a:pt x="5807" y="1171"/>
                  </a:lnTo>
                  <a:lnTo>
                    <a:pt x="5787" y="1155"/>
                  </a:lnTo>
                  <a:lnTo>
                    <a:pt x="5765" y="1136"/>
                  </a:lnTo>
                  <a:lnTo>
                    <a:pt x="5744" y="1114"/>
                  </a:lnTo>
                  <a:lnTo>
                    <a:pt x="5726" y="1094"/>
                  </a:lnTo>
                  <a:lnTo>
                    <a:pt x="5708" y="1074"/>
                  </a:lnTo>
                  <a:lnTo>
                    <a:pt x="5689" y="1052"/>
                  </a:lnTo>
                  <a:lnTo>
                    <a:pt x="5670" y="1030"/>
                  </a:lnTo>
                  <a:lnTo>
                    <a:pt x="5650" y="1006"/>
                  </a:lnTo>
                  <a:lnTo>
                    <a:pt x="5630" y="983"/>
                  </a:lnTo>
                  <a:lnTo>
                    <a:pt x="5609" y="957"/>
                  </a:lnTo>
                  <a:lnTo>
                    <a:pt x="5589" y="931"/>
                  </a:lnTo>
                  <a:lnTo>
                    <a:pt x="5567" y="903"/>
                  </a:lnTo>
                  <a:lnTo>
                    <a:pt x="5545" y="876"/>
                  </a:lnTo>
                  <a:lnTo>
                    <a:pt x="5524" y="848"/>
                  </a:lnTo>
                  <a:lnTo>
                    <a:pt x="5501" y="819"/>
                  </a:lnTo>
                  <a:lnTo>
                    <a:pt x="5477" y="788"/>
                  </a:lnTo>
                  <a:lnTo>
                    <a:pt x="5453" y="758"/>
                  </a:lnTo>
                  <a:lnTo>
                    <a:pt x="5429" y="727"/>
                  </a:lnTo>
                  <a:lnTo>
                    <a:pt x="5404" y="695"/>
                  </a:lnTo>
                  <a:lnTo>
                    <a:pt x="5422" y="678"/>
                  </a:lnTo>
                  <a:lnTo>
                    <a:pt x="5439" y="661"/>
                  </a:lnTo>
                  <a:lnTo>
                    <a:pt x="5454" y="644"/>
                  </a:lnTo>
                  <a:lnTo>
                    <a:pt x="5469" y="628"/>
                  </a:lnTo>
                  <a:lnTo>
                    <a:pt x="5484" y="612"/>
                  </a:lnTo>
                  <a:lnTo>
                    <a:pt x="5497" y="595"/>
                  </a:lnTo>
                  <a:lnTo>
                    <a:pt x="5510" y="579"/>
                  </a:lnTo>
                  <a:lnTo>
                    <a:pt x="5520" y="564"/>
                  </a:lnTo>
                  <a:lnTo>
                    <a:pt x="5531" y="548"/>
                  </a:lnTo>
                  <a:lnTo>
                    <a:pt x="5541" y="531"/>
                  </a:lnTo>
                  <a:lnTo>
                    <a:pt x="5550" y="516"/>
                  </a:lnTo>
                  <a:lnTo>
                    <a:pt x="5558" y="500"/>
                  </a:lnTo>
                  <a:lnTo>
                    <a:pt x="5566" y="485"/>
                  </a:lnTo>
                  <a:lnTo>
                    <a:pt x="5572" y="469"/>
                  </a:lnTo>
                  <a:lnTo>
                    <a:pt x="5578" y="454"/>
                  </a:lnTo>
                  <a:lnTo>
                    <a:pt x="5583" y="438"/>
                  </a:lnTo>
                  <a:lnTo>
                    <a:pt x="5588" y="423"/>
                  </a:lnTo>
                  <a:lnTo>
                    <a:pt x="5592" y="408"/>
                  </a:lnTo>
                  <a:lnTo>
                    <a:pt x="5595" y="392"/>
                  </a:lnTo>
                  <a:lnTo>
                    <a:pt x="5597" y="377"/>
                  </a:lnTo>
                  <a:lnTo>
                    <a:pt x="5600" y="362"/>
                  </a:lnTo>
                  <a:lnTo>
                    <a:pt x="5601" y="347"/>
                  </a:lnTo>
                  <a:lnTo>
                    <a:pt x="5602" y="332"/>
                  </a:lnTo>
                  <a:lnTo>
                    <a:pt x="5602" y="317"/>
                  </a:lnTo>
                  <a:lnTo>
                    <a:pt x="5601" y="296"/>
                  </a:lnTo>
                  <a:lnTo>
                    <a:pt x="5598" y="276"/>
                  </a:lnTo>
                  <a:lnTo>
                    <a:pt x="5595" y="257"/>
                  </a:lnTo>
                  <a:lnTo>
                    <a:pt x="5590" y="238"/>
                  </a:lnTo>
                  <a:lnTo>
                    <a:pt x="5583" y="221"/>
                  </a:lnTo>
                  <a:lnTo>
                    <a:pt x="5577" y="205"/>
                  </a:lnTo>
                  <a:lnTo>
                    <a:pt x="5569" y="189"/>
                  </a:lnTo>
                  <a:lnTo>
                    <a:pt x="5560" y="174"/>
                  </a:lnTo>
                  <a:lnTo>
                    <a:pt x="5552" y="160"/>
                  </a:lnTo>
                  <a:lnTo>
                    <a:pt x="5543" y="148"/>
                  </a:lnTo>
                  <a:lnTo>
                    <a:pt x="5533" y="136"/>
                  </a:lnTo>
                  <a:lnTo>
                    <a:pt x="5524" y="126"/>
                  </a:lnTo>
                  <a:lnTo>
                    <a:pt x="5515" y="116"/>
                  </a:lnTo>
                  <a:lnTo>
                    <a:pt x="5505" y="107"/>
                  </a:lnTo>
                  <a:lnTo>
                    <a:pt x="5497" y="101"/>
                  </a:lnTo>
                  <a:lnTo>
                    <a:pt x="5489" y="94"/>
                  </a:lnTo>
                  <a:lnTo>
                    <a:pt x="5466" y="80"/>
                  </a:lnTo>
                  <a:lnTo>
                    <a:pt x="5443" y="67"/>
                  </a:lnTo>
                  <a:lnTo>
                    <a:pt x="5420" y="56"/>
                  </a:lnTo>
                  <a:lnTo>
                    <a:pt x="5396" y="47"/>
                  </a:lnTo>
                  <a:lnTo>
                    <a:pt x="5371" y="41"/>
                  </a:lnTo>
                  <a:lnTo>
                    <a:pt x="5346" y="34"/>
                  </a:lnTo>
                  <a:lnTo>
                    <a:pt x="5320" y="30"/>
                  </a:lnTo>
                  <a:lnTo>
                    <a:pt x="5294" y="27"/>
                  </a:lnTo>
                  <a:lnTo>
                    <a:pt x="5268" y="25"/>
                  </a:lnTo>
                  <a:lnTo>
                    <a:pt x="5242" y="24"/>
                  </a:lnTo>
                  <a:lnTo>
                    <a:pt x="5216" y="23"/>
                  </a:lnTo>
                  <a:lnTo>
                    <a:pt x="5190" y="23"/>
                  </a:lnTo>
                  <a:lnTo>
                    <a:pt x="5181" y="23"/>
                  </a:lnTo>
                  <a:lnTo>
                    <a:pt x="5172" y="23"/>
                  </a:lnTo>
                  <a:lnTo>
                    <a:pt x="5163" y="23"/>
                  </a:lnTo>
                  <a:lnTo>
                    <a:pt x="5152" y="23"/>
                  </a:lnTo>
                  <a:lnTo>
                    <a:pt x="5141" y="23"/>
                  </a:lnTo>
                  <a:lnTo>
                    <a:pt x="5129" y="24"/>
                  </a:lnTo>
                  <a:lnTo>
                    <a:pt x="5117" y="24"/>
                  </a:lnTo>
                  <a:lnTo>
                    <a:pt x="5105" y="24"/>
                  </a:lnTo>
                  <a:lnTo>
                    <a:pt x="5093" y="25"/>
                  </a:lnTo>
                  <a:lnTo>
                    <a:pt x="5081" y="25"/>
                  </a:lnTo>
                  <a:lnTo>
                    <a:pt x="5069" y="25"/>
                  </a:lnTo>
                  <a:lnTo>
                    <a:pt x="5058" y="26"/>
                  </a:lnTo>
                  <a:lnTo>
                    <a:pt x="5047" y="26"/>
                  </a:lnTo>
                  <a:lnTo>
                    <a:pt x="5037" y="26"/>
                  </a:lnTo>
                  <a:lnTo>
                    <a:pt x="5027" y="27"/>
                  </a:lnTo>
                  <a:lnTo>
                    <a:pt x="5018" y="27"/>
                  </a:lnTo>
                  <a:lnTo>
                    <a:pt x="5005" y="27"/>
                  </a:lnTo>
                  <a:lnTo>
                    <a:pt x="4997" y="27"/>
                  </a:lnTo>
                  <a:lnTo>
                    <a:pt x="4989" y="27"/>
                  </a:lnTo>
                  <a:lnTo>
                    <a:pt x="4975" y="26"/>
                  </a:lnTo>
                  <a:lnTo>
                    <a:pt x="4965" y="26"/>
                  </a:lnTo>
                  <a:lnTo>
                    <a:pt x="4955" y="26"/>
                  </a:lnTo>
                  <a:lnTo>
                    <a:pt x="4942" y="25"/>
                  </a:lnTo>
                  <a:lnTo>
                    <a:pt x="4929" y="25"/>
                  </a:lnTo>
                  <a:lnTo>
                    <a:pt x="4914" y="25"/>
                  </a:lnTo>
                  <a:lnTo>
                    <a:pt x="4900" y="24"/>
                  </a:lnTo>
                  <a:lnTo>
                    <a:pt x="4886" y="24"/>
                  </a:lnTo>
                  <a:lnTo>
                    <a:pt x="4871" y="23"/>
                  </a:lnTo>
                  <a:lnTo>
                    <a:pt x="4856" y="23"/>
                  </a:lnTo>
                  <a:lnTo>
                    <a:pt x="4841" y="23"/>
                  </a:lnTo>
                  <a:lnTo>
                    <a:pt x="4827" y="23"/>
                  </a:lnTo>
                  <a:lnTo>
                    <a:pt x="4811" y="23"/>
                  </a:lnTo>
                  <a:lnTo>
                    <a:pt x="4801" y="23"/>
                  </a:lnTo>
                  <a:lnTo>
                    <a:pt x="4792" y="25"/>
                  </a:lnTo>
                  <a:lnTo>
                    <a:pt x="4790" y="27"/>
                  </a:lnTo>
                  <a:lnTo>
                    <a:pt x="4788" y="29"/>
                  </a:lnTo>
                  <a:lnTo>
                    <a:pt x="4787" y="32"/>
                  </a:lnTo>
                  <a:lnTo>
                    <a:pt x="4785" y="36"/>
                  </a:lnTo>
                  <a:lnTo>
                    <a:pt x="4787" y="40"/>
                  </a:lnTo>
                  <a:lnTo>
                    <a:pt x="4790" y="43"/>
                  </a:lnTo>
                  <a:lnTo>
                    <a:pt x="4794" y="44"/>
                  </a:lnTo>
                  <a:lnTo>
                    <a:pt x="4798" y="45"/>
                  </a:lnTo>
                  <a:lnTo>
                    <a:pt x="4807" y="45"/>
                  </a:lnTo>
                  <a:lnTo>
                    <a:pt x="4817" y="45"/>
                  </a:lnTo>
                  <a:lnTo>
                    <a:pt x="4828" y="46"/>
                  </a:lnTo>
                  <a:lnTo>
                    <a:pt x="4837" y="47"/>
                  </a:lnTo>
                  <a:lnTo>
                    <a:pt x="4847" y="49"/>
                  </a:lnTo>
                  <a:lnTo>
                    <a:pt x="4855" y="50"/>
                  </a:lnTo>
                  <a:lnTo>
                    <a:pt x="4867" y="53"/>
                  </a:lnTo>
                  <a:lnTo>
                    <a:pt x="4879" y="57"/>
                  </a:lnTo>
                  <a:lnTo>
                    <a:pt x="4887" y="62"/>
                  </a:lnTo>
                  <a:lnTo>
                    <a:pt x="4896" y="67"/>
                  </a:lnTo>
                  <a:lnTo>
                    <a:pt x="4902" y="74"/>
                  </a:lnTo>
                  <a:lnTo>
                    <a:pt x="4909" y="80"/>
                  </a:lnTo>
                  <a:lnTo>
                    <a:pt x="4913" y="88"/>
                  </a:lnTo>
                  <a:lnTo>
                    <a:pt x="4918" y="97"/>
                  </a:lnTo>
                  <a:lnTo>
                    <a:pt x="4920" y="107"/>
                  </a:lnTo>
                  <a:lnTo>
                    <a:pt x="4922" y="118"/>
                  </a:lnTo>
                  <a:lnTo>
                    <a:pt x="4924" y="130"/>
                  </a:lnTo>
                  <a:lnTo>
                    <a:pt x="4925" y="143"/>
                  </a:lnTo>
                  <a:lnTo>
                    <a:pt x="4925" y="151"/>
                  </a:lnTo>
                  <a:lnTo>
                    <a:pt x="4925" y="159"/>
                  </a:lnTo>
                  <a:lnTo>
                    <a:pt x="4926" y="167"/>
                  </a:lnTo>
                  <a:lnTo>
                    <a:pt x="4926" y="175"/>
                  </a:lnTo>
                  <a:lnTo>
                    <a:pt x="4926" y="184"/>
                  </a:lnTo>
                  <a:lnTo>
                    <a:pt x="4927" y="195"/>
                  </a:lnTo>
                  <a:lnTo>
                    <a:pt x="4927" y="205"/>
                  </a:lnTo>
                  <a:lnTo>
                    <a:pt x="4927" y="217"/>
                  </a:lnTo>
                  <a:lnTo>
                    <a:pt x="4927" y="230"/>
                  </a:lnTo>
                  <a:lnTo>
                    <a:pt x="4927" y="244"/>
                  </a:lnTo>
                  <a:lnTo>
                    <a:pt x="4927" y="260"/>
                  </a:lnTo>
                  <a:lnTo>
                    <a:pt x="4927" y="277"/>
                  </a:lnTo>
                  <a:lnTo>
                    <a:pt x="4927" y="296"/>
                  </a:lnTo>
                  <a:lnTo>
                    <a:pt x="4929" y="318"/>
                  </a:lnTo>
                  <a:lnTo>
                    <a:pt x="4929" y="341"/>
                  </a:lnTo>
                  <a:lnTo>
                    <a:pt x="4929" y="368"/>
                  </a:lnTo>
                  <a:lnTo>
                    <a:pt x="4929" y="396"/>
                  </a:lnTo>
                  <a:lnTo>
                    <a:pt x="4929" y="426"/>
                  </a:lnTo>
                  <a:lnTo>
                    <a:pt x="4929" y="460"/>
                  </a:lnTo>
                  <a:lnTo>
                    <a:pt x="4929" y="497"/>
                  </a:lnTo>
                  <a:lnTo>
                    <a:pt x="4929" y="785"/>
                  </a:lnTo>
                  <a:close/>
                  <a:moveTo>
                    <a:pt x="5059" y="104"/>
                  </a:moveTo>
                  <a:lnTo>
                    <a:pt x="5060" y="97"/>
                  </a:lnTo>
                  <a:lnTo>
                    <a:pt x="5063" y="92"/>
                  </a:lnTo>
                  <a:lnTo>
                    <a:pt x="5066" y="88"/>
                  </a:lnTo>
                  <a:lnTo>
                    <a:pt x="5072" y="84"/>
                  </a:lnTo>
                  <a:lnTo>
                    <a:pt x="5082" y="82"/>
                  </a:lnTo>
                  <a:lnTo>
                    <a:pt x="5097" y="80"/>
                  </a:lnTo>
                  <a:lnTo>
                    <a:pt x="5105" y="79"/>
                  </a:lnTo>
                  <a:lnTo>
                    <a:pt x="5115" y="78"/>
                  </a:lnTo>
                  <a:lnTo>
                    <a:pt x="5125" y="77"/>
                  </a:lnTo>
                  <a:lnTo>
                    <a:pt x="5134" y="76"/>
                  </a:lnTo>
                  <a:lnTo>
                    <a:pt x="5146" y="76"/>
                  </a:lnTo>
                  <a:lnTo>
                    <a:pt x="5157" y="75"/>
                  </a:lnTo>
                  <a:lnTo>
                    <a:pt x="5169" y="75"/>
                  </a:lnTo>
                  <a:lnTo>
                    <a:pt x="5181" y="75"/>
                  </a:lnTo>
                  <a:lnTo>
                    <a:pt x="5203" y="76"/>
                  </a:lnTo>
                  <a:lnTo>
                    <a:pt x="5224" y="77"/>
                  </a:lnTo>
                  <a:lnTo>
                    <a:pt x="5244" y="80"/>
                  </a:lnTo>
                  <a:lnTo>
                    <a:pt x="5263" y="84"/>
                  </a:lnTo>
                  <a:lnTo>
                    <a:pt x="5282" y="90"/>
                  </a:lnTo>
                  <a:lnTo>
                    <a:pt x="5299" y="97"/>
                  </a:lnTo>
                  <a:lnTo>
                    <a:pt x="5317" y="105"/>
                  </a:lnTo>
                  <a:lnTo>
                    <a:pt x="5333" y="114"/>
                  </a:lnTo>
                  <a:lnTo>
                    <a:pt x="5348" y="125"/>
                  </a:lnTo>
                  <a:lnTo>
                    <a:pt x="5362" y="135"/>
                  </a:lnTo>
                  <a:lnTo>
                    <a:pt x="5376" y="148"/>
                  </a:lnTo>
                  <a:lnTo>
                    <a:pt x="5388" y="161"/>
                  </a:lnTo>
                  <a:lnTo>
                    <a:pt x="5400" y="177"/>
                  </a:lnTo>
                  <a:lnTo>
                    <a:pt x="5411" y="192"/>
                  </a:lnTo>
                  <a:lnTo>
                    <a:pt x="5421" y="208"/>
                  </a:lnTo>
                  <a:lnTo>
                    <a:pt x="5430" y="226"/>
                  </a:lnTo>
                  <a:lnTo>
                    <a:pt x="5438" y="245"/>
                  </a:lnTo>
                  <a:lnTo>
                    <a:pt x="5444" y="264"/>
                  </a:lnTo>
                  <a:lnTo>
                    <a:pt x="5451" y="285"/>
                  </a:lnTo>
                  <a:lnTo>
                    <a:pt x="5455" y="307"/>
                  </a:lnTo>
                  <a:lnTo>
                    <a:pt x="5460" y="330"/>
                  </a:lnTo>
                  <a:lnTo>
                    <a:pt x="5462" y="352"/>
                  </a:lnTo>
                  <a:lnTo>
                    <a:pt x="5464" y="377"/>
                  </a:lnTo>
                  <a:lnTo>
                    <a:pt x="5464" y="402"/>
                  </a:lnTo>
                  <a:lnTo>
                    <a:pt x="5464" y="433"/>
                  </a:lnTo>
                  <a:lnTo>
                    <a:pt x="5461" y="461"/>
                  </a:lnTo>
                  <a:lnTo>
                    <a:pt x="5456" y="488"/>
                  </a:lnTo>
                  <a:lnTo>
                    <a:pt x="5451" y="514"/>
                  </a:lnTo>
                  <a:lnTo>
                    <a:pt x="5444" y="538"/>
                  </a:lnTo>
                  <a:lnTo>
                    <a:pt x="5436" y="560"/>
                  </a:lnTo>
                  <a:lnTo>
                    <a:pt x="5426" y="580"/>
                  </a:lnTo>
                  <a:lnTo>
                    <a:pt x="5416" y="599"/>
                  </a:lnTo>
                  <a:lnTo>
                    <a:pt x="5404" y="616"/>
                  </a:lnTo>
                  <a:lnTo>
                    <a:pt x="5392" y="630"/>
                  </a:lnTo>
                  <a:lnTo>
                    <a:pt x="5378" y="643"/>
                  </a:lnTo>
                  <a:lnTo>
                    <a:pt x="5364" y="654"/>
                  </a:lnTo>
                  <a:lnTo>
                    <a:pt x="5350" y="663"/>
                  </a:lnTo>
                  <a:lnTo>
                    <a:pt x="5335" y="670"/>
                  </a:lnTo>
                  <a:lnTo>
                    <a:pt x="5320" y="676"/>
                  </a:lnTo>
                  <a:lnTo>
                    <a:pt x="5304" y="679"/>
                  </a:lnTo>
                  <a:lnTo>
                    <a:pt x="5288" y="682"/>
                  </a:lnTo>
                  <a:lnTo>
                    <a:pt x="5272" y="684"/>
                  </a:lnTo>
                  <a:lnTo>
                    <a:pt x="5257" y="685"/>
                  </a:lnTo>
                  <a:lnTo>
                    <a:pt x="5242" y="685"/>
                  </a:lnTo>
                  <a:lnTo>
                    <a:pt x="5224" y="685"/>
                  </a:lnTo>
                  <a:lnTo>
                    <a:pt x="5206" y="684"/>
                  </a:lnTo>
                  <a:lnTo>
                    <a:pt x="5189" y="683"/>
                  </a:lnTo>
                  <a:lnTo>
                    <a:pt x="5171" y="681"/>
                  </a:lnTo>
                  <a:lnTo>
                    <a:pt x="5154" y="680"/>
                  </a:lnTo>
                  <a:lnTo>
                    <a:pt x="5139" y="678"/>
                  </a:lnTo>
                  <a:lnTo>
                    <a:pt x="5124" y="675"/>
                  </a:lnTo>
                  <a:lnTo>
                    <a:pt x="5110" y="672"/>
                  </a:lnTo>
                  <a:lnTo>
                    <a:pt x="5098" y="669"/>
                  </a:lnTo>
                  <a:lnTo>
                    <a:pt x="5087" y="666"/>
                  </a:lnTo>
                  <a:lnTo>
                    <a:pt x="5077" y="663"/>
                  </a:lnTo>
                  <a:lnTo>
                    <a:pt x="5071" y="659"/>
                  </a:lnTo>
                  <a:lnTo>
                    <a:pt x="5065" y="655"/>
                  </a:lnTo>
                  <a:lnTo>
                    <a:pt x="5062" y="651"/>
                  </a:lnTo>
                  <a:lnTo>
                    <a:pt x="5060" y="645"/>
                  </a:lnTo>
                  <a:lnTo>
                    <a:pt x="5059" y="639"/>
                  </a:lnTo>
                  <a:lnTo>
                    <a:pt x="5059" y="104"/>
                  </a:lnTo>
                  <a:close/>
                  <a:moveTo>
                    <a:pt x="6363" y="497"/>
                  </a:moveTo>
                  <a:lnTo>
                    <a:pt x="6363" y="460"/>
                  </a:lnTo>
                  <a:lnTo>
                    <a:pt x="6363" y="426"/>
                  </a:lnTo>
                  <a:lnTo>
                    <a:pt x="6363" y="396"/>
                  </a:lnTo>
                  <a:lnTo>
                    <a:pt x="6363" y="368"/>
                  </a:lnTo>
                  <a:lnTo>
                    <a:pt x="6363" y="341"/>
                  </a:lnTo>
                  <a:lnTo>
                    <a:pt x="6363" y="318"/>
                  </a:lnTo>
                  <a:lnTo>
                    <a:pt x="6363" y="296"/>
                  </a:lnTo>
                  <a:lnTo>
                    <a:pt x="6363" y="277"/>
                  </a:lnTo>
                  <a:lnTo>
                    <a:pt x="6363" y="260"/>
                  </a:lnTo>
                  <a:lnTo>
                    <a:pt x="6363" y="244"/>
                  </a:lnTo>
                  <a:lnTo>
                    <a:pt x="6364" y="230"/>
                  </a:lnTo>
                  <a:lnTo>
                    <a:pt x="6364" y="217"/>
                  </a:lnTo>
                  <a:lnTo>
                    <a:pt x="6364" y="205"/>
                  </a:lnTo>
                  <a:lnTo>
                    <a:pt x="6364" y="195"/>
                  </a:lnTo>
                  <a:lnTo>
                    <a:pt x="6364" y="184"/>
                  </a:lnTo>
                  <a:lnTo>
                    <a:pt x="6364" y="175"/>
                  </a:lnTo>
                  <a:lnTo>
                    <a:pt x="6365" y="159"/>
                  </a:lnTo>
                  <a:lnTo>
                    <a:pt x="6366" y="143"/>
                  </a:lnTo>
                  <a:lnTo>
                    <a:pt x="6367" y="123"/>
                  </a:lnTo>
                  <a:lnTo>
                    <a:pt x="6370" y="106"/>
                  </a:lnTo>
                  <a:lnTo>
                    <a:pt x="6372" y="97"/>
                  </a:lnTo>
                  <a:lnTo>
                    <a:pt x="6375" y="91"/>
                  </a:lnTo>
                  <a:lnTo>
                    <a:pt x="6378" y="84"/>
                  </a:lnTo>
                  <a:lnTo>
                    <a:pt x="6381" y="78"/>
                  </a:lnTo>
                  <a:lnTo>
                    <a:pt x="6384" y="72"/>
                  </a:lnTo>
                  <a:lnTo>
                    <a:pt x="6389" y="68"/>
                  </a:lnTo>
                  <a:lnTo>
                    <a:pt x="6393" y="64"/>
                  </a:lnTo>
                  <a:lnTo>
                    <a:pt x="6398" y="60"/>
                  </a:lnTo>
                  <a:lnTo>
                    <a:pt x="6405" y="57"/>
                  </a:lnTo>
                  <a:lnTo>
                    <a:pt x="6411" y="54"/>
                  </a:lnTo>
                  <a:lnTo>
                    <a:pt x="6419" y="52"/>
                  </a:lnTo>
                  <a:lnTo>
                    <a:pt x="6427" y="50"/>
                  </a:lnTo>
                  <a:lnTo>
                    <a:pt x="6440" y="47"/>
                  </a:lnTo>
                  <a:lnTo>
                    <a:pt x="6449" y="46"/>
                  </a:lnTo>
                  <a:lnTo>
                    <a:pt x="6459" y="45"/>
                  </a:lnTo>
                  <a:lnTo>
                    <a:pt x="6467" y="45"/>
                  </a:lnTo>
                  <a:lnTo>
                    <a:pt x="6472" y="44"/>
                  </a:lnTo>
                  <a:lnTo>
                    <a:pt x="6476" y="43"/>
                  </a:lnTo>
                  <a:lnTo>
                    <a:pt x="6479" y="40"/>
                  </a:lnTo>
                  <a:lnTo>
                    <a:pt x="6481" y="36"/>
                  </a:lnTo>
                  <a:lnTo>
                    <a:pt x="6480" y="32"/>
                  </a:lnTo>
                  <a:lnTo>
                    <a:pt x="6479" y="29"/>
                  </a:lnTo>
                  <a:lnTo>
                    <a:pt x="6476" y="27"/>
                  </a:lnTo>
                  <a:lnTo>
                    <a:pt x="6474" y="25"/>
                  </a:lnTo>
                  <a:lnTo>
                    <a:pt x="6466" y="23"/>
                  </a:lnTo>
                  <a:lnTo>
                    <a:pt x="6454" y="23"/>
                  </a:lnTo>
                  <a:lnTo>
                    <a:pt x="6444" y="23"/>
                  </a:lnTo>
                  <a:lnTo>
                    <a:pt x="6433" y="23"/>
                  </a:lnTo>
                  <a:lnTo>
                    <a:pt x="6422" y="23"/>
                  </a:lnTo>
                  <a:lnTo>
                    <a:pt x="6409" y="23"/>
                  </a:lnTo>
                  <a:lnTo>
                    <a:pt x="6397" y="24"/>
                  </a:lnTo>
                  <a:lnTo>
                    <a:pt x="6384" y="24"/>
                  </a:lnTo>
                  <a:lnTo>
                    <a:pt x="6371" y="25"/>
                  </a:lnTo>
                  <a:lnTo>
                    <a:pt x="6358" y="25"/>
                  </a:lnTo>
                  <a:lnTo>
                    <a:pt x="6346" y="25"/>
                  </a:lnTo>
                  <a:lnTo>
                    <a:pt x="6336" y="26"/>
                  </a:lnTo>
                  <a:lnTo>
                    <a:pt x="6325" y="26"/>
                  </a:lnTo>
                  <a:lnTo>
                    <a:pt x="6315" y="26"/>
                  </a:lnTo>
                  <a:lnTo>
                    <a:pt x="6301" y="27"/>
                  </a:lnTo>
                  <a:lnTo>
                    <a:pt x="6294" y="27"/>
                  </a:lnTo>
                  <a:lnTo>
                    <a:pt x="6287" y="27"/>
                  </a:lnTo>
                  <a:lnTo>
                    <a:pt x="6273" y="26"/>
                  </a:lnTo>
                  <a:lnTo>
                    <a:pt x="6263" y="26"/>
                  </a:lnTo>
                  <a:lnTo>
                    <a:pt x="6252" y="26"/>
                  </a:lnTo>
                  <a:lnTo>
                    <a:pt x="6241" y="25"/>
                  </a:lnTo>
                  <a:lnTo>
                    <a:pt x="6228" y="25"/>
                  </a:lnTo>
                  <a:lnTo>
                    <a:pt x="6215" y="25"/>
                  </a:lnTo>
                  <a:lnTo>
                    <a:pt x="6202" y="24"/>
                  </a:lnTo>
                  <a:lnTo>
                    <a:pt x="6189" y="24"/>
                  </a:lnTo>
                  <a:lnTo>
                    <a:pt x="6176" y="23"/>
                  </a:lnTo>
                  <a:lnTo>
                    <a:pt x="6163" y="23"/>
                  </a:lnTo>
                  <a:lnTo>
                    <a:pt x="6151" y="23"/>
                  </a:lnTo>
                  <a:lnTo>
                    <a:pt x="6139" y="23"/>
                  </a:lnTo>
                  <a:lnTo>
                    <a:pt x="6128" y="23"/>
                  </a:lnTo>
                  <a:lnTo>
                    <a:pt x="6117" y="23"/>
                  </a:lnTo>
                  <a:lnTo>
                    <a:pt x="6109" y="25"/>
                  </a:lnTo>
                  <a:lnTo>
                    <a:pt x="6106" y="27"/>
                  </a:lnTo>
                  <a:lnTo>
                    <a:pt x="6105" y="29"/>
                  </a:lnTo>
                  <a:lnTo>
                    <a:pt x="6102" y="32"/>
                  </a:lnTo>
                  <a:lnTo>
                    <a:pt x="6102" y="36"/>
                  </a:lnTo>
                  <a:lnTo>
                    <a:pt x="6104" y="40"/>
                  </a:lnTo>
                  <a:lnTo>
                    <a:pt x="6107" y="43"/>
                  </a:lnTo>
                  <a:lnTo>
                    <a:pt x="6111" y="44"/>
                  </a:lnTo>
                  <a:lnTo>
                    <a:pt x="6115" y="45"/>
                  </a:lnTo>
                  <a:lnTo>
                    <a:pt x="6126" y="45"/>
                  </a:lnTo>
                  <a:lnTo>
                    <a:pt x="6138" y="46"/>
                  </a:lnTo>
                  <a:lnTo>
                    <a:pt x="6152" y="49"/>
                  </a:lnTo>
                  <a:lnTo>
                    <a:pt x="6166" y="52"/>
                  </a:lnTo>
                  <a:lnTo>
                    <a:pt x="6173" y="53"/>
                  </a:lnTo>
                  <a:lnTo>
                    <a:pt x="6179" y="55"/>
                  </a:lnTo>
                  <a:lnTo>
                    <a:pt x="6185" y="58"/>
                  </a:lnTo>
                  <a:lnTo>
                    <a:pt x="6190" y="62"/>
                  </a:lnTo>
                  <a:lnTo>
                    <a:pt x="6195" y="65"/>
                  </a:lnTo>
                  <a:lnTo>
                    <a:pt x="6199" y="69"/>
                  </a:lnTo>
                  <a:lnTo>
                    <a:pt x="6203" y="75"/>
                  </a:lnTo>
                  <a:lnTo>
                    <a:pt x="6207" y="80"/>
                  </a:lnTo>
                  <a:lnTo>
                    <a:pt x="6210" y="85"/>
                  </a:lnTo>
                  <a:lnTo>
                    <a:pt x="6212" y="92"/>
                  </a:lnTo>
                  <a:lnTo>
                    <a:pt x="6215" y="100"/>
                  </a:lnTo>
                  <a:lnTo>
                    <a:pt x="6217" y="107"/>
                  </a:lnTo>
                  <a:lnTo>
                    <a:pt x="6221" y="123"/>
                  </a:lnTo>
                  <a:lnTo>
                    <a:pt x="6222" y="143"/>
                  </a:lnTo>
                  <a:lnTo>
                    <a:pt x="6223" y="159"/>
                  </a:lnTo>
                  <a:lnTo>
                    <a:pt x="6224" y="175"/>
                  </a:lnTo>
                  <a:lnTo>
                    <a:pt x="6224" y="184"/>
                  </a:lnTo>
                  <a:lnTo>
                    <a:pt x="6224" y="195"/>
                  </a:lnTo>
                  <a:lnTo>
                    <a:pt x="6224" y="205"/>
                  </a:lnTo>
                  <a:lnTo>
                    <a:pt x="6225" y="217"/>
                  </a:lnTo>
                  <a:lnTo>
                    <a:pt x="6225" y="230"/>
                  </a:lnTo>
                  <a:lnTo>
                    <a:pt x="6225" y="244"/>
                  </a:lnTo>
                  <a:lnTo>
                    <a:pt x="6225" y="260"/>
                  </a:lnTo>
                  <a:lnTo>
                    <a:pt x="6225" y="277"/>
                  </a:lnTo>
                  <a:lnTo>
                    <a:pt x="6225" y="296"/>
                  </a:lnTo>
                  <a:lnTo>
                    <a:pt x="6225" y="318"/>
                  </a:lnTo>
                  <a:lnTo>
                    <a:pt x="6225" y="341"/>
                  </a:lnTo>
                  <a:lnTo>
                    <a:pt x="6225" y="368"/>
                  </a:lnTo>
                  <a:lnTo>
                    <a:pt x="6225" y="396"/>
                  </a:lnTo>
                  <a:lnTo>
                    <a:pt x="6225" y="426"/>
                  </a:lnTo>
                  <a:lnTo>
                    <a:pt x="6225" y="460"/>
                  </a:lnTo>
                  <a:lnTo>
                    <a:pt x="6225" y="497"/>
                  </a:lnTo>
                  <a:lnTo>
                    <a:pt x="6225" y="785"/>
                  </a:lnTo>
                  <a:lnTo>
                    <a:pt x="6225" y="824"/>
                  </a:lnTo>
                  <a:lnTo>
                    <a:pt x="6225" y="861"/>
                  </a:lnTo>
                  <a:lnTo>
                    <a:pt x="6225" y="897"/>
                  </a:lnTo>
                  <a:lnTo>
                    <a:pt x="6225" y="932"/>
                  </a:lnTo>
                  <a:lnTo>
                    <a:pt x="6225" y="964"/>
                  </a:lnTo>
                  <a:lnTo>
                    <a:pt x="6224" y="996"/>
                  </a:lnTo>
                  <a:lnTo>
                    <a:pt x="6224" y="1025"/>
                  </a:lnTo>
                  <a:lnTo>
                    <a:pt x="6223" y="1052"/>
                  </a:lnTo>
                  <a:lnTo>
                    <a:pt x="6222" y="1078"/>
                  </a:lnTo>
                  <a:lnTo>
                    <a:pt x="6221" y="1101"/>
                  </a:lnTo>
                  <a:lnTo>
                    <a:pt x="6218" y="1121"/>
                  </a:lnTo>
                  <a:lnTo>
                    <a:pt x="6217" y="1140"/>
                  </a:lnTo>
                  <a:lnTo>
                    <a:pt x="6215" y="1152"/>
                  </a:lnTo>
                  <a:lnTo>
                    <a:pt x="6214" y="1163"/>
                  </a:lnTo>
                  <a:lnTo>
                    <a:pt x="6212" y="1174"/>
                  </a:lnTo>
                  <a:lnTo>
                    <a:pt x="6209" y="1183"/>
                  </a:lnTo>
                  <a:lnTo>
                    <a:pt x="6207" y="1192"/>
                  </a:lnTo>
                  <a:lnTo>
                    <a:pt x="6203" y="1201"/>
                  </a:lnTo>
                  <a:lnTo>
                    <a:pt x="6199" y="1208"/>
                  </a:lnTo>
                  <a:lnTo>
                    <a:pt x="6195" y="1215"/>
                  </a:lnTo>
                  <a:lnTo>
                    <a:pt x="6190" y="1220"/>
                  </a:lnTo>
                  <a:lnTo>
                    <a:pt x="6184" y="1225"/>
                  </a:lnTo>
                  <a:lnTo>
                    <a:pt x="6177" y="1228"/>
                  </a:lnTo>
                  <a:lnTo>
                    <a:pt x="6170" y="1230"/>
                  </a:lnTo>
                  <a:lnTo>
                    <a:pt x="6158" y="1232"/>
                  </a:lnTo>
                  <a:lnTo>
                    <a:pt x="6145" y="1234"/>
                  </a:lnTo>
                  <a:lnTo>
                    <a:pt x="6133" y="1236"/>
                  </a:lnTo>
                  <a:lnTo>
                    <a:pt x="6121" y="1236"/>
                  </a:lnTo>
                  <a:lnTo>
                    <a:pt x="6114" y="1238"/>
                  </a:lnTo>
                  <a:lnTo>
                    <a:pt x="6110" y="1240"/>
                  </a:lnTo>
                  <a:lnTo>
                    <a:pt x="6108" y="1243"/>
                  </a:lnTo>
                  <a:lnTo>
                    <a:pt x="6108" y="1246"/>
                  </a:lnTo>
                  <a:lnTo>
                    <a:pt x="6108" y="1249"/>
                  </a:lnTo>
                  <a:lnTo>
                    <a:pt x="6109" y="1253"/>
                  </a:lnTo>
                  <a:lnTo>
                    <a:pt x="6111" y="1255"/>
                  </a:lnTo>
                  <a:lnTo>
                    <a:pt x="6113" y="1257"/>
                  </a:lnTo>
                  <a:lnTo>
                    <a:pt x="6122" y="1259"/>
                  </a:lnTo>
                  <a:lnTo>
                    <a:pt x="6134" y="1259"/>
                  </a:lnTo>
                  <a:lnTo>
                    <a:pt x="6144" y="1259"/>
                  </a:lnTo>
                  <a:lnTo>
                    <a:pt x="6155" y="1259"/>
                  </a:lnTo>
                  <a:lnTo>
                    <a:pt x="6166" y="1259"/>
                  </a:lnTo>
                  <a:lnTo>
                    <a:pt x="6178" y="1259"/>
                  </a:lnTo>
                  <a:lnTo>
                    <a:pt x="6191" y="1258"/>
                  </a:lnTo>
                  <a:lnTo>
                    <a:pt x="6203" y="1258"/>
                  </a:lnTo>
                  <a:lnTo>
                    <a:pt x="6216" y="1257"/>
                  </a:lnTo>
                  <a:lnTo>
                    <a:pt x="6229" y="1257"/>
                  </a:lnTo>
                  <a:lnTo>
                    <a:pt x="6241" y="1257"/>
                  </a:lnTo>
                  <a:lnTo>
                    <a:pt x="6252" y="1256"/>
                  </a:lnTo>
                  <a:lnTo>
                    <a:pt x="6263" y="1256"/>
                  </a:lnTo>
                  <a:lnTo>
                    <a:pt x="6273" y="1255"/>
                  </a:lnTo>
                  <a:lnTo>
                    <a:pt x="6287" y="1255"/>
                  </a:lnTo>
                  <a:lnTo>
                    <a:pt x="6294" y="1255"/>
                  </a:lnTo>
                  <a:lnTo>
                    <a:pt x="6301" y="1255"/>
                  </a:lnTo>
                  <a:lnTo>
                    <a:pt x="6316" y="1255"/>
                  </a:lnTo>
                  <a:lnTo>
                    <a:pt x="6326" y="1256"/>
                  </a:lnTo>
                  <a:lnTo>
                    <a:pt x="6338" y="1256"/>
                  </a:lnTo>
                  <a:lnTo>
                    <a:pt x="6350" y="1257"/>
                  </a:lnTo>
                  <a:lnTo>
                    <a:pt x="6364" y="1257"/>
                  </a:lnTo>
                  <a:lnTo>
                    <a:pt x="6379" y="1257"/>
                  </a:lnTo>
                  <a:lnTo>
                    <a:pt x="6394" y="1258"/>
                  </a:lnTo>
                  <a:lnTo>
                    <a:pt x="6410" y="1258"/>
                  </a:lnTo>
                  <a:lnTo>
                    <a:pt x="6427" y="1259"/>
                  </a:lnTo>
                  <a:lnTo>
                    <a:pt x="6444" y="1259"/>
                  </a:lnTo>
                  <a:lnTo>
                    <a:pt x="6461" y="1259"/>
                  </a:lnTo>
                  <a:lnTo>
                    <a:pt x="6478" y="1259"/>
                  </a:lnTo>
                  <a:lnTo>
                    <a:pt x="6495" y="1259"/>
                  </a:lnTo>
                  <a:lnTo>
                    <a:pt x="6501" y="1259"/>
                  </a:lnTo>
                  <a:lnTo>
                    <a:pt x="6507" y="1258"/>
                  </a:lnTo>
                  <a:lnTo>
                    <a:pt x="6511" y="1257"/>
                  </a:lnTo>
                  <a:lnTo>
                    <a:pt x="6514" y="1256"/>
                  </a:lnTo>
                  <a:lnTo>
                    <a:pt x="6518" y="1254"/>
                  </a:lnTo>
                  <a:lnTo>
                    <a:pt x="6520" y="1252"/>
                  </a:lnTo>
                  <a:lnTo>
                    <a:pt x="6521" y="1249"/>
                  </a:lnTo>
                  <a:lnTo>
                    <a:pt x="6521" y="1246"/>
                  </a:lnTo>
                  <a:lnTo>
                    <a:pt x="6521" y="1243"/>
                  </a:lnTo>
                  <a:lnTo>
                    <a:pt x="6519" y="1240"/>
                  </a:lnTo>
                  <a:lnTo>
                    <a:pt x="6514" y="1238"/>
                  </a:lnTo>
                  <a:lnTo>
                    <a:pt x="6508" y="1236"/>
                  </a:lnTo>
                  <a:lnTo>
                    <a:pt x="6499" y="1236"/>
                  </a:lnTo>
                  <a:lnTo>
                    <a:pt x="6487" y="1235"/>
                  </a:lnTo>
                  <a:lnTo>
                    <a:pt x="6474" y="1234"/>
                  </a:lnTo>
                  <a:lnTo>
                    <a:pt x="6460" y="1233"/>
                  </a:lnTo>
                  <a:lnTo>
                    <a:pt x="6447" y="1232"/>
                  </a:lnTo>
                  <a:lnTo>
                    <a:pt x="6434" y="1230"/>
                  </a:lnTo>
                  <a:lnTo>
                    <a:pt x="6423" y="1228"/>
                  </a:lnTo>
                  <a:lnTo>
                    <a:pt x="6414" y="1225"/>
                  </a:lnTo>
                  <a:lnTo>
                    <a:pt x="6405" y="1220"/>
                  </a:lnTo>
                  <a:lnTo>
                    <a:pt x="6397" y="1215"/>
                  </a:lnTo>
                  <a:lnTo>
                    <a:pt x="6391" y="1208"/>
                  </a:lnTo>
                  <a:lnTo>
                    <a:pt x="6386" y="1201"/>
                  </a:lnTo>
                  <a:lnTo>
                    <a:pt x="6382" y="1192"/>
                  </a:lnTo>
                  <a:lnTo>
                    <a:pt x="6379" y="1183"/>
                  </a:lnTo>
                  <a:lnTo>
                    <a:pt x="6376" y="1174"/>
                  </a:lnTo>
                  <a:lnTo>
                    <a:pt x="6373" y="1163"/>
                  </a:lnTo>
                  <a:lnTo>
                    <a:pt x="6372" y="1152"/>
                  </a:lnTo>
                  <a:lnTo>
                    <a:pt x="6370" y="1140"/>
                  </a:lnTo>
                  <a:lnTo>
                    <a:pt x="6369" y="1121"/>
                  </a:lnTo>
                  <a:lnTo>
                    <a:pt x="6367" y="1101"/>
                  </a:lnTo>
                  <a:lnTo>
                    <a:pt x="6366" y="1078"/>
                  </a:lnTo>
                  <a:lnTo>
                    <a:pt x="6365" y="1052"/>
                  </a:lnTo>
                  <a:lnTo>
                    <a:pt x="6365" y="1025"/>
                  </a:lnTo>
                  <a:lnTo>
                    <a:pt x="6364" y="996"/>
                  </a:lnTo>
                  <a:lnTo>
                    <a:pt x="6363" y="964"/>
                  </a:lnTo>
                  <a:lnTo>
                    <a:pt x="6363" y="932"/>
                  </a:lnTo>
                  <a:lnTo>
                    <a:pt x="6363" y="897"/>
                  </a:lnTo>
                  <a:lnTo>
                    <a:pt x="6363" y="861"/>
                  </a:lnTo>
                  <a:lnTo>
                    <a:pt x="6363" y="824"/>
                  </a:lnTo>
                  <a:lnTo>
                    <a:pt x="6363" y="785"/>
                  </a:lnTo>
                  <a:lnTo>
                    <a:pt x="6363" y="497"/>
                  </a:lnTo>
                  <a:close/>
                  <a:moveTo>
                    <a:pt x="7031" y="253"/>
                  </a:moveTo>
                  <a:lnTo>
                    <a:pt x="7043" y="266"/>
                  </a:lnTo>
                  <a:lnTo>
                    <a:pt x="7057" y="282"/>
                  </a:lnTo>
                  <a:lnTo>
                    <a:pt x="7074" y="300"/>
                  </a:lnTo>
                  <a:lnTo>
                    <a:pt x="7094" y="323"/>
                  </a:lnTo>
                  <a:lnTo>
                    <a:pt x="7116" y="347"/>
                  </a:lnTo>
                  <a:lnTo>
                    <a:pt x="7140" y="374"/>
                  </a:lnTo>
                  <a:lnTo>
                    <a:pt x="7166" y="402"/>
                  </a:lnTo>
                  <a:lnTo>
                    <a:pt x="7194" y="434"/>
                  </a:lnTo>
                  <a:lnTo>
                    <a:pt x="7223" y="466"/>
                  </a:lnTo>
                  <a:lnTo>
                    <a:pt x="7254" y="500"/>
                  </a:lnTo>
                  <a:lnTo>
                    <a:pt x="7286" y="535"/>
                  </a:lnTo>
                  <a:lnTo>
                    <a:pt x="7320" y="571"/>
                  </a:lnTo>
                  <a:lnTo>
                    <a:pt x="7353" y="608"/>
                  </a:lnTo>
                  <a:lnTo>
                    <a:pt x="7388" y="646"/>
                  </a:lnTo>
                  <a:lnTo>
                    <a:pt x="7423" y="684"/>
                  </a:lnTo>
                  <a:lnTo>
                    <a:pt x="7459" y="722"/>
                  </a:lnTo>
                  <a:lnTo>
                    <a:pt x="7486" y="752"/>
                  </a:lnTo>
                  <a:lnTo>
                    <a:pt x="7513" y="780"/>
                  </a:lnTo>
                  <a:lnTo>
                    <a:pt x="7540" y="809"/>
                  </a:lnTo>
                  <a:lnTo>
                    <a:pt x="7568" y="839"/>
                  </a:lnTo>
                  <a:lnTo>
                    <a:pt x="7596" y="869"/>
                  </a:lnTo>
                  <a:lnTo>
                    <a:pt x="7623" y="898"/>
                  </a:lnTo>
                  <a:lnTo>
                    <a:pt x="7652" y="926"/>
                  </a:lnTo>
                  <a:lnTo>
                    <a:pt x="7679" y="954"/>
                  </a:lnTo>
                  <a:lnTo>
                    <a:pt x="7705" y="983"/>
                  </a:lnTo>
                  <a:lnTo>
                    <a:pt x="7731" y="1009"/>
                  </a:lnTo>
                  <a:lnTo>
                    <a:pt x="7754" y="1034"/>
                  </a:lnTo>
                  <a:lnTo>
                    <a:pt x="7777" y="1056"/>
                  </a:lnTo>
                  <a:lnTo>
                    <a:pt x="7799" y="1079"/>
                  </a:lnTo>
                  <a:lnTo>
                    <a:pt x="7818" y="1099"/>
                  </a:lnTo>
                  <a:lnTo>
                    <a:pt x="7836" y="1116"/>
                  </a:lnTo>
                  <a:lnTo>
                    <a:pt x="7851" y="1131"/>
                  </a:lnTo>
                  <a:lnTo>
                    <a:pt x="7864" y="1144"/>
                  </a:lnTo>
                  <a:lnTo>
                    <a:pt x="7874" y="1155"/>
                  </a:lnTo>
                  <a:lnTo>
                    <a:pt x="7881" y="1162"/>
                  </a:lnTo>
                  <a:lnTo>
                    <a:pt x="7886" y="1166"/>
                  </a:lnTo>
                  <a:lnTo>
                    <a:pt x="7905" y="1187"/>
                  </a:lnTo>
                  <a:lnTo>
                    <a:pt x="7924" y="1204"/>
                  </a:lnTo>
                  <a:lnTo>
                    <a:pt x="7939" y="1219"/>
                  </a:lnTo>
                  <a:lnTo>
                    <a:pt x="7952" y="1232"/>
                  </a:lnTo>
                  <a:lnTo>
                    <a:pt x="7964" y="1243"/>
                  </a:lnTo>
                  <a:lnTo>
                    <a:pt x="7972" y="1252"/>
                  </a:lnTo>
                  <a:lnTo>
                    <a:pt x="7981" y="1258"/>
                  </a:lnTo>
                  <a:lnTo>
                    <a:pt x="7988" y="1264"/>
                  </a:lnTo>
                  <a:lnTo>
                    <a:pt x="7993" y="1267"/>
                  </a:lnTo>
                  <a:lnTo>
                    <a:pt x="7997" y="1269"/>
                  </a:lnTo>
                  <a:lnTo>
                    <a:pt x="8002" y="1271"/>
                  </a:lnTo>
                  <a:lnTo>
                    <a:pt x="8005" y="1271"/>
                  </a:lnTo>
                  <a:lnTo>
                    <a:pt x="8009" y="1270"/>
                  </a:lnTo>
                  <a:lnTo>
                    <a:pt x="8011" y="1268"/>
                  </a:lnTo>
                  <a:lnTo>
                    <a:pt x="8015" y="1262"/>
                  </a:lnTo>
                  <a:lnTo>
                    <a:pt x="8017" y="1253"/>
                  </a:lnTo>
                  <a:lnTo>
                    <a:pt x="8017" y="1247"/>
                  </a:lnTo>
                  <a:lnTo>
                    <a:pt x="8018" y="1239"/>
                  </a:lnTo>
                  <a:lnTo>
                    <a:pt x="8019" y="1230"/>
                  </a:lnTo>
                  <a:lnTo>
                    <a:pt x="8019" y="1219"/>
                  </a:lnTo>
                  <a:lnTo>
                    <a:pt x="8019" y="1206"/>
                  </a:lnTo>
                  <a:lnTo>
                    <a:pt x="8019" y="1191"/>
                  </a:lnTo>
                  <a:lnTo>
                    <a:pt x="8019" y="1174"/>
                  </a:lnTo>
                  <a:lnTo>
                    <a:pt x="8019" y="1155"/>
                  </a:lnTo>
                  <a:lnTo>
                    <a:pt x="8023" y="196"/>
                  </a:lnTo>
                  <a:lnTo>
                    <a:pt x="8023" y="172"/>
                  </a:lnTo>
                  <a:lnTo>
                    <a:pt x="8023" y="152"/>
                  </a:lnTo>
                  <a:lnTo>
                    <a:pt x="8024" y="133"/>
                  </a:lnTo>
                  <a:lnTo>
                    <a:pt x="8027" y="117"/>
                  </a:lnTo>
                  <a:lnTo>
                    <a:pt x="8029" y="103"/>
                  </a:lnTo>
                  <a:lnTo>
                    <a:pt x="8033" y="90"/>
                  </a:lnTo>
                  <a:lnTo>
                    <a:pt x="8037" y="80"/>
                  </a:lnTo>
                  <a:lnTo>
                    <a:pt x="8044" y="71"/>
                  </a:lnTo>
                  <a:lnTo>
                    <a:pt x="8052" y="64"/>
                  </a:lnTo>
                  <a:lnTo>
                    <a:pt x="8060" y="58"/>
                  </a:lnTo>
                  <a:lnTo>
                    <a:pt x="8071" y="53"/>
                  </a:lnTo>
                  <a:lnTo>
                    <a:pt x="8083" y="50"/>
                  </a:lnTo>
                  <a:lnTo>
                    <a:pt x="8097" y="47"/>
                  </a:lnTo>
                  <a:lnTo>
                    <a:pt x="8107" y="45"/>
                  </a:lnTo>
                  <a:lnTo>
                    <a:pt x="8115" y="45"/>
                  </a:lnTo>
                  <a:lnTo>
                    <a:pt x="8123" y="45"/>
                  </a:lnTo>
                  <a:lnTo>
                    <a:pt x="8131" y="44"/>
                  </a:lnTo>
                  <a:lnTo>
                    <a:pt x="8136" y="42"/>
                  </a:lnTo>
                  <a:lnTo>
                    <a:pt x="8138" y="40"/>
                  </a:lnTo>
                  <a:lnTo>
                    <a:pt x="8139" y="38"/>
                  </a:lnTo>
                  <a:lnTo>
                    <a:pt x="8140" y="36"/>
                  </a:lnTo>
                  <a:lnTo>
                    <a:pt x="8140" y="33"/>
                  </a:lnTo>
                  <a:lnTo>
                    <a:pt x="8140" y="30"/>
                  </a:lnTo>
                  <a:lnTo>
                    <a:pt x="8138" y="28"/>
                  </a:lnTo>
                  <a:lnTo>
                    <a:pt x="8136" y="26"/>
                  </a:lnTo>
                  <a:lnTo>
                    <a:pt x="8133" y="24"/>
                  </a:lnTo>
                  <a:lnTo>
                    <a:pt x="8123" y="23"/>
                  </a:lnTo>
                  <a:lnTo>
                    <a:pt x="8111" y="23"/>
                  </a:lnTo>
                  <a:lnTo>
                    <a:pt x="8095" y="23"/>
                  </a:lnTo>
                  <a:lnTo>
                    <a:pt x="8079" y="23"/>
                  </a:lnTo>
                  <a:lnTo>
                    <a:pt x="8063" y="23"/>
                  </a:lnTo>
                  <a:lnTo>
                    <a:pt x="8049" y="24"/>
                  </a:lnTo>
                  <a:lnTo>
                    <a:pt x="8035" y="24"/>
                  </a:lnTo>
                  <a:lnTo>
                    <a:pt x="8023" y="25"/>
                  </a:lnTo>
                  <a:lnTo>
                    <a:pt x="8011" y="25"/>
                  </a:lnTo>
                  <a:lnTo>
                    <a:pt x="8002" y="26"/>
                  </a:lnTo>
                  <a:lnTo>
                    <a:pt x="7984" y="27"/>
                  </a:lnTo>
                  <a:lnTo>
                    <a:pt x="7972" y="27"/>
                  </a:lnTo>
                  <a:lnTo>
                    <a:pt x="7966" y="27"/>
                  </a:lnTo>
                  <a:lnTo>
                    <a:pt x="7958" y="27"/>
                  </a:lnTo>
                  <a:lnTo>
                    <a:pt x="7949" y="27"/>
                  </a:lnTo>
                  <a:lnTo>
                    <a:pt x="7937" y="26"/>
                  </a:lnTo>
                  <a:lnTo>
                    <a:pt x="7923" y="25"/>
                  </a:lnTo>
                  <a:lnTo>
                    <a:pt x="7908" y="25"/>
                  </a:lnTo>
                  <a:lnTo>
                    <a:pt x="7892" y="24"/>
                  </a:lnTo>
                  <a:lnTo>
                    <a:pt x="7875" y="24"/>
                  </a:lnTo>
                  <a:lnTo>
                    <a:pt x="7857" y="23"/>
                  </a:lnTo>
                  <a:lnTo>
                    <a:pt x="7839" y="23"/>
                  </a:lnTo>
                  <a:lnTo>
                    <a:pt x="7821" y="23"/>
                  </a:lnTo>
                  <a:lnTo>
                    <a:pt x="7802" y="23"/>
                  </a:lnTo>
                  <a:lnTo>
                    <a:pt x="7789" y="23"/>
                  </a:lnTo>
                  <a:lnTo>
                    <a:pt x="7778" y="24"/>
                  </a:lnTo>
                  <a:lnTo>
                    <a:pt x="7774" y="26"/>
                  </a:lnTo>
                  <a:lnTo>
                    <a:pt x="7772" y="28"/>
                  </a:lnTo>
                  <a:lnTo>
                    <a:pt x="7770" y="30"/>
                  </a:lnTo>
                  <a:lnTo>
                    <a:pt x="7770" y="33"/>
                  </a:lnTo>
                  <a:lnTo>
                    <a:pt x="7770" y="38"/>
                  </a:lnTo>
                  <a:lnTo>
                    <a:pt x="7772" y="42"/>
                  </a:lnTo>
                  <a:lnTo>
                    <a:pt x="7773" y="43"/>
                  </a:lnTo>
                  <a:lnTo>
                    <a:pt x="7775" y="44"/>
                  </a:lnTo>
                  <a:lnTo>
                    <a:pt x="7778" y="45"/>
                  </a:lnTo>
                  <a:lnTo>
                    <a:pt x="7783" y="45"/>
                  </a:lnTo>
                  <a:lnTo>
                    <a:pt x="7791" y="45"/>
                  </a:lnTo>
                  <a:lnTo>
                    <a:pt x="7802" y="45"/>
                  </a:lnTo>
                  <a:lnTo>
                    <a:pt x="7816" y="46"/>
                  </a:lnTo>
                  <a:lnTo>
                    <a:pt x="7831" y="49"/>
                  </a:lnTo>
                  <a:lnTo>
                    <a:pt x="7848" y="51"/>
                  </a:lnTo>
                  <a:lnTo>
                    <a:pt x="7863" y="53"/>
                  </a:lnTo>
                  <a:lnTo>
                    <a:pt x="7875" y="57"/>
                  </a:lnTo>
                  <a:lnTo>
                    <a:pt x="7885" y="62"/>
                  </a:lnTo>
                  <a:lnTo>
                    <a:pt x="7893" y="68"/>
                  </a:lnTo>
                  <a:lnTo>
                    <a:pt x="7901" y="76"/>
                  </a:lnTo>
                  <a:lnTo>
                    <a:pt x="7907" y="84"/>
                  </a:lnTo>
                  <a:lnTo>
                    <a:pt x="7913" y="96"/>
                  </a:lnTo>
                  <a:lnTo>
                    <a:pt x="7917" y="109"/>
                  </a:lnTo>
                  <a:lnTo>
                    <a:pt x="7920" y="123"/>
                  </a:lnTo>
                  <a:lnTo>
                    <a:pt x="7923" y="141"/>
                  </a:lnTo>
                  <a:lnTo>
                    <a:pt x="7925" y="161"/>
                  </a:lnTo>
                  <a:lnTo>
                    <a:pt x="7926" y="184"/>
                  </a:lnTo>
                  <a:lnTo>
                    <a:pt x="7927" y="209"/>
                  </a:lnTo>
                  <a:lnTo>
                    <a:pt x="7944" y="1040"/>
                  </a:lnTo>
                  <a:lnTo>
                    <a:pt x="7933" y="1028"/>
                  </a:lnTo>
                  <a:lnTo>
                    <a:pt x="7919" y="1013"/>
                  </a:lnTo>
                  <a:lnTo>
                    <a:pt x="7903" y="996"/>
                  </a:lnTo>
                  <a:lnTo>
                    <a:pt x="7883" y="975"/>
                  </a:lnTo>
                  <a:lnTo>
                    <a:pt x="7863" y="952"/>
                  </a:lnTo>
                  <a:lnTo>
                    <a:pt x="7840" y="927"/>
                  </a:lnTo>
                  <a:lnTo>
                    <a:pt x="7815" y="900"/>
                  </a:lnTo>
                  <a:lnTo>
                    <a:pt x="7789" y="871"/>
                  </a:lnTo>
                  <a:lnTo>
                    <a:pt x="7762" y="842"/>
                  </a:lnTo>
                  <a:lnTo>
                    <a:pt x="7734" y="810"/>
                  </a:lnTo>
                  <a:lnTo>
                    <a:pt x="7705" y="779"/>
                  </a:lnTo>
                  <a:lnTo>
                    <a:pt x="7674" y="745"/>
                  </a:lnTo>
                  <a:lnTo>
                    <a:pt x="7644" y="712"/>
                  </a:lnTo>
                  <a:lnTo>
                    <a:pt x="7614" y="679"/>
                  </a:lnTo>
                  <a:lnTo>
                    <a:pt x="7582" y="646"/>
                  </a:lnTo>
                  <a:lnTo>
                    <a:pt x="7552" y="613"/>
                  </a:lnTo>
                  <a:lnTo>
                    <a:pt x="7514" y="573"/>
                  </a:lnTo>
                  <a:lnTo>
                    <a:pt x="7477" y="532"/>
                  </a:lnTo>
                  <a:lnTo>
                    <a:pt x="7440" y="493"/>
                  </a:lnTo>
                  <a:lnTo>
                    <a:pt x="7403" y="453"/>
                  </a:lnTo>
                  <a:lnTo>
                    <a:pt x="7368" y="415"/>
                  </a:lnTo>
                  <a:lnTo>
                    <a:pt x="7333" y="378"/>
                  </a:lnTo>
                  <a:lnTo>
                    <a:pt x="7299" y="341"/>
                  </a:lnTo>
                  <a:lnTo>
                    <a:pt x="7267" y="307"/>
                  </a:lnTo>
                  <a:lnTo>
                    <a:pt x="7236" y="273"/>
                  </a:lnTo>
                  <a:lnTo>
                    <a:pt x="7207" y="242"/>
                  </a:lnTo>
                  <a:lnTo>
                    <a:pt x="7179" y="211"/>
                  </a:lnTo>
                  <a:lnTo>
                    <a:pt x="7153" y="183"/>
                  </a:lnTo>
                  <a:lnTo>
                    <a:pt x="7129" y="157"/>
                  </a:lnTo>
                  <a:lnTo>
                    <a:pt x="7107" y="134"/>
                  </a:lnTo>
                  <a:lnTo>
                    <a:pt x="7088" y="114"/>
                  </a:lnTo>
                  <a:lnTo>
                    <a:pt x="7072" y="95"/>
                  </a:lnTo>
                  <a:lnTo>
                    <a:pt x="7056" y="79"/>
                  </a:lnTo>
                  <a:lnTo>
                    <a:pt x="7046" y="67"/>
                  </a:lnTo>
                  <a:lnTo>
                    <a:pt x="7037" y="57"/>
                  </a:lnTo>
                  <a:lnTo>
                    <a:pt x="7031" y="52"/>
                  </a:lnTo>
                  <a:lnTo>
                    <a:pt x="7023" y="42"/>
                  </a:lnTo>
                  <a:lnTo>
                    <a:pt x="7013" y="31"/>
                  </a:lnTo>
                  <a:lnTo>
                    <a:pt x="7002" y="19"/>
                  </a:lnTo>
                  <a:lnTo>
                    <a:pt x="6991" y="10"/>
                  </a:lnTo>
                  <a:lnTo>
                    <a:pt x="6987" y="5"/>
                  </a:lnTo>
                  <a:lnTo>
                    <a:pt x="6983" y="2"/>
                  </a:lnTo>
                  <a:lnTo>
                    <a:pt x="6978" y="0"/>
                  </a:lnTo>
                  <a:lnTo>
                    <a:pt x="6975" y="0"/>
                  </a:lnTo>
                  <a:lnTo>
                    <a:pt x="6972" y="0"/>
                  </a:lnTo>
                  <a:lnTo>
                    <a:pt x="6969" y="1"/>
                  </a:lnTo>
                  <a:lnTo>
                    <a:pt x="6966" y="3"/>
                  </a:lnTo>
                  <a:lnTo>
                    <a:pt x="6964" y="6"/>
                  </a:lnTo>
                  <a:lnTo>
                    <a:pt x="6962" y="11"/>
                  </a:lnTo>
                  <a:lnTo>
                    <a:pt x="6961" y="16"/>
                  </a:lnTo>
                  <a:lnTo>
                    <a:pt x="6960" y="24"/>
                  </a:lnTo>
                  <a:lnTo>
                    <a:pt x="6959" y="31"/>
                  </a:lnTo>
                  <a:lnTo>
                    <a:pt x="6958" y="41"/>
                  </a:lnTo>
                  <a:lnTo>
                    <a:pt x="6957" y="53"/>
                  </a:lnTo>
                  <a:lnTo>
                    <a:pt x="6957" y="66"/>
                  </a:lnTo>
                  <a:lnTo>
                    <a:pt x="6957" y="81"/>
                  </a:lnTo>
                  <a:lnTo>
                    <a:pt x="6955" y="1018"/>
                  </a:lnTo>
                  <a:lnTo>
                    <a:pt x="6955" y="1054"/>
                  </a:lnTo>
                  <a:lnTo>
                    <a:pt x="6955" y="1086"/>
                  </a:lnTo>
                  <a:lnTo>
                    <a:pt x="6953" y="1113"/>
                  </a:lnTo>
                  <a:lnTo>
                    <a:pt x="6951" y="1137"/>
                  </a:lnTo>
                  <a:lnTo>
                    <a:pt x="6949" y="1157"/>
                  </a:lnTo>
                  <a:lnTo>
                    <a:pt x="6946" y="1175"/>
                  </a:lnTo>
                  <a:lnTo>
                    <a:pt x="6941" y="1189"/>
                  </a:lnTo>
                  <a:lnTo>
                    <a:pt x="6937" y="1201"/>
                  </a:lnTo>
                  <a:lnTo>
                    <a:pt x="6931" y="1210"/>
                  </a:lnTo>
                  <a:lnTo>
                    <a:pt x="6924" y="1218"/>
                  </a:lnTo>
                  <a:lnTo>
                    <a:pt x="6920" y="1221"/>
                  </a:lnTo>
                  <a:lnTo>
                    <a:pt x="6915" y="1223"/>
                  </a:lnTo>
                  <a:lnTo>
                    <a:pt x="6911" y="1226"/>
                  </a:lnTo>
                  <a:lnTo>
                    <a:pt x="6906" y="1227"/>
                  </a:lnTo>
                  <a:lnTo>
                    <a:pt x="6896" y="1230"/>
                  </a:lnTo>
                  <a:lnTo>
                    <a:pt x="6887" y="1232"/>
                  </a:lnTo>
                  <a:lnTo>
                    <a:pt x="6878" y="1233"/>
                  </a:lnTo>
                  <a:lnTo>
                    <a:pt x="6868" y="1234"/>
                  </a:lnTo>
                  <a:lnTo>
                    <a:pt x="6852" y="1236"/>
                  </a:lnTo>
                  <a:lnTo>
                    <a:pt x="6839" y="1236"/>
                  </a:lnTo>
                  <a:lnTo>
                    <a:pt x="6833" y="1238"/>
                  </a:lnTo>
                  <a:lnTo>
                    <a:pt x="6830" y="1239"/>
                  </a:lnTo>
                  <a:lnTo>
                    <a:pt x="6828" y="1241"/>
                  </a:lnTo>
                  <a:lnTo>
                    <a:pt x="6827" y="1242"/>
                  </a:lnTo>
                  <a:lnTo>
                    <a:pt x="6826" y="1244"/>
                  </a:lnTo>
                  <a:lnTo>
                    <a:pt x="6826" y="1246"/>
                  </a:lnTo>
                  <a:lnTo>
                    <a:pt x="6827" y="1251"/>
                  </a:lnTo>
                  <a:lnTo>
                    <a:pt x="6828" y="1254"/>
                  </a:lnTo>
                  <a:lnTo>
                    <a:pt x="6830" y="1256"/>
                  </a:lnTo>
                  <a:lnTo>
                    <a:pt x="6833" y="1257"/>
                  </a:lnTo>
                  <a:lnTo>
                    <a:pt x="6841" y="1259"/>
                  </a:lnTo>
                  <a:lnTo>
                    <a:pt x="6852" y="1259"/>
                  </a:lnTo>
                  <a:lnTo>
                    <a:pt x="6870" y="1259"/>
                  </a:lnTo>
                  <a:lnTo>
                    <a:pt x="6888" y="1259"/>
                  </a:lnTo>
                  <a:lnTo>
                    <a:pt x="6906" y="1259"/>
                  </a:lnTo>
                  <a:lnTo>
                    <a:pt x="6922" y="1258"/>
                  </a:lnTo>
                  <a:lnTo>
                    <a:pt x="6938" y="1258"/>
                  </a:lnTo>
                  <a:lnTo>
                    <a:pt x="6952" y="1257"/>
                  </a:lnTo>
                  <a:lnTo>
                    <a:pt x="6966" y="1257"/>
                  </a:lnTo>
                  <a:lnTo>
                    <a:pt x="6978" y="1256"/>
                  </a:lnTo>
                  <a:lnTo>
                    <a:pt x="6998" y="1255"/>
                  </a:lnTo>
                  <a:lnTo>
                    <a:pt x="7009" y="1255"/>
                  </a:lnTo>
                  <a:lnTo>
                    <a:pt x="7021" y="1255"/>
                  </a:lnTo>
                  <a:lnTo>
                    <a:pt x="7040" y="1256"/>
                  </a:lnTo>
                  <a:lnTo>
                    <a:pt x="7052" y="1257"/>
                  </a:lnTo>
                  <a:lnTo>
                    <a:pt x="7066" y="1257"/>
                  </a:lnTo>
                  <a:lnTo>
                    <a:pt x="7081" y="1258"/>
                  </a:lnTo>
                  <a:lnTo>
                    <a:pt x="7099" y="1258"/>
                  </a:lnTo>
                  <a:lnTo>
                    <a:pt x="7118" y="1259"/>
                  </a:lnTo>
                  <a:lnTo>
                    <a:pt x="7138" y="1259"/>
                  </a:lnTo>
                  <a:lnTo>
                    <a:pt x="7159" y="1259"/>
                  </a:lnTo>
                  <a:lnTo>
                    <a:pt x="7182" y="1259"/>
                  </a:lnTo>
                  <a:lnTo>
                    <a:pt x="7195" y="1259"/>
                  </a:lnTo>
                  <a:lnTo>
                    <a:pt x="7204" y="1257"/>
                  </a:lnTo>
                  <a:lnTo>
                    <a:pt x="7207" y="1255"/>
                  </a:lnTo>
                  <a:lnTo>
                    <a:pt x="7210" y="1253"/>
                  </a:lnTo>
                  <a:lnTo>
                    <a:pt x="7211" y="1249"/>
                  </a:lnTo>
                  <a:lnTo>
                    <a:pt x="7211" y="1246"/>
                  </a:lnTo>
                  <a:lnTo>
                    <a:pt x="7211" y="1244"/>
                  </a:lnTo>
                  <a:lnTo>
                    <a:pt x="7210" y="1242"/>
                  </a:lnTo>
                  <a:lnTo>
                    <a:pt x="7209" y="1241"/>
                  </a:lnTo>
                  <a:lnTo>
                    <a:pt x="7208" y="1239"/>
                  </a:lnTo>
                  <a:lnTo>
                    <a:pt x="7204" y="1238"/>
                  </a:lnTo>
                  <a:lnTo>
                    <a:pt x="7198" y="1236"/>
                  </a:lnTo>
                  <a:lnTo>
                    <a:pt x="7190" y="1236"/>
                  </a:lnTo>
                  <a:lnTo>
                    <a:pt x="7178" y="1235"/>
                  </a:lnTo>
                  <a:lnTo>
                    <a:pt x="7164" y="1235"/>
                  </a:lnTo>
                  <a:lnTo>
                    <a:pt x="7149" y="1233"/>
                  </a:lnTo>
                  <a:lnTo>
                    <a:pt x="7132" y="1230"/>
                  </a:lnTo>
                  <a:lnTo>
                    <a:pt x="7117" y="1227"/>
                  </a:lnTo>
                  <a:lnTo>
                    <a:pt x="7106" y="1223"/>
                  </a:lnTo>
                  <a:lnTo>
                    <a:pt x="7097" y="1218"/>
                  </a:lnTo>
                  <a:lnTo>
                    <a:pt x="7089" y="1210"/>
                  </a:lnTo>
                  <a:lnTo>
                    <a:pt x="7081" y="1202"/>
                  </a:lnTo>
                  <a:lnTo>
                    <a:pt x="7075" y="1191"/>
                  </a:lnTo>
                  <a:lnTo>
                    <a:pt x="7069" y="1178"/>
                  </a:lnTo>
                  <a:lnTo>
                    <a:pt x="7065" y="1162"/>
                  </a:lnTo>
                  <a:lnTo>
                    <a:pt x="7062" y="1143"/>
                  </a:lnTo>
                  <a:lnTo>
                    <a:pt x="7059" y="1121"/>
                  </a:lnTo>
                  <a:lnTo>
                    <a:pt x="7056" y="1097"/>
                  </a:lnTo>
                  <a:lnTo>
                    <a:pt x="7054" y="1068"/>
                  </a:lnTo>
                  <a:lnTo>
                    <a:pt x="7053" y="1037"/>
                  </a:lnTo>
                  <a:lnTo>
                    <a:pt x="7031" y="253"/>
                  </a:lnTo>
                  <a:close/>
                  <a:moveTo>
                    <a:pt x="8486" y="1079"/>
                  </a:moveTo>
                  <a:lnTo>
                    <a:pt x="8479" y="1100"/>
                  </a:lnTo>
                  <a:lnTo>
                    <a:pt x="8471" y="1118"/>
                  </a:lnTo>
                  <a:lnTo>
                    <a:pt x="8462" y="1137"/>
                  </a:lnTo>
                  <a:lnTo>
                    <a:pt x="8454" y="1154"/>
                  </a:lnTo>
                  <a:lnTo>
                    <a:pt x="8445" y="1169"/>
                  </a:lnTo>
                  <a:lnTo>
                    <a:pt x="8434" y="1183"/>
                  </a:lnTo>
                  <a:lnTo>
                    <a:pt x="8423" y="1196"/>
                  </a:lnTo>
                  <a:lnTo>
                    <a:pt x="8411" y="1207"/>
                  </a:lnTo>
                  <a:lnTo>
                    <a:pt x="8405" y="1213"/>
                  </a:lnTo>
                  <a:lnTo>
                    <a:pt x="8397" y="1217"/>
                  </a:lnTo>
                  <a:lnTo>
                    <a:pt x="8391" y="1220"/>
                  </a:lnTo>
                  <a:lnTo>
                    <a:pt x="8383" y="1225"/>
                  </a:lnTo>
                  <a:lnTo>
                    <a:pt x="8375" y="1227"/>
                  </a:lnTo>
                  <a:lnTo>
                    <a:pt x="8367" y="1230"/>
                  </a:lnTo>
                  <a:lnTo>
                    <a:pt x="8358" y="1232"/>
                  </a:lnTo>
                  <a:lnTo>
                    <a:pt x="8349" y="1233"/>
                  </a:lnTo>
                  <a:lnTo>
                    <a:pt x="8338" y="1234"/>
                  </a:lnTo>
                  <a:lnTo>
                    <a:pt x="8325" y="1235"/>
                  </a:lnTo>
                  <a:lnTo>
                    <a:pt x="8312" y="1236"/>
                  </a:lnTo>
                  <a:lnTo>
                    <a:pt x="8301" y="1236"/>
                  </a:lnTo>
                  <a:lnTo>
                    <a:pt x="8295" y="1238"/>
                  </a:lnTo>
                  <a:lnTo>
                    <a:pt x="8291" y="1239"/>
                  </a:lnTo>
                  <a:lnTo>
                    <a:pt x="8289" y="1241"/>
                  </a:lnTo>
                  <a:lnTo>
                    <a:pt x="8288" y="1242"/>
                  </a:lnTo>
                  <a:lnTo>
                    <a:pt x="8287" y="1244"/>
                  </a:lnTo>
                  <a:lnTo>
                    <a:pt x="8287" y="1246"/>
                  </a:lnTo>
                  <a:lnTo>
                    <a:pt x="8287" y="1249"/>
                  </a:lnTo>
                  <a:lnTo>
                    <a:pt x="8289" y="1253"/>
                  </a:lnTo>
                  <a:lnTo>
                    <a:pt x="8291" y="1255"/>
                  </a:lnTo>
                  <a:lnTo>
                    <a:pt x="8294" y="1257"/>
                  </a:lnTo>
                  <a:lnTo>
                    <a:pt x="8299" y="1258"/>
                  </a:lnTo>
                  <a:lnTo>
                    <a:pt x="8304" y="1259"/>
                  </a:lnTo>
                  <a:lnTo>
                    <a:pt x="8311" y="1259"/>
                  </a:lnTo>
                  <a:lnTo>
                    <a:pt x="8317" y="1259"/>
                  </a:lnTo>
                  <a:lnTo>
                    <a:pt x="8332" y="1259"/>
                  </a:lnTo>
                  <a:lnTo>
                    <a:pt x="8346" y="1259"/>
                  </a:lnTo>
                  <a:lnTo>
                    <a:pt x="8362" y="1259"/>
                  </a:lnTo>
                  <a:lnTo>
                    <a:pt x="8377" y="1259"/>
                  </a:lnTo>
                  <a:lnTo>
                    <a:pt x="8391" y="1258"/>
                  </a:lnTo>
                  <a:lnTo>
                    <a:pt x="8405" y="1258"/>
                  </a:lnTo>
                  <a:lnTo>
                    <a:pt x="8419" y="1257"/>
                  </a:lnTo>
                  <a:lnTo>
                    <a:pt x="8432" y="1257"/>
                  </a:lnTo>
                  <a:lnTo>
                    <a:pt x="8445" y="1257"/>
                  </a:lnTo>
                  <a:lnTo>
                    <a:pt x="8456" y="1256"/>
                  </a:lnTo>
                  <a:lnTo>
                    <a:pt x="8467" y="1256"/>
                  </a:lnTo>
                  <a:lnTo>
                    <a:pt x="8476" y="1255"/>
                  </a:lnTo>
                  <a:lnTo>
                    <a:pt x="8493" y="1255"/>
                  </a:lnTo>
                  <a:lnTo>
                    <a:pt x="8502" y="1255"/>
                  </a:lnTo>
                  <a:lnTo>
                    <a:pt x="8511" y="1255"/>
                  </a:lnTo>
                  <a:lnTo>
                    <a:pt x="8524" y="1255"/>
                  </a:lnTo>
                  <a:lnTo>
                    <a:pt x="8532" y="1256"/>
                  </a:lnTo>
                  <a:lnTo>
                    <a:pt x="8540" y="1256"/>
                  </a:lnTo>
                  <a:lnTo>
                    <a:pt x="8549" y="1257"/>
                  </a:lnTo>
                  <a:lnTo>
                    <a:pt x="8558" y="1257"/>
                  </a:lnTo>
                  <a:lnTo>
                    <a:pt x="8567" y="1257"/>
                  </a:lnTo>
                  <a:lnTo>
                    <a:pt x="8577" y="1258"/>
                  </a:lnTo>
                  <a:lnTo>
                    <a:pt x="8586" y="1258"/>
                  </a:lnTo>
                  <a:lnTo>
                    <a:pt x="8596" y="1259"/>
                  </a:lnTo>
                  <a:lnTo>
                    <a:pt x="8605" y="1259"/>
                  </a:lnTo>
                  <a:lnTo>
                    <a:pt x="8614" y="1259"/>
                  </a:lnTo>
                  <a:lnTo>
                    <a:pt x="8622" y="1259"/>
                  </a:lnTo>
                  <a:lnTo>
                    <a:pt x="8630" y="1259"/>
                  </a:lnTo>
                  <a:lnTo>
                    <a:pt x="8640" y="1259"/>
                  </a:lnTo>
                  <a:lnTo>
                    <a:pt x="8648" y="1257"/>
                  </a:lnTo>
                  <a:lnTo>
                    <a:pt x="8651" y="1255"/>
                  </a:lnTo>
                  <a:lnTo>
                    <a:pt x="8653" y="1253"/>
                  </a:lnTo>
                  <a:lnTo>
                    <a:pt x="8654" y="1249"/>
                  </a:lnTo>
                  <a:lnTo>
                    <a:pt x="8654" y="1246"/>
                  </a:lnTo>
                  <a:lnTo>
                    <a:pt x="8654" y="1244"/>
                  </a:lnTo>
                  <a:lnTo>
                    <a:pt x="8653" y="1242"/>
                  </a:lnTo>
                  <a:lnTo>
                    <a:pt x="8652" y="1241"/>
                  </a:lnTo>
                  <a:lnTo>
                    <a:pt x="8651" y="1239"/>
                  </a:lnTo>
                  <a:lnTo>
                    <a:pt x="8646" y="1238"/>
                  </a:lnTo>
                  <a:lnTo>
                    <a:pt x="8638" y="1236"/>
                  </a:lnTo>
                  <a:lnTo>
                    <a:pt x="8622" y="1236"/>
                  </a:lnTo>
                  <a:lnTo>
                    <a:pt x="8614" y="1236"/>
                  </a:lnTo>
                  <a:lnTo>
                    <a:pt x="8608" y="1235"/>
                  </a:lnTo>
                  <a:lnTo>
                    <a:pt x="8600" y="1234"/>
                  </a:lnTo>
                  <a:lnTo>
                    <a:pt x="8594" y="1232"/>
                  </a:lnTo>
                  <a:lnTo>
                    <a:pt x="8587" y="1229"/>
                  </a:lnTo>
                  <a:lnTo>
                    <a:pt x="8581" y="1226"/>
                  </a:lnTo>
                  <a:lnTo>
                    <a:pt x="8575" y="1221"/>
                  </a:lnTo>
                  <a:lnTo>
                    <a:pt x="8570" y="1216"/>
                  </a:lnTo>
                  <a:lnTo>
                    <a:pt x="8565" y="1210"/>
                  </a:lnTo>
                  <a:lnTo>
                    <a:pt x="8562" y="1204"/>
                  </a:lnTo>
                  <a:lnTo>
                    <a:pt x="8560" y="1197"/>
                  </a:lnTo>
                  <a:lnTo>
                    <a:pt x="8560" y="1189"/>
                  </a:lnTo>
                  <a:lnTo>
                    <a:pt x="8560" y="1178"/>
                  </a:lnTo>
                  <a:lnTo>
                    <a:pt x="8561" y="1165"/>
                  </a:lnTo>
                  <a:lnTo>
                    <a:pt x="8563" y="1153"/>
                  </a:lnTo>
                  <a:lnTo>
                    <a:pt x="8565" y="1139"/>
                  </a:lnTo>
                  <a:lnTo>
                    <a:pt x="8569" y="1125"/>
                  </a:lnTo>
                  <a:lnTo>
                    <a:pt x="8573" y="1110"/>
                  </a:lnTo>
                  <a:lnTo>
                    <a:pt x="8577" y="1094"/>
                  </a:lnTo>
                  <a:lnTo>
                    <a:pt x="8583" y="1079"/>
                  </a:lnTo>
                  <a:lnTo>
                    <a:pt x="8680" y="789"/>
                  </a:lnTo>
                  <a:lnTo>
                    <a:pt x="8683" y="784"/>
                  </a:lnTo>
                  <a:lnTo>
                    <a:pt x="8687" y="780"/>
                  </a:lnTo>
                  <a:lnTo>
                    <a:pt x="8691" y="778"/>
                  </a:lnTo>
                  <a:lnTo>
                    <a:pt x="8696" y="776"/>
                  </a:lnTo>
                  <a:lnTo>
                    <a:pt x="9049" y="776"/>
                  </a:lnTo>
                  <a:lnTo>
                    <a:pt x="9054" y="778"/>
                  </a:lnTo>
                  <a:lnTo>
                    <a:pt x="9057" y="779"/>
                  </a:lnTo>
                  <a:lnTo>
                    <a:pt x="9061" y="782"/>
                  </a:lnTo>
                  <a:lnTo>
                    <a:pt x="9063" y="786"/>
                  </a:lnTo>
                  <a:lnTo>
                    <a:pt x="9216" y="1189"/>
                  </a:lnTo>
                  <a:lnTo>
                    <a:pt x="9218" y="1198"/>
                  </a:lnTo>
                  <a:lnTo>
                    <a:pt x="9219" y="1207"/>
                  </a:lnTo>
                  <a:lnTo>
                    <a:pt x="9219" y="1214"/>
                  </a:lnTo>
                  <a:lnTo>
                    <a:pt x="9218" y="1220"/>
                  </a:lnTo>
                  <a:lnTo>
                    <a:pt x="9216" y="1225"/>
                  </a:lnTo>
                  <a:lnTo>
                    <a:pt x="9212" y="1229"/>
                  </a:lnTo>
                  <a:lnTo>
                    <a:pt x="9209" y="1232"/>
                  </a:lnTo>
                  <a:lnTo>
                    <a:pt x="9206" y="1233"/>
                  </a:lnTo>
                  <a:lnTo>
                    <a:pt x="9201" y="1235"/>
                  </a:lnTo>
                  <a:lnTo>
                    <a:pt x="9197" y="1238"/>
                  </a:lnTo>
                  <a:lnTo>
                    <a:pt x="9195" y="1241"/>
                  </a:lnTo>
                  <a:lnTo>
                    <a:pt x="9194" y="1245"/>
                  </a:lnTo>
                  <a:lnTo>
                    <a:pt x="9195" y="1248"/>
                  </a:lnTo>
                  <a:lnTo>
                    <a:pt x="9197" y="1251"/>
                  </a:lnTo>
                  <a:lnTo>
                    <a:pt x="9202" y="1253"/>
                  </a:lnTo>
                  <a:lnTo>
                    <a:pt x="9207" y="1254"/>
                  </a:lnTo>
                  <a:lnTo>
                    <a:pt x="9214" y="1255"/>
                  </a:lnTo>
                  <a:lnTo>
                    <a:pt x="9222" y="1255"/>
                  </a:lnTo>
                  <a:lnTo>
                    <a:pt x="9232" y="1256"/>
                  </a:lnTo>
                  <a:lnTo>
                    <a:pt x="9243" y="1256"/>
                  </a:lnTo>
                  <a:lnTo>
                    <a:pt x="9265" y="1257"/>
                  </a:lnTo>
                  <a:lnTo>
                    <a:pt x="9286" y="1257"/>
                  </a:lnTo>
                  <a:lnTo>
                    <a:pt x="9307" y="1258"/>
                  </a:lnTo>
                  <a:lnTo>
                    <a:pt x="9327" y="1258"/>
                  </a:lnTo>
                  <a:lnTo>
                    <a:pt x="9348" y="1258"/>
                  </a:lnTo>
                  <a:lnTo>
                    <a:pt x="9367" y="1259"/>
                  </a:lnTo>
                  <a:lnTo>
                    <a:pt x="9386" y="1259"/>
                  </a:lnTo>
                  <a:lnTo>
                    <a:pt x="9404" y="1259"/>
                  </a:lnTo>
                  <a:lnTo>
                    <a:pt x="9422" y="1259"/>
                  </a:lnTo>
                  <a:lnTo>
                    <a:pt x="9438" y="1259"/>
                  </a:lnTo>
                  <a:lnTo>
                    <a:pt x="9452" y="1259"/>
                  </a:lnTo>
                  <a:lnTo>
                    <a:pt x="9465" y="1259"/>
                  </a:lnTo>
                  <a:lnTo>
                    <a:pt x="9477" y="1259"/>
                  </a:lnTo>
                  <a:lnTo>
                    <a:pt x="9487" y="1259"/>
                  </a:lnTo>
                  <a:lnTo>
                    <a:pt x="9494" y="1259"/>
                  </a:lnTo>
                  <a:lnTo>
                    <a:pt x="9500" y="1259"/>
                  </a:lnTo>
                  <a:lnTo>
                    <a:pt x="9513" y="1259"/>
                  </a:lnTo>
                  <a:lnTo>
                    <a:pt x="9524" y="1257"/>
                  </a:lnTo>
                  <a:lnTo>
                    <a:pt x="9527" y="1255"/>
                  </a:lnTo>
                  <a:lnTo>
                    <a:pt x="9530" y="1253"/>
                  </a:lnTo>
                  <a:lnTo>
                    <a:pt x="9532" y="1249"/>
                  </a:lnTo>
                  <a:lnTo>
                    <a:pt x="9532" y="1246"/>
                  </a:lnTo>
                  <a:lnTo>
                    <a:pt x="9532" y="1244"/>
                  </a:lnTo>
                  <a:lnTo>
                    <a:pt x="9531" y="1242"/>
                  </a:lnTo>
                  <a:lnTo>
                    <a:pt x="9530" y="1240"/>
                  </a:lnTo>
                  <a:lnTo>
                    <a:pt x="9528" y="1239"/>
                  </a:lnTo>
                  <a:lnTo>
                    <a:pt x="9522" y="1238"/>
                  </a:lnTo>
                  <a:lnTo>
                    <a:pt x="9516" y="1236"/>
                  </a:lnTo>
                  <a:lnTo>
                    <a:pt x="9503" y="1236"/>
                  </a:lnTo>
                  <a:lnTo>
                    <a:pt x="9487" y="1234"/>
                  </a:lnTo>
                  <a:lnTo>
                    <a:pt x="9478" y="1233"/>
                  </a:lnTo>
                  <a:lnTo>
                    <a:pt x="9469" y="1232"/>
                  </a:lnTo>
                  <a:lnTo>
                    <a:pt x="9460" y="1230"/>
                  </a:lnTo>
                  <a:lnTo>
                    <a:pt x="9451" y="1227"/>
                  </a:lnTo>
                  <a:lnTo>
                    <a:pt x="9437" y="1222"/>
                  </a:lnTo>
                  <a:lnTo>
                    <a:pt x="9423" y="1215"/>
                  </a:lnTo>
                  <a:lnTo>
                    <a:pt x="9415" y="1209"/>
                  </a:lnTo>
                  <a:lnTo>
                    <a:pt x="9407" y="1203"/>
                  </a:lnTo>
                  <a:lnTo>
                    <a:pt x="9399" y="1196"/>
                  </a:lnTo>
                  <a:lnTo>
                    <a:pt x="9390" y="1187"/>
                  </a:lnTo>
                  <a:lnTo>
                    <a:pt x="9380" y="1177"/>
                  </a:lnTo>
                  <a:lnTo>
                    <a:pt x="9372" y="1164"/>
                  </a:lnTo>
                  <a:lnTo>
                    <a:pt x="9362" y="1150"/>
                  </a:lnTo>
                  <a:lnTo>
                    <a:pt x="9352" y="1133"/>
                  </a:lnTo>
                  <a:lnTo>
                    <a:pt x="9341" y="1115"/>
                  </a:lnTo>
                  <a:lnTo>
                    <a:pt x="9332" y="1094"/>
                  </a:lnTo>
                  <a:lnTo>
                    <a:pt x="9321" y="1072"/>
                  </a:lnTo>
                  <a:lnTo>
                    <a:pt x="9310" y="1046"/>
                  </a:lnTo>
                  <a:lnTo>
                    <a:pt x="9300" y="1021"/>
                  </a:lnTo>
                  <a:lnTo>
                    <a:pt x="9289" y="993"/>
                  </a:lnTo>
                  <a:lnTo>
                    <a:pt x="9279" y="965"/>
                  </a:lnTo>
                  <a:lnTo>
                    <a:pt x="9267" y="934"/>
                  </a:lnTo>
                  <a:lnTo>
                    <a:pt x="9254" y="901"/>
                  </a:lnTo>
                  <a:lnTo>
                    <a:pt x="9240" y="867"/>
                  </a:lnTo>
                  <a:lnTo>
                    <a:pt x="9227" y="832"/>
                  </a:lnTo>
                  <a:lnTo>
                    <a:pt x="9212" y="795"/>
                  </a:lnTo>
                  <a:lnTo>
                    <a:pt x="9197" y="757"/>
                  </a:lnTo>
                  <a:lnTo>
                    <a:pt x="9182" y="719"/>
                  </a:lnTo>
                  <a:lnTo>
                    <a:pt x="9168" y="680"/>
                  </a:lnTo>
                  <a:lnTo>
                    <a:pt x="9153" y="640"/>
                  </a:lnTo>
                  <a:lnTo>
                    <a:pt x="9137" y="601"/>
                  </a:lnTo>
                  <a:lnTo>
                    <a:pt x="9121" y="561"/>
                  </a:lnTo>
                  <a:lnTo>
                    <a:pt x="9106" y="520"/>
                  </a:lnTo>
                  <a:lnTo>
                    <a:pt x="9092" y="481"/>
                  </a:lnTo>
                  <a:lnTo>
                    <a:pt x="9077" y="443"/>
                  </a:lnTo>
                  <a:lnTo>
                    <a:pt x="9062" y="405"/>
                  </a:lnTo>
                  <a:lnTo>
                    <a:pt x="9048" y="369"/>
                  </a:lnTo>
                  <a:lnTo>
                    <a:pt x="9034" y="332"/>
                  </a:lnTo>
                  <a:lnTo>
                    <a:pt x="9021" y="298"/>
                  </a:lnTo>
                  <a:lnTo>
                    <a:pt x="9009" y="264"/>
                  </a:lnTo>
                  <a:lnTo>
                    <a:pt x="8997" y="233"/>
                  </a:lnTo>
                  <a:lnTo>
                    <a:pt x="8985" y="204"/>
                  </a:lnTo>
                  <a:lnTo>
                    <a:pt x="8974" y="177"/>
                  </a:lnTo>
                  <a:lnTo>
                    <a:pt x="8965" y="152"/>
                  </a:lnTo>
                  <a:lnTo>
                    <a:pt x="8957" y="129"/>
                  </a:lnTo>
                  <a:lnTo>
                    <a:pt x="8949" y="108"/>
                  </a:lnTo>
                  <a:lnTo>
                    <a:pt x="8941" y="91"/>
                  </a:lnTo>
                  <a:lnTo>
                    <a:pt x="8936" y="77"/>
                  </a:lnTo>
                  <a:lnTo>
                    <a:pt x="8932" y="66"/>
                  </a:lnTo>
                  <a:lnTo>
                    <a:pt x="8930" y="58"/>
                  </a:lnTo>
                  <a:lnTo>
                    <a:pt x="8924" y="46"/>
                  </a:lnTo>
                  <a:lnTo>
                    <a:pt x="8921" y="37"/>
                  </a:lnTo>
                  <a:lnTo>
                    <a:pt x="8917" y="28"/>
                  </a:lnTo>
                  <a:lnTo>
                    <a:pt x="8913" y="20"/>
                  </a:lnTo>
                  <a:lnTo>
                    <a:pt x="8908" y="10"/>
                  </a:lnTo>
                  <a:lnTo>
                    <a:pt x="8902" y="3"/>
                  </a:lnTo>
                  <a:lnTo>
                    <a:pt x="8900" y="2"/>
                  </a:lnTo>
                  <a:lnTo>
                    <a:pt x="8898" y="0"/>
                  </a:lnTo>
                  <a:lnTo>
                    <a:pt x="8896" y="0"/>
                  </a:lnTo>
                  <a:lnTo>
                    <a:pt x="8893" y="0"/>
                  </a:lnTo>
                  <a:lnTo>
                    <a:pt x="8891" y="0"/>
                  </a:lnTo>
                  <a:lnTo>
                    <a:pt x="8888" y="1"/>
                  </a:lnTo>
                  <a:lnTo>
                    <a:pt x="8886" y="2"/>
                  </a:lnTo>
                  <a:lnTo>
                    <a:pt x="8884" y="4"/>
                  </a:lnTo>
                  <a:lnTo>
                    <a:pt x="8879" y="11"/>
                  </a:lnTo>
                  <a:lnTo>
                    <a:pt x="8873" y="23"/>
                  </a:lnTo>
                  <a:lnTo>
                    <a:pt x="8870" y="30"/>
                  </a:lnTo>
                  <a:lnTo>
                    <a:pt x="8866" y="40"/>
                  </a:lnTo>
                  <a:lnTo>
                    <a:pt x="8862" y="51"/>
                  </a:lnTo>
                  <a:lnTo>
                    <a:pt x="8857" y="63"/>
                  </a:lnTo>
                  <a:lnTo>
                    <a:pt x="8486" y="1079"/>
                  </a:lnTo>
                  <a:close/>
                  <a:moveTo>
                    <a:pt x="8715" y="718"/>
                  </a:moveTo>
                  <a:lnTo>
                    <a:pt x="8712" y="717"/>
                  </a:lnTo>
                  <a:lnTo>
                    <a:pt x="8709" y="715"/>
                  </a:lnTo>
                  <a:lnTo>
                    <a:pt x="8708" y="711"/>
                  </a:lnTo>
                  <a:lnTo>
                    <a:pt x="8711" y="706"/>
                  </a:lnTo>
                  <a:lnTo>
                    <a:pt x="8854" y="264"/>
                  </a:lnTo>
                  <a:lnTo>
                    <a:pt x="8857" y="257"/>
                  </a:lnTo>
                  <a:lnTo>
                    <a:pt x="8860" y="250"/>
                  </a:lnTo>
                  <a:lnTo>
                    <a:pt x="8863" y="247"/>
                  </a:lnTo>
                  <a:lnTo>
                    <a:pt x="8867" y="246"/>
                  </a:lnTo>
                  <a:lnTo>
                    <a:pt x="8869" y="247"/>
                  </a:lnTo>
                  <a:lnTo>
                    <a:pt x="8872" y="250"/>
                  </a:lnTo>
                  <a:lnTo>
                    <a:pt x="8875" y="257"/>
                  </a:lnTo>
                  <a:lnTo>
                    <a:pt x="8879" y="264"/>
                  </a:lnTo>
                  <a:lnTo>
                    <a:pt x="9034" y="706"/>
                  </a:lnTo>
                  <a:lnTo>
                    <a:pt x="9035" y="711"/>
                  </a:lnTo>
                  <a:lnTo>
                    <a:pt x="9035" y="715"/>
                  </a:lnTo>
                  <a:lnTo>
                    <a:pt x="9034" y="716"/>
                  </a:lnTo>
                  <a:lnTo>
                    <a:pt x="9033" y="717"/>
                  </a:lnTo>
                  <a:lnTo>
                    <a:pt x="9030" y="718"/>
                  </a:lnTo>
                  <a:lnTo>
                    <a:pt x="9027" y="718"/>
                  </a:lnTo>
                  <a:lnTo>
                    <a:pt x="8715" y="718"/>
                  </a:lnTo>
                  <a:close/>
                  <a:moveTo>
                    <a:pt x="9830" y="785"/>
                  </a:moveTo>
                  <a:lnTo>
                    <a:pt x="9830" y="824"/>
                  </a:lnTo>
                  <a:lnTo>
                    <a:pt x="9830" y="861"/>
                  </a:lnTo>
                  <a:lnTo>
                    <a:pt x="9830" y="897"/>
                  </a:lnTo>
                  <a:lnTo>
                    <a:pt x="9830" y="932"/>
                  </a:lnTo>
                  <a:lnTo>
                    <a:pt x="9830" y="964"/>
                  </a:lnTo>
                  <a:lnTo>
                    <a:pt x="9829" y="996"/>
                  </a:lnTo>
                  <a:lnTo>
                    <a:pt x="9829" y="1025"/>
                  </a:lnTo>
                  <a:lnTo>
                    <a:pt x="9828" y="1052"/>
                  </a:lnTo>
                  <a:lnTo>
                    <a:pt x="9827" y="1078"/>
                  </a:lnTo>
                  <a:lnTo>
                    <a:pt x="9826" y="1101"/>
                  </a:lnTo>
                  <a:lnTo>
                    <a:pt x="9824" y="1121"/>
                  </a:lnTo>
                  <a:lnTo>
                    <a:pt x="9823" y="1140"/>
                  </a:lnTo>
                  <a:lnTo>
                    <a:pt x="9821" y="1152"/>
                  </a:lnTo>
                  <a:lnTo>
                    <a:pt x="9820" y="1163"/>
                  </a:lnTo>
                  <a:lnTo>
                    <a:pt x="9817" y="1174"/>
                  </a:lnTo>
                  <a:lnTo>
                    <a:pt x="9814" y="1183"/>
                  </a:lnTo>
                  <a:lnTo>
                    <a:pt x="9812" y="1192"/>
                  </a:lnTo>
                  <a:lnTo>
                    <a:pt x="9809" y="1201"/>
                  </a:lnTo>
                  <a:lnTo>
                    <a:pt x="9804" y="1208"/>
                  </a:lnTo>
                  <a:lnTo>
                    <a:pt x="9800" y="1215"/>
                  </a:lnTo>
                  <a:lnTo>
                    <a:pt x="9796" y="1220"/>
                  </a:lnTo>
                  <a:lnTo>
                    <a:pt x="9789" y="1225"/>
                  </a:lnTo>
                  <a:lnTo>
                    <a:pt x="9783" y="1228"/>
                  </a:lnTo>
                  <a:lnTo>
                    <a:pt x="9775" y="1230"/>
                  </a:lnTo>
                  <a:lnTo>
                    <a:pt x="9763" y="1232"/>
                  </a:lnTo>
                  <a:lnTo>
                    <a:pt x="9750" y="1234"/>
                  </a:lnTo>
                  <a:lnTo>
                    <a:pt x="9738" y="1236"/>
                  </a:lnTo>
                  <a:lnTo>
                    <a:pt x="9726" y="1236"/>
                  </a:lnTo>
                  <a:lnTo>
                    <a:pt x="9720" y="1238"/>
                  </a:lnTo>
                  <a:lnTo>
                    <a:pt x="9715" y="1240"/>
                  </a:lnTo>
                  <a:lnTo>
                    <a:pt x="9713" y="1243"/>
                  </a:lnTo>
                  <a:lnTo>
                    <a:pt x="9713" y="1246"/>
                  </a:lnTo>
                  <a:lnTo>
                    <a:pt x="9713" y="1249"/>
                  </a:lnTo>
                  <a:lnTo>
                    <a:pt x="9714" y="1253"/>
                  </a:lnTo>
                  <a:lnTo>
                    <a:pt x="9717" y="1255"/>
                  </a:lnTo>
                  <a:lnTo>
                    <a:pt x="9719" y="1257"/>
                  </a:lnTo>
                  <a:lnTo>
                    <a:pt x="9723" y="1258"/>
                  </a:lnTo>
                  <a:lnTo>
                    <a:pt x="9727" y="1259"/>
                  </a:lnTo>
                  <a:lnTo>
                    <a:pt x="9733" y="1259"/>
                  </a:lnTo>
                  <a:lnTo>
                    <a:pt x="9739" y="1259"/>
                  </a:lnTo>
                  <a:lnTo>
                    <a:pt x="9749" y="1259"/>
                  </a:lnTo>
                  <a:lnTo>
                    <a:pt x="9760" y="1259"/>
                  </a:lnTo>
                  <a:lnTo>
                    <a:pt x="9771" y="1259"/>
                  </a:lnTo>
                  <a:lnTo>
                    <a:pt x="9784" y="1259"/>
                  </a:lnTo>
                  <a:lnTo>
                    <a:pt x="9797" y="1258"/>
                  </a:lnTo>
                  <a:lnTo>
                    <a:pt x="9809" y="1258"/>
                  </a:lnTo>
                  <a:lnTo>
                    <a:pt x="9822" y="1257"/>
                  </a:lnTo>
                  <a:lnTo>
                    <a:pt x="9834" y="1257"/>
                  </a:lnTo>
                  <a:lnTo>
                    <a:pt x="9846" y="1257"/>
                  </a:lnTo>
                  <a:lnTo>
                    <a:pt x="9856" y="1256"/>
                  </a:lnTo>
                  <a:lnTo>
                    <a:pt x="9866" y="1256"/>
                  </a:lnTo>
                  <a:lnTo>
                    <a:pt x="9875" y="1255"/>
                  </a:lnTo>
                  <a:lnTo>
                    <a:pt x="9888" y="1255"/>
                  </a:lnTo>
                  <a:lnTo>
                    <a:pt x="9893" y="1255"/>
                  </a:lnTo>
                  <a:lnTo>
                    <a:pt x="9900" y="1255"/>
                  </a:lnTo>
                  <a:lnTo>
                    <a:pt x="9915" y="1255"/>
                  </a:lnTo>
                  <a:lnTo>
                    <a:pt x="9925" y="1256"/>
                  </a:lnTo>
                  <a:lnTo>
                    <a:pt x="9937" y="1256"/>
                  </a:lnTo>
                  <a:lnTo>
                    <a:pt x="9949" y="1257"/>
                  </a:lnTo>
                  <a:lnTo>
                    <a:pt x="9963" y="1257"/>
                  </a:lnTo>
                  <a:lnTo>
                    <a:pt x="9978" y="1257"/>
                  </a:lnTo>
                  <a:lnTo>
                    <a:pt x="9993" y="1258"/>
                  </a:lnTo>
                  <a:lnTo>
                    <a:pt x="10009" y="1258"/>
                  </a:lnTo>
                  <a:lnTo>
                    <a:pt x="10025" y="1259"/>
                  </a:lnTo>
                  <a:lnTo>
                    <a:pt x="10043" y="1259"/>
                  </a:lnTo>
                  <a:lnTo>
                    <a:pt x="10060" y="1259"/>
                  </a:lnTo>
                  <a:lnTo>
                    <a:pt x="10076" y="1259"/>
                  </a:lnTo>
                  <a:lnTo>
                    <a:pt x="10094" y="1259"/>
                  </a:lnTo>
                  <a:lnTo>
                    <a:pt x="10100" y="1259"/>
                  </a:lnTo>
                  <a:lnTo>
                    <a:pt x="10106" y="1258"/>
                  </a:lnTo>
                  <a:lnTo>
                    <a:pt x="10110" y="1257"/>
                  </a:lnTo>
                  <a:lnTo>
                    <a:pt x="10113" y="1256"/>
                  </a:lnTo>
                  <a:lnTo>
                    <a:pt x="10117" y="1254"/>
                  </a:lnTo>
                  <a:lnTo>
                    <a:pt x="10119" y="1252"/>
                  </a:lnTo>
                  <a:lnTo>
                    <a:pt x="10120" y="1249"/>
                  </a:lnTo>
                  <a:lnTo>
                    <a:pt x="10120" y="1246"/>
                  </a:lnTo>
                  <a:lnTo>
                    <a:pt x="10120" y="1243"/>
                  </a:lnTo>
                  <a:lnTo>
                    <a:pt x="10118" y="1240"/>
                  </a:lnTo>
                  <a:lnTo>
                    <a:pt x="10113" y="1238"/>
                  </a:lnTo>
                  <a:lnTo>
                    <a:pt x="10107" y="1236"/>
                  </a:lnTo>
                  <a:lnTo>
                    <a:pt x="10098" y="1236"/>
                  </a:lnTo>
                  <a:lnTo>
                    <a:pt x="10086" y="1235"/>
                  </a:lnTo>
                  <a:lnTo>
                    <a:pt x="10073" y="1234"/>
                  </a:lnTo>
                  <a:lnTo>
                    <a:pt x="10059" y="1233"/>
                  </a:lnTo>
                  <a:lnTo>
                    <a:pt x="10046" y="1232"/>
                  </a:lnTo>
                  <a:lnTo>
                    <a:pt x="10033" y="1230"/>
                  </a:lnTo>
                  <a:lnTo>
                    <a:pt x="10022" y="1228"/>
                  </a:lnTo>
                  <a:lnTo>
                    <a:pt x="10012" y="1225"/>
                  </a:lnTo>
                  <a:lnTo>
                    <a:pt x="10004" y="1220"/>
                  </a:lnTo>
                  <a:lnTo>
                    <a:pt x="9996" y="1215"/>
                  </a:lnTo>
                  <a:lnTo>
                    <a:pt x="9990" y="1208"/>
                  </a:lnTo>
                  <a:lnTo>
                    <a:pt x="9985" y="1201"/>
                  </a:lnTo>
                  <a:lnTo>
                    <a:pt x="9981" y="1192"/>
                  </a:lnTo>
                  <a:lnTo>
                    <a:pt x="9978" y="1183"/>
                  </a:lnTo>
                  <a:lnTo>
                    <a:pt x="9975" y="1174"/>
                  </a:lnTo>
                  <a:lnTo>
                    <a:pt x="9972" y="1163"/>
                  </a:lnTo>
                  <a:lnTo>
                    <a:pt x="9971" y="1152"/>
                  </a:lnTo>
                  <a:lnTo>
                    <a:pt x="9969" y="1140"/>
                  </a:lnTo>
                  <a:lnTo>
                    <a:pt x="9968" y="1121"/>
                  </a:lnTo>
                  <a:lnTo>
                    <a:pt x="9966" y="1101"/>
                  </a:lnTo>
                  <a:lnTo>
                    <a:pt x="9965" y="1078"/>
                  </a:lnTo>
                  <a:lnTo>
                    <a:pt x="9964" y="1052"/>
                  </a:lnTo>
                  <a:lnTo>
                    <a:pt x="9963" y="1025"/>
                  </a:lnTo>
                  <a:lnTo>
                    <a:pt x="9963" y="996"/>
                  </a:lnTo>
                  <a:lnTo>
                    <a:pt x="9962" y="964"/>
                  </a:lnTo>
                  <a:lnTo>
                    <a:pt x="9962" y="932"/>
                  </a:lnTo>
                  <a:lnTo>
                    <a:pt x="9962" y="897"/>
                  </a:lnTo>
                  <a:lnTo>
                    <a:pt x="9962" y="861"/>
                  </a:lnTo>
                  <a:lnTo>
                    <a:pt x="9962" y="824"/>
                  </a:lnTo>
                  <a:lnTo>
                    <a:pt x="9962" y="785"/>
                  </a:lnTo>
                  <a:lnTo>
                    <a:pt x="9962" y="746"/>
                  </a:lnTo>
                  <a:lnTo>
                    <a:pt x="9963" y="741"/>
                  </a:lnTo>
                  <a:lnTo>
                    <a:pt x="9964" y="736"/>
                  </a:lnTo>
                  <a:lnTo>
                    <a:pt x="9966" y="734"/>
                  </a:lnTo>
                  <a:lnTo>
                    <a:pt x="9968" y="733"/>
                  </a:lnTo>
                  <a:lnTo>
                    <a:pt x="9970" y="733"/>
                  </a:lnTo>
                  <a:lnTo>
                    <a:pt x="9973" y="732"/>
                  </a:lnTo>
                  <a:lnTo>
                    <a:pt x="10174" y="735"/>
                  </a:lnTo>
                  <a:lnTo>
                    <a:pt x="10180" y="736"/>
                  </a:lnTo>
                  <a:lnTo>
                    <a:pt x="10186" y="739"/>
                  </a:lnTo>
                  <a:lnTo>
                    <a:pt x="10190" y="742"/>
                  </a:lnTo>
                  <a:lnTo>
                    <a:pt x="10196" y="746"/>
                  </a:lnTo>
                  <a:lnTo>
                    <a:pt x="10202" y="755"/>
                  </a:lnTo>
                  <a:lnTo>
                    <a:pt x="10210" y="765"/>
                  </a:lnTo>
                  <a:lnTo>
                    <a:pt x="10218" y="775"/>
                  </a:lnTo>
                  <a:lnTo>
                    <a:pt x="10227" y="788"/>
                  </a:lnTo>
                  <a:lnTo>
                    <a:pt x="10237" y="803"/>
                  </a:lnTo>
                  <a:lnTo>
                    <a:pt x="10248" y="818"/>
                  </a:lnTo>
                  <a:lnTo>
                    <a:pt x="10260" y="833"/>
                  </a:lnTo>
                  <a:lnTo>
                    <a:pt x="10272" y="849"/>
                  </a:lnTo>
                  <a:lnTo>
                    <a:pt x="10283" y="865"/>
                  </a:lnTo>
                  <a:lnTo>
                    <a:pt x="10295" y="883"/>
                  </a:lnTo>
                  <a:lnTo>
                    <a:pt x="10308" y="900"/>
                  </a:lnTo>
                  <a:lnTo>
                    <a:pt x="10321" y="918"/>
                  </a:lnTo>
                  <a:lnTo>
                    <a:pt x="10334" y="936"/>
                  </a:lnTo>
                  <a:lnTo>
                    <a:pt x="10347" y="953"/>
                  </a:lnTo>
                  <a:lnTo>
                    <a:pt x="10360" y="971"/>
                  </a:lnTo>
                  <a:lnTo>
                    <a:pt x="10373" y="988"/>
                  </a:lnTo>
                  <a:lnTo>
                    <a:pt x="10396" y="1017"/>
                  </a:lnTo>
                  <a:lnTo>
                    <a:pt x="10418" y="1046"/>
                  </a:lnTo>
                  <a:lnTo>
                    <a:pt x="10437" y="1072"/>
                  </a:lnTo>
                  <a:lnTo>
                    <a:pt x="10457" y="1097"/>
                  </a:lnTo>
                  <a:lnTo>
                    <a:pt x="10475" y="1119"/>
                  </a:lnTo>
                  <a:lnTo>
                    <a:pt x="10493" y="1140"/>
                  </a:lnTo>
                  <a:lnTo>
                    <a:pt x="10510" y="1159"/>
                  </a:lnTo>
                  <a:lnTo>
                    <a:pt x="10526" y="1177"/>
                  </a:lnTo>
                  <a:lnTo>
                    <a:pt x="10544" y="1192"/>
                  </a:lnTo>
                  <a:lnTo>
                    <a:pt x="10560" y="1206"/>
                  </a:lnTo>
                  <a:lnTo>
                    <a:pt x="10577" y="1218"/>
                  </a:lnTo>
                  <a:lnTo>
                    <a:pt x="10595" y="1229"/>
                  </a:lnTo>
                  <a:lnTo>
                    <a:pt x="10604" y="1234"/>
                  </a:lnTo>
                  <a:lnTo>
                    <a:pt x="10616" y="1239"/>
                  </a:lnTo>
                  <a:lnTo>
                    <a:pt x="10627" y="1243"/>
                  </a:lnTo>
                  <a:lnTo>
                    <a:pt x="10638" y="1246"/>
                  </a:lnTo>
                  <a:lnTo>
                    <a:pt x="10650" y="1249"/>
                  </a:lnTo>
                  <a:lnTo>
                    <a:pt x="10663" y="1253"/>
                  </a:lnTo>
                  <a:lnTo>
                    <a:pt x="10677" y="1255"/>
                  </a:lnTo>
                  <a:lnTo>
                    <a:pt x="10693" y="1257"/>
                  </a:lnTo>
                  <a:lnTo>
                    <a:pt x="10709" y="1258"/>
                  </a:lnTo>
                  <a:lnTo>
                    <a:pt x="10728" y="1259"/>
                  </a:lnTo>
                  <a:lnTo>
                    <a:pt x="10747" y="1259"/>
                  </a:lnTo>
                  <a:lnTo>
                    <a:pt x="10769" y="1259"/>
                  </a:lnTo>
                  <a:lnTo>
                    <a:pt x="10885" y="1259"/>
                  </a:lnTo>
                  <a:lnTo>
                    <a:pt x="10896" y="1259"/>
                  </a:lnTo>
                  <a:lnTo>
                    <a:pt x="10904" y="1259"/>
                  </a:lnTo>
                  <a:lnTo>
                    <a:pt x="10911" y="1258"/>
                  </a:lnTo>
                  <a:lnTo>
                    <a:pt x="10917" y="1257"/>
                  </a:lnTo>
                  <a:lnTo>
                    <a:pt x="10920" y="1255"/>
                  </a:lnTo>
                  <a:lnTo>
                    <a:pt x="10923" y="1253"/>
                  </a:lnTo>
                  <a:lnTo>
                    <a:pt x="10924" y="1249"/>
                  </a:lnTo>
                  <a:lnTo>
                    <a:pt x="10924" y="1246"/>
                  </a:lnTo>
                  <a:lnTo>
                    <a:pt x="10923" y="1243"/>
                  </a:lnTo>
                  <a:lnTo>
                    <a:pt x="10920" y="1240"/>
                  </a:lnTo>
                  <a:lnTo>
                    <a:pt x="10915" y="1238"/>
                  </a:lnTo>
                  <a:lnTo>
                    <a:pt x="10910" y="1236"/>
                  </a:lnTo>
                  <a:lnTo>
                    <a:pt x="10900" y="1236"/>
                  </a:lnTo>
                  <a:lnTo>
                    <a:pt x="10886" y="1236"/>
                  </a:lnTo>
                  <a:lnTo>
                    <a:pt x="10877" y="1235"/>
                  </a:lnTo>
                  <a:lnTo>
                    <a:pt x="10868" y="1234"/>
                  </a:lnTo>
                  <a:lnTo>
                    <a:pt x="10857" y="1233"/>
                  </a:lnTo>
                  <a:lnTo>
                    <a:pt x="10846" y="1232"/>
                  </a:lnTo>
                  <a:lnTo>
                    <a:pt x="10835" y="1230"/>
                  </a:lnTo>
                  <a:lnTo>
                    <a:pt x="10823" y="1228"/>
                  </a:lnTo>
                  <a:lnTo>
                    <a:pt x="10810" y="1223"/>
                  </a:lnTo>
                  <a:lnTo>
                    <a:pt x="10796" y="1219"/>
                  </a:lnTo>
                  <a:lnTo>
                    <a:pt x="10781" y="1213"/>
                  </a:lnTo>
                  <a:lnTo>
                    <a:pt x="10764" y="1205"/>
                  </a:lnTo>
                  <a:lnTo>
                    <a:pt x="10746" y="1196"/>
                  </a:lnTo>
                  <a:lnTo>
                    <a:pt x="10728" y="1184"/>
                  </a:lnTo>
                  <a:lnTo>
                    <a:pt x="10709" y="1171"/>
                  </a:lnTo>
                  <a:lnTo>
                    <a:pt x="10689" y="1155"/>
                  </a:lnTo>
                  <a:lnTo>
                    <a:pt x="10668" y="1136"/>
                  </a:lnTo>
                  <a:lnTo>
                    <a:pt x="10647" y="1114"/>
                  </a:lnTo>
                  <a:lnTo>
                    <a:pt x="10628" y="1094"/>
                  </a:lnTo>
                  <a:lnTo>
                    <a:pt x="10611" y="1074"/>
                  </a:lnTo>
                  <a:lnTo>
                    <a:pt x="10591" y="1052"/>
                  </a:lnTo>
                  <a:lnTo>
                    <a:pt x="10573" y="1030"/>
                  </a:lnTo>
                  <a:lnTo>
                    <a:pt x="10552" y="1006"/>
                  </a:lnTo>
                  <a:lnTo>
                    <a:pt x="10533" y="983"/>
                  </a:lnTo>
                  <a:lnTo>
                    <a:pt x="10512" y="957"/>
                  </a:lnTo>
                  <a:lnTo>
                    <a:pt x="10492" y="931"/>
                  </a:lnTo>
                  <a:lnTo>
                    <a:pt x="10470" y="903"/>
                  </a:lnTo>
                  <a:lnTo>
                    <a:pt x="10448" y="876"/>
                  </a:lnTo>
                  <a:lnTo>
                    <a:pt x="10425" y="848"/>
                  </a:lnTo>
                  <a:lnTo>
                    <a:pt x="10403" y="819"/>
                  </a:lnTo>
                  <a:lnTo>
                    <a:pt x="10380" y="788"/>
                  </a:lnTo>
                  <a:lnTo>
                    <a:pt x="10356" y="758"/>
                  </a:lnTo>
                  <a:lnTo>
                    <a:pt x="10331" y="727"/>
                  </a:lnTo>
                  <a:lnTo>
                    <a:pt x="10306" y="695"/>
                  </a:lnTo>
                  <a:lnTo>
                    <a:pt x="10325" y="678"/>
                  </a:lnTo>
                  <a:lnTo>
                    <a:pt x="10341" y="661"/>
                  </a:lnTo>
                  <a:lnTo>
                    <a:pt x="10357" y="644"/>
                  </a:lnTo>
                  <a:lnTo>
                    <a:pt x="10372" y="628"/>
                  </a:lnTo>
                  <a:lnTo>
                    <a:pt x="10386" y="612"/>
                  </a:lnTo>
                  <a:lnTo>
                    <a:pt x="10399" y="595"/>
                  </a:lnTo>
                  <a:lnTo>
                    <a:pt x="10411" y="579"/>
                  </a:lnTo>
                  <a:lnTo>
                    <a:pt x="10423" y="564"/>
                  </a:lnTo>
                  <a:lnTo>
                    <a:pt x="10434" y="548"/>
                  </a:lnTo>
                  <a:lnTo>
                    <a:pt x="10444" y="531"/>
                  </a:lnTo>
                  <a:lnTo>
                    <a:pt x="10453" y="516"/>
                  </a:lnTo>
                  <a:lnTo>
                    <a:pt x="10460" y="500"/>
                  </a:lnTo>
                  <a:lnTo>
                    <a:pt x="10468" y="485"/>
                  </a:lnTo>
                  <a:lnTo>
                    <a:pt x="10474" y="469"/>
                  </a:lnTo>
                  <a:lnTo>
                    <a:pt x="10481" y="454"/>
                  </a:lnTo>
                  <a:lnTo>
                    <a:pt x="10486" y="438"/>
                  </a:lnTo>
                  <a:lnTo>
                    <a:pt x="10491" y="423"/>
                  </a:lnTo>
                  <a:lnTo>
                    <a:pt x="10494" y="408"/>
                  </a:lnTo>
                  <a:lnTo>
                    <a:pt x="10497" y="392"/>
                  </a:lnTo>
                  <a:lnTo>
                    <a:pt x="10500" y="377"/>
                  </a:lnTo>
                  <a:lnTo>
                    <a:pt x="10502" y="362"/>
                  </a:lnTo>
                  <a:lnTo>
                    <a:pt x="10504" y="347"/>
                  </a:lnTo>
                  <a:lnTo>
                    <a:pt x="10505" y="332"/>
                  </a:lnTo>
                  <a:lnTo>
                    <a:pt x="10505" y="317"/>
                  </a:lnTo>
                  <a:lnTo>
                    <a:pt x="10504" y="296"/>
                  </a:lnTo>
                  <a:lnTo>
                    <a:pt x="10501" y="276"/>
                  </a:lnTo>
                  <a:lnTo>
                    <a:pt x="10497" y="257"/>
                  </a:lnTo>
                  <a:lnTo>
                    <a:pt x="10493" y="238"/>
                  </a:lnTo>
                  <a:lnTo>
                    <a:pt x="10486" y="221"/>
                  </a:lnTo>
                  <a:lnTo>
                    <a:pt x="10480" y="205"/>
                  </a:lnTo>
                  <a:lnTo>
                    <a:pt x="10472" y="189"/>
                  </a:lnTo>
                  <a:lnTo>
                    <a:pt x="10463" y="174"/>
                  </a:lnTo>
                  <a:lnTo>
                    <a:pt x="10455" y="160"/>
                  </a:lnTo>
                  <a:lnTo>
                    <a:pt x="10445" y="148"/>
                  </a:lnTo>
                  <a:lnTo>
                    <a:pt x="10436" y="136"/>
                  </a:lnTo>
                  <a:lnTo>
                    <a:pt x="10427" y="126"/>
                  </a:lnTo>
                  <a:lnTo>
                    <a:pt x="10417" y="116"/>
                  </a:lnTo>
                  <a:lnTo>
                    <a:pt x="10408" y="107"/>
                  </a:lnTo>
                  <a:lnTo>
                    <a:pt x="10399" y="101"/>
                  </a:lnTo>
                  <a:lnTo>
                    <a:pt x="10392" y="94"/>
                  </a:lnTo>
                  <a:lnTo>
                    <a:pt x="10369" y="80"/>
                  </a:lnTo>
                  <a:lnTo>
                    <a:pt x="10346" y="67"/>
                  </a:lnTo>
                  <a:lnTo>
                    <a:pt x="10322" y="56"/>
                  </a:lnTo>
                  <a:lnTo>
                    <a:pt x="10299" y="47"/>
                  </a:lnTo>
                  <a:lnTo>
                    <a:pt x="10274" y="41"/>
                  </a:lnTo>
                  <a:lnTo>
                    <a:pt x="10248" y="34"/>
                  </a:lnTo>
                  <a:lnTo>
                    <a:pt x="10223" y="30"/>
                  </a:lnTo>
                  <a:lnTo>
                    <a:pt x="10197" y="27"/>
                  </a:lnTo>
                  <a:lnTo>
                    <a:pt x="10171" y="25"/>
                  </a:lnTo>
                  <a:lnTo>
                    <a:pt x="10145" y="24"/>
                  </a:lnTo>
                  <a:lnTo>
                    <a:pt x="10119" y="23"/>
                  </a:lnTo>
                  <a:lnTo>
                    <a:pt x="10093" y="23"/>
                  </a:lnTo>
                  <a:lnTo>
                    <a:pt x="10084" y="23"/>
                  </a:lnTo>
                  <a:lnTo>
                    <a:pt x="10075" y="23"/>
                  </a:lnTo>
                  <a:lnTo>
                    <a:pt x="10066" y="23"/>
                  </a:lnTo>
                  <a:lnTo>
                    <a:pt x="10055" y="23"/>
                  </a:lnTo>
                  <a:lnTo>
                    <a:pt x="10043" y="23"/>
                  </a:lnTo>
                  <a:lnTo>
                    <a:pt x="10032" y="24"/>
                  </a:lnTo>
                  <a:lnTo>
                    <a:pt x="10020" y="24"/>
                  </a:lnTo>
                  <a:lnTo>
                    <a:pt x="10008" y="24"/>
                  </a:lnTo>
                  <a:lnTo>
                    <a:pt x="9995" y="25"/>
                  </a:lnTo>
                  <a:lnTo>
                    <a:pt x="9983" y="25"/>
                  </a:lnTo>
                  <a:lnTo>
                    <a:pt x="9972" y="25"/>
                  </a:lnTo>
                  <a:lnTo>
                    <a:pt x="9960" y="26"/>
                  </a:lnTo>
                  <a:lnTo>
                    <a:pt x="9950" y="26"/>
                  </a:lnTo>
                  <a:lnTo>
                    <a:pt x="9940" y="26"/>
                  </a:lnTo>
                  <a:lnTo>
                    <a:pt x="9930" y="27"/>
                  </a:lnTo>
                  <a:lnTo>
                    <a:pt x="9921" y="27"/>
                  </a:lnTo>
                  <a:lnTo>
                    <a:pt x="9907" y="27"/>
                  </a:lnTo>
                  <a:lnTo>
                    <a:pt x="9900" y="27"/>
                  </a:lnTo>
                  <a:lnTo>
                    <a:pt x="9892" y="27"/>
                  </a:lnTo>
                  <a:lnTo>
                    <a:pt x="9877" y="26"/>
                  </a:lnTo>
                  <a:lnTo>
                    <a:pt x="9867" y="26"/>
                  </a:lnTo>
                  <a:lnTo>
                    <a:pt x="9856" y="26"/>
                  </a:lnTo>
                  <a:lnTo>
                    <a:pt x="9844" y="25"/>
                  </a:lnTo>
                  <a:lnTo>
                    <a:pt x="9831" y="25"/>
                  </a:lnTo>
                  <a:lnTo>
                    <a:pt x="9817" y="25"/>
                  </a:lnTo>
                  <a:lnTo>
                    <a:pt x="9803" y="24"/>
                  </a:lnTo>
                  <a:lnTo>
                    <a:pt x="9788" y="24"/>
                  </a:lnTo>
                  <a:lnTo>
                    <a:pt x="9773" y="23"/>
                  </a:lnTo>
                  <a:lnTo>
                    <a:pt x="9758" y="23"/>
                  </a:lnTo>
                  <a:lnTo>
                    <a:pt x="9744" y="23"/>
                  </a:lnTo>
                  <a:lnTo>
                    <a:pt x="9728" y="23"/>
                  </a:lnTo>
                  <a:lnTo>
                    <a:pt x="9714" y="23"/>
                  </a:lnTo>
                  <a:lnTo>
                    <a:pt x="9702" y="23"/>
                  </a:lnTo>
                  <a:lnTo>
                    <a:pt x="9695" y="25"/>
                  </a:lnTo>
                  <a:lnTo>
                    <a:pt x="9692" y="27"/>
                  </a:lnTo>
                  <a:lnTo>
                    <a:pt x="9689" y="29"/>
                  </a:lnTo>
                  <a:lnTo>
                    <a:pt x="9688" y="32"/>
                  </a:lnTo>
                  <a:lnTo>
                    <a:pt x="9688" y="36"/>
                  </a:lnTo>
                  <a:lnTo>
                    <a:pt x="9689" y="40"/>
                  </a:lnTo>
                  <a:lnTo>
                    <a:pt x="9693" y="43"/>
                  </a:lnTo>
                  <a:lnTo>
                    <a:pt x="9697" y="44"/>
                  </a:lnTo>
                  <a:lnTo>
                    <a:pt x="9701" y="45"/>
                  </a:lnTo>
                  <a:lnTo>
                    <a:pt x="9710" y="45"/>
                  </a:lnTo>
                  <a:lnTo>
                    <a:pt x="9720" y="45"/>
                  </a:lnTo>
                  <a:lnTo>
                    <a:pt x="9730" y="46"/>
                  </a:lnTo>
                  <a:lnTo>
                    <a:pt x="9740" y="47"/>
                  </a:lnTo>
                  <a:lnTo>
                    <a:pt x="9749" y="49"/>
                  </a:lnTo>
                  <a:lnTo>
                    <a:pt x="9757" y="50"/>
                  </a:lnTo>
                  <a:lnTo>
                    <a:pt x="9770" y="53"/>
                  </a:lnTo>
                  <a:lnTo>
                    <a:pt x="9780" y="57"/>
                  </a:lnTo>
                  <a:lnTo>
                    <a:pt x="9790" y="62"/>
                  </a:lnTo>
                  <a:lnTo>
                    <a:pt x="9799" y="67"/>
                  </a:lnTo>
                  <a:lnTo>
                    <a:pt x="9805" y="74"/>
                  </a:lnTo>
                  <a:lnTo>
                    <a:pt x="9811" y="80"/>
                  </a:lnTo>
                  <a:lnTo>
                    <a:pt x="9816" y="88"/>
                  </a:lnTo>
                  <a:lnTo>
                    <a:pt x="9820" y="97"/>
                  </a:lnTo>
                  <a:lnTo>
                    <a:pt x="9823" y="107"/>
                  </a:lnTo>
                  <a:lnTo>
                    <a:pt x="9825" y="118"/>
                  </a:lnTo>
                  <a:lnTo>
                    <a:pt x="9826" y="130"/>
                  </a:lnTo>
                  <a:lnTo>
                    <a:pt x="9827" y="143"/>
                  </a:lnTo>
                  <a:lnTo>
                    <a:pt x="9828" y="151"/>
                  </a:lnTo>
                  <a:lnTo>
                    <a:pt x="9828" y="159"/>
                  </a:lnTo>
                  <a:lnTo>
                    <a:pt x="9828" y="167"/>
                  </a:lnTo>
                  <a:lnTo>
                    <a:pt x="9829" y="175"/>
                  </a:lnTo>
                  <a:lnTo>
                    <a:pt x="9829" y="184"/>
                  </a:lnTo>
                  <a:lnTo>
                    <a:pt x="9829" y="195"/>
                  </a:lnTo>
                  <a:lnTo>
                    <a:pt x="9830" y="205"/>
                  </a:lnTo>
                  <a:lnTo>
                    <a:pt x="9830" y="217"/>
                  </a:lnTo>
                  <a:lnTo>
                    <a:pt x="9830" y="230"/>
                  </a:lnTo>
                  <a:lnTo>
                    <a:pt x="9830" y="244"/>
                  </a:lnTo>
                  <a:lnTo>
                    <a:pt x="9830" y="260"/>
                  </a:lnTo>
                  <a:lnTo>
                    <a:pt x="9830" y="277"/>
                  </a:lnTo>
                  <a:lnTo>
                    <a:pt x="9830" y="296"/>
                  </a:lnTo>
                  <a:lnTo>
                    <a:pt x="9830" y="318"/>
                  </a:lnTo>
                  <a:lnTo>
                    <a:pt x="9830" y="341"/>
                  </a:lnTo>
                  <a:lnTo>
                    <a:pt x="9830" y="368"/>
                  </a:lnTo>
                  <a:lnTo>
                    <a:pt x="9830" y="396"/>
                  </a:lnTo>
                  <a:lnTo>
                    <a:pt x="9830" y="426"/>
                  </a:lnTo>
                  <a:lnTo>
                    <a:pt x="9830" y="460"/>
                  </a:lnTo>
                  <a:lnTo>
                    <a:pt x="9830" y="497"/>
                  </a:lnTo>
                  <a:lnTo>
                    <a:pt x="9830" y="785"/>
                  </a:lnTo>
                  <a:close/>
                  <a:moveTo>
                    <a:pt x="9962" y="104"/>
                  </a:moveTo>
                  <a:lnTo>
                    <a:pt x="9963" y="97"/>
                  </a:lnTo>
                  <a:lnTo>
                    <a:pt x="9965" y="92"/>
                  </a:lnTo>
                  <a:lnTo>
                    <a:pt x="9969" y="88"/>
                  </a:lnTo>
                  <a:lnTo>
                    <a:pt x="9975" y="84"/>
                  </a:lnTo>
                  <a:lnTo>
                    <a:pt x="9985" y="82"/>
                  </a:lnTo>
                  <a:lnTo>
                    <a:pt x="9999" y="80"/>
                  </a:lnTo>
                  <a:lnTo>
                    <a:pt x="10008" y="79"/>
                  </a:lnTo>
                  <a:lnTo>
                    <a:pt x="10017" y="78"/>
                  </a:lnTo>
                  <a:lnTo>
                    <a:pt x="10027" y="77"/>
                  </a:lnTo>
                  <a:lnTo>
                    <a:pt x="10037" y="76"/>
                  </a:lnTo>
                  <a:lnTo>
                    <a:pt x="10048" y="76"/>
                  </a:lnTo>
                  <a:lnTo>
                    <a:pt x="10060" y="75"/>
                  </a:lnTo>
                  <a:lnTo>
                    <a:pt x="10072" y="75"/>
                  </a:lnTo>
                  <a:lnTo>
                    <a:pt x="10084" y="75"/>
                  </a:lnTo>
                  <a:lnTo>
                    <a:pt x="10106" y="76"/>
                  </a:lnTo>
                  <a:lnTo>
                    <a:pt x="10126" y="77"/>
                  </a:lnTo>
                  <a:lnTo>
                    <a:pt x="10147" y="80"/>
                  </a:lnTo>
                  <a:lnTo>
                    <a:pt x="10166" y="84"/>
                  </a:lnTo>
                  <a:lnTo>
                    <a:pt x="10185" y="90"/>
                  </a:lnTo>
                  <a:lnTo>
                    <a:pt x="10202" y="97"/>
                  </a:lnTo>
                  <a:lnTo>
                    <a:pt x="10220" y="105"/>
                  </a:lnTo>
                  <a:lnTo>
                    <a:pt x="10236" y="114"/>
                  </a:lnTo>
                  <a:lnTo>
                    <a:pt x="10251" y="125"/>
                  </a:lnTo>
                  <a:lnTo>
                    <a:pt x="10265" y="135"/>
                  </a:lnTo>
                  <a:lnTo>
                    <a:pt x="10278" y="148"/>
                  </a:lnTo>
                  <a:lnTo>
                    <a:pt x="10291" y="161"/>
                  </a:lnTo>
                  <a:lnTo>
                    <a:pt x="10303" y="177"/>
                  </a:lnTo>
                  <a:lnTo>
                    <a:pt x="10314" y="192"/>
                  </a:lnTo>
                  <a:lnTo>
                    <a:pt x="10324" y="208"/>
                  </a:lnTo>
                  <a:lnTo>
                    <a:pt x="10332" y="226"/>
                  </a:lnTo>
                  <a:lnTo>
                    <a:pt x="10341" y="245"/>
                  </a:lnTo>
                  <a:lnTo>
                    <a:pt x="10347" y="264"/>
                  </a:lnTo>
                  <a:lnTo>
                    <a:pt x="10353" y="285"/>
                  </a:lnTo>
                  <a:lnTo>
                    <a:pt x="10358" y="307"/>
                  </a:lnTo>
                  <a:lnTo>
                    <a:pt x="10362" y="330"/>
                  </a:lnTo>
                  <a:lnTo>
                    <a:pt x="10365" y="352"/>
                  </a:lnTo>
                  <a:lnTo>
                    <a:pt x="10366" y="377"/>
                  </a:lnTo>
                  <a:lnTo>
                    <a:pt x="10367" y="402"/>
                  </a:lnTo>
                  <a:lnTo>
                    <a:pt x="10366" y="433"/>
                  </a:lnTo>
                  <a:lnTo>
                    <a:pt x="10364" y="461"/>
                  </a:lnTo>
                  <a:lnTo>
                    <a:pt x="10359" y="488"/>
                  </a:lnTo>
                  <a:lnTo>
                    <a:pt x="10354" y="514"/>
                  </a:lnTo>
                  <a:lnTo>
                    <a:pt x="10346" y="538"/>
                  </a:lnTo>
                  <a:lnTo>
                    <a:pt x="10339" y="560"/>
                  </a:lnTo>
                  <a:lnTo>
                    <a:pt x="10329" y="580"/>
                  </a:lnTo>
                  <a:lnTo>
                    <a:pt x="10318" y="599"/>
                  </a:lnTo>
                  <a:lnTo>
                    <a:pt x="10307" y="616"/>
                  </a:lnTo>
                  <a:lnTo>
                    <a:pt x="10294" y="630"/>
                  </a:lnTo>
                  <a:lnTo>
                    <a:pt x="10281" y="643"/>
                  </a:lnTo>
                  <a:lnTo>
                    <a:pt x="10267" y="654"/>
                  </a:lnTo>
                  <a:lnTo>
                    <a:pt x="10253" y="663"/>
                  </a:lnTo>
                  <a:lnTo>
                    <a:pt x="10238" y="670"/>
                  </a:lnTo>
                  <a:lnTo>
                    <a:pt x="10223" y="676"/>
                  </a:lnTo>
                  <a:lnTo>
                    <a:pt x="10207" y="679"/>
                  </a:lnTo>
                  <a:lnTo>
                    <a:pt x="10190" y="682"/>
                  </a:lnTo>
                  <a:lnTo>
                    <a:pt x="10175" y="684"/>
                  </a:lnTo>
                  <a:lnTo>
                    <a:pt x="10160" y="685"/>
                  </a:lnTo>
                  <a:lnTo>
                    <a:pt x="10145" y="685"/>
                  </a:lnTo>
                  <a:lnTo>
                    <a:pt x="10126" y="685"/>
                  </a:lnTo>
                  <a:lnTo>
                    <a:pt x="10109" y="684"/>
                  </a:lnTo>
                  <a:lnTo>
                    <a:pt x="10091" y="683"/>
                  </a:lnTo>
                  <a:lnTo>
                    <a:pt x="10073" y="681"/>
                  </a:lnTo>
                  <a:lnTo>
                    <a:pt x="10057" y="680"/>
                  </a:lnTo>
                  <a:lnTo>
                    <a:pt x="10041" y="678"/>
                  </a:lnTo>
                  <a:lnTo>
                    <a:pt x="10027" y="675"/>
                  </a:lnTo>
                  <a:lnTo>
                    <a:pt x="10012" y="672"/>
                  </a:lnTo>
                  <a:lnTo>
                    <a:pt x="9999" y="669"/>
                  </a:lnTo>
                  <a:lnTo>
                    <a:pt x="9989" y="666"/>
                  </a:lnTo>
                  <a:lnTo>
                    <a:pt x="9980" y="663"/>
                  </a:lnTo>
                  <a:lnTo>
                    <a:pt x="9973" y="659"/>
                  </a:lnTo>
                  <a:lnTo>
                    <a:pt x="9968" y="655"/>
                  </a:lnTo>
                  <a:lnTo>
                    <a:pt x="9964" y="651"/>
                  </a:lnTo>
                  <a:lnTo>
                    <a:pt x="9963" y="645"/>
                  </a:lnTo>
                  <a:lnTo>
                    <a:pt x="9962" y="639"/>
                  </a:lnTo>
                  <a:lnTo>
                    <a:pt x="9962" y="104"/>
                  </a:lnTo>
                  <a:close/>
                  <a:moveTo>
                    <a:pt x="11276" y="976"/>
                  </a:moveTo>
                  <a:lnTo>
                    <a:pt x="11276" y="984"/>
                  </a:lnTo>
                  <a:lnTo>
                    <a:pt x="11276" y="992"/>
                  </a:lnTo>
                  <a:lnTo>
                    <a:pt x="11276" y="1003"/>
                  </a:lnTo>
                  <a:lnTo>
                    <a:pt x="11276" y="1015"/>
                  </a:lnTo>
                  <a:lnTo>
                    <a:pt x="11276" y="1028"/>
                  </a:lnTo>
                  <a:lnTo>
                    <a:pt x="11276" y="1042"/>
                  </a:lnTo>
                  <a:lnTo>
                    <a:pt x="11275" y="1057"/>
                  </a:lnTo>
                  <a:lnTo>
                    <a:pt x="11275" y="1073"/>
                  </a:lnTo>
                  <a:lnTo>
                    <a:pt x="11274" y="1089"/>
                  </a:lnTo>
                  <a:lnTo>
                    <a:pt x="11274" y="1106"/>
                  </a:lnTo>
                  <a:lnTo>
                    <a:pt x="11273" y="1123"/>
                  </a:lnTo>
                  <a:lnTo>
                    <a:pt x="11272" y="1140"/>
                  </a:lnTo>
                  <a:lnTo>
                    <a:pt x="11270" y="1157"/>
                  </a:lnTo>
                  <a:lnTo>
                    <a:pt x="11267" y="1174"/>
                  </a:lnTo>
                  <a:lnTo>
                    <a:pt x="11263" y="1188"/>
                  </a:lnTo>
                  <a:lnTo>
                    <a:pt x="11258" y="1201"/>
                  </a:lnTo>
                  <a:lnTo>
                    <a:pt x="11255" y="1206"/>
                  </a:lnTo>
                  <a:lnTo>
                    <a:pt x="11250" y="1211"/>
                  </a:lnTo>
                  <a:lnTo>
                    <a:pt x="11247" y="1216"/>
                  </a:lnTo>
                  <a:lnTo>
                    <a:pt x="11243" y="1220"/>
                  </a:lnTo>
                  <a:lnTo>
                    <a:pt x="11237" y="1223"/>
                  </a:lnTo>
                  <a:lnTo>
                    <a:pt x="11232" y="1227"/>
                  </a:lnTo>
                  <a:lnTo>
                    <a:pt x="11227" y="1229"/>
                  </a:lnTo>
                  <a:lnTo>
                    <a:pt x="11221" y="1230"/>
                  </a:lnTo>
                  <a:lnTo>
                    <a:pt x="11209" y="1232"/>
                  </a:lnTo>
                  <a:lnTo>
                    <a:pt x="11196" y="1234"/>
                  </a:lnTo>
                  <a:lnTo>
                    <a:pt x="11184" y="1236"/>
                  </a:lnTo>
                  <a:lnTo>
                    <a:pt x="11172" y="1236"/>
                  </a:lnTo>
                  <a:lnTo>
                    <a:pt x="11166" y="1238"/>
                  </a:lnTo>
                  <a:lnTo>
                    <a:pt x="11162" y="1240"/>
                  </a:lnTo>
                  <a:lnTo>
                    <a:pt x="11159" y="1243"/>
                  </a:lnTo>
                  <a:lnTo>
                    <a:pt x="11159" y="1246"/>
                  </a:lnTo>
                  <a:lnTo>
                    <a:pt x="11159" y="1249"/>
                  </a:lnTo>
                  <a:lnTo>
                    <a:pt x="11160" y="1253"/>
                  </a:lnTo>
                  <a:lnTo>
                    <a:pt x="11163" y="1255"/>
                  </a:lnTo>
                  <a:lnTo>
                    <a:pt x="11165" y="1257"/>
                  </a:lnTo>
                  <a:lnTo>
                    <a:pt x="11173" y="1259"/>
                  </a:lnTo>
                  <a:lnTo>
                    <a:pt x="11185" y="1259"/>
                  </a:lnTo>
                  <a:lnTo>
                    <a:pt x="11195" y="1259"/>
                  </a:lnTo>
                  <a:lnTo>
                    <a:pt x="11206" y="1259"/>
                  </a:lnTo>
                  <a:lnTo>
                    <a:pt x="11217" y="1259"/>
                  </a:lnTo>
                  <a:lnTo>
                    <a:pt x="11230" y="1259"/>
                  </a:lnTo>
                  <a:lnTo>
                    <a:pt x="11243" y="1258"/>
                  </a:lnTo>
                  <a:lnTo>
                    <a:pt x="11255" y="1258"/>
                  </a:lnTo>
                  <a:lnTo>
                    <a:pt x="11268" y="1257"/>
                  </a:lnTo>
                  <a:lnTo>
                    <a:pt x="11281" y="1257"/>
                  </a:lnTo>
                  <a:lnTo>
                    <a:pt x="11293" y="1257"/>
                  </a:lnTo>
                  <a:lnTo>
                    <a:pt x="11304" y="1256"/>
                  </a:lnTo>
                  <a:lnTo>
                    <a:pt x="11314" y="1256"/>
                  </a:lnTo>
                  <a:lnTo>
                    <a:pt x="11324" y="1255"/>
                  </a:lnTo>
                  <a:lnTo>
                    <a:pt x="11338" y="1255"/>
                  </a:lnTo>
                  <a:lnTo>
                    <a:pt x="11346" y="1255"/>
                  </a:lnTo>
                  <a:lnTo>
                    <a:pt x="11352" y="1255"/>
                  </a:lnTo>
                  <a:lnTo>
                    <a:pt x="11367" y="1255"/>
                  </a:lnTo>
                  <a:lnTo>
                    <a:pt x="11377" y="1256"/>
                  </a:lnTo>
                  <a:lnTo>
                    <a:pt x="11389" y="1256"/>
                  </a:lnTo>
                  <a:lnTo>
                    <a:pt x="11401" y="1257"/>
                  </a:lnTo>
                  <a:lnTo>
                    <a:pt x="11415" y="1257"/>
                  </a:lnTo>
                  <a:lnTo>
                    <a:pt x="11430" y="1257"/>
                  </a:lnTo>
                  <a:lnTo>
                    <a:pt x="11446" y="1258"/>
                  </a:lnTo>
                  <a:lnTo>
                    <a:pt x="11462" y="1258"/>
                  </a:lnTo>
                  <a:lnTo>
                    <a:pt x="11478" y="1259"/>
                  </a:lnTo>
                  <a:lnTo>
                    <a:pt x="11495" y="1259"/>
                  </a:lnTo>
                  <a:lnTo>
                    <a:pt x="11513" y="1259"/>
                  </a:lnTo>
                  <a:lnTo>
                    <a:pt x="11529" y="1259"/>
                  </a:lnTo>
                  <a:lnTo>
                    <a:pt x="11546" y="1259"/>
                  </a:lnTo>
                  <a:lnTo>
                    <a:pt x="11553" y="1259"/>
                  </a:lnTo>
                  <a:lnTo>
                    <a:pt x="11558" y="1258"/>
                  </a:lnTo>
                  <a:lnTo>
                    <a:pt x="11563" y="1257"/>
                  </a:lnTo>
                  <a:lnTo>
                    <a:pt x="11566" y="1256"/>
                  </a:lnTo>
                  <a:lnTo>
                    <a:pt x="11569" y="1254"/>
                  </a:lnTo>
                  <a:lnTo>
                    <a:pt x="11571" y="1252"/>
                  </a:lnTo>
                  <a:lnTo>
                    <a:pt x="11572" y="1249"/>
                  </a:lnTo>
                  <a:lnTo>
                    <a:pt x="11572" y="1246"/>
                  </a:lnTo>
                  <a:lnTo>
                    <a:pt x="11572" y="1243"/>
                  </a:lnTo>
                  <a:lnTo>
                    <a:pt x="11570" y="1240"/>
                  </a:lnTo>
                  <a:lnTo>
                    <a:pt x="11566" y="1238"/>
                  </a:lnTo>
                  <a:lnTo>
                    <a:pt x="11559" y="1236"/>
                  </a:lnTo>
                  <a:lnTo>
                    <a:pt x="11551" y="1236"/>
                  </a:lnTo>
                  <a:lnTo>
                    <a:pt x="11539" y="1235"/>
                  </a:lnTo>
                  <a:lnTo>
                    <a:pt x="11526" y="1234"/>
                  </a:lnTo>
                  <a:lnTo>
                    <a:pt x="11512" y="1233"/>
                  </a:lnTo>
                  <a:lnTo>
                    <a:pt x="11499" y="1232"/>
                  </a:lnTo>
                  <a:lnTo>
                    <a:pt x="11486" y="1230"/>
                  </a:lnTo>
                  <a:lnTo>
                    <a:pt x="11475" y="1228"/>
                  </a:lnTo>
                  <a:lnTo>
                    <a:pt x="11464" y="1225"/>
                  </a:lnTo>
                  <a:lnTo>
                    <a:pt x="11455" y="1220"/>
                  </a:lnTo>
                  <a:lnTo>
                    <a:pt x="11448" y="1215"/>
                  </a:lnTo>
                  <a:lnTo>
                    <a:pt x="11441" y="1208"/>
                  </a:lnTo>
                  <a:lnTo>
                    <a:pt x="11435" y="1201"/>
                  </a:lnTo>
                  <a:lnTo>
                    <a:pt x="11430" y="1192"/>
                  </a:lnTo>
                  <a:lnTo>
                    <a:pt x="11427" y="1183"/>
                  </a:lnTo>
                  <a:lnTo>
                    <a:pt x="11424" y="1174"/>
                  </a:lnTo>
                  <a:lnTo>
                    <a:pt x="11422" y="1163"/>
                  </a:lnTo>
                  <a:lnTo>
                    <a:pt x="11419" y="1152"/>
                  </a:lnTo>
                  <a:lnTo>
                    <a:pt x="11418" y="1140"/>
                  </a:lnTo>
                  <a:lnTo>
                    <a:pt x="11417" y="1123"/>
                  </a:lnTo>
                  <a:lnTo>
                    <a:pt x="11417" y="1106"/>
                  </a:lnTo>
                  <a:lnTo>
                    <a:pt x="11416" y="1089"/>
                  </a:lnTo>
                  <a:lnTo>
                    <a:pt x="11415" y="1073"/>
                  </a:lnTo>
                  <a:lnTo>
                    <a:pt x="11415" y="1057"/>
                  </a:lnTo>
                  <a:lnTo>
                    <a:pt x="11414" y="1042"/>
                  </a:lnTo>
                  <a:lnTo>
                    <a:pt x="11414" y="1028"/>
                  </a:lnTo>
                  <a:lnTo>
                    <a:pt x="11414" y="1015"/>
                  </a:lnTo>
                  <a:lnTo>
                    <a:pt x="11414" y="1003"/>
                  </a:lnTo>
                  <a:lnTo>
                    <a:pt x="11414" y="992"/>
                  </a:lnTo>
                  <a:lnTo>
                    <a:pt x="11414" y="984"/>
                  </a:lnTo>
                  <a:lnTo>
                    <a:pt x="11414" y="976"/>
                  </a:lnTo>
                  <a:lnTo>
                    <a:pt x="11414" y="836"/>
                  </a:lnTo>
                  <a:lnTo>
                    <a:pt x="11414" y="822"/>
                  </a:lnTo>
                  <a:lnTo>
                    <a:pt x="11414" y="809"/>
                  </a:lnTo>
                  <a:lnTo>
                    <a:pt x="11414" y="796"/>
                  </a:lnTo>
                  <a:lnTo>
                    <a:pt x="11415" y="782"/>
                  </a:lnTo>
                  <a:lnTo>
                    <a:pt x="11415" y="769"/>
                  </a:lnTo>
                  <a:lnTo>
                    <a:pt x="11417" y="756"/>
                  </a:lnTo>
                  <a:lnTo>
                    <a:pt x="11418" y="742"/>
                  </a:lnTo>
                  <a:lnTo>
                    <a:pt x="11422" y="729"/>
                  </a:lnTo>
                  <a:lnTo>
                    <a:pt x="11424" y="715"/>
                  </a:lnTo>
                  <a:lnTo>
                    <a:pt x="11428" y="701"/>
                  </a:lnTo>
                  <a:lnTo>
                    <a:pt x="11433" y="686"/>
                  </a:lnTo>
                  <a:lnTo>
                    <a:pt x="11439" y="672"/>
                  </a:lnTo>
                  <a:lnTo>
                    <a:pt x="11442" y="664"/>
                  </a:lnTo>
                  <a:lnTo>
                    <a:pt x="11448" y="653"/>
                  </a:lnTo>
                  <a:lnTo>
                    <a:pt x="11454" y="640"/>
                  </a:lnTo>
                  <a:lnTo>
                    <a:pt x="11462" y="625"/>
                  </a:lnTo>
                  <a:lnTo>
                    <a:pt x="11472" y="607"/>
                  </a:lnTo>
                  <a:lnTo>
                    <a:pt x="11481" y="590"/>
                  </a:lnTo>
                  <a:lnTo>
                    <a:pt x="11492" y="570"/>
                  </a:lnTo>
                  <a:lnTo>
                    <a:pt x="11504" y="550"/>
                  </a:lnTo>
                  <a:lnTo>
                    <a:pt x="11516" y="528"/>
                  </a:lnTo>
                  <a:lnTo>
                    <a:pt x="11529" y="505"/>
                  </a:lnTo>
                  <a:lnTo>
                    <a:pt x="11543" y="482"/>
                  </a:lnTo>
                  <a:lnTo>
                    <a:pt x="11557" y="459"/>
                  </a:lnTo>
                  <a:lnTo>
                    <a:pt x="11571" y="434"/>
                  </a:lnTo>
                  <a:lnTo>
                    <a:pt x="11585" y="410"/>
                  </a:lnTo>
                  <a:lnTo>
                    <a:pt x="11599" y="386"/>
                  </a:lnTo>
                  <a:lnTo>
                    <a:pt x="11615" y="362"/>
                  </a:lnTo>
                  <a:lnTo>
                    <a:pt x="11629" y="338"/>
                  </a:lnTo>
                  <a:lnTo>
                    <a:pt x="11643" y="315"/>
                  </a:lnTo>
                  <a:lnTo>
                    <a:pt x="11657" y="293"/>
                  </a:lnTo>
                  <a:lnTo>
                    <a:pt x="11671" y="271"/>
                  </a:lnTo>
                  <a:lnTo>
                    <a:pt x="11683" y="250"/>
                  </a:lnTo>
                  <a:lnTo>
                    <a:pt x="11696" y="231"/>
                  </a:lnTo>
                  <a:lnTo>
                    <a:pt x="11708" y="213"/>
                  </a:lnTo>
                  <a:lnTo>
                    <a:pt x="11719" y="197"/>
                  </a:lnTo>
                  <a:lnTo>
                    <a:pt x="11728" y="183"/>
                  </a:lnTo>
                  <a:lnTo>
                    <a:pt x="11737" y="170"/>
                  </a:lnTo>
                  <a:lnTo>
                    <a:pt x="11745" y="159"/>
                  </a:lnTo>
                  <a:lnTo>
                    <a:pt x="11751" y="152"/>
                  </a:lnTo>
                  <a:lnTo>
                    <a:pt x="11760" y="141"/>
                  </a:lnTo>
                  <a:lnTo>
                    <a:pt x="11767" y="131"/>
                  </a:lnTo>
                  <a:lnTo>
                    <a:pt x="11775" y="122"/>
                  </a:lnTo>
                  <a:lnTo>
                    <a:pt x="11782" y="115"/>
                  </a:lnTo>
                  <a:lnTo>
                    <a:pt x="11796" y="101"/>
                  </a:lnTo>
                  <a:lnTo>
                    <a:pt x="11809" y="89"/>
                  </a:lnTo>
                  <a:lnTo>
                    <a:pt x="11823" y="78"/>
                  </a:lnTo>
                  <a:lnTo>
                    <a:pt x="11838" y="68"/>
                  </a:lnTo>
                  <a:lnTo>
                    <a:pt x="11848" y="63"/>
                  </a:lnTo>
                  <a:lnTo>
                    <a:pt x="11857" y="57"/>
                  </a:lnTo>
                  <a:lnTo>
                    <a:pt x="11868" y="54"/>
                  </a:lnTo>
                  <a:lnTo>
                    <a:pt x="11878" y="51"/>
                  </a:lnTo>
                  <a:lnTo>
                    <a:pt x="11888" y="49"/>
                  </a:lnTo>
                  <a:lnTo>
                    <a:pt x="11898" y="46"/>
                  </a:lnTo>
                  <a:lnTo>
                    <a:pt x="11905" y="45"/>
                  </a:lnTo>
                  <a:lnTo>
                    <a:pt x="11913" y="45"/>
                  </a:lnTo>
                  <a:lnTo>
                    <a:pt x="11921" y="44"/>
                  </a:lnTo>
                  <a:lnTo>
                    <a:pt x="11928" y="42"/>
                  </a:lnTo>
                  <a:lnTo>
                    <a:pt x="11931" y="40"/>
                  </a:lnTo>
                  <a:lnTo>
                    <a:pt x="11932" y="38"/>
                  </a:lnTo>
                  <a:lnTo>
                    <a:pt x="11933" y="34"/>
                  </a:lnTo>
                  <a:lnTo>
                    <a:pt x="11934" y="32"/>
                  </a:lnTo>
                  <a:lnTo>
                    <a:pt x="11933" y="30"/>
                  </a:lnTo>
                  <a:lnTo>
                    <a:pt x="11932" y="28"/>
                  </a:lnTo>
                  <a:lnTo>
                    <a:pt x="11930" y="26"/>
                  </a:lnTo>
                  <a:lnTo>
                    <a:pt x="11928" y="25"/>
                  </a:lnTo>
                  <a:lnTo>
                    <a:pt x="11921" y="23"/>
                  </a:lnTo>
                  <a:lnTo>
                    <a:pt x="11913" y="23"/>
                  </a:lnTo>
                  <a:lnTo>
                    <a:pt x="11901" y="23"/>
                  </a:lnTo>
                  <a:lnTo>
                    <a:pt x="11886" y="23"/>
                  </a:lnTo>
                  <a:lnTo>
                    <a:pt x="11876" y="23"/>
                  </a:lnTo>
                  <a:lnTo>
                    <a:pt x="11867" y="24"/>
                  </a:lnTo>
                  <a:lnTo>
                    <a:pt x="11856" y="24"/>
                  </a:lnTo>
                  <a:lnTo>
                    <a:pt x="11847" y="24"/>
                  </a:lnTo>
                  <a:lnTo>
                    <a:pt x="11836" y="25"/>
                  </a:lnTo>
                  <a:lnTo>
                    <a:pt x="11826" y="25"/>
                  </a:lnTo>
                  <a:lnTo>
                    <a:pt x="11815" y="25"/>
                  </a:lnTo>
                  <a:lnTo>
                    <a:pt x="11805" y="26"/>
                  </a:lnTo>
                  <a:lnTo>
                    <a:pt x="11796" y="26"/>
                  </a:lnTo>
                  <a:lnTo>
                    <a:pt x="11787" y="26"/>
                  </a:lnTo>
                  <a:lnTo>
                    <a:pt x="11779" y="27"/>
                  </a:lnTo>
                  <a:lnTo>
                    <a:pt x="11772" y="27"/>
                  </a:lnTo>
                  <a:lnTo>
                    <a:pt x="11760" y="27"/>
                  </a:lnTo>
                  <a:lnTo>
                    <a:pt x="11754" y="27"/>
                  </a:lnTo>
                  <a:lnTo>
                    <a:pt x="11745" y="27"/>
                  </a:lnTo>
                  <a:lnTo>
                    <a:pt x="11730" y="26"/>
                  </a:lnTo>
                  <a:lnTo>
                    <a:pt x="11721" y="25"/>
                  </a:lnTo>
                  <a:lnTo>
                    <a:pt x="11711" y="25"/>
                  </a:lnTo>
                  <a:lnTo>
                    <a:pt x="11701" y="24"/>
                  </a:lnTo>
                  <a:lnTo>
                    <a:pt x="11690" y="24"/>
                  </a:lnTo>
                  <a:lnTo>
                    <a:pt x="11679" y="23"/>
                  </a:lnTo>
                  <a:lnTo>
                    <a:pt x="11668" y="23"/>
                  </a:lnTo>
                  <a:lnTo>
                    <a:pt x="11657" y="23"/>
                  </a:lnTo>
                  <a:lnTo>
                    <a:pt x="11646" y="23"/>
                  </a:lnTo>
                  <a:lnTo>
                    <a:pt x="11635" y="23"/>
                  </a:lnTo>
                  <a:lnTo>
                    <a:pt x="11628" y="25"/>
                  </a:lnTo>
                  <a:lnTo>
                    <a:pt x="11624" y="26"/>
                  </a:lnTo>
                  <a:lnTo>
                    <a:pt x="11622" y="28"/>
                  </a:lnTo>
                  <a:lnTo>
                    <a:pt x="11620" y="30"/>
                  </a:lnTo>
                  <a:lnTo>
                    <a:pt x="11620" y="32"/>
                  </a:lnTo>
                  <a:lnTo>
                    <a:pt x="11620" y="34"/>
                  </a:lnTo>
                  <a:lnTo>
                    <a:pt x="11622" y="38"/>
                  </a:lnTo>
                  <a:lnTo>
                    <a:pt x="11624" y="40"/>
                  </a:lnTo>
                  <a:lnTo>
                    <a:pt x="11627" y="41"/>
                  </a:lnTo>
                  <a:lnTo>
                    <a:pt x="11634" y="45"/>
                  </a:lnTo>
                  <a:lnTo>
                    <a:pt x="11645" y="49"/>
                  </a:lnTo>
                  <a:lnTo>
                    <a:pt x="11651" y="51"/>
                  </a:lnTo>
                  <a:lnTo>
                    <a:pt x="11657" y="54"/>
                  </a:lnTo>
                  <a:lnTo>
                    <a:pt x="11661" y="59"/>
                  </a:lnTo>
                  <a:lnTo>
                    <a:pt x="11664" y="65"/>
                  </a:lnTo>
                  <a:lnTo>
                    <a:pt x="11668" y="71"/>
                  </a:lnTo>
                  <a:lnTo>
                    <a:pt x="11670" y="78"/>
                  </a:lnTo>
                  <a:lnTo>
                    <a:pt x="11671" y="85"/>
                  </a:lnTo>
                  <a:lnTo>
                    <a:pt x="11671" y="94"/>
                  </a:lnTo>
                  <a:lnTo>
                    <a:pt x="11671" y="103"/>
                  </a:lnTo>
                  <a:lnTo>
                    <a:pt x="11670" y="111"/>
                  </a:lnTo>
                  <a:lnTo>
                    <a:pt x="11668" y="121"/>
                  </a:lnTo>
                  <a:lnTo>
                    <a:pt x="11664" y="131"/>
                  </a:lnTo>
                  <a:lnTo>
                    <a:pt x="11661" y="142"/>
                  </a:lnTo>
                  <a:lnTo>
                    <a:pt x="11656" y="153"/>
                  </a:lnTo>
                  <a:lnTo>
                    <a:pt x="11650" y="165"/>
                  </a:lnTo>
                  <a:lnTo>
                    <a:pt x="11643" y="178"/>
                  </a:lnTo>
                  <a:lnTo>
                    <a:pt x="11638" y="184"/>
                  </a:lnTo>
                  <a:lnTo>
                    <a:pt x="11633" y="194"/>
                  </a:lnTo>
                  <a:lnTo>
                    <a:pt x="11627" y="205"/>
                  </a:lnTo>
                  <a:lnTo>
                    <a:pt x="11619" y="218"/>
                  </a:lnTo>
                  <a:lnTo>
                    <a:pt x="11610" y="233"/>
                  </a:lnTo>
                  <a:lnTo>
                    <a:pt x="11602" y="248"/>
                  </a:lnTo>
                  <a:lnTo>
                    <a:pt x="11591" y="266"/>
                  </a:lnTo>
                  <a:lnTo>
                    <a:pt x="11580" y="285"/>
                  </a:lnTo>
                  <a:lnTo>
                    <a:pt x="11569" y="305"/>
                  </a:lnTo>
                  <a:lnTo>
                    <a:pt x="11557" y="325"/>
                  </a:lnTo>
                  <a:lnTo>
                    <a:pt x="11545" y="346"/>
                  </a:lnTo>
                  <a:lnTo>
                    <a:pt x="11532" y="369"/>
                  </a:lnTo>
                  <a:lnTo>
                    <a:pt x="11519" y="390"/>
                  </a:lnTo>
                  <a:lnTo>
                    <a:pt x="11506" y="413"/>
                  </a:lnTo>
                  <a:lnTo>
                    <a:pt x="11494" y="435"/>
                  </a:lnTo>
                  <a:lnTo>
                    <a:pt x="11481" y="458"/>
                  </a:lnTo>
                  <a:lnTo>
                    <a:pt x="11468" y="480"/>
                  </a:lnTo>
                  <a:lnTo>
                    <a:pt x="11456" y="501"/>
                  </a:lnTo>
                  <a:lnTo>
                    <a:pt x="11444" y="523"/>
                  </a:lnTo>
                  <a:lnTo>
                    <a:pt x="11434" y="543"/>
                  </a:lnTo>
                  <a:lnTo>
                    <a:pt x="11423" y="563"/>
                  </a:lnTo>
                  <a:lnTo>
                    <a:pt x="11412" y="580"/>
                  </a:lnTo>
                  <a:lnTo>
                    <a:pt x="11403" y="597"/>
                  </a:lnTo>
                  <a:lnTo>
                    <a:pt x="11395" y="614"/>
                  </a:lnTo>
                  <a:lnTo>
                    <a:pt x="11387" y="628"/>
                  </a:lnTo>
                  <a:lnTo>
                    <a:pt x="11380" y="640"/>
                  </a:lnTo>
                  <a:lnTo>
                    <a:pt x="11375" y="651"/>
                  </a:lnTo>
                  <a:lnTo>
                    <a:pt x="11372" y="659"/>
                  </a:lnTo>
                  <a:lnTo>
                    <a:pt x="11367" y="653"/>
                  </a:lnTo>
                  <a:lnTo>
                    <a:pt x="11362" y="643"/>
                  </a:lnTo>
                  <a:lnTo>
                    <a:pt x="11356" y="632"/>
                  </a:lnTo>
                  <a:lnTo>
                    <a:pt x="11347" y="618"/>
                  </a:lnTo>
                  <a:lnTo>
                    <a:pt x="11337" y="602"/>
                  </a:lnTo>
                  <a:lnTo>
                    <a:pt x="11327" y="584"/>
                  </a:lnTo>
                  <a:lnTo>
                    <a:pt x="11315" y="565"/>
                  </a:lnTo>
                  <a:lnTo>
                    <a:pt x="11304" y="543"/>
                  </a:lnTo>
                  <a:lnTo>
                    <a:pt x="11291" y="522"/>
                  </a:lnTo>
                  <a:lnTo>
                    <a:pt x="11277" y="499"/>
                  </a:lnTo>
                  <a:lnTo>
                    <a:pt x="11263" y="475"/>
                  </a:lnTo>
                  <a:lnTo>
                    <a:pt x="11249" y="450"/>
                  </a:lnTo>
                  <a:lnTo>
                    <a:pt x="11234" y="425"/>
                  </a:lnTo>
                  <a:lnTo>
                    <a:pt x="11220" y="400"/>
                  </a:lnTo>
                  <a:lnTo>
                    <a:pt x="11205" y="375"/>
                  </a:lnTo>
                  <a:lnTo>
                    <a:pt x="11191" y="350"/>
                  </a:lnTo>
                  <a:lnTo>
                    <a:pt x="11177" y="325"/>
                  </a:lnTo>
                  <a:lnTo>
                    <a:pt x="11163" y="301"/>
                  </a:lnTo>
                  <a:lnTo>
                    <a:pt x="11150" y="279"/>
                  </a:lnTo>
                  <a:lnTo>
                    <a:pt x="11137" y="257"/>
                  </a:lnTo>
                  <a:lnTo>
                    <a:pt x="11125" y="235"/>
                  </a:lnTo>
                  <a:lnTo>
                    <a:pt x="11114" y="217"/>
                  </a:lnTo>
                  <a:lnTo>
                    <a:pt x="11103" y="199"/>
                  </a:lnTo>
                  <a:lnTo>
                    <a:pt x="11094" y="183"/>
                  </a:lnTo>
                  <a:lnTo>
                    <a:pt x="11086" y="169"/>
                  </a:lnTo>
                  <a:lnTo>
                    <a:pt x="11079" y="157"/>
                  </a:lnTo>
                  <a:lnTo>
                    <a:pt x="11075" y="148"/>
                  </a:lnTo>
                  <a:lnTo>
                    <a:pt x="11070" y="142"/>
                  </a:lnTo>
                  <a:lnTo>
                    <a:pt x="11066" y="133"/>
                  </a:lnTo>
                  <a:lnTo>
                    <a:pt x="11062" y="125"/>
                  </a:lnTo>
                  <a:lnTo>
                    <a:pt x="11059" y="116"/>
                  </a:lnTo>
                  <a:lnTo>
                    <a:pt x="11055" y="108"/>
                  </a:lnTo>
                  <a:lnTo>
                    <a:pt x="11052" y="101"/>
                  </a:lnTo>
                  <a:lnTo>
                    <a:pt x="11051" y="93"/>
                  </a:lnTo>
                  <a:lnTo>
                    <a:pt x="11050" y="85"/>
                  </a:lnTo>
                  <a:lnTo>
                    <a:pt x="11050" y="78"/>
                  </a:lnTo>
                  <a:lnTo>
                    <a:pt x="11050" y="74"/>
                  </a:lnTo>
                  <a:lnTo>
                    <a:pt x="11051" y="69"/>
                  </a:lnTo>
                  <a:lnTo>
                    <a:pt x="11052" y="65"/>
                  </a:lnTo>
                  <a:lnTo>
                    <a:pt x="11055" y="60"/>
                  </a:lnTo>
                  <a:lnTo>
                    <a:pt x="11059" y="57"/>
                  </a:lnTo>
                  <a:lnTo>
                    <a:pt x="11062" y="54"/>
                  </a:lnTo>
                  <a:lnTo>
                    <a:pt x="11066" y="51"/>
                  </a:lnTo>
                  <a:lnTo>
                    <a:pt x="11070" y="49"/>
                  </a:lnTo>
                  <a:lnTo>
                    <a:pt x="11080" y="44"/>
                  </a:lnTo>
                  <a:lnTo>
                    <a:pt x="11088" y="41"/>
                  </a:lnTo>
                  <a:lnTo>
                    <a:pt x="11091" y="40"/>
                  </a:lnTo>
                  <a:lnTo>
                    <a:pt x="11093" y="38"/>
                  </a:lnTo>
                  <a:lnTo>
                    <a:pt x="11094" y="36"/>
                  </a:lnTo>
                  <a:lnTo>
                    <a:pt x="11095" y="33"/>
                  </a:lnTo>
                  <a:lnTo>
                    <a:pt x="11095" y="31"/>
                  </a:lnTo>
                  <a:lnTo>
                    <a:pt x="11094" y="29"/>
                  </a:lnTo>
                  <a:lnTo>
                    <a:pt x="11093" y="27"/>
                  </a:lnTo>
                  <a:lnTo>
                    <a:pt x="11091" y="26"/>
                  </a:lnTo>
                  <a:lnTo>
                    <a:pt x="11089" y="24"/>
                  </a:lnTo>
                  <a:lnTo>
                    <a:pt x="11085" y="23"/>
                  </a:lnTo>
                  <a:lnTo>
                    <a:pt x="11080" y="23"/>
                  </a:lnTo>
                  <a:lnTo>
                    <a:pt x="11074" y="23"/>
                  </a:lnTo>
                  <a:lnTo>
                    <a:pt x="11057" y="23"/>
                  </a:lnTo>
                  <a:lnTo>
                    <a:pt x="11042" y="23"/>
                  </a:lnTo>
                  <a:lnTo>
                    <a:pt x="11027" y="23"/>
                  </a:lnTo>
                  <a:lnTo>
                    <a:pt x="11013" y="24"/>
                  </a:lnTo>
                  <a:lnTo>
                    <a:pt x="10999" y="24"/>
                  </a:lnTo>
                  <a:lnTo>
                    <a:pt x="10986" y="25"/>
                  </a:lnTo>
                  <a:lnTo>
                    <a:pt x="10974" y="25"/>
                  </a:lnTo>
                  <a:lnTo>
                    <a:pt x="10963" y="26"/>
                  </a:lnTo>
                  <a:lnTo>
                    <a:pt x="10946" y="27"/>
                  </a:lnTo>
                  <a:lnTo>
                    <a:pt x="10936" y="27"/>
                  </a:lnTo>
                  <a:lnTo>
                    <a:pt x="10931" y="27"/>
                  </a:lnTo>
                  <a:lnTo>
                    <a:pt x="10920" y="27"/>
                  </a:lnTo>
                  <a:lnTo>
                    <a:pt x="10912" y="27"/>
                  </a:lnTo>
                  <a:lnTo>
                    <a:pt x="10904" y="26"/>
                  </a:lnTo>
                  <a:lnTo>
                    <a:pt x="10895" y="26"/>
                  </a:lnTo>
                  <a:lnTo>
                    <a:pt x="10885" y="26"/>
                  </a:lnTo>
                  <a:lnTo>
                    <a:pt x="10874" y="25"/>
                  </a:lnTo>
                  <a:lnTo>
                    <a:pt x="10864" y="25"/>
                  </a:lnTo>
                  <a:lnTo>
                    <a:pt x="10854" y="25"/>
                  </a:lnTo>
                  <a:lnTo>
                    <a:pt x="10843" y="24"/>
                  </a:lnTo>
                  <a:lnTo>
                    <a:pt x="10832" y="24"/>
                  </a:lnTo>
                  <a:lnTo>
                    <a:pt x="10822" y="24"/>
                  </a:lnTo>
                  <a:lnTo>
                    <a:pt x="10811" y="23"/>
                  </a:lnTo>
                  <a:lnTo>
                    <a:pt x="10803" y="23"/>
                  </a:lnTo>
                  <a:lnTo>
                    <a:pt x="10786" y="23"/>
                  </a:lnTo>
                  <a:lnTo>
                    <a:pt x="10775" y="23"/>
                  </a:lnTo>
                  <a:lnTo>
                    <a:pt x="10769" y="23"/>
                  </a:lnTo>
                  <a:lnTo>
                    <a:pt x="10765" y="23"/>
                  </a:lnTo>
                  <a:lnTo>
                    <a:pt x="10762" y="24"/>
                  </a:lnTo>
                  <a:lnTo>
                    <a:pt x="10758" y="26"/>
                  </a:lnTo>
                  <a:lnTo>
                    <a:pt x="10756" y="27"/>
                  </a:lnTo>
                  <a:lnTo>
                    <a:pt x="10755" y="29"/>
                  </a:lnTo>
                  <a:lnTo>
                    <a:pt x="10754" y="31"/>
                  </a:lnTo>
                  <a:lnTo>
                    <a:pt x="10753" y="33"/>
                  </a:lnTo>
                  <a:lnTo>
                    <a:pt x="10754" y="37"/>
                  </a:lnTo>
                  <a:lnTo>
                    <a:pt x="10755" y="39"/>
                  </a:lnTo>
                  <a:lnTo>
                    <a:pt x="10756" y="41"/>
                  </a:lnTo>
                  <a:lnTo>
                    <a:pt x="10758" y="42"/>
                  </a:lnTo>
                  <a:lnTo>
                    <a:pt x="10764" y="44"/>
                  </a:lnTo>
                  <a:lnTo>
                    <a:pt x="10770" y="45"/>
                  </a:lnTo>
                  <a:lnTo>
                    <a:pt x="10779" y="46"/>
                  </a:lnTo>
                  <a:lnTo>
                    <a:pt x="10789" y="49"/>
                  </a:lnTo>
                  <a:lnTo>
                    <a:pt x="10802" y="52"/>
                  </a:lnTo>
                  <a:lnTo>
                    <a:pt x="10815" y="57"/>
                  </a:lnTo>
                  <a:lnTo>
                    <a:pt x="10828" y="64"/>
                  </a:lnTo>
                  <a:lnTo>
                    <a:pt x="10840" y="71"/>
                  </a:lnTo>
                  <a:lnTo>
                    <a:pt x="10851" y="80"/>
                  </a:lnTo>
                  <a:lnTo>
                    <a:pt x="10864" y="90"/>
                  </a:lnTo>
                  <a:lnTo>
                    <a:pt x="10877" y="103"/>
                  </a:lnTo>
                  <a:lnTo>
                    <a:pt x="10892" y="117"/>
                  </a:lnTo>
                  <a:lnTo>
                    <a:pt x="10906" y="133"/>
                  </a:lnTo>
                  <a:lnTo>
                    <a:pt x="10921" y="151"/>
                  </a:lnTo>
                  <a:lnTo>
                    <a:pt x="10936" y="171"/>
                  </a:lnTo>
                  <a:lnTo>
                    <a:pt x="10951" y="193"/>
                  </a:lnTo>
                  <a:lnTo>
                    <a:pt x="10958" y="203"/>
                  </a:lnTo>
                  <a:lnTo>
                    <a:pt x="10966" y="215"/>
                  </a:lnTo>
                  <a:lnTo>
                    <a:pt x="10975" y="229"/>
                  </a:lnTo>
                  <a:lnTo>
                    <a:pt x="10985" y="244"/>
                  </a:lnTo>
                  <a:lnTo>
                    <a:pt x="10996" y="261"/>
                  </a:lnTo>
                  <a:lnTo>
                    <a:pt x="11006" y="279"/>
                  </a:lnTo>
                  <a:lnTo>
                    <a:pt x="11018" y="298"/>
                  </a:lnTo>
                  <a:lnTo>
                    <a:pt x="11031" y="319"/>
                  </a:lnTo>
                  <a:lnTo>
                    <a:pt x="11044" y="339"/>
                  </a:lnTo>
                  <a:lnTo>
                    <a:pt x="11057" y="361"/>
                  </a:lnTo>
                  <a:lnTo>
                    <a:pt x="11072" y="383"/>
                  </a:lnTo>
                  <a:lnTo>
                    <a:pt x="11085" y="405"/>
                  </a:lnTo>
                  <a:lnTo>
                    <a:pt x="11099" y="428"/>
                  </a:lnTo>
                  <a:lnTo>
                    <a:pt x="11113" y="450"/>
                  </a:lnTo>
                  <a:lnTo>
                    <a:pt x="11126" y="473"/>
                  </a:lnTo>
                  <a:lnTo>
                    <a:pt x="11139" y="494"/>
                  </a:lnTo>
                  <a:lnTo>
                    <a:pt x="11152" y="515"/>
                  </a:lnTo>
                  <a:lnTo>
                    <a:pt x="11164" y="536"/>
                  </a:lnTo>
                  <a:lnTo>
                    <a:pt x="11176" y="555"/>
                  </a:lnTo>
                  <a:lnTo>
                    <a:pt x="11186" y="574"/>
                  </a:lnTo>
                  <a:lnTo>
                    <a:pt x="11197" y="591"/>
                  </a:lnTo>
                  <a:lnTo>
                    <a:pt x="11207" y="607"/>
                  </a:lnTo>
                  <a:lnTo>
                    <a:pt x="11215" y="621"/>
                  </a:lnTo>
                  <a:lnTo>
                    <a:pt x="11222" y="633"/>
                  </a:lnTo>
                  <a:lnTo>
                    <a:pt x="11233" y="653"/>
                  </a:lnTo>
                  <a:lnTo>
                    <a:pt x="11240" y="664"/>
                  </a:lnTo>
                  <a:lnTo>
                    <a:pt x="11244" y="676"/>
                  </a:lnTo>
                  <a:lnTo>
                    <a:pt x="11249" y="686"/>
                  </a:lnTo>
                  <a:lnTo>
                    <a:pt x="11254" y="698"/>
                  </a:lnTo>
                  <a:lnTo>
                    <a:pt x="11258" y="710"/>
                  </a:lnTo>
                  <a:lnTo>
                    <a:pt x="11262" y="722"/>
                  </a:lnTo>
                  <a:lnTo>
                    <a:pt x="11266" y="734"/>
                  </a:lnTo>
                  <a:lnTo>
                    <a:pt x="11269" y="748"/>
                  </a:lnTo>
                  <a:lnTo>
                    <a:pt x="11272" y="762"/>
                  </a:lnTo>
                  <a:lnTo>
                    <a:pt x="11274" y="778"/>
                  </a:lnTo>
                  <a:lnTo>
                    <a:pt x="11275" y="795"/>
                  </a:lnTo>
                  <a:lnTo>
                    <a:pt x="11276" y="814"/>
                  </a:lnTo>
                  <a:lnTo>
                    <a:pt x="11276" y="836"/>
                  </a:lnTo>
                  <a:lnTo>
                    <a:pt x="11276" y="9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27" name="Freeform 36"/>
            <p:cNvSpPr>
              <a:spLocks noEditPoints="1"/>
            </p:cNvSpPr>
            <p:nvPr/>
          </p:nvSpPr>
          <p:spPr bwMode="auto">
            <a:xfrm>
              <a:off x="3250" y="2051"/>
              <a:ext cx="386" cy="466"/>
            </a:xfrm>
            <a:custGeom>
              <a:avLst/>
              <a:gdLst>
                <a:gd name="T0" fmla="*/ 24 w 3326"/>
                <a:gd name="T1" fmla="*/ 54 h 4016"/>
                <a:gd name="T2" fmla="*/ 0 w 3326"/>
                <a:gd name="T3" fmla="*/ 32 h 4016"/>
                <a:gd name="T4" fmla="*/ 26 w 3326"/>
                <a:gd name="T5" fmla="*/ 25 h 4016"/>
                <a:gd name="T6" fmla="*/ 25 w 3326"/>
                <a:gd name="T7" fmla="*/ 35 h 4016"/>
                <a:gd name="T8" fmla="*/ 17 w 3326"/>
                <a:gd name="T9" fmla="*/ 32 h 4016"/>
                <a:gd name="T10" fmla="*/ 22 w 3326"/>
                <a:gd name="T11" fmla="*/ 21 h 4016"/>
                <a:gd name="T12" fmla="*/ 17 w 3326"/>
                <a:gd name="T13" fmla="*/ 20 h 4016"/>
                <a:gd name="T14" fmla="*/ 24 w 3326"/>
                <a:gd name="T15" fmla="*/ 18 h 4016"/>
                <a:gd name="T16" fmla="*/ 27 w 3326"/>
                <a:gd name="T17" fmla="*/ 23 h 4016"/>
                <a:gd name="T18" fmla="*/ 26 w 3326"/>
                <a:gd name="T19" fmla="*/ 30 h 4016"/>
                <a:gd name="T20" fmla="*/ 21 w 3326"/>
                <a:gd name="T21" fmla="*/ 35 h 4016"/>
                <a:gd name="T22" fmla="*/ 18 w 3326"/>
                <a:gd name="T23" fmla="*/ 29 h 4016"/>
                <a:gd name="T24" fmla="*/ 19 w 3326"/>
                <a:gd name="T25" fmla="*/ 7 h 4016"/>
                <a:gd name="T26" fmla="*/ 29 w 3326"/>
                <a:gd name="T27" fmla="*/ 15 h 4016"/>
                <a:gd name="T28" fmla="*/ 28 w 3326"/>
                <a:gd name="T29" fmla="*/ 8 h 4016"/>
                <a:gd name="T30" fmla="*/ 30 w 3326"/>
                <a:gd name="T31" fmla="*/ 13 h 4016"/>
                <a:gd name="T32" fmla="*/ 28 w 3326"/>
                <a:gd name="T33" fmla="*/ 7 h 4016"/>
                <a:gd name="T34" fmla="*/ 26 w 3326"/>
                <a:gd name="T35" fmla="*/ 9 h 4016"/>
                <a:gd name="T36" fmla="*/ 20 w 3326"/>
                <a:gd name="T37" fmla="*/ 8 h 4016"/>
                <a:gd name="T38" fmla="*/ 21 w 3326"/>
                <a:gd name="T39" fmla="*/ 15 h 4016"/>
                <a:gd name="T40" fmla="*/ 21 w 3326"/>
                <a:gd name="T41" fmla="*/ 10 h 4016"/>
                <a:gd name="T42" fmla="*/ 21 w 3326"/>
                <a:gd name="T43" fmla="*/ 10 h 4016"/>
                <a:gd name="T44" fmla="*/ 26 w 3326"/>
                <a:gd name="T45" fmla="*/ 10 h 4016"/>
                <a:gd name="T46" fmla="*/ 28 w 3326"/>
                <a:gd name="T47" fmla="*/ 16 h 4016"/>
                <a:gd name="T48" fmla="*/ 18 w 3326"/>
                <a:gd name="T49" fmla="*/ 11 h 4016"/>
                <a:gd name="T50" fmla="*/ 20 w 3326"/>
                <a:gd name="T51" fmla="*/ 8 h 4016"/>
                <a:gd name="T52" fmla="*/ 19 w 3326"/>
                <a:gd name="T53" fmla="*/ 7 h 4016"/>
                <a:gd name="T54" fmla="*/ 18 w 3326"/>
                <a:gd name="T55" fmla="*/ 7 h 4016"/>
                <a:gd name="T56" fmla="*/ 17 w 3326"/>
                <a:gd name="T57" fmla="*/ 14 h 4016"/>
                <a:gd name="T58" fmla="*/ 21 w 3326"/>
                <a:gd name="T59" fmla="*/ 16 h 4016"/>
                <a:gd name="T60" fmla="*/ 26 w 3326"/>
                <a:gd name="T61" fmla="*/ 12 h 4016"/>
                <a:gd name="T62" fmla="*/ 24 w 3326"/>
                <a:gd name="T63" fmla="*/ 16 h 4016"/>
                <a:gd name="T64" fmla="*/ 29 w 3326"/>
                <a:gd name="T65" fmla="*/ 10 h 4016"/>
                <a:gd name="T66" fmla="*/ 26 w 3326"/>
                <a:gd name="T67" fmla="*/ 10 h 4016"/>
                <a:gd name="T68" fmla="*/ 20 w 3326"/>
                <a:gd name="T69" fmla="*/ 5 h 4016"/>
                <a:gd name="T70" fmla="*/ 20 w 3326"/>
                <a:gd name="T71" fmla="*/ 6 h 4016"/>
                <a:gd name="T72" fmla="*/ 19 w 3326"/>
                <a:gd name="T73" fmla="*/ 5 h 4016"/>
                <a:gd name="T74" fmla="*/ 18 w 3326"/>
                <a:gd name="T75" fmla="*/ 6 h 4016"/>
                <a:gd name="T76" fmla="*/ 19 w 3326"/>
                <a:gd name="T77" fmla="*/ 5 h 4016"/>
                <a:gd name="T78" fmla="*/ 18 w 3326"/>
                <a:gd name="T79" fmla="*/ 7 h 4016"/>
                <a:gd name="T80" fmla="*/ 17 w 3326"/>
                <a:gd name="T81" fmla="*/ 6 h 4016"/>
                <a:gd name="T82" fmla="*/ 15 w 3326"/>
                <a:gd name="T83" fmla="*/ 3 h 4016"/>
                <a:gd name="T84" fmla="*/ 21 w 3326"/>
                <a:gd name="T85" fmla="*/ 12 h 4016"/>
                <a:gd name="T86" fmla="*/ 27 w 3326"/>
                <a:gd name="T87" fmla="*/ 12 h 4016"/>
                <a:gd name="T88" fmla="*/ 18 w 3326"/>
                <a:gd name="T89" fmla="*/ 7 h 4016"/>
                <a:gd name="T90" fmla="*/ 20 w 3326"/>
                <a:gd name="T91" fmla="*/ 4 h 4016"/>
                <a:gd name="T92" fmla="*/ 22 w 3326"/>
                <a:gd name="T93" fmla="*/ 7 h 4016"/>
                <a:gd name="T94" fmla="*/ 31 w 3326"/>
                <a:gd name="T95" fmla="*/ 8 h 4016"/>
                <a:gd name="T96" fmla="*/ 29 w 3326"/>
                <a:gd name="T97" fmla="*/ 11 h 4016"/>
                <a:gd name="T98" fmla="*/ 29 w 3326"/>
                <a:gd name="T99" fmla="*/ 11 h 4016"/>
                <a:gd name="T100" fmla="*/ 28 w 3326"/>
                <a:gd name="T101" fmla="*/ 16 h 4016"/>
                <a:gd name="T102" fmla="*/ 26 w 3326"/>
                <a:gd name="T103" fmla="*/ 12 h 4016"/>
                <a:gd name="T104" fmla="*/ 24 w 3326"/>
                <a:gd name="T105" fmla="*/ 16 h 4016"/>
                <a:gd name="T106" fmla="*/ 25 w 3326"/>
                <a:gd name="T107" fmla="*/ 12 h 4016"/>
                <a:gd name="T108" fmla="*/ 22 w 3326"/>
                <a:gd name="T109" fmla="*/ 14 h 4016"/>
                <a:gd name="T110" fmla="*/ 21 w 3326"/>
                <a:gd name="T111" fmla="*/ 15 h 4016"/>
                <a:gd name="T112" fmla="*/ 18 w 3326"/>
                <a:gd name="T113" fmla="*/ 14 h 4016"/>
                <a:gd name="T114" fmla="*/ 17 w 3326"/>
                <a:gd name="T115" fmla="*/ 14 h 4016"/>
                <a:gd name="T116" fmla="*/ 18 w 3326"/>
                <a:gd name="T117" fmla="*/ 8 h 4016"/>
                <a:gd name="T118" fmla="*/ 14 w 3326"/>
                <a:gd name="T119" fmla="*/ 3 h 4016"/>
                <a:gd name="T120" fmla="*/ 22 w 3326"/>
                <a:gd name="T121" fmla="*/ 3 h 4016"/>
                <a:gd name="T122" fmla="*/ 41 w 3326"/>
                <a:gd name="T123" fmla="*/ 42 h 4016"/>
                <a:gd name="T124" fmla="*/ 8 w 3326"/>
                <a:gd name="T125" fmla="*/ 48 h 4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26"/>
                <a:gd name="T190" fmla="*/ 0 h 4016"/>
                <a:gd name="T191" fmla="*/ 3326 w 3326"/>
                <a:gd name="T192" fmla="*/ 4016 h 40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26" h="4016">
                  <a:moveTo>
                    <a:pt x="3325" y="2308"/>
                  </a:moveTo>
                  <a:lnTo>
                    <a:pt x="3325" y="2319"/>
                  </a:lnTo>
                  <a:lnTo>
                    <a:pt x="3325" y="2331"/>
                  </a:lnTo>
                  <a:lnTo>
                    <a:pt x="3326" y="2342"/>
                  </a:lnTo>
                  <a:lnTo>
                    <a:pt x="3326" y="2354"/>
                  </a:lnTo>
                  <a:lnTo>
                    <a:pt x="3325" y="2396"/>
                  </a:lnTo>
                  <a:lnTo>
                    <a:pt x="3324" y="2440"/>
                  </a:lnTo>
                  <a:lnTo>
                    <a:pt x="3320" y="2482"/>
                  </a:lnTo>
                  <a:lnTo>
                    <a:pt x="3317" y="2523"/>
                  </a:lnTo>
                  <a:lnTo>
                    <a:pt x="3312" y="2566"/>
                  </a:lnTo>
                  <a:lnTo>
                    <a:pt x="3306" y="2607"/>
                  </a:lnTo>
                  <a:lnTo>
                    <a:pt x="3300" y="2648"/>
                  </a:lnTo>
                  <a:lnTo>
                    <a:pt x="3291" y="2688"/>
                  </a:lnTo>
                  <a:lnTo>
                    <a:pt x="3282" y="2728"/>
                  </a:lnTo>
                  <a:lnTo>
                    <a:pt x="3273" y="2768"/>
                  </a:lnTo>
                  <a:lnTo>
                    <a:pt x="3262" y="2809"/>
                  </a:lnTo>
                  <a:lnTo>
                    <a:pt x="3251" y="2848"/>
                  </a:lnTo>
                  <a:lnTo>
                    <a:pt x="3238" y="2887"/>
                  </a:lnTo>
                  <a:lnTo>
                    <a:pt x="3224" y="2925"/>
                  </a:lnTo>
                  <a:lnTo>
                    <a:pt x="3210" y="2963"/>
                  </a:lnTo>
                  <a:lnTo>
                    <a:pt x="3195" y="3000"/>
                  </a:lnTo>
                  <a:lnTo>
                    <a:pt x="3178" y="3037"/>
                  </a:lnTo>
                  <a:lnTo>
                    <a:pt x="3161" y="3073"/>
                  </a:lnTo>
                  <a:lnTo>
                    <a:pt x="3144" y="3109"/>
                  </a:lnTo>
                  <a:lnTo>
                    <a:pt x="3124" y="3145"/>
                  </a:lnTo>
                  <a:lnTo>
                    <a:pt x="3105" y="3181"/>
                  </a:lnTo>
                  <a:lnTo>
                    <a:pt x="3084" y="3214"/>
                  </a:lnTo>
                  <a:lnTo>
                    <a:pt x="3063" y="3249"/>
                  </a:lnTo>
                  <a:lnTo>
                    <a:pt x="3041" y="3283"/>
                  </a:lnTo>
                  <a:lnTo>
                    <a:pt x="3018" y="3315"/>
                  </a:lnTo>
                  <a:lnTo>
                    <a:pt x="2995" y="3348"/>
                  </a:lnTo>
                  <a:lnTo>
                    <a:pt x="2970" y="3379"/>
                  </a:lnTo>
                  <a:lnTo>
                    <a:pt x="2945" y="3411"/>
                  </a:lnTo>
                  <a:lnTo>
                    <a:pt x="2919" y="3441"/>
                  </a:lnTo>
                  <a:lnTo>
                    <a:pt x="2893" y="3470"/>
                  </a:lnTo>
                  <a:lnTo>
                    <a:pt x="2866" y="3500"/>
                  </a:lnTo>
                  <a:lnTo>
                    <a:pt x="2838" y="3528"/>
                  </a:lnTo>
                  <a:lnTo>
                    <a:pt x="2810" y="3556"/>
                  </a:lnTo>
                  <a:lnTo>
                    <a:pt x="2780" y="3583"/>
                  </a:lnTo>
                  <a:lnTo>
                    <a:pt x="2750" y="3610"/>
                  </a:lnTo>
                  <a:lnTo>
                    <a:pt x="2720" y="3635"/>
                  </a:lnTo>
                  <a:lnTo>
                    <a:pt x="2689" y="3661"/>
                  </a:lnTo>
                  <a:lnTo>
                    <a:pt x="2657" y="3685"/>
                  </a:lnTo>
                  <a:lnTo>
                    <a:pt x="2625" y="3709"/>
                  </a:lnTo>
                  <a:lnTo>
                    <a:pt x="2592" y="3732"/>
                  </a:lnTo>
                  <a:lnTo>
                    <a:pt x="2558" y="3753"/>
                  </a:lnTo>
                  <a:lnTo>
                    <a:pt x="2525" y="3775"/>
                  </a:lnTo>
                  <a:lnTo>
                    <a:pt x="2490" y="3796"/>
                  </a:lnTo>
                  <a:lnTo>
                    <a:pt x="2455" y="3815"/>
                  </a:lnTo>
                  <a:lnTo>
                    <a:pt x="2419" y="3834"/>
                  </a:lnTo>
                  <a:lnTo>
                    <a:pt x="2384" y="3852"/>
                  </a:lnTo>
                  <a:lnTo>
                    <a:pt x="2347" y="3868"/>
                  </a:lnTo>
                  <a:lnTo>
                    <a:pt x="2310" y="3885"/>
                  </a:lnTo>
                  <a:lnTo>
                    <a:pt x="2273" y="3900"/>
                  </a:lnTo>
                  <a:lnTo>
                    <a:pt x="2235" y="3915"/>
                  </a:lnTo>
                  <a:lnTo>
                    <a:pt x="2196" y="3928"/>
                  </a:lnTo>
                  <a:lnTo>
                    <a:pt x="2157" y="3941"/>
                  </a:lnTo>
                  <a:lnTo>
                    <a:pt x="2118" y="3953"/>
                  </a:lnTo>
                  <a:lnTo>
                    <a:pt x="2079" y="3964"/>
                  </a:lnTo>
                  <a:lnTo>
                    <a:pt x="2039" y="3974"/>
                  </a:lnTo>
                  <a:lnTo>
                    <a:pt x="1999" y="3982"/>
                  </a:lnTo>
                  <a:lnTo>
                    <a:pt x="1958" y="3990"/>
                  </a:lnTo>
                  <a:lnTo>
                    <a:pt x="1918" y="3996"/>
                  </a:lnTo>
                  <a:lnTo>
                    <a:pt x="1875" y="4003"/>
                  </a:lnTo>
                  <a:lnTo>
                    <a:pt x="1834" y="4007"/>
                  </a:lnTo>
                  <a:lnTo>
                    <a:pt x="1792" y="4012"/>
                  </a:lnTo>
                  <a:lnTo>
                    <a:pt x="1750" y="4014"/>
                  </a:lnTo>
                  <a:lnTo>
                    <a:pt x="1707" y="4016"/>
                  </a:lnTo>
                  <a:lnTo>
                    <a:pt x="1665" y="4016"/>
                  </a:lnTo>
                  <a:lnTo>
                    <a:pt x="1622" y="4016"/>
                  </a:lnTo>
                  <a:lnTo>
                    <a:pt x="1579" y="4014"/>
                  </a:lnTo>
                  <a:lnTo>
                    <a:pt x="1537" y="4012"/>
                  </a:lnTo>
                  <a:lnTo>
                    <a:pt x="1495" y="4007"/>
                  </a:lnTo>
                  <a:lnTo>
                    <a:pt x="1454" y="4003"/>
                  </a:lnTo>
                  <a:lnTo>
                    <a:pt x="1412" y="3996"/>
                  </a:lnTo>
                  <a:lnTo>
                    <a:pt x="1371" y="3990"/>
                  </a:lnTo>
                  <a:lnTo>
                    <a:pt x="1330" y="3982"/>
                  </a:lnTo>
                  <a:lnTo>
                    <a:pt x="1290" y="3974"/>
                  </a:lnTo>
                  <a:lnTo>
                    <a:pt x="1250" y="3964"/>
                  </a:lnTo>
                  <a:lnTo>
                    <a:pt x="1211" y="3953"/>
                  </a:lnTo>
                  <a:lnTo>
                    <a:pt x="1172" y="3941"/>
                  </a:lnTo>
                  <a:lnTo>
                    <a:pt x="1133" y="3928"/>
                  </a:lnTo>
                  <a:lnTo>
                    <a:pt x="1094" y="3915"/>
                  </a:lnTo>
                  <a:lnTo>
                    <a:pt x="1056" y="3900"/>
                  </a:lnTo>
                  <a:lnTo>
                    <a:pt x="1019" y="3885"/>
                  </a:lnTo>
                  <a:lnTo>
                    <a:pt x="981" y="3868"/>
                  </a:lnTo>
                  <a:lnTo>
                    <a:pt x="945" y="3851"/>
                  </a:lnTo>
                  <a:lnTo>
                    <a:pt x="908" y="3834"/>
                  </a:lnTo>
                  <a:lnTo>
                    <a:pt x="873" y="3814"/>
                  </a:lnTo>
                  <a:lnTo>
                    <a:pt x="838" y="3795"/>
                  </a:lnTo>
                  <a:lnTo>
                    <a:pt x="803" y="3774"/>
                  </a:lnTo>
                  <a:lnTo>
                    <a:pt x="770" y="3753"/>
                  </a:lnTo>
                  <a:lnTo>
                    <a:pt x="736" y="3731"/>
                  </a:lnTo>
                  <a:lnTo>
                    <a:pt x="702" y="3708"/>
                  </a:lnTo>
                  <a:lnTo>
                    <a:pt x="670" y="3685"/>
                  </a:lnTo>
                  <a:lnTo>
                    <a:pt x="638" y="3660"/>
                  </a:lnTo>
                  <a:lnTo>
                    <a:pt x="607" y="3635"/>
                  </a:lnTo>
                  <a:lnTo>
                    <a:pt x="577" y="3609"/>
                  </a:lnTo>
                  <a:lnTo>
                    <a:pt x="547" y="3583"/>
                  </a:lnTo>
                  <a:lnTo>
                    <a:pt x="518" y="3556"/>
                  </a:lnTo>
                  <a:lnTo>
                    <a:pt x="489" y="3528"/>
                  </a:lnTo>
                  <a:lnTo>
                    <a:pt x="461" y="3500"/>
                  </a:lnTo>
                  <a:lnTo>
                    <a:pt x="434" y="3470"/>
                  </a:lnTo>
                  <a:lnTo>
                    <a:pt x="408" y="3440"/>
                  </a:lnTo>
                  <a:lnTo>
                    <a:pt x="382" y="3410"/>
                  </a:lnTo>
                  <a:lnTo>
                    <a:pt x="357" y="3378"/>
                  </a:lnTo>
                  <a:lnTo>
                    <a:pt x="332" y="3347"/>
                  </a:lnTo>
                  <a:lnTo>
                    <a:pt x="308" y="3314"/>
                  </a:lnTo>
                  <a:lnTo>
                    <a:pt x="285" y="3282"/>
                  </a:lnTo>
                  <a:lnTo>
                    <a:pt x="263" y="3248"/>
                  </a:lnTo>
                  <a:lnTo>
                    <a:pt x="242" y="3214"/>
                  </a:lnTo>
                  <a:lnTo>
                    <a:pt x="221" y="3180"/>
                  </a:lnTo>
                  <a:lnTo>
                    <a:pt x="202" y="3145"/>
                  </a:lnTo>
                  <a:lnTo>
                    <a:pt x="183" y="3109"/>
                  </a:lnTo>
                  <a:lnTo>
                    <a:pt x="165" y="3073"/>
                  </a:lnTo>
                  <a:lnTo>
                    <a:pt x="147" y="3036"/>
                  </a:lnTo>
                  <a:lnTo>
                    <a:pt x="131" y="3000"/>
                  </a:lnTo>
                  <a:lnTo>
                    <a:pt x="116" y="2963"/>
                  </a:lnTo>
                  <a:lnTo>
                    <a:pt x="102" y="2925"/>
                  </a:lnTo>
                  <a:lnTo>
                    <a:pt x="88" y="2886"/>
                  </a:lnTo>
                  <a:lnTo>
                    <a:pt x="75" y="2848"/>
                  </a:lnTo>
                  <a:lnTo>
                    <a:pt x="64" y="2809"/>
                  </a:lnTo>
                  <a:lnTo>
                    <a:pt x="53" y="2768"/>
                  </a:lnTo>
                  <a:lnTo>
                    <a:pt x="43" y="2728"/>
                  </a:lnTo>
                  <a:lnTo>
                    <a:pt x="34" y="2688"/>
                  </a:lnTo>
                  <a:lnTo>
                    <a:pt x="26" y="2648"/>
                  </a:lnTo>
                  <a:lnTo>
                    <a:pt x="20" y="2607"/>
                  </a:lnTo>
                  <a:lnTo>
                    <a:pt x="13" y="2566"/>
                  </a:lnTo>
                  <a:lnTo>
                    <a:pt x="9" y="2523"/>
                  </a:lnTo>
                  <a:lnTo>
                    <a:pt x="5" y="2482"/>
                  </a:lnTo>
                  <a:lnTo>
                    <a:pt x="2" y="2440"/>
                  </a:lnTo>
                  <a:lnTo>
                    <a:pt x="1" y="2397"/>
                  </a:lnTo>
                  <a:lnTo>
                    <a:pt x="0" y="2354"/>
                  </a:lnTo>
                  <a:lnTo>
                    <a:pt x="0" y="2349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300" y="0"/>
                  </a:lnTo>
                  <a:lnTo>
                    <a:pt x="3325" y="0"/>
                  </a:lnTo>
                  <a:lnTo>
                    <a:pt x="3325" y="25"/>
                  </a:lnTo>
                  <a:lnTo>
                    <a:pt x="3325" y="1296"/>
                  </a:lnTo>
                  <a:lnTo>
                    <a:pt x="3325" y="2308"/>
                  </a:lnTo>
                  <a:close/>
                  <a:moveTo>
                    <a:pt x="1748" y="1384"/>
                  </a:moveTo>
                  <a:lnTo>
                    <a:pt x="1742" y="1395"/>
                  </a:lnTo>
                  <a:lnTo>
                    <a:pt x="1735" y="1406"/>
                  </a:lnTo>
                  <a:lnTo>
                    <a:pt x="1731" y="1417"/>
                  </a:lnTo>
                  <a:lnTo>
                    <a:pt x="1727" y="1429"/>
                  </a:lnTo>
                  <a:lnTo>
                    <a:pt x="1722" y="1444"/>
                  </a:lnTo>
                  <a:lnTo>
                    <a:pt x="1719" y="1460"/>
                  </a:lnTo>
                  <a:lnTo>
                    <a:pt x="1718" y="1476"/>
                  </a:lnTo>
                  <a:lnTo>
                    <a:pt x="1718" y="1495"/>
                  </a:lnTo>
                  <a:lnTo>
                    <a:pt x="1744" y="1491"/>
                  </a:lnTo>
                  <a:lnTo>
                    <a:pt x="1770" y="1485"/>
                  </a:lnTo>
                  <a:lnTo>
                    <a:pt x="1796" y="1481"/>
                  </a:lnTo>
                  <a:lnTo>
                    <a:pt x="1822" y="1475"/>
                  </a:lnTo>
                  <a:lnTo>
                    <a:pt x="1848" y="1472"/>
                  </a:lnTo>
                  <a:lnTo>
                    <a:pt x="1874" y="1469"/>
                  </a:lnTo>
                  <a:lnTo>
                    <a:pt x="1899" y="1467"/>
                  </a:lnTo>
                  <a:lnTo>
                    <a:pt x="1924" y="1466"/>
                  </a:lnTo>
                  <a:lnTo>
                    <a:pt x="1945" y="1467"/>
                  </a:lnTo>
                  <a:lnTo>
                    <a:pt x="1964" y="1469"/>
                  </a:lnTo>
                  <a:lnTo>
                    <a:pt x="1985" y="1473"/>
                  </a:lnTo>
                  <a:lnTo>
                    <a:pt x="2003" y="1479"/>
                  </a:lnTo>
                  <a:lnTo>
                    <a:pt x="2022" y="1485"/>
                  </a:lnTo>
                  <a:lnTo>
                    <a:pt x="2039" y="1494"/>
                  </a:lnTo>
                  <a:lnTo>
                    <a:pt x="2054" y="1505"/>
                  </a:lnTo>
                  <a:lnTo>
                    <a:pt x="2069" y="1517"/>
                  </a:lnTo>
                  <a:lnTo>
                    <a:pt x="2082" y="1530"/>
                  </a:lnTo>
                  <a:lnTo>
                    <a:pt x="2094" y="1544"/>
                  </a:lnTo>
                  <a:lnTo>
                    <a:pt x="2100" y="1551"/>
                  </a:lnTo>
                  <a:lnTo>
                    <a:pt x="2104" y="1560"/>
                  </a:lnTo>
                  <a:lnTo>
                    <a:pt x="2108" y="1568"/>
                  </a:lnTo>
                  <a:lnTo>
                    <a:pt x="2113" y="1577"/>
                  </a:lnTo>
                  <a:lnTo>
                    <a:pt x="2116" y="1586"/>
                  </a:lnTo>
                  <a:lnTo>
                    <a:pt x="2119" y="1596"/>
                  </a:lnTo>
                  <a:lnTo>
                    <a:pt x="2121" y="1606"/>
                  </a:lnTo>
                  <a:lnTo>
                    <a:pt x="2122" y="1615"/>
                  </a:lnTo>
                  <a:lnTo>
                    <a:pt x="2125" y="1626"/>
                  </a:lnTo>
                  <a:lnTo>
                    <a:pt x="2125" y="1636"/>
                  </a:lnTo>
                  <a:lnTo>
                    <a:pt x="2125" y="1648"/>
                  </a:lnTo>
                  <a:lnTo>
                    <a:pt x="2125" y="1659"/>
                  </a:lnTo>
                  <a:lnTo>
                    <a:pt x="2122" y="1673"/>
                  </a:lnTo>
                  <a:lnTo>
                    <a:pt x="2119" y="1688"/>
                  </a:lnTo>
                  <a:lnTo>
                    <a:pt x="2116" y="1702"/>
                  </a:lnTo>
                  <a:lnTo>
                    <a:pt x="2111" y="1716"/>
                  </a:lnTo>
                  <a:lnTo>
                    <a:pt x="2105" y="1730"/>
                  </a:lnTo>
                  <a:lnTo>
                    <a:pt x="2099" y="1744"/>
                  </a:lnTo>
                  <a:lnTo>
                    <a:pt x="2090" y="1758"/>
                  </a:lnTo>
                  <a:lnTo>
                    <a:pt x="2081" y="1772"/>
                  </a:lnTo>
                  <a:lnTo>
                    <a:pt x="2072" y="1785"/>
                  </a:lnTo>
                  <a:lnTo>
                    <a:pt x="2061" y="1798"/>
                  </a:lnTo>
                  <a:lnTo>
                    <a:pt x="2049" y="1809"/>
                  </a:lnTo>
                  <a:lnTo>
                    <a:pt x="2037" y="1820"/>
                  </a:lnTo>
                  <a:lnTo>
                    <a:pt x="2024" y="1831"/>
                  </a:lnTo>
                  <a:lnTo>
                    <a:pt x="2011" y="1842"/>
                  </a:lnTo>
                  <a:lnTo>
                    <a:pt x="1997" y="1851"/>
                  </a:lnTo>
                  <a:lnTo>
                    <a:pt x="1983" y="1860"/>
                  </a:lnTo>
                  <a:lnTo>
                    <a:pt x="1969" y="1869"/>
                  </a:lnTo>
                  <a:lnTo>
                    <a:pt x="1953" y="1877"/>
                  </a:lnTo>
                  <a:lnTo>
                    <a:pt x="1938" y="1884"/>
                  </a:lnTo>
                  <a:lnTo>
                    <a:pt x="1922" y="1892"/>
                  </a:lnTo>
                  <a:lnTo>
                    <a:pt x="1890" y="1905"/>
                  </a:lnTo>
                  <a:lnTo>
                    <a:pt x="1858" y="1917"/>
                  </a:lnTo>
                  <a:lnTo>
                    <a:pt x="1820" y="1929"/>
                  </a:lnTo>
                  <a:lnTo>
                    <a:pt x="1782" y="1939"/>
                  </a:lnTo>
                  <a:lnTo>
                    <a:pt x="1743" y="1948"/>
                  </a:lnTo>
                  <a:lnTo>
                    <a:pt x="1704" y="1957"/>
                  </a:lnTo>
                  <a:lnTo>
                    <a:pt x="1705" y="1973"/>
                  </a:lnTo>
                  <a:lnTo>
                    <a:pt x="1706" y="1991"/>
                  </a:lnTo>
                  <a:lnTo>
                    <a:pt x="1707" y="2007"/>
                  </a:lnTo>
                  <a:lnTo>
                    <a:pt x="1708" y="2024"/>
                  </a:lnTo>
                  <a:lnTo>
                    <a:pt x="1726" y="2019"/>
                  </a:lnTo>
                  <a:lnTo>
                    <a:pt x="1743" y="2016"/>
                  </a:lnTo>
                  <a:lnTo>
                    <a:pt x="1762" y="2012"/>
                  </a:lnTo>
                  <a:lnTo>
                    <a:pt x="1781" y="2010"/>
                  </a:lnTo>
                  <a:lnTo>
                    <a:pt x="1799" y="2009"/>
                  </a:lnTo>
                  <a:lnTo>
                    <a:pt x="1819" y="2009"/>
                  </a:lnTo>
                  <a:lnTo>
                    <a:pt x="1838" y="2010"/>
                  </a:lnTo>
                  <a:lnTo>
                    <a:pt x="1858" y="2012"/>
                  </a:lnTo>
                  <a:lnTo>
                    <a:pt x="1877" y="2015"/>
                  </a:lnTo>
                  <a:lnTo>
                    <a:pt x="1896" y="2019"/>
                  </a:lnTo>
                  <a:lnTo>
                    <a:pt x="1914" y="2024"/>
                  </a:lnTo>
                  <a:lnTo>
                    <a:pt x="1933" y="2030"/>
                  </a:lnTo>
                  <a:lnTo>
                    <a:pt x="1951" y="2037"/>
                  </a:lnTo>
                  <a:lnTo>
                    <a:pt x="1969" y="2045"/>
                  </a:lnTo>
                  <a:lnTo>
                    <a:pt x="1985" y="2054"/>
                  </a:lnTo>
                  <a:lnTo>
                    <a:pt x="2000" y="2064"/>
                  </a:lnTo>
                  <a:lnTo>
                    <a:pt x="2015" y="2075"/>
                  </a:lnTo>
                  <a:lnTo>
                    <a:pt x="2028" y="2087"/>
                  </a:lnTo>
                  <a:lnTo>
                    <a:pt x="2041" y="2100"/>
                  </a:lnTo>
                  <a:lnTo>
                    <a:pt x="2052" y="2114"/>
                  </a:lnTo>
                  <a:lnTo>
                    <a:pt x="2062" y="2129"/>
                  </a:lnTo>
                  <a:lnTo>
                    <a:pt x="2072" y="2146"/>
                  </a:lnTo>
                  <a:lnTo>
                    <a:pt x="2078" y="2163"/>
                  </a:lnTo>
                  <a:lnTo>
                    <a:pt x="2085" y="2182"/>
                  </a:lnTo>
                  <a:lnTo>
                    <a:pt x="2088" y="2198"/>
                  </a:lnTo>
                  <a:lnTo>
                    <a:pt x="2090" y="2214"/>
                  </a:lnTo>
                  <a:lnTo>
                    <a:pt x="2090" y="2229"/>
                  </a:lnTo>
                  <a:lnTo>
                    <a:pt x="2089" y="2246"/>
                  </a:lnTo>
                  <a:lnTo>
                    <a:pt x="2086" y="2262"/>
                  </a:lnTo>
                  <a:lnTo>
                    <a:pt x="2081" y="2277"/>
                  </a:lnTo>
                  <a:lnTo>
                    <a:pt x="2077" y="2292"/>
                  </a:lnTo>
                  <a:lnTo>
                    <a:pt x="2070" y="2306"/>
                  </a:lnTo>
                  <a:lnTo>
                    <a:pt x="2063" y="2322"/>
                  </a:lnTo>
                  <a:lnTo>
                    <a:pt x="2055" y="2336"/>
                  </a:lnTo>
                  <a:lnTo>
                    <a:pt x="2046" y="2349"/>
                  </a:lnTo>
                  <a:lnTo>
                    <a:pt x="2037" y="2362"/>
                  </a:lnTo>
                  <a:lnTo>
                    <a:pt x="2026" y="2375"/>
                  </a:lnTo>
                  <a:lnTo>
                    <a:pt x="2015" y="2387"/>
                  </a:lnTo>
                  <a:lnTo>
                    <a:pt x="2004" y="2399"/>
                  </a:lnTo>
                  <a:lnTo>
                    <a:pt x="1993" y="2409"/>
                  </a:lnTo>
                  <a:lnTo>
                    <a:pt x="1982" y="2420"/>
                  </a:lnTo>
                  <a:lnTo>
                    <a:pt x="1969" y="2431"/>
                  </a:lnTo>
                  <a:lnTo>
                    <a:pt x="1956" y="2441"/>
                  </a:lnTo>
                  <a:lnTo>
                    <a:pt x="1943" y="2450"/>
                  </a:lnTo>
                  <a:lnTo>
                    <a:pt x="1928" y="2458"/>
                  </a:lnTo>
                  <a:lnTo>
                    <a:pt x="1914" y="2467"/>
                  </a:lnTo>
                  <a:lnTo>
                    <a:pt x="1899" y="2474"/>
                  </a:lnTo>
                  <a:lnTo>
                    <a:pt x="1884" y="2481"/>
                  </a:lnTo>
                  <a:lnTo>
                    <a:pt x="1883" y="2505"/>
                  </a:lnTo>
                  <a:lnTo>
                    <a:pt x="1881" y="2529"/>
                  </a:lnTo>
                  <a:lnTo>
                    <a:pt x="1877" y="2550"/>
                  </a:lnTo>
                  <a:lnTo>
                    <a:pt x="1872" y="2572"/>
                  </a:lnTo>
                  <a:lnTo>
                    <a:pt x="1869" y="2583"/>
                  </a:lnTo>
                  <a:lnTo>
                    <a:pt x="1864" y="2593"/>
                  </a:lnTo>
                  <a:lnTo>
                    <a:pt x="1860" y="2604"/>
                  </a:lnTo>
                  <a:lnTo>
                    <a:pt x="1856" y="2613"/>
                  </a:lnTo>
                  <a:lnTo>
                    <a:pt x="1850" y="2622"/>
                  </a:lnTo>
                  <a:lnTo>
                    <a:pt x="1844" y="2632"/>
                  </a:lnTo>
                  <a:lnTo>
                    <a:pt x="1837" y="2640"/>
                  </a:lnTo>
                  <a:lnTo>
                    <a:pt x="1831" y="2649"/>
                  </a:lnTo>
                  <a:lnTo>
                    <a:pt x="1820" y="2660"/>
                  </a:lnTo>
                  <a:lnTo>
                    <a:pt x="1808" y="2671"/>
                  </a:lnTo>
                  <a:lnTo>
                    <a:pt x="1795" y="2681"/>
                  </a:lnTo>
                  <a:lnTo>
                    <a:pt x="1780" y="2689"/>
                  </a:lnTo>
                  <a:lnTo>
                    <a:pt x="1765" y="2698"/>
                  </a:lnTo>
                  <a:lnTo>
                    <a:pt x="1746" y="2706"/>
                  </a:lnTo>
                  <a:lnTo>
                    <a:pt x="1728" y="2712"/>
                  </a:lnTo>
                  <a:lnTo>
                    <a:pt x="1707" y="2719"/>
                  </a:lnTo>
                  <a:lnTo>
                    <a:pt x="1707" y="2733"/>
                  </a:lnTo>
                  <a:lnTo>
                    <a:pt x="1706" y="2749"/>
                  </a:lnTo>
                  <a:lnTo>
                    <a:pt x="1705" y="2767"/>
                  </a:lnTo>
                  <a:lnTo>
                    <a:pt x="1703" y="2786"/>
                  </a:lnTo>
                  <a:lnTo>
                    <a:pt x="1700" y="2802"/>
                  </a:lnTo>
                  <a:lnTo>
                    <a:pt x="1695" y="2817"/>
                  </a:lnTo>
                  <a:lnTo>
                    <a:pt x="1693" y="2824"/>
                  </a:lnTo>
                  <a:lnTo>
                    <a:pt x="1690" y="2830"/>
                  </a:lnTo>
                  <a:lnTo>
                    <a:pt x="1687" y="2835"/>
                  </a:lnTo>
                  <a:lnTo>
                    <a:pt x="1682" y="2839"/>
                  </a:lnTo>
                  <a:lnTo>
                    <a:pt x="1676" y="2844"/>
                  </a:lnTo>
                  <a:lnTo>
                    <a:pt x="1669" y="2849"/>
                  </a:lnTo>
                  <a:lnTo>
                    <a:pt x="1662" y="2851"/>
                  </a:lnTo>
                  <a:lnTo>
                    <a:pt x="1654" y="2852"/>
                  </a:lnTo>
                  <a:lnTo>
                    <a:pt x="1648" y="2852"/>
                  </a:lnTo>
                  <a:lnTo>
                    <a:pt x="1642" y="2852"/>
                  </a:lnTo>
                  <a:lnTo>
                    <a:pt x="1637" y="2851"/>
                  </a:lnTo>
                  <a:lnTo>
                    <a:pt x="1630" y="2849"/>
                  </a:lnTo>
                  <a:lnTo>
                    <a:pt x="1626" y="2847"/>
                  </a:lnTo>
                  <a:lnTo>
                    <a:pt x="1621" y="2843"/>
                  </a:lnTo>
                  <a:lnTo>
                    <a:pt x="1616" y="2840"/>
                  </a:lnTo>
                  <a:lnTo>
                    <a:pt x="1613" y="2836"/>
                  </a:lnTo>
                  <a:lnTo>
                    <a:pt x="1611" y="2830"/>
                  </a:lnTo>
                  <a:lnTo>
                    <a:pt x="1610" y="2825"/>
                  </a:lnTo>
                  <a:lnTo>
                    <a:pt x="1610" y="2819"/>
                  </a:lnTo>
                  <a:lnTo>
                    <a:pt x="1610" y="2814"/>
                  </a:lnTo>
                  <a:lnTo>
                    <a:pt x="1612" y="2802"/>
                  </a:lnTo>
                  <a:lnTo>
                    <a:pt x="1614" y="2790"/>
                  </a:lnTo>
                  <a:lnTo>
                    <a:pt x="1616" y="2774"/>
                  </a:lnTo>
                  <a:lnTo>
                    <a:pt x="1618" y="2758"/>
                  </a:lnTo>
                  <a:lnTo>
                    <a:pt x="1621" y="2742"/>
                  </a:lnTo>
                  <a:lnTo>
                    <a:pt x="1624" y="2726"/>
                  </a:lnTo>
                  <a:lnTo>
                    <a:pt x="1600" y="2721"/>
                  </a:lnTo>
                  <a:lnTo>
                    <a:pt x="1577" y="2713"/>
                  </a:lnTo>
                  <a:lnTo>
                    <a:pt x="1556" y="2704"/>
                  </a:lnTo>
                  <a:lnTo>
                    <a:pt x="1536" y="2695"/>
                  </a:lnTo>
                  <a:lnTo>
                    <a:pt x="1518" y="2684"/>
                  </a:lnTo>
                  <a:lnTo>
                    <a:pt x="1500" y="2671"/>
                  </a:lnTo>
                  <a:lnTo>
                    <a:pt x="1485" y="2658"/>
                  </a:lnTo>
                  <a:lnTo>
                    <a:pt x="1471" y="2643"/>
                  </a:lnTo>
                  <a:lnTo>
                    <a:pt x="1458" y="2627"/>
                  </a:lnTo>
                  <a:lnTo>
                    <a:pt x="1446" y="2610"/>
                  </a:lnTo>
                  <a:lnTo>
                    <a:pt x="1435" y="2592"/>
                  </a:lnTo>
                  <a:lnTo>
                    <a:pt x="1425" y="2573"/>
                  </a:lnTo>
                  <a:lnTo>
                    <a:pt x="1418" y="2553"/>
                  </a:lnTo>
                  <a:lnTo>
                    <a:pt x="1410" y="2532"/>
                  </a:lnTo>
                  <a:lnTo>
                    <a:pt x="1405" y="2509"/>
                  </a:lnTo>
                  <a:lnTo>
                    <a:pt x="1399" y="2486"/>
                  </a:lnTo>
                  <a:lnTo>
                    <a:pt x="1380" y="2476"/>
                  </a:lnTo>
                  <a:lnTo>
                    <a:pt x="1362" y="2465"/>
                  </a:lnTo>
                  <a:lnTo>
                    <a:pt x="1344" y="2454"/>
                  </a:lnTo>
                  <a:lnTo>
                    <a:pt x="1328" y="2442"/>
                  </a:lnTo>
                  <a:lnTo>
                    <a:pt x="1312" y="2430"/>
                  </a:lnTo>
                  <a:lnTo>
                    <a:pt x="1296" y="2418"/>
                  </a:lnTo>
                  <a:lnTo>
                    <a:pt x="1283" y="2405"/>
                  </a:lnTo>
                  <a:lnTo>
                    <a:pt x="1270" y="2392"/>
                  </a:lnTo>
                  <a:lnTo>
                    <a:pt x="1257" y="2378"/>
                  </a:lnTo>
                  <a:lnTo>
                    <a:pt x="1247" y="2365"/>
                  </a:lnTo>
                  <a:lnTo>
                    <a:pt x="1237" y="2350"/>
                  </a:lnTo>
                  <a:lnTo>
                    <a:pt x="1228" y="2336"/>
                  </a:lnTo>
                  <a:lnTo>
                    <a:pt x="1220" y="2320"/>
                  </a:lnTo>
                  <a:lnTo>
                    <a:pt x="1213" y="2304"/>
                  </a:lnTo>
                  <a:lnTo>
                    <a:pt x="1206" y="2288"/>
                  </a:lnTo>
                  <a:lnTo>
                    <a:pt x="1202" y="2272"/>
                  </a:lnTo>
                  <a:lnTo>
                    <a:pt x="1197" y="2248"/>
                  </a:lnTo>
                  <a:lnTo>
                    <a:pt x="1193" y="2224"/>
                  </a:lnTo>
                  <a:lnTo>
                    <a:pt x="1193" y="2200"/>
                  </a:lnTo>
                  <a:lnTo>
                    <a:pt x="1195" y="2177"/>
                  </a:lnTo>
                  <a:lnTo>
                    <a:pt x="1197" y="2154"/>
                  </a:lnTo>
                  <a:lnTo>
                    <a:pt x="1202" y="2132"/>
                  </a:lnTo>
                  <a:lnTo>
                    <a:pt x="1209" y="2110"/>
                  </a:lnTo>
                  <a:lnTo>
                    <a:pt x="1217" y="2089"/>
                  </a:lnTo>
                  <a:lnTo>
                    <a:pt x="1227" y="2069"/>
                  </a:lnTo>
                  <a:lnTo>
                    <a:pt x="1239" y="2049"/>
                  </a:lnTo>
                  <a:lnTo>
                    <a:pt x="1252" y="2030"/>
                  </a:lnTo>
                  <a:lnTo>
                    <a:pt x="1267" y="2012"/>
                  </a:lnTo>
                  <a:lnTo>
                    <a:pt x="1283" y="1995"/>
                  </a:lnTo>
                  <a:lnTo>
                    <a:pt x="1301" y="1979"/>
                  </a:lnTo>
                  <a:lnTo>
                    <a:pt x="1319" y="1964"/>
                  </a:lnTo>
                  <a:lnTo>
                    <a:pt x="1339" y="1949"/>
                  </a:lnTo>
                  <a:lnTo>
                    <a:pt x="1354" y="1941"/>
                  </a:lnTo>
                  <a:lnTo>
                    <a:pt x="1368" y="1932"/>
                  </a:lnTo>
                  <a:lnTo>
                    <a:pt x="1384" y="1924"/>
                  </a:lnTo>
                  <a:lnTo>
                    <a:pt x="1399" y="1917"/>
                  </a:lnTo>
                  <a:lnTo>
                    <a:pt x="1416" y="1909"/>
                  </a:lnTo>
                  <a:lnTo>
                    <a:pt x="1433" y="1903"/>
                  </a:lnTo>
                  <a:lnTo>
                    <a:pt x="1449" y="1897"/>
                  </a:lnTo>
                  <a:lnTo>
                    <a:pt x="1467" y="1891"/>
                  </a:lnTo>
                  <a:lnTo>
                    <a:pt x="1504" y="1881"/>
                  </a:lnTo>
                  <a:lnTo>
                    <a:pt x="1540" y="1872"/>
                  </a:lnTo>
                  <a:lnTo>
                    <a:pt x="1579" y="1866"/>
                  </a:lnTo>
                  <a:lnTo>
                    <a:pt x="1618" y="1860"/>
                  </a:lnTo>
                  <a:lnTo>
                    <a:pt x="1617" y="1846"/>
                  </a:lnTo>
                  <a:lnTo>
                    <a:pt x="1617" y="1833"/>
                  </a:lnTo>
                  <a:lnTo>
                    <a:pt x="1616" y="1819"/>
                  </a:lnTo>
                  <a:lnTo>
                    <a:pt x="1614" y="1806"/>
                  </a:lnTo>
                  <a:lnTo>
                    <a:pt x="1612" y="1793"/>
                  </a:lnTo>
                  <a:lnTo>
                    <a:pt x="1609" y="1780"/>
                  </a:lnTo>
                  <a:lnTo>
                    <a:pt x="1605" y="1767"/>
                  </a:lnTo>
                  <a:lnTo>
                    <a:pt x="1601" y="1754"/>
                  </a:lnTo>
                  <a:lnTo>
                    <a:pt x="1598" y="1743"/>
                  </a:lnTo>
                  <a:lnTo>
                    <a:pt x="1593" y="1731"/>
                  </a:lnTo>
                  <a:lnTo>
                    <a:pt x="1591" y="1725"/>
                  </a:lnTo>
                  <a:lnTo>
                    <a:pt x="1590" y="1718"/>
                  </a:lnTo>
                  <a:lnTo>
                    <a:pt x="1590" y="1713"/>
                  </a:lnTo>
                  <a:lnTo>
                    <a:pt x="1592" y="1709"/>
                  </a:lnTo>
                  <a:lnTo>
                    <a:pt x="1596" y="1704"/>
                  </a:lnTo>
                  <a:lnTo>
                    <a:pt x="1599" y="1702"/>
                  </a:lnTo>
                  <a:lnTo>
                    <a:pt x="1602" y="1700"/>
                  </a:lnTo>
                  <a:lnTo>
                    <a:pt x="1605" y="1699"/>
                  </a:lnTo>
                  <a:lnTo>
                    <a:pt x="1613" y="1699"/>
                  </a:lnTo>
                  <a:lnTo>
                    <a:pt x="1622" y="1697"/>
                  </a:lnTo>
                  <a:lnTo>
                    <a:pt x="1624" y="1696"/>
                  </a:lnTo>
                  <a:lnTo>
                    <a:pt x="1626" y="1693"/>
                  </a:lnTo>
                  <a:lnTo>
                    <a:pt x="1627" y="1690"/>
                  </a:lnTo>
                  <a:lnTo>
                    <a:pt x="1629" y="1687"/>
                  </a:lnTo>
                  <a:lnTo>
                    <a:pt x="1631" y="1677"/>
                  </a:lnTo>
                  <a:lnTo>
                    <a:pt x="1633" y="1666"/>
                  </a:lnTo>
                  <a:lnTo>
                    <a:pt x="1635" y="1644"/>
                  </a:lnTo>
                  <a:lnTo>
                    <a:pt x="1637" y="1621"/>
                  </a:lnTo>
                  <a:lnTo>
                    <a:pt x="1639" y="1598"/>
                  </a:lnTo>
                  <a:lnTo>
                    <a:pt x="1642" y="1575"/>
                  </a:lnTo>
                  <a:lnTo>
                    <a:pt x="1611" y="1582"/>
                  </a:lnTo>
                  <a:lnTo>
                    <a:pt x="1579" y="1586"/>
                  </a:lnTo>
                  <a:lnTo>
                    <a:pt x="1548" y="1589"/>
                  </a:lnTo>
                  <a:lnTo>
                    <a:pt x="1517" y="1591"/>
                  </a:lnTo>
                  <a:lnTo>
                    <a:pt x="1495" y="1593"/>
                  </a:lnTo>
                  <a:lnTo>
                    <a:pt x="1472" y="1593"/>
                  </a:lnTo>
                  <a:lnTo>
                    <a:pt x="1450" y="1591"/>
                  </a:lnTo>
                  <a:lnTo>
                    <a:pt x="1428" y="1590"/>
                  </a:lnTo>
                  <a:lnTo>
                    <a:pt x="1406" y="1588"/>
                  </a:lnTo>
                  <a:lnTo>
                    <a:pt x="1384" y="1585"/>
                  </a:lnTo>
                  <a:lnTo>
                    <a:pt x="1363" y="1581"/>
                  </a:lnTo>
                  <a:lnTo>
                    <a:pt x="1341" y="1575"/>
                  </a:lnTo>
                  <a:lnTo>
                    <a:pt x="1314" y="1570"/>
                  </a:lnTo>
                  <a:lnTo>
                    <a:pt x="1280" y="1560"/>
                  </a:lnTo>
                  <a:lnTo>
                    <a:pt x="1263" y="1555"/>
                  </a:lnTo>
                  <a:lnTo>
                    <a:pt x="1248" y="1548"/>
                  </a:lnTo>
                  <a:lnTo>
                    <a:pt x="1241" y="1545"/>
                  </a:lnTo>
                  <a:lnTo>
                    <a:pt x="1236" y="1542"/>
                  </a:lnTo>
                  <a:lnTo>
                    <a:pt x="1230" y="1537"/>
                  </a:lnTo>
                  <a:lnTo>
                    <a:pt x="1226" y="1534"/>
                  </a:lnTo>
                  <a:lnTo>
                    <a:pt x="1224" y="1531"/>
                  </a:lnTo>
                  <a:lnTo>
                    <a:pt x="1223" y="1527"/>
                  </a:lnTo>
                  <a:lnTo>
                    <a:pt x="1222" y="1524"/>
                  </a:lnTo>
                  <a:lnTo>
                    <a:pt x="1223" y="1521"/>
                  </a:lnTo>
                  <a:lnTo>
                    <a:pt x="1212" y="1515"/>
                  </a:lnTo>
                  <a:lnTo>
                    <a:pt x="1201" y="1511"/>
                  </a:lnTo>
                  <a:lnTo>
                    <a:pt x="1191" y="1508"/>
                  </a:lnTo>
                  <a:lnTo>
                    <a:pt x="1182" y="1505"/>
                  </a:lnTo>
                  <a:lnTo>
                    <a:pt x="1162" y="1501"/>
                  </a:lnTo>
                  <a:lnTo>
                    <a:pt x="1144" y="1499"/>
                  </a:lnTo>
                  <a:lnTo>
                    <a:pt x="1125" y="1499"/>
                  </a:lnTo>
                  <a:lnTo>
                    <a:pt x="1108" y="1500"/>
                  </a:lnTo>
                  <a:lnTo>
                    <a:pt x="1091" y="1502"/>
                  </a:lnTo>
                  <a:lnTo>
                    <a:pt x="1073" y="1506"/>
                  </a:lnTo>
                  <a:lnTo>
                    <a:pt x="1085" y="1498"/>
                  </a:lnTo>
                  <a:lnTo>
                    <a:pt x="1098" y="1492"/>
                  </a:lnTo>
                  <a:lnTo>
                    <a:pt x="1105" y="1489"/>
                  </a:lnTo>
                  <a:lnTo>
                    <a:pt x="1112" y="1487"/>
                  </a:lnTo>
                  <a:lnTo>
                    <a:pt x="1120" y="1485"/>
                  </a:lnTo>
                  <a:lnTo>
                    <a:pt x="1127" y="1485"/>
                  </a:lnTo>
                  <a:lnTo>
                    <a:pt x="1136" y="1484"/>
                  </a:lnTo>
                  <a:lnTo>
                    <a:pt x="1144" y="1485"/>
                  </a:lnTo>
                  <a:lnTo>
                    <a:pt x="1152" y="1485"/>
                  </a:lnTo>
                  <a:lnTo>
                    <a:pt x="1162" y="1487"/>
                  </a:lnTo>
                  <a:lnTo>
                    <a:pt x="1154" y="1479"/>
                  </a:lnTo>
                  <a:lnTo>
                    <a:pt x="1148" y="1470"/>
                  </a:lnTo>
                  <a:lnTo>
                    <a:pt x="1144" y="1461"/>
                  </a:lnTo>
                  <a:lnTo>
                    <a:pt x="1139" y="1454"/>
                  </a:lnTo>
                  <a:lnTo>
                    <a:pt x="1136" y="1441"/>
                  </a:lnTo>
                  <a:lnTo>
                    <a:pt x="1134" y="1427"/>
                  </a:lnTo>
                  <a:lnTo>
                    <a:pt x="1133" y="1414"/>
                  </a:lnTo>
                  <a:lnTo>
                    <a:pt x="1131" y="1401"/>
                  </a:lnTo>
                  <a:lnTo>
                    <a:pt x="1136" y="1418"/>
                  </a:lnTo>
                  <a:lnTo>
                    <a:pt x="1141" y="1434"/>
                  </a:lnTo>
                  <a:lnTo>
                    <a:pt x="1145" y="1442"/>
                  </a:lnTo>
                  <a:lnTo>
                    <a:pt x="1149" y="1449"/>
                  </a:lnTo>
                  <a:lnTo>
                    <a:pt x="1153" y="1457"/>
                  </a:lnTo>
                  <a:lnTo>
                    <a:pt x="1159" y="1465"/>
                  </a:lnTo>
                  <a:lnTo>
                    <a:pt x="1165" y="1471"/>
                  </a:lnTo>
                  <a:lnTo>
                    <a:pt x="1172" y="1478"/>
                  </a:lnTo>
                  <a:lnTo>
                    <a:pt x="1178" y="1484"/>
                  </a:lnTo>
                  <a:lnTo>
                    <a:pt x="1187" y="1489"/>
                  </a:lnTo>
                  <a:lnTo>
                    <a:pt x="1197" y="1495"/>
                  </a:lnTo>
                  <a:lnTo>
                    <a:pt x="1206" y="1499"/>
                  </a:lnTo>
                  <a:lnTo>
                    <a:pt x="1217" y="1504"/>
                  </a:lnTo>
                  <a:lnTo>
                    <a:pt x="1230" y="1508"/>
                  </a:lnTo>
                  <a:lnTo>
                    <a:pt x="1239" y="1504"/>
                  </a:lnTo>
                  <a:lnTo>
                    <a:pt x="1249" y="1500"/>
                  </a:lnTo>
                  <a:lnTo>
                    <a:pt x="1269" y="1498"/>
                  </a:lnTo>
                  <a:lnTo>
                    <a:pt x="1290" y="1498"/>
                  </a:lnTo>
                  <a:lnTo>
                    <a:pt x="1312" y="1498"/>
                  </a:lnTo>
                  <a:lnTo>
                    <a:pt x="1333" y="1500"/>
                  </a:lnTo>
                  <a:lnTo>
                    <a:pt x="1347" y="1502"/>
                  </a:lnTo>
                  <a:lnTo>
                    <a:pt x="1363" y="1505"/>
                  </a:lnTo>
                  <a:lnTo>
                    <a:pt x="1379" y="1509"/>
                  </a:lnTo>
                  <a:lnTo>
                    <a:pt x="1394" y="1513"/>
                  </a:lnTo>
                  <a:lnTo>
                    <a:pt x="1404" y="1517"/>
                  </a:lnTo>
                  <a:lnTo>
                    <a:pt x="1412" y="1522"/>
                  </a:lnTo>
                  <a:lnTo>
                    <a:pt x="1424" y="1530"/>
                  </a:lnTo>
                  <a:lnTo>
                    <a:pt x="1433" y="1534"/>
                  </a:lnTo>
                  <a:lnTo>
                    <a:pt x="1443" y="1536"/>
                  </a:lnTo>
                  <a:lnTo>
                    <a:pt x="1459" y="1536"/>
                  </a:lnTo>
                  <a:lnTo>
                    <a:pt x="1482" y="1535"/>
                  </a:lnTo>
                  <a:lnTo>
                    <a:pt x="1506" y="1534"/>
                  </a:lnTo>
                  <a:lnTo>
                    <a:pt x="1528" y="1532"/>
                  </a:lnTo>
                  <a:lnTo>
                    <a:pt x="1551" y="1531"/>
                  </a:lnTo>
                  <a:lnTo>
                    <a:pt x="1574" y="1527"/>
                  </a:lnTo>
                  <a:lnTo>
                    <a:pt x="1597" y="1524"/>
                  </a:lnTo>
                  <a:lnTo>
                    <a:pt x="1618" y="1520"/>
                  </a:lnTo>
                  <a:lnTo>
                    <a:pt x="1642" y="1515"/>
                  </a:lnTo>
                  <a:lnTo>
                    <a:pt x="1643" y="1502"/>
                  </a:lnTo>
                  <a:lnTo>
                    <a:pt x="1643" y="1488"/>
                  </a:lnTo>
                  <a:lnTo>
                    <a:pt x="1643" y="1474"/>
                  </a:lnTo>
                  <a:lnTo>
                    <a:pt x="1642" y="1460"/>
                  </a:lnTo>
                  <a:lnTo>
                    <a:pt x="1641" y="1451"/>
                  </a:lnTo>
                  <a:lnTo>
                    <a:pt x="1640" y="1443"/>
                  </a:lnTo>
                  <a:lnTo>
                    <a:pt x="1637" y="1434"/>
                  </a:lnTo>
                  <a:lnTo>
                    <a:pt x="1635" y="1425"/>
                  </a:lnTo>
                  <a:lnTo>
                    <a:pt x="1631" y="1418"/>
                  </a:lnTo>
                  <a:lnTo>
                    <a:pt x="1627" y="1410"/>
                  </a:lnTo>
                  <a:lnTo>
                    <a:pt x="1622" y="1403"/>
                  </a:lnTo>
                  <a:lnTo>
                    <a:pt x="1616" y="1395"/>
                  </a:lnTo>
                  <a:lnTo>
                    <a:pt x="1608" y="1384"/>
                  </a:lnTo>
                  <a:lnTo>
                    <a:pt x="1600" y="1372"/>
                  </a:lnTo>
                  <a:lnTo>
                    <a:pt x="1599" y="1369"/>
                  </a:lnTo>
                  <a:lnTo>
                    <a:pt x="1599" y="1366"/>
                  </a:lnTo>
                  <a:lnTo>
                    <a:pt x="1599" y="1363"/>
                  </a:lnTo>
                  <a:lnTo>
                    <a:pt x="1600" y="1360"/>
                  </a:lnTo>
                  <a:lnTo>
                    <a:pt x="1601" y="1357"/>
                  </a:lnTo>
                  <a:lnTo>
                    <a:pt x="1603" y="1355"/>
                  </a:lnTo>
                  <a:lnTo>
                    <a:pt x="1606" y="1352"/>
                  </a:lnTo>
                  <a:lnTo>
                    <a:pt x="1611" y="1350"/>
                  </a:lnTo>
                  <a:lnTo>
                    <a:pt x="1615" y="1348"/>
                  </a:lnTo>
                  <a:lnTo>
                    <a:pt x="1618" y="1347"/>
                  </a:lnTo>
                  <a:lnTo>
                    <a:pt x="1622" y="1347"/>
                  </a:lnTo>
                  <a:lnTo>
                    <a:pt x="1626" y="1347"/>
                  </a:lnTo>
                  <a:lnTo>
                    <a:pt x="1633" y="1351"/>
                  </a:lnTo>
                  <a:lnTo>
                    <a:pt x="1640" y="1354"/>
                  </a:lnTo>
                  <a:lnTo>
                    <a:pt x="1652" y="1365"/>
                  </a:lnTo>
                  <a:lnTo>
                    <a:pt x="1663" y="1374"/>
                  </a:lnTo>
                  <a:lnTo>
                    <a:pt x="1667" y="1380"/>
                  </a:lnTo>
                  <a:lnTo>
                    <a:pt x="1672" y="1384"/>
                  </a:lnTo>
                  <a:lnTo>
                    <a:pt x="1677" y="1386"/>
                  </a:lnTo>
                  <a:lnTo>
                    <a:pt x="1681" y="1387"/>
                  </a:lnTo>
                  <a:lnTo>
                    <a:pt x="1686" y="1386"/>
                  </a:lnTo>
                  <a:lnTo>
                    <a:pt x="1692" y="1383"/>
                  </a:lnTo>
                  <a:lnTo>
                    <a:pt x="1698" y="1379"/>
                  </a:lnTo>
                  <a:lnTo>
                    <a:pt x="1704" y="1373"/>
                  </a:lnTo>
                  <a:lnTo>
                    <a:pt x="1715" y="1361"/>
                  </a:lnTo>
                  <a:lnTo>
                    <a:pt x="1725" y="1353"/>
                  </a:lnTo>
                  <a:lnTo>
                    <a:pt x="1731" y="1350"/>
                  </a:lnTo>
                  <a:lnTo>
                    <a:pt x="1737" y="1348"/>
                  </a:lnTo>
                  <a:lnTo>
                    <a:pt x="1743" y="1348"/>
                  </a:lnTo>
                  <a:lnTo>
                    <a:pt x="1748" y="1350"/>
                  </a:lnTo>
                  <a:lnTo>
                    <a:pt x="1756" y="1354"/>
                  </a:lnTo>
                  <a:lnTo>
                    <a:pt x="1760" y="1358"/>
                  </a:lnTo>
                  <a:lnTo>
                    <a:pt x="1763" y="1361"/>
                  </a:lnTo>
                  <a:lnTo>
                    <a:pt x="1762" y="1366"/>
                  </a:lnTo>
                  <a:lnTo>
                    <a:pt x="1756" y="1374"/>
                  </a:lnTo>
                  <a:lnTo>
                    <a:pt x="1748" y="1384"/>
                  </a:lnTo>
                  <a:close/>
                  <a:moveTo>
                    <a:pt x="1635" y="2161"/>
                  </a:moveTo>
                  <a:lnTo>
                    <a:pt x="1635" y="2197"/>
                  </a:lnTo>
                  <a:lnTo>
                    <a:pt x="1636" y="2234"/>
                  </a:lnTo>
                  <a:lnTo>
                    <a:pt x="1637" y="2269"/>
                  </a:lnTo>
                  <a:lnTo>
                    <a:pt x="1638" y="2305"/>
                  </a:lnTo>
                  <a:lnTo>
                    <a:pt x="1638" y="2333"/>
                  </a:lnTo>
                  <a:lnTo>
                    <a:pt x="1639" y="2361"/>
                  </a:lnTo>
                  <a:lnTo>
                    <a:pt x="1640" y="2388"/>
                  </a:lnTo>
                  <a:lnTo>
                    <a:pt x="1640" y="2415"/>
                  </a:lnTo>
                  <a:lnTo>
                    <a:pt x="1617" y="2414"/>
                  </a:lnTo>
                  <a:lnTo>
                    <a:pt x="1596" y="2413"/>
                  </a:lnTo>
                  <a:lnTo>
                    <a:pt x="1575" y="2409"/>
                  </a:lnTo>
                  <a:lnTo>
                    <a:pt x="1557" y="2406"/>
                  </a:lnTo>
                  <a:lnTo>
                    <a:pt x="1539" y="2402"/>
                  </a:lnTo>
                  <a:lnTo>
                    <a:pt x="1522" y="2397"/>
                  </a:lnTo>
                  <a:lnTo>
                    <a:pt x="1507" y="2392"/>
                  </a:lnTo>
                  <a:lnTo>
                    <a:pt x="1492" y="2387"/>
                  </a:lnTo>
                  <a:lnTo>
                    <a:pt x="1494" y="2366"/>
                  </a:lnTo>
                  <a:lnTo>
                    <a:pt x="1497" y="2345"/>
                  </a:lnTo>
                  <a:lnTo>
                    <a:pt x="1502" y="2326"/>
                  </a:lnTo>
                  <a:lnTo>
                    <a:pt x="1508" y="2308"/>
                  </a:lnTo>
                  <a:lnTo>
                    <a:pt x="1514" y="2291"/>
                  </a:lnTo>
                  <a:lnTo>
                    <a:pt x="1522" y="2276"/>
                  </a:lnTo>
                  <a:lnTo>
                    <a:pt x="1530" y="2261"/>
                  </a:lnTo>
                  <a:lnTo>
                    <a:pt x="1539" y="2247"/>
                  </a:lnTo>
                  <a:lnTo>
                    <a:pt x="1549" y="2234"/>
                  </a:lnTo>
                  <a:lnTo>
                    <a:pt x="1560" y="2222"/>
                  </a:lnTo>
                  <a:lnTo>
                    <a:pt x="1571" y="2210"/>
                  </a:lnTo>
                  <a:lnTo>
                    <a:pt x="1583" y="2199"/>
                  </a:lnTo>
                  <a:lnTo>
                    <a:pt x="1595" y="2189"/>
                  </a:lnTo>
                  <a:lnTo>
                    <a:pt x="1608" y="2178"/>
                  </a:lnTo>
                  <a:lnTo>
                    <a:pt x="1621" y="2170"/>
                  </a:lnTo>
                  <a:lnTo>
                    <a:pt x="1635" y="2161"/>
                  </a:lnTo>
                  <a:close/>
                  <a:moveTo>
                    <a:pt x="1712" y="1561"/>
                  </a:moveTo>
                  <a:lnTo>
                    <a:pt x="1734" y="1557"/>
                  </a:lnTo>
                  <a:lnTo>
                    <a:pt x="1756" y="1552"/>
                  </a:lnTo>
                  <a:lnTo>
                    <a:pt x="1778" y="1548"/>
                  </a:lnTo>
                  <a:lnTo>
                    <a:pt x="1798" y="1545"/>
                  </a:lnTo>
                  <a:lnTo>
                    <a:pt x="1819" y="1543"/>
                  </a:lnTo>
                  <a:lnTo>
                    <a:pt x="1838" y="1542"/>
                  </a:lnTo>
                  <a:lnTo>
                    <a:pt x="1857" y="1540"/>
                  </a:lnTo>
                  <a:lnTo>
                    <a:pt x="1875" y="1539"/>
                  </a:lnTo>
                  <a:lnTo>
                    <a:pt x="1897" y="1540"/>
                  </a:lnTo>
                  <a:lnTo>
                    <a:pt x="1922" y="1543"/>
                  </a:lnTo>
                  <a:lnTo>
                    <a:pt x="1934" y="1545"/>
                  </a:lnTo>
                  <a:lnTo>
                    <a:pt x="1947" y="1547"/>
                  </a:lnTo>
                  <a:lnTo>
                    <a:pt x="1959" y="1550"/>
                  </a:lnTo>
                  <a:lnTo>
                    <a:pt x="1971" y="1553"/>
                  </a:lnTo>
                  <a:lnTo>
                    <a:pt x="1982" y="1559"/>
                  </a:lnTo>
                  <a:lnTo>
                    <a:pt x="1991" y="1564"/>
                  </a:lnTo>
                  <a:lnTo>
                    <a:pt x="2001" y="1571"/>
                  </a:lnTo>
                  <a:lnTo>
                    <a:pt x="2010" y="1578"/>
                  </a:lnTo>
                  <a:lnTo>
                    <a:pt x="2016" y="1587"/>
                  </a:lnTo>
                  <a:lnTo>
                    <a:pt x="2022" y="1598"/>
                  </a:lnTo>
                  <a:lnTo>
                    <a:pt x="2025" y="1609"/>
                  </a:lnTo>
                  <a:lnTo>
                    <a:pt x="2027" y="1622"/>
                  </a:lnTo>
                  <a:lnTo>
                    <a:pt x="2027" y="1634"/>
                  </a:lnTo>
                  <a:lnTo>
                    <a:pt x="2026" y="1646"/>
                  </a:lnTo>
                  <a:lnTo>
                    <a:pt x="2024" y="1657"/>
                  </a:lnTo>
                  <a:lnTo>
                    <a:pt x="2021" y="1667"/>
                  </a:lnTo>
                  <a:lnTo>
                    <a:pt x="2015" y="1678"/>
                  </a:lnTo>
                  <a:lnTo>
                    <a:pt x="2010" y="1688"/>
                  </a:lnTo>
                  <a:lnTo>
                    <a:pt x="2003" y="1698"/>
                  </a:lnTo>
                  <a:lnTo>
                    <a:pt x="1997" y="1708"/>
                  </a:lnTo>
                  <a:lnTo>
                    <a:pt x="1987" y="1719"/>
                  </a:lnTo>
                  <a:lnTo>
                    <a:pt x="1977" y="1729"/>
                  </a:lnTo>
                  <a:lnTo>
                    <a:pt x="1966" y="1739"/>
                  </a:lnTo>
                  <a:lnTo>
                    <a:pt x="1956" y="1749"/>
                  </a:lnTo>
                  <a:lnTo>
                    <a:pt x="1933" y="1765"/>
                  </a:lnTo>
                  <a:lnTo>
                    <a:pt x="1911" y="1779"/>
                  </a:lnTo>
                  <a:lnTo>
                    <a:pt x="1886" y="1792"/>
                  </a:lnTo>
                  <a:lnTo>
                    <a:pt x="1860" y="1803"/>
                  </a:lnTo>
                  <a:lnTo>
                    <a:pt x="1833" y="1814"/>
                  </a:lnTo>
                  <a:lnTo>
                    <a:pt x="1807" y="1822"/>
                  </a:lnTo>
                  <a:lnTo>
                    <a:pt x="1780" y="1830"/>
                  </a:lnTo>
                  <a:lnTo>
                    <a:pt x="1752" y="1837"/>
                  </a:lnTo>
                  <a:lnTo>
                    <a:pt x="1725" y="1843"/>
                  </a:lnTo>
                  <a:lnTo>
                    <a:pt x="1696" y="1850"/>
                  </a:lnTo>
                  <a:lnTo>
                    <a:pt x="1695" y="1820"/>
                  </a:lnTo>
                  <a:lnTo>
                    <a:pt x="1694" y="1790"/>
                  </a:lnTo>
                  <a:lnTo>
                    <a:pt x="1694" y="1761"/>
                  </a:lnTo>
                  <a:lnTo>
                    <a:pt x="1695" y="1730"/>
                  </a:lnTo>
                  <a:lnTo>
                    <a:pt x="1696" y="1710"/>
                  </a:lnTo>
                  <a:lnTo>
                    <a:pt x="1698" y="1688"/>
                  </a:lnTo>
                  <a:lnTo>
                    <a:pt x="1700" y="1667"/>
                  </a:lnTo>
                  <a:lnTo>
                    <a:pt x="1702" y="1646"/>
                  </a:lnTo>
                  <a:lnTo>
                    <a:pt x="1704" y="1625"/>
                  </a:lnTo>
                  <a:lnTo>
                    <a:pt x="1706" y="1603"/>
                  </a:lnTo>
                  <a:lnTo>
                    <a:pt x="1708" y="1583"/>
                  </a:lnTo>
                  <a:lnTo>
                    <a:pt x="1712" y="1561"/>
                  </a:lnTo>
                  <a:close/>
                  <a:moveTo>
                    <a:pt x="1716" y="2126"/>
                  </a:moveTo>
                  <a:lnTo>
                    <a:pt x="1718" y="2161"/>
                  </a:lnTo>
                  <a:lnTo>
                    <a:pt x="1720" y="2196"/>
                  </a:lnTo>
                  <a:lnTo>
                    <a:pt x="1721" y="2231"/>
                  </a:lnTo>
                  <a:lnTo>
                    <a:pt x="1722" y="2266"/>
                  </a:lnTo>
                  <a:lnTo>
                    <a:pt x="1724" y="2302"/>
                  </a:lnTo>
                  <a:lnTo>
                    <a:pt x="1724" y="2337"/>
                  </a:lnTo>
                  <a:lnTo>
                    <a:pt x="1724" y="2372"/>
                  </a:lnTo>
                  <a:lnTo>
                    <a:pt x="1722" y="2407"/>
                  </a:lnTo>
                  <a:lnTo>
                    <a:pt x="1747" y="2404"/>
                  </a:lnTo>
                  <a:lnTo>
                    <a:pt x="1772" y="2400"/>
                  </a:lnTo>
                  <a:lnTo>
                    <a:pt x="1796" y="2394"/>
                  </a:lnTo>
                  <a:lnTo>
                    <a:pt x="1820" y="2387"/>
                  </a:lnTo>
                  <a:lnTo>
                    <a:pt x="1820" y="2371"/>
                  </a:lnTo>
                  <a:lnTo>
                    <a:pt x="1820" y="2356"/>
                  </a:lnTo>
                  <a:lnTo>
                    <a:pt x="1821" y="2341"/>
                  </a:lnTo>
                  <a:lnTo>
                    <a:pt x="1823" y="2328"/>
                  </a:lnTo>
                  <a:lnTo>
                    <a:pt x="1827" y="2314"/>
                  </a:lnTo>
                  <a:lnTo>
                    <a:pt x="1830" y="2302"/>
                  </a:lnTo>
                  <a:lnTo>
                    <a:pt x="1834" y="2289"/>
                  </a:lnTo>
                  <a:lnTo>
                    <a:pt x="1838" y="2278"/>
                  </a:lnTo>
                  <a:lnTo>
                    <a:pt x="1844" y="2266"/>
                  </a:lnTo>
                  <a:lnTo>
                    <a:pt x="1849" y="2256"/>
                  </a:lnTo>
                  <a:lnTo>
                    <a:pt x="1856" y="2246"/>
                  </a:lnTo>
                  <a:lnTo>
                    <a:pt x="1863" y="2236"/>
                  </a:lnTo>
                  <a:lnTo>
                    <a:pt x="1871" y="2227"/>
                  </a:lnTo>
                  <a:lnTo>
                    <a:pt x="1879" y="2217"/>
                  </a:lnTo>
                  <a:lnTo>
                    <a:pt x="1887" y="2209"/>
                  </a:lnTo>
                  <a:lnTo>
                    <a:pt x="1896" y="2201"/>
                  </a:lnTo>
                  <a:lnTo>
                    <a:pt x="1898" y="2199"/>
                  </a:lnTo>
                  <a:lnTo>
                    <a:pt x="1901" y="2196"/>
                  </a:lnTo>
                  <a:lnTo>
                    <a:pt x="1902" y="2196"/>
                  </a:lnTo>
                  <a:lnTo>
                    <a:pt x="1905" y="2195"/>
                  </a:lnTo>
                  <a:lnTo>
                    <a:pt x="1907" y="2195"/>
                  </a:lnTo>
                  <a:lnTo>
                    <a:pt x="1908" y="2196"/>
                  </a:lnTo>
                  <a:lnTo>
                    <a:pt x="1909" y="2198"/>
                  </a:lnTo>
                  <a:lnTo>
                    <a:pt x="1910" y="2200"/>
                  </a:lnTo>
                  <a:lnTo>
                    <a:pt x="1909" y="2202"/>
                  </a:lnTo>
                  <a:lnTo>
                    <a:pt x="1909" y="2205"/>
                  </a:lnTo>
                  <a:lnTo>
                    <a:pt x="1906" y="2211"/>
                  </a:lnTo>
                  <a:lnTo>
                    <a:pt x="1904" y="2214"/>
                  </a:lnTo>
                  <a:lnTo>
                    <a:pt x="1894" y="2234"/>
                  </a:lnTo>
                  <a:lnTo>
                    <a:pt x="1885" y="2252"/>
                  </a:lnTo>
                  <a:lnTo>
                    <a:pt x="1877" y="2272"/>
                  </a:lnTo>
                  <a:lnTo>
                    <a:pt x="1872" y="2290"/>
                  </a:lnTo>
                  <a:lnTo>
                    <a:pt x="1868" y="2310"/>
                  </a:lnTo>
                  <a:lnTo>
                    <a:pt x="1864" y="2328"/>
                  </a:lnTo>
                  <a:lnTo>
                    <a:pt x="1864" y="2348"/>
                  </a:lnTo>
                  <a:lnTo>
                    <a:pt x="1866" y="2366"/>
                  </a:lnTo>
                  <a:lnTo>
                    <a:pt x="1879" y="2362"/>
                  </a:lnTo>
                  <a:lnTo>
                    <a:pt x="1890" y="2356"/>
                  </a:lnTo>
                  <a:lnTo>
                    <a:pt x="1902" y="2350"/>
                  </a:lnTo>
                  <a:lnTo>
                    <a:pt x="1913" y="2343"/>
                  </a:lnTo>
                  <a:lnTo>
                    <a:pt x="1923" y="2336"/>
                  </a:lnTo>
                  <a:lnTo>
                    <a:pt x="1932" y="2328"/>
                  </a:lnTo>
                  <a:lnTo>
                    <a:pt x="1939" y="2320"/>
                  </a:lnTo>
                  <a:lnTo>
                    <a:pt x="1947" y="2312"/>
                  </a:lnTo>
                  <a:lnTo>
                    <a:pt x="1953" y="2302"/>
                  </a:lnTo>
                  <a:lnTo>
                    <a:pt x="1960" y="2291"/>
                  </a:lnTo>
                  <a:lnTo>
                    <a:pt x="1965" y="2281"/>
                  </a:lnTo>
                  <a:lnTo>
                    <a:pt x="1970" y="2271"/>
                  </a:lnTo>
                  <a:lnTo>
                    <a:pt x="1973" y="2260"/>
                  </a:lnTo>
                  <a:lnTo>
                    <a:pt x="1975" y="2249"/>
                  </a:lnTo>
                  <a:lnTo>
                    <a:pt x="1977" y="2238"/>
                  </a:lnTo>
                  <a:lnTo>
                    <a:pt x="1977" y="2227"/>
                  </a:lnTo>
                  <a:lnTo>
                    <a:pt x="1977" y="2216"/>
                  </a:lnTo>
                  <a:lnTo>
                    <a:pt x="1976" y="2205"/>
                  </a:lnTo>
                  <a:lnTo>
                    <a:pt x="1973" y="2195"/>
                  </a:lnTo>
                  <a:lnTo>
                    <a:pt x="1970" y="2184"/>
                  </a:lnTo>
                  <a:lnTo>
                    <a:pt x="1965" y="2174"/>
                  </a:lnTo>
                  <a:lnTo>
                    <a:pt x="1959" y="2164"/>
                  </a:lnTo>
                  <a:lnTo>
                    <a:pt x="1952" y="2154"/>
                  </a:lnTo>
                  <a:lnTo>
                    <a:pt x="1945" y="2146"/>
                  </a:lnTo>
                  <a:lnTo>
                    <a:pt x="1936" y="2137"/>
                  </a:lnTo>
                  <a:lnTo>
                    <a:pt x="1925" y="2131"/>
                  </a:lnTo>
                  <a:lnTo>
                    <a:pt x="1915" y="2124"/>
                  </a:lnTo>
                  <a:lnTo>
                    <a:pt x="1904" y="2120"/>
                  </a:lnTo>
                  <a:lnTo>
                    <a:pt x="1892" y="2115"/>
                  </a:lnTo>
                  <a:lnTo>
                    <a:pt x="1879" y="2112"/>
                  </a:lnTo>
                  <a:lnTo>
                    <a:pt x="1866" y="2110"/>
                  </a:lnTo>
                  <a:lnTo>
                    <a:pt x="1851" y="2109"/>
                  </a:lnTo>
                  <a:lnTo>
                    <a:pt x="1836" y="2108"/>
                  </a:lnTo>
                  <a:lnTo>
                    <a:pt x="1821" y="2109"/>
                  </a:lnTo>
                  <a:lnTo>
                    <a:pt x="1805" y="2110"/>
                  </a:lnTo>
                  <a:lnTo>
                    <a:pt x="1789" y="2111"/>
                  </a:lnTo>
                  <a:lnTo>
                    <a:pt x="1753" y="2118"/>
                  </a:lnTo>
                  <a:lnTo>
                    <a:pt x="1716" y="2126"/>
                  </a:lnTo>
                  <a:close/>
                  <a:moveTo>
                    <a:pt x="1498" y="2515"/>
                  </a:moveTo>
                  <a:lnTo>
                    <a:pt x="1532" y="2521"/>
                  </a:lnTo>
                  <a:lnTo>
                    <a:pt x="1565" y="2525"/>
                  </a:lnTo>
                  <a:lnTo>
                    <a:pt x="1584" y="2528"/>
                  </a:lnTo>
                  <a:lnTo>
                    <a:pt x="1601" y="2529"/>
                  </a:lnTo>
                  <a:lnTo>
                    <a:pt x="1619" y="2529"/>
                  </a:lnTo>
                  <a:lnTo>
                    <a:pt x="1639" y="2529"/>
                  </a:lnTo>
                  <a:lnTo>
                    <a:pt x="1637" y="2558"/>
                  </a:lnTo>
                  <a:lnTo>
                    <a:pt x="1635" y="2587"/>
                  </a:lnTo>
                  <a:lnTo>
                    <a:pt x="1633" y="2615"/>
                  </a:lnTo>
                  <a:lnTo>
                    <a:pt x="1631" y="2644"/>
                  </a:lnTo>
                  <a:lnTo>
                    <a:pt x="1617" y="2642"/>
                  </a:lnTo>
                  <a:lnTo>
                    <a:pt x="1604" y="2639"/>
                  </a:lnTo>
                  <a:lnTo>
                    <a:pt x="1591" y="2635"/>
                  </a:lnTo>
                  <a:lnTo>
                    <a:pt x="1579" y="2631"/>
                  </a:lnTo>
                  <a:lnTo>
                    <a:pt x="1569" y="2625"/>
                  </a:lnTo>
                  <a:lnTo>
                    <a:pt x="1559" y="2619"/>
                  </a:lnTo>
                  <a:lnTo>
                    <a:pt x="1550" y="2612"/>
                  </a:lnTo>
                  <a:lnTo>
                    <a:pt x="1541" y="2604"/>
                  </a:lnTo>
                  <a:lnTo>
                    <a:pt x="1534" y="2596"/>
                  </a:lnTo>
                  <a:lnTo>
                    <a:pt x="1526" y="2586"/>
                  </a:lnTo>
                  <a:lnTo>
                    <a:pt x="1520" y="2576"/>
                  </a:lnTo>
                  <a:lnTo>
                    <a:pt x="1514" y="2566"/>
                  </a:lnTo>
                  <a:lnTo>
                    <a:pt x="1509" y="2554"/>
                  </a:lnTo>
                  <a:lnTo>
                    <a:pt x="1506" y="2542"/>
                  </a:lnTo>
                  <a:lnTo>
                    <a:pt x="1501" y="2529"/>
                  </a:lnTo>
                  <a:lnTo>
                    <a:pt x="1498" y="2515"/>
                  </a:lnTo>
                  <a:close/>
                  <a:moveTo>
                    <a:pt x="1722" y="2521"/>
                  </a:moveTo>
                  <a:lnTo>
                    <a:pt x="1722" y="2551"/>
                  </a:lnTo>
                  <a:lnTo>
                    <a:pt x="1721" y="2581"/>
                  </a:lnTo>
                  <a:lnTo>
                    <a:pt x="1719" y="2610"/>
                  </a:lnTo>
                  <a:lnTo>
                    <a:pt x="1716" y="2640"/>
                  </a:lnTo>
                  <a:lnTo>
                    <a:pt x="1728" y="2636"/>
                  </a:lnTo>
                  <a:lnTo>
                    <a:pt x="1739" y="2631"/>
                  </a:lnTo>
                  <a:lnTo>
                    <a:pt x="1750" y="2626"/>
                  </a:lnTo>
                  <a:lnTo>
                    <a:pt x="1759" y="2620"/>
                  </a:lnTo>
                  <a:lnTo>
                    <a:pt x="1768" y="2614"/>
                  </a:lnTo>
                  <a:lnTo>
                    <a:pt x="1777" y="2607"/>
                  </a:lnTo>
                  <a:lnTo>
                    <a:pt x="1785" y="2599"/>
                  </a:lnTo>
                  <a:lnTo>
                    <a:pt x="1792" y="2592"/>
                  </a:lnTo>
                  <a:lnTo>
                    <a:pt x="1799" y="2583"/>
                  </a:lnTo>
                  <a:lnTo>
                    <a:pt x="1805" y="2573"/>
                  </a:lnTo>
                  <a:lnTo>
                    <a:pt x="1810" y="2563"/>
                  </a:lnTo>
                  <a:lnTo>
                    <a:pt x="1815" y="2551"/>
                  </a:lnTo>
                  <a:lnTo>
                    <a:pt x="1818" y="2540"/>
                  </a:lnTo>
                  <a:lnTo>
                    <a:pt x="1820" y="2527"/>
                  </a:lnTo>
                  <a:lnTo>
                    <a:pt x="1822" y="2514"/>
                  </a:lnTo>
                  <a:lnTo>
                    <a:pt x="1823" y="2498"/>
                  </a:lnTo>
                  <a:lnTo>
                    <a:pt x="1797" y="2506"/>
                  </a:lnTo>
                  <a:lnTo>
                    <a:pt x="1772" y="2512"/>
                  </a:lnTo>
                  <a:lnTo>
                    <a:pt x="1747" y="2518"/>
                  </a:lnTo>
                  <a:lnTo>
                    <a:pt x="1722" y="2521"/>
                  </a:lnTo>
                  <a:close/>
                  <a:moveTo>
                    <a:pt x="1626" y="1973"/>
                  </a:moveTo>
                  <a:lnTo>
                    <a:pt x="1626" y="1993"/>
                  </a:lnTo>
                  <a:lnTo>
                    <a:pt x="1626" y="2012"/>
                  </a:lnTo>
                  <a:lnTo>
                    <a:pt x="1626" y="2032"/>
                  </a:lnTo>
                  <a:lnTo>
                    <a:pt x="1626" y="2052"/>
                  </a:lnTo>
                  <a:lnTo>
                    <a:pt x="1603" y="2063"/>
                  </a:lnTo>
                  <a:lnTo>
                    <a:pt x="1582" y="2075"/>
                  </a:lnTo>
                  <a:lnTo>
                    <a:pt x="1562" y="2087"/>
                  </a:lnTo>
                  <a:lnTo>
                    <a:pt x="1544" y="2099"/>
                  </a:lnTo>
                  <a:lnTo>
                    <a:pt x="1526" y="2111"/>
                  </a:lnTo>
                  <a:lnTo>
                    <a:pt x="1511" y="2124"/>
                  </a:lnTo>
                  <a:lnTo>
                    <a:pt x="1496" y="2137"/>
                  </a:lnTo>
                  <a:lnTo>
                    <a:pt x="1483" y="2150"/>
                  </a:lnTo>
                  <a:lnTo>
                    <a:pt x="1474" y="2161"/>
                  </a:lnTo>
                  <a:lnTo>
                    <a:pt x="1466" y="2172"/>
                  </a:lnTo>
                  <a:lnTo>
                    <a:pt x="1457" y="2183"/>
                  </a:lnTo>
                  <a:lnTo>
                    <a:pt x="1449" y="2194"/>
                  </a:lnTo>
                  <a:lnTo>
                    <a:pt x="1436" y="2215"/>
                  </a:lnTo>
                  <a:lnTo>
                    <a:pt x="1425" y="2238"/>
                  </a:lnTo>
                  <a:lnTo>
                    <a:pt x="1416" y="2261"/>
                  </a:lnTo>
                  <a:lnTo>
                    <a:pt x="1408" y="2285"/>
                  </a:lnTo>
                  <a:lnTo>
                    <a:pt x="1402" y="2308"/>
                  </a:lnTo>
                  <a:lnTo>
                    <a:pt x="1397" y="2332"/>
                  </a:lnTo>
                  <a:lnTo>
                    <a:pt x="1382" y="2317"/>
                  </a:lnTo>
                  <a:lnTo>
                    <a:pt x="1369" y="2301"/>
                  </a:lnTo>
                  <a:lnTo>
                    <a:pt x="1358" y="2286"/>
                  </a:lnTo>
                  <a:lnTo>
                    <a:pt x="1348" y="2271"/>
                  </a:lnTo>
                  <a:lnTo>
                    <a:pt x="1342" y="2254"/>
                  </a:lnTo>
                  <a:lnTo>
                    <a:pt x="1338" y="2238"/>
                  </a:lnTo>
                  <a:lnTo>
                    <a:pt x="1334" y="2223"/>
                  </a:lnTo>
                  <a:lnTo>
                    <a:pt x="1333" y="2207"/>
                  </a:lnTo>
                  <a:lnTo>
                    <a:pt x="1334" y="2192"/>
                  </a:lnTo>
                  <a:lnTo>
                    <a:pt x="1335" y="2179"/>
                  </a:lnTo>
                  <a:lnTo>
                    <a:pt x="1339" y="2166"/>
                  </a:lnTo>
                  <a:lnTo>
                    <a:pt x="1342" y="2154"/>
                  </a:lnTo>
                  <a:lnTo>
                    <a:pt x="1346" y="2143"/>
                  </a:lnTo>
                  <a:lnTo>
                    <a:pt x="1352" y="2132"/>
                  </a:lnTo>
                  <a:lnTo>
                    <a:pt x="1357" y="2121"/>
                  </a:lnTo>
                  <a:lnTo>
                    <a:pt x="1365" y="2110"/>
                  </a:lnTo>
                  <a:lnTo>
                    <a:pt x="1372" y="2100"/>
                  </a:lnTo>
                  <a:lnTo>
                    <a:pt x="1380" y="2090"/>
                  </a:lnTo>
                  <a:lnTo>
                    <a:pt x="1389" y="2082"/>
                  </a:lnTo>
                  <a:lnTo>
                    <a:pt x="1397" y="2073"/>
                  </a:lnTo>
                  <a:lnTo>
                    <a:pt x="1407" y="2065"/>
                  </a:lnTo>
                  <a:lnTo>
                    <a:pt x="1417" y="2058"/>
                  </a:lnTo>
                  <a:lnTo>
                    <a:pt x="1428" y="2050"/>
                  </a:lnTo>
                  <a:lnTo>
                    <a:pt x="1438" y="2044"/>
                  </a:lnTo>
                  <a:lnTo>
                    <a:pt x="1459" y="2031"/>
                  </a:lnTo>
                  <a:lnTo>
                    <a:pt x="1482" y="2020"/>
                  </a:lnTo>
                  <a:lnTo>
                    <a:pt x="1506" y="2010"/>
                  </a:lnTo>
                  <a:lnTo>
                    <a:pt x="1530" y="2000"/>
                  </a:lnTo>
                  <a:lnTo>
                    <a:pt x="1553" y="1993"/>
                  </a:lnTo>
                  <a:lnTo>
                    <a:pt x="1578" y="1985"/>
                  </a:lnTo>
                  <a:lnTo>
                    <a:pt x="1602" y="1979"/>
                  </a:lnTo>
                  <a:lnTo>
                    <a:pt x="1626" y="1973"/>
                  </a:lnTo>
                  <a:close/>
                  <a:moveTo>
                    <a:pt x="1249" y="340"/>
                  </a:moveTo>
                  <a:lnTo>
                    <a:pt x="1247" y="340"/>
                  </a:lnTo>
                  <a:lnTo>
                    <a:pt x="1248" y="345"/>
                  </a:lnTo>
                  <a:lnTo>
                    <a:pt x="1248" y="351"/>
                  </a:lnTo>
                  <a:lnTo>
                    <a:pt x="1248" y="357"/>
                  </a:lnTo>
                  <a:lnTo>
                    <a:pt x="1248" y="362"/>
                  </a:lnTo>
                  <a:lnTo>
                    <a:pt x="1246" y="368"/>
                  </a:lnTo>
                  <a:lnTo>
                    <a:pt x="1243" y="373"/>
                  </a:lnTo>
                  <a:lnTo>
                    <a:pt x="1241" y="379"/>
                  </a:lnTo>
                  <a:lnTo>
                    <a:pt x="1237" y="383"/>
                  </a:lnTo>
                  <a:lnTo>
                    <a:pt x="1237" y="394"/>
                  </a:lnTo>
                  <a:lnTo>
                    <a:pt x="1237" y="407"/>
                  </a:lnTo>
                  <a:lnTo>
                    <a:pt x="1239" y="419"/>
                  </a:lnTo>
                  <a:lnTo>
                    <a:pt x="1242" y="431"/>
                  </a:lnTo>
                  <a:lnTo>
                    <a:pt x="1247" y="439"/>
                  </a:lnTo>
                  <a:lnTo>
                    <a:pt x="1251" y="446"/>
                  </a:lnTo>
                  <a:lnTo>
                    <a:pt x="1255" y="452"/>
                  </a:lnTo>
                  <a:lnTo>
                    <a:pt x="1259" y="459"/>
                  </a:lnTo>
                  <a:lnTo>
                    <a:pt x="1262" y="466"/>
                  </a:lnTo>
                  <a:lnTo>
                    <a:pt x="1264" y="477"/>
                  </a:lnTo>
                  <a:lnTo>
                    <a:pt x="1264" y="484"/>
                  </a:lnTo>
                  <a:lnTo>
                    <a:pt x="1265" y="490"/>
                  </a:lnTo>
                  <a:lnTo>
                    <a:pt x="1265" y="494"/>
                  </a:lnTo>
                  <a:lnTo>
                    <a:pt x="1264" y="500"/>
                  </a:lnTo>
                  <a:lnTo>
                    <a:pt x="1264" y="507"/>
                  </a:lnTo>
                  <a:lnTo>
                    <a:pt x="1265" y="513"/>
                  </a:lnTo>
                  <a:lnTo>
                    <a:pt x="1267" y="520"/>
                  </a:lnTo>
                  <a:lnTo>
                    <a:pt x="1269" y="525"/>
                  </a:lnTo>
                  <a:lnTo>
                    <a:pt x="1274" y="530"/>
                  </a:lnTo>
                  <a:lnTo>
                    <a:pt x="1278" y="534"/>
                  </a:lnTo>
                  <a:lnTo>
                    <a:pt x="1283" y="537"/>
                  </a:lnTo>
                  <a:lnTo>
                    <a:pt x="1291" y="533"/>
                  </a:lnTo>
                  <a:lnTo>
                    <a:pt x="1301" y="530"/>
                  </a:lnTo>
                  <a:lnTo>
                    <a:pt x="1311" y="528"/>
                  </a:lnTo>
                  <a:lnTo>
                    <a:pt x="1321" y="528"/>
                  </a:lnTo>
                  <a:lnTo>
                    <a:pt x="1332" y="528"/>
                  </a:lnTo>
                  <a:lnTo>
                    <a:pt x="1342" y="530"/>
                  </a:lnTo>
                  <a:lnTo>
                    <a:pt x="1352" y="533"/>
                  </a:lnTo>
                  <a:lnTo>
                    <a:pt x="1359" y="537"/>
                  </a:lnTo>
                  <a:lnTo>
                    <a:pt x="1366" y="535"/>
                  </a:lnTo>
                  <a:lnTo>
                    <a:pt x="1372" y="532"/>
                  </a:lnTo>
                  <a:lnTo>
                    <a:pt x="1378" y="527"/>
                  </a:lnTo>
                  <a:lnTo>
                    <a:pt x="1381" y="523"/>
                  </a:lnTo>
                  <a:lnTo>
                    <a:pt x="1383" y="516"/>
                  </a:lnTo>
                  <a:lnTo>
                    <a:pt x="1384" y="510"/>
                  </a:lnTo>
                  <a:lnTo>
                    <a:pt x="1384" y="502"/>
                  </a:lnTo>
                  <a:lnTo>
                    <a:pt x="1383" y="494"/>
                  </a:lnTo>
                  <a:lnTo>
                    <a:pt x="1383" y="493"/>
                  </a:lnTo>
                  <a:lnTo>
                    <a:pt x="1383" y="490"/>
                  </a:lnTo>
                  <a:lnTo>
                    <a:pt x="1384" y="478"/>
                  </a:lnTo>
                  <a:lnTo>
                    <a:pt x="1386" y="465"/>
                  </a:lnTo>
                  <a:lnTo>
                    <a:pt x="1389" y="458"/>
                  </a:lnTo>
                  <a:lnTo>
                    <a:pt x="1392" y="451"/>
                  </a:lnTo>
                  <a:lnTo>
                    <a:pt x="1396" y="445"/>
                  </a:lnTo>
                  <a:lnTo>
                    <a:pt x="1401" y="439"/>
                  </a:lnTo>
                  <a:lnTo>
                    <a:pt x="1408" y="430"/>
                  </a:lnTo>
                  <a:lnTo>
                    <a:pt x="1414" y="418"/>
                  </a:lnTo>
                  <a:lnTo>
                    <a:pt x="1416" y="410"/>
                  </a:lnTo>
                  <a:lnTo>
                    <a:pt x="1417" y="402"/>
                  </a:lnTo>
                  <a:lnTo>
                    <a:pt x="1419" y="395"/>
                  </a:lnTo>
                  <a:lnTo>
                    <a:pt x="1420" y="386"/>
                  </a:lnTo>
                  <a:lnTo>
                    <a:pt x="1414" y="381"/>
                  </a:lnTo>
                  <a:lnTo>
                    <a:pt x="1408" y="375"/>
                  </a:lnTo>
                  <a:lnTo>
                    <a:pt x="1404" y="370"/>
                  </a:lnTo>
                  <a:lnTo>
                    <a:pt x="1403" y="364"/>
                  </a:lnTo>
                  <a:lnTo>
                    <a:pt x="1402" y="358"/>
                  </a:lnTo>
                  <a:lnTo>
                    <a:pt x="1403" y="353"/>
                  </a:lnTo>
                  <a:lnTo>
                    <a:pt x="1406" y="346"/>
                  </a:lnTo>
                  <a:lnTo>
                    <a:pt x="1409" y="338"/>
                  </a:lnTo>
                  <a:lnTo>
                    <a:pt x="1404" y="340"/>
                  </a:lnTo>
                  <a:lnTo>
                    <a:pt x="1398" y="340"/>
                  </a:lnTo>
                  <a:lnTo>
                    <a:pt x="1393" y="338"/>
                  </a:lnTo>
                  <a:lnTo>
                    <a:pt x="1388" y="337"/>
                  </a:lnTo>
                  <a:lnTo>
                    <a:pt x="1376" y="334"/>
                  </a:lnTo>
                  <a:lnTo>
                    <a:pt x="1365" y="331"/>
                  </a:lnTo>
                  <a:lnTo>
                    <a:pt x="1356" y="329"/>
                  </a:lnTo>
                  <a:lnTo>
                    <a:pt x="1346" y="328"/>
                  </a:lnTo>
                  <a:lnTo>
                    <a:pt x="1335" y="327"/>
                  </a:lnTo>
                  <a:lnTo>
                    <a:pt x="1326" y="327"/>
                  </a:lnTo>
                  <a:lnTo>
                    <a:pt x="1316" y="327"/>
                  </a:lnTo>
                  <a:lnTo>
                    <a:pt x="1305" y="328"/>
                  </a:lnTo>
                  <a:lnTo>
                    <a:pt x="1296" y="330"/>
                  </a:lnTo>
                  <a:lnTo>
                    <a:pt x="1287" y="332"/>
                  </a:lnTo>
                  <a:lnTo>
                    <a:pt x="1278" y="336"/>
                  </a:lnTo>
                  <a:lnTo>
                    <a:pt x="1268" y="338"/>
                  </a:lnTo>
                  <a:lnTo>
                    <a:pt x="1260" y="340"/>
                  </a:lnTo>
                  <a:lnTo>
                    <a:pt x="1249" y="340"/>
                  </a:lnTo>
                  <a:close/>
                  <a:moveTo>
                    <a:pt x="2127" y="1133"/>
                  </a:moveTo>
                  <a:lnTo>
                    <a:pt x="2168" y="1133"/>
                  </a:lnTo>
                  <a:lnTo>
                    <a:pt x="2166" y="1128"/>
                  </a:lnTo>
                  <a:lnTo>
                    <a:pt x="2166" y="1123"/>
                  </a:lnTo>
                  <a:lnTo>
                    <a:pt x="2165" y="1122"/>
                  </a:lnTo>
                  <a:lnTo>
                    <a:pt x="2165" y="1121"/>
                  </a:lnTo>
                  <a:lnTo>
                    <a:pt x="2165" y="1116"/>
                  </a:lnTo>
                  <a:lnTo>
                    <a:pt x="2164" y="1113"/>
                  </a:lnTo>
                  <a:lnTo>
                    <a:pt x="2164" y="1109"/>
                  </a:lnTo>
                  <a:lnTo>
                    <a:pt x="2165" y="1103"/>
                  </a:lnTo>
                  <a:lnTo>
                    <a:pt x="2168" y="1096"/>
                  </a:lnTo>
                  <a:lnTo>
                    <a:pt x="2176" y="1097"/>
                  </a:lnTo>
                  <a:lnTo>
                    <a:pt x="2179" y="1098"/>
                  </a:lnTo>
                  <a:lnTo>
                    <a:pt x="2181" y="1097"/>
                  </a:lnTo>
                  <a:lnTo>
                    <a:pt x="2182" y="1097"/>
                  </a:lnTo>
                  <a:lnTo>
                    <a:pt x="2182" y="1096"/>
                  </a:lnTo>
                  <a:lnTo>
                    <a:pt x="2182" y="1095"/>
                  </a:lnTo>
                  <a:lnTo>
                    <a:pt x="2182" y="1087"/>
                  </a:lnTo>
                  <a:lnTo>
                    <a:pt x="2179" y="1077"/>
                  </a:lnTo>
                  <a:lnTo>
                    <a:pt x="2179" y="1076"/>
                  </a:lnTo>
                  <a:lnTo>
                    <a:pt x="2175" y="1063"/>
                  </a:lnTo>
                  <a:lnTo>
                    <a:pt x="2170" y="1050"/>
                  </a:lnTo>
                  <a:lnTo>
                    <a:pt x="2167" y="1037"/>
                  </a:lnTo>
                  <a:lnTo>
                    <a:pt x="2165" y="1023"/>
                  </a:lnTo>
                  <a:lnTo>
                    <a:pt x="2164" y="1019"/>
                  </a:lnTo>
                  <a:lnTo>
                    <a:pt x="2164" y="1016"/>
                  </a:lnTo>
                  <a:lnTo>
                    <a:pt x="2164" y="1015"/>
                  </a:lnTo>
                  <a:lnTo>
                    <a:pt x="2163" y="1006"/>
                  </a:lnTo>
                  <a:lnTo>
                    <a:pt x="2163" y="996"/>
                  </a:lnTo>
                  <a:lnTo>
                    <a:pt x="2163" y="987"/>
                  </a:lnTo>
                  <a:lnTo>
                    <a:pt x="2164" y="977"/>
                  </a:lnTo>
                  <a:lnTo>
                    <a:pt x="2164" y="968"/>
                  </a:lnTo>
                  <a:lnTo>
                    <a:pt x="2165" y="959"/>
                  </a:lnTo>
                  <a:lnTo>
                    <a:pt x="2165" y="949"/>
                  </a:lnTo>
                  <a:lnTo>
                    <a:pt x="2164" y="939"/>
                  </a:lnTo>
                  <a:lnTo>
                    <a:pt x="2163" y="931"/>
                  </a:lnTo>
                  <a:lnTo>
                    <a:pt x="2160" y="924"/>
                  </a:lnTo>
                  <a:lnTo>
                    <a:pt x="2158" y="918"/>
                  </a:lnTo>
                  <a:lnTo>
                    <a:pt x="2155" y="913"/>
                  </a:lnTo>
                  <a:lnTo>
                    <a:pt x="2150" y="908"/>
                  </a:lnTo>
                  <a:lnTo>
                    <a:pt x="2144" y="905"/>
                  </a:lnTo>
                  <a:lnTo>
                    <a:pt x="2142" y="903"/>
                  </a:lnTo>
                  <a:lnTo>
                    <a:pt x="2138" y="896"/>
                  </a:lnTo>
                  <a:lnTo>
                    <a:pt x="2132" y="890"/>
                  </a:lnTo>
                  <a:lnTo>
                    <a:pt x="2129" y="884"/>
                  </a:lnTo>
                  <a:lnTo>
                    <a:pt x="2125" y="878"/>
                  </a:lnTo>
                  <a:lnTo>
                    <a:pt x="2122" y="873"/>
                  </a:lnTo>
                  <a:lnTo>
                    <a:pt x="2120" y="869"/>
                  </a:lnTo>
                  <a:lnTo>
                    <a:pt x="2115" y="895"/>
                  </a:lnTo>
                  <a:lnTo>
                    <a:pt x="2113" y="905"/>
                  </a:lnTo>
                  <a:lnTo>
                    <a:pt x="2104" y="890"/>
                  </a:lnTo>
                  <a:lnTo>
                    <a:pt x="2098" y="874"/>
                  </a:lnTo>
                  <a:lnTo>
                    <a:pt x="2091" y="859"/>
                  </a:lnTo>
                  <a:lnTo>
                    <a:pt x="2087" y="843"/>
                  </a:lnTo>
                  <a:lnTo>
                    <a:pt x="2082" y="827"/>
                  </a:lnTo>
                  <a:lnTo>
                    <a:pt x="2080" y="809"/>
                  </a:lnTo>
                  <a:lnTo>
                    <a:pt x="2078" y="791"/>
                  </a:lnTo>
                  <a:lnTo>
                    <a:pt x="2078" y="772"/>
                  </a:lnTo>
                  <a:lnTo>
                    <a:pt x="2079" y="770"/>
                  </a:lnTo>
                  <a:lnTo>
                    <a:pt x="2093" y="746"/>
                  </a:lnTo>
                  <a:lnTo>
                    <a:pt x="2105" y="720"/>
                  </a:lnTo>
                  <a:lnTo>
                    <a:pt x="2112" y="708"/>
                  </a:lnTo>
                  <a:lnTo>
                    <a:pt x="2116" y="694"/>
                  </a:lnTo>
                  <a:lnTo>
                    <a:pt x="2120" y="681"/>
                  </a:lnTo>
                  <a:lnTo>
                    <a:pt x="2125" y="668"/>
                  </a:lnTo>
                  <a:lnTo>
                    <a:pt x="2127" y="658"/>
                  </a:lnTo>
                  <a:lnTo>
                    <a:pt x="2129" y="648"/>
                  </a:lnTo>
                  <a:lnTo>
                    <a:pt x="2130" y="638"/>
                  </a:lnTo>
                  <a:lnTo>
                    <a:pt x="2130" y="628"/>
                  </a:lnTo>
                  <a:lnTo>
                    <a:pt x="2129" y="619"/>
                  </a:lnTo>
                  <a:lnTo>
                    <a:pt x="2126" y="611"/>
                  </a:lnTo>
                  <a:lnTo>
                    <a:pt x="2124" y="606"/>
                  </a:lnTo>
                  <a:lnTo>
                    <a:pt x="2120" y="603"/>
                  </a:lnTo>
                  <a:lnTo>
                    <a:pt x="2116" y="600"/>
                  </a:lnTo>
                  <a:lnTo>
                    <a:pt x="2112" y="597"/>
                  </a:lnTo>
                  <a:lnTo>
                    <a:pt x="2102" y="593"/>
                  </a:lnTo>
                  <a:lnTo>
                    <a:pt x="2092" y="591"/>
                  </a:lnTo>
                  <a:lnTo>
                    <a:pt x="2087" y="589"/>
                  </a:lnTo>
                  <a:lnTo>
                    <a:pt x="2083" y="587"/>
                  </a:lnTo>
                  <a:lnTo>
                    <a:pt x="2080" y="585"/>
                  </a:lnTo>
                  <a:lnTo>
                    <a:pt x="2077" y="583"/>
                  </a:lnTo>
                  <a:lnTo>
                    <a:pt x="2075" y="580"/>
                  </a:lnTo>
                  <a:lnTo>
                    <a:pt x="2074" y="578"/>
                  </a:lnTo>
                  <a:lnTo>
                    <a:pt x="2073" y="576"/>
                  </a:lnTo>
                  <a:lnTo>
                    <a:pt x="2073" y="575"/>
                  </a:lnTo>
                  <a:lnTo>
                    <a:pt x="2074" y="574"/>
                  </a:lnTo>
                  <a:lnTo>
                    <a:pt x="2075" y="573"/>
                  </a:lnTo>
                  <a:lnTo>
                    <a:pt x="2077" y="573"/>
                  </a:lnTo>
                  <a:lnTo>
                    <a:pt x="2079" y="573"/>
                  </a:lnTo>
                  <a:lnTo>
                    <a:pt x="2081" y="575"/>
                  </a:lnTo>
                  <a:lnTo>
                    <a:pt x="2083" y="576"/>
                  </a:lnTo>
                  <a:lnTo>
                    <a:pt x="2087" y="578"/>
                  </a:lnTo>
                  <a:lnTo>
                    <a:pt x="2090" y="579"/>
                  </a:lnTo>
                  <a:lnTo>
                    <a:pt x="2095" y="580"/>
                  </a:lnTo>
                  <a:lnTo>
                    <a:pt x="2100" y="579"/>
                  </a:lnTo>
                  <a:lnTo>
                    <a:pt x="2104" y="576"/>
                  </a:lnTo>
                  <a:lnTo>
                    <a:pt x="2108" y="572"/>
                  </a:lnTo>
                  <a:lnTo>
                    <a:pt x="2117" y="563"/>
                  </a:lnTo>
                  <a:lnTo>
                    <a:pt x="2127" y="555"/>
                  </a:lnTo>
                  <a:lnTo>
                    <a:pt x="2138" y="551"/>
                  </a:lnTo>
                  <a:lnTo>
                    <a:pt x="2148" y="549"/>
                  </a:lnTo>
                  <a:lnTo>
                    <a:pt x="2157" y="548"/>
                  </a:lnTo>
                  <a:lnTo>
                    <a:pt x="2165" y="548"/>
                  </a:lnTo>
                  <a:lnTo>
                    <a:pt x="2172" y="549"/>
                  </a:lnTo>
                  <a:lnTo>
                    <a:pt x="2180" y="551"/>
                  </a:lnTo>
                  <a:lnTo>
                    <a:pt x="2190" y="553"/>
                  </a:lnTo>
                  <a:lnTo>
                    <a:pt x="2198" y="558"/>
                  </a:lnTo>
                  <a:lnTo>
                    <a:pt x="2207" y="563"/>
                  </a:lnTo>
                  <a:lnTo>
                    <a:pt x="2215" y="568"/>
                  </a:lnTo>
                  <a:lnTo>
                    <a:pt x="2221" y="576"/>
                  </a:lnTo>
                  <a:lnTo>
                    <a:pt x="2228" y="584"/>
                  </a:lnTo>
                  <a:lnTo>
                    <a:pt x="2233" y="592"/>
                  </a:lnTo>
                  <a:lnTo>
                    <a:pt x="2237" y="601"/>
                  </a:lnTo>
                  <a:lnTo>
                    <a:pt x="2237" y="602"/>
                  </a:lnTo>
                  <a:lnTo>
                    <a:pt x="2242" y="614"/>
                  </a:lnTo>
                  <a:lnTo>
                    <a:pt x="2244" y="627"/>
                  </a:lnTo>
                  <a:lnTo>
                    <a:pt x="2244" y="641"/>
                  </a:lnTo>
                  <a:lnTo>
                    <a:pt x="2244" y="654"/>
                  </a:lnTo>
                  <a:lnTo>
                    <a:pt x="2241" y="682"/>
                  </a:lnTo>
                  <a:lnTo>
                    <a:pt x="2235" y="708"/>
                  </a:lnTo>
                  <a:lnTo>
                    <a:pt x="2234" y="717"/>
                  </a:lnTo>
                  <a:lnTo>
                    <a:pt x="2231" y="729"/>
                  </a:lnTo>
                  <a:lnTo>
                    <a:pt x="2228" y="741"/>
                  </a:lnTo>
                  <a:lnTo>
                    <a:pt x="2224" y="754"/>
                  </a:lnTo>
                  <a:lnTo>
                    <a:pt x="2221" y="766"/>
                  </a:lnTo>
                  <a:lnTo>
                    <a:pt x="2218" y="778"/>
                  </a:lnTo>
                  <a:lnTo>
                    <a:pt x="2215" y="790"/>
                  </a:lnTo>
                  <a:lnTo>
                    <a:pt x="2211" y="802"/>
                  </a:lnTo>
                  <a:lnTo>
                    <a:pt x="2209" y="814"/>
                  </a:lnTo>
                  <a:lnTo>
                    <a:pt x="2208" y="821"/>
                  </a:lnTo>
                  <a:lnTo>
                    <a:pt x="2207" y="829"/>
                  </a:lnTo>
                  <a:lnTo>
                    <a:pt x="2206" y="837"/>
                  </a:lnTo>
                  <a:lnTo>
                    <a:pt x="2205" y="845"/>
                  </a:lnTo>
                  <a:lnTo>
                    <a:pt x="2203" y="866"/>
                  </a:lnTo>
                  <a:lnTo>
                    <a:pt x="2203" y="886"/>
                  </a:lnTo>
                  <a:lnTo>
                    <a:pt x="2203" y="907"/>
                  </a:lnTo>
                  <a:lnTo>
                    <a:pt x="2204" y="926"/>
                  </a:lnTo>
                  <a:lnTo>
                    <a:pt x="2204" y="929"/>
                  </a:lnTo>
                  <a:lnTo>
                    <a:pt x="2204" y="932"/>
                  </a:lnTo>
                  <a:lnTo>
                    <a:pt x="2205" y="942"/>
                  </a:lnTo>
                  <a:lnTo>
                    <a:pt x="2206" y="954"/>
                  </a:lnTo>
                  <a:lnTo>
                    <a:pt x="2207" y="959"/>
                  </a:lnTo>
                  <a:lnTo>
                    <a:pt x="2208" y="963"/>
                  </a:lnTo>
                  <a:lnTo>
                    <a:pt x="2209" y="967"/>
                  </a:lnTo>
                  <a:lnTo>
                    <a:pt x="2211" y="968"/>
                  </a:lnTo>
                  <a:lnTo>
                    <a:pt x="2216" y="968"/>
                  </a:lnTo>
                  <a:lnTo>
                    <a:pt x="2220" y="964"/>
                  </a:lnTo>
                  <a:lnTo>
                    <a:pt x="2225" y="960"/>
                  </a:lnTo>
                  <a:lnTo>
                    <a:pt x="2231" y="954"/>
                  </a:lnTo>
                  <a:lnTo>
                    <a:pt x="2236" y="947"/>
                  </a:lnTo>
                  <a:lnTo>
                    <a:pt x="2241" y="939"/>
                  </a:lnTo>
                  <a:lnTo>
                    <a:pt x="2245" y="933"/>
                  </a:lnTo>
                  <a:lnTo>
                    <a:pt x="2247" y="926"/>
                  </a:lnTo>
                  <a:lnTo>
                    <a:pt x="2248" y="915"/>
                  </a:lnTo>
                  <a:lnTo>
                    <a:pt x="2247" y="903"/>
                  </a:lnTo>
                  <a:lnTo>
                    <a:pt x="2244" y="891"/>
                  </a:lnTo>
                  <a:lnTo>
                    <a:pt x="2241" y="878"/>
                  </a:lnTo>
                  <a:lnTo>
                    <a:pt x="2240" y="878"/>
                  </a:lnTo>
                  <a:lnTo>
                    <a:pt x="2236" y="865"/>
                  </a:lnTo>
                  <a:lnTo>
                    <a:pt x="2232" y="852"/>
                  </a:lnTo>
                  <a:lnTo>
                    <a:pt x="2230" y="837"/>
                  </a:lnTo>
                  <a:lnTo>
                    <a:pt x="2230" y="823"/>
                  </a:lnTo>
                  <a:lnTo>
                    <a:pt x="2230" y="822"/>
                  </a:lnTo>
                  <a:lnTo>
                    <a:pt x="2231" y="808"/>
                  </a:lnTo>
                  <a:lnTo>
                    <a:pt x="2234" y="794"/>
                  </a:lnTo>
                  <a:lnTo>
                    <a:pt x="2237" y="779"/>
                  </a:lnTo>
                  <a:lnTo>
                    <a:pt x="2242" y="765"/>
                  </a:lnTo>
                  <a:lnTo>
                    <a:pt x="2246" y="753"/>
                  </a:lnTo>
                  <a:lnTo>
                    <a:pt x="2249" y="741"/>
                  </a:lnTo>
                  <a:lnTo>
                    <a:pt x="2251" y="729"/>
                  </a:lnTo>
                  <a:lnTo>
                    <a:pt x="2256" y="716"/>
                  </a:lnTo>
                  <a:lnTo>
                    <a:pt x="2262" y="690"/>
                  </a:lnTo>
                  <a:lnTo>
                    <a:pt x="2268" y="663"/>
                  </a:lnTo>
                  <a:lnTo>
                    <a:pt x="2269" y="650"/>
                  </a:lnTo>
                  <a:lnTo>
                    <a:pt x="2269" y="636"/>
                  </a:lnTo>
                  <a:lnTo>
                    <a:pt x="2268" y="623"/>
                  </a:lnTo>
                  <a:lnTo>
                    <a:pt x="2266" y="610"/>
                  </a:lnTo>
                  <a:lnTo>
                    <a:pt x="2263" y="601"/>
                  </a:lnTo>
                  <a:lnTo>
                    <a:pt x="2260" y="593"/>
                  </a:lnTo>
                  <a:lnTo>
                    <a:pt x="2257" y="586"/>
                  </a:lnTo>
                  <a:lnTo>
                    <a:pt x="2254" y="578"/>
                  </a:lnTo>
                  <a:lnTo>
                    <a:pt x="2248" y="568"/>
                  </a:lnTo>
                  <a:lnTo>
                    <a:pt x="2243" y="560"/>
                  </a:lnTo>
                  <a:lnTo>
                    <a:pt x="2236" y="551"/>
                  </a:lnTo>
                  <a:lnTo>
                    <a:pt x="2230" y="543"/>
                  </a:lnTo>
                  <a:lnTo>
                    <a:pt x="2222" y="536"/>
                  </a:lnTo>
                  <a:lnTo>
                    <a:pt x="2214" y="530"/>
                  </a:lnTo>
                  <a:lnTo>
                    <a:pt x="2205" y="526"/>
                  </a:lnTo>
                  <a:lnTo>
                    <a:pt x="2195" y="522"/>
                  </a:lnTo>
                  <a:lnTo>
                    <a:pt x="2191" y="521"/>
                  </a:lnTo>
                  <a:lnTo>
                    <a:pt x="2186" y="520"/>
                  </a:lnTo>
                  <a:lnTo>
                    <a:pt x="2181" y="520"/>
                  </a:lnTo>
                  <a:lnTo>
                    <a:pt x="2177" y="519"/>
                  </a:lnTo>
                  <a:lnTo>
                    <a:pt x="2161" y="519"/>
                  </a:lnTo>
                  <a:lnTo>
                    <a:pt x="2147" y="521"/>
                  </a:lnTo>
                  <a:lnTo>
                    <a:pt x="2133" y="522"/>
                  </a:lnTo>
                  <a:lnTo>
                    <a:pt x="2119" y="525"/>
                  </a:lnTo>
                  <a:lnTo>
                    <a:pt x="2103" y="530"/>
                  </a:lnTo>
                  <a:lnTo>
                    <a:pt x="2088" y="536"/>
                  </a:lnTo>
                  <a:lnTo>
                    <a:pt x="2073" y="541"/>
                  </a:lnTo>
                  <a:lnTo>
                    <a:pt x="2057" y="545"/>
                  </a:lnTo>
                  <a:lnTo>
                    <a:pt x="2042" y="549"/>
                  </a:lnTo>
                  <a:lnTo>
                    <a:pt x="2026" y="551"/>
                  </a:lnTo>
                  <a:lnTo>
                    <a:pt x="2010" y="553"/>
                  </a:lnTo>
                  <a:lnTo>
                    <a:pt x="1991" y="555"/>
                  </a:lnTo>
                  <a:lnTo>
                    <a:pt x="1979" y="555"/>
                  </a:lnTo>
                  <a:lnTo>
                    <a:pt x="1967" y="557"/>
                  </a:lnTo>
                  <a:lnTo>
                    <a:pt x="1950" y="557"/>
                  </a:lnTo>
                  <a:lnTo>
                    <a:pt x="1934" y="558"/>
                  </a:lnTo>
                  <a:lnTo>
                    <a:pt x="1926" y="559"/>
                  </a:lnTo>
                  <a:lnTo>
                    <a:pt x="1919" y="561"/>
                  </a:lnTo>
                  <a:lnTo>
                    <a:pt x="1911" y="563"/>
                  </a:lnTo>
                  <a:lnTo>
                    <a:pt x="1904" y="566"/>
                  </a:lnTo>
                  <a:lnTo>
                    <a:pt x="1896" y="571"/>
                  </a:lnTo>
                  <a:lnTo>
                    <a:pt x="1889" y="574"/>
                  </a:lnTo>
                  <a:lnTo>
                    <a:pt x="1882" y="576"/>
                  </a:lnTo>
                  <a:lnTo>
                    <a:pt x="1875" y="579"/>
                  </a:lnTo>
                  <a:lnTo>
                    <a:pt x="1863" y="583"/>
                  </a:lnTo>
                  <a:lnTo>
                    <a:pt x="1851" y="586"/>
                  </a:lnTo>
                  <a:lnTo>
                    <a:pt x="1840" y="588"/>
                  </a:lnTo>
                  <a:lnTo>
                    <a:pt x="1827" y="590"/>
                  </a:lnTo>
                  <a:lnTo>
                    <a:pt x="1821" y="591"/>
                  </a:lnTo>
                  <a:lnTo>
                    <a:pt x="1815" y="592"/>
                  </a:lnTo>
                  <a:lnTo>
                    <a:pt x="1799" y="594"/>
                  </a:lnTo>
                  <a:lnTo>
                    <a:pt x="1785" y="596"/>
                  </a:lnTo>
                  <a:lnTo>
                    <a:pt x="1772" y="594"/>
                  </a:lnTo>
                  <a:lnTo>
                    <a:pt x="1759" y="593"/>
                  </a:lnTo>
                  <a:lnTo>
                    <a:pt x="1734" y="589"/>
                  </a:lnTo>
                  <a:lnTo>
                    <a:pt x="1711" y="583"/>
                  </a:lnTo>
                  <a:lnTo>
                    <a:pt x="1701" y="580"/>
                  </a:lnTo>
                  <a:lnTo>
                    <a:pt x="1691" y="578"/>
                  </a:lnTo>
                  <a:lnTo>
                    <a:pt x="1692" y="586"/>
                  </a:lnTo>
                  <a:lnTo>
                    <a:pt x="1693" y="592"/>
                  </a:lnTo>
                  <a:lnTo>
                    <a:pt x="1693" y="600"/>
                  </a:lnTo>
                  <a:lnTo>
                    <a:pt x="1693" y="607"/>
                  </a:lnTo>
                  <a:lnTo>
                    <a:pt x="1691" y="614"/>
                  </a:lnTo>
                  <a:lnTo>
                    <a:pt x="1689" y="622"/>
                  </a:lnTo>
                  <a:lnTo>
                    <a:pt x="1687" y="628"/>
                  </a:lnTo>
                  <a:lnTo>
                    <a:pt x="1683" y="635"/>
                  </a:lnTo>
                  <a:lnTo>
                    <a:pt x="1691" y="638"/>
                  </a:lnTo>
                  <a:lnTo>
                    <a:pt x="1700" y="640"/>
                  </a:lnTo>
                  <a:lnTo>
                    <a:pt x="1709" y="641"/>
                  </a:lnTo>
                  <a:lnTo>
                    <a:pt x="1718" y="641"/>
                  </a:lnTo>
                  <a:lnTo>
                    <a:pt x="1728" y="641"/>
                  </a:lnTo>
                  <a:lnTo>
                    <a:pt x="1737" y="640"/>
                  </a:lnTo>
                  <a:lnTo>
                    <a:pt x="1745" y="638"/>
                  </a:lnTo>
                  <a:lnTo>
                    <a:pt x="1754" y="636"/>
                  </a:lnTo>
                  <a:lnTo>
                    <a:pt x="1770" y="630"/>
                  </a:lnTo>
                  <a:lnTo>
                    <a:pt x="1792" y="625"/>
                  </a:lnTo>
                  <a:lnTo>
                    <a:pt x="1804" y="623"/>
                  </a:lnTo>
                  <a:lnTo>
                    <a:pt x="1817" y="621"/>
                  </a:lnTo>
                  <a:lnTo>
                    <a:pt x="1830" y="618"/>
                  </a:lnTo>
                  <a:lnTo>
                    <a:pt x="1843" y="618"/>
                  </a:lnTo>
                  <a:lnTo>
                    <a:pt x="1854" y="618"/>
                  </a:lnTo>
                  <a:lnTo>
                    <a:pt x="1863" y="618"/>
                  </a:lnTo>
                  <a:lnTo>
                    <a:pt x="1873" y="619"/>
                  </a:lnTo>
                  <a:lnTo>
                    <a:pt x="1883" y="622"/>
                  </a:lnTo>
                  <a:lnTo>
                    <a:pt x="1892" y="624"/>
                  </a:lnTo>
                  <a:lnTo>
                    <a:pt x="1900" y="627"/>
                  </a:lnTo>
                  <a:lnTo>
                    <a:pt x="1907" y="631"/>
                  </a:lnTo>
                  <a:lnTo>
                    <a:pt x="1913" y="637"/>
                  </a:lnTo>
                  <a:lnTo>
                    <a:pt x="1914" y="638"/>
                  </a:lnTo>
                  <a:lnTo>
                    <a:pt x="1915" y="640"/>
                  </a:lnTo>
                  <a:lnTo>
                    <a:pt x="1915" y="641"/>
                  </a:lnTo>
                  <a:lnTo>
                    <a:pt x="1915" y="642"/>
                  </a:lnTo>
                  <a:lnTo>
                    <a:pt x="1912" y="643"/>
                  </a:lnTo>
                  <a:lnTo>
                    <a:pt x="1910" y="642"/>
                  </a:lnTo>
                  <a:lnTo>
                    <a:pt x="1908" y="641"/>
                  </a:lnTo>
                  <a:lnTo>
                    <a:pt x="1906" y="639"/>
                  </a:lnTo>
                  <a:lnTo>
                    <a:pt x="1900" y="635"/>
                  </a:lnTo>
                  <a:lnTo>
                    <a:pt x="1893" y="631"/>
                  </a:lnTo>
                  <a:lnTo>
                    <a:pt x="1884" y="629"/>
                  </a:lnTo>
                  <a:lnTo>
                    <a:pt x="1876" y="627"/>
                  </a:lnTo>
                  <a:lnTo>
                    <a:pt x="1861" y="626"/>
                  </a:lnTo>
                  <a:lnTo>
                    <a:pt x="1846" y="625"/>
                  </a:lnTo>
                  <a:lnTo>
                    <a:pt x="1830" y="626"/>
                  </a:lnTo>
                  <a:lnTo>
                    <a:pt x="1815" y="627"/>
                  </a:lnTo>
                  <a:lnTo>
                    <a:pt x="1799" y="629"/>
                  </a:lnTo>
                  <a:lnTo>
                    <a:pt x="1784" y="631"/>
                  </a:lnTo>
                  <a:lnTo>
                    <a:pt x="1769" y="636"/>
                  </a:lnTo>
                  <a:lnTo>
                    <a:pt x="1755" y="640"/>
                  </a:lnTo>
                  <a:lnTo>
                    <a:pt x="1743" y="644"/>
                  </a:lnTo>
                  <a:lnTo>
                    <a:pt x="1730" y="647"/>
                  </a:lnTo>
                  <a:lnTo>
                    <a:pt x="1718" y="648"/>
                  </a:lnTo>
                  <a:lnTo>
                    <a:pt x="1706" y="647"/>
                  </a:lnTo>
                  <a:lnTo>
                    <a:pt x="1693" y="644"/>
                  </a:lnTo>
                  <a:lnTo>
                    <a:pt x="1679" y="639"/>
                  </a:lnTo>
                  <a:lnTo>
                    <a:pt x="1678" y="641"/>
                  </a:lnTo>
                  <a:lnTo>
                    <a:pt x="1676" y="643"/>
                  </a:lnTo>
                  <a:lnTo>
                    <a:pt x="1673" y="645"/>
                  </a:lnTo>
                  <a:lnTo>
                    <a:pt x="1669" y="647"/>
                  </a:lnTo>
                  <a:lnTo>
                    <a:pt x="1668" y="645"/>
                  </a:lnTo>
                  <a:lnTo>
                    <a:pt x="1667" y="643"/>
                  </a:lnTo>
                  <a:lnTo>
                    <a:pt x="1669" y="640"/>
                  </a:lnTo>
                  <a:lnTo>
                    <a:pt x="1674" y="637"/>
                  </a:lnTo>
                  <a:lnTo>
                    <a:pt x="1680" y="630"/>
                  </a:lnTo>
                  <a:lnTo>
                    <a:pt x="1685" y="623"/>
                  </a:lnTo>
                  <a:lnTo>
                    <a:pt x="1687" y="614"/>
                  </a:lnTo>
                  <a:lnTo>
                    <a:pt x="1687" y="604"/>
                  </a:lnTo>
                  <a:lnTo>
                    <a:pt x="1686" y="596"/>
                  </a:lnTo>
                  <a:lnTo>
                    <a:pt x="1683" y="586"/>
                  </a:lnTo>
                  <a:lnTo>
                    <a:pt x="1680" y="577"/>
                  </a:lnTo>
                  <a:lnTo>
                    <a:pt x="1676" y="568"/>
                  </a:lnTo>
                  <a:lnTo>
                    <a:pt x="1670" y="561"/>
                  </a:lnTo>
                  <a:lnTo>
                    <a:pt x="1666" y="553"/>
                  </a:lnTo>
                  <a:lnTo>
                    <a:pt x="1659" y="543"/>
                  </a:lnTo>
                  <a:lnTo>
                    <a:pt x="1650" y="535"/>
                  </a:lnTo>
                  <a:lnTo>
                    <a:pt x="1642" y="526"/>
                  </a:lnTo>
                  <a:lnTo>
                    <a:pt x="1635" y="517"/>
                  </a:lnTo>
                  <a:lnTo>
                    <a:pt x="1630" y="514"/>
                  </a:lnTo>
                  <a:lnTo>
                    <a:pt x="1626" y="511"/>
                  </a:lnTo>
                  <a:lnTo>
                    <a:pt x="1621" y="508"/>
                  </a:lnTo>
                  <a:lnTo>
                    <a:pt x="1616" y="506"/>
                  </a:lnTo>
                  <a:lnTo>
                    <a:pt x="1611" y="503"/>
                  </a:lnTo>
                  <a:lnTo>
                    <a:pt x="1605" y="502"/>
                  </a:lnTo>
                  <a:lnTo>
                    <a:pt x="1599" y="502"/>
                  </a:lnTo>
                  <a:lnTo>
                    <a:pt x="1593" y="502"/>
                  </a:lnTo>
                  <a:lnTo>
                    <a:pt x="1582" y="504"/>
                  </a:lnTo>
                  <a:lnTo>
                    <a:pt x="1570" y="508"/>
                  </a:lnTo>
                  <a:lnTo>
                    <a:pt x="1559" y="514"/>
                  </a:lnTo>
                  <a:lnTo>
                    <a:pt x="1548" y="522"/>
                  </a:lnTo>
                  <a:lnTo>
                    <a:pt x="1539" y="530"/>
                  </a:lnTo>
                  <a:lnTo>
                    <a:pt x="1532" y="540"/>
                  </a:lnTo>
                  <a:lnTo>
                    <a:pt x="1526" y="550"/>
                  </a:lnTo>
                  <a:lnTo>
                    <a:pt x="1523" y="561"/>
                  </a:lnTo>
                  <a:lnTo>
                    <a:pt x="1520" y="572"/>
                  </a:lnTo>
                  <a:lnTo>
                    <a:pt x="1517" y="584"/>
                  </a:lnTo>
                  <a:lnTo>
                    <a:pt x="1513" y="594"/>
                  </a:lnTo>
                  <a:lnTo>
                    <a:pt x="1510" y="606"/>
                  </a:lnTo>
                  <a:lnTo>
                    <a:pt x="1506" y="617"/>
                  </a:lnTo>
                  <a:lnTo>
                    <a:pt x="1501" y="628"/>
                  </a:lnTo>
                  <a:lnTo>
                    <a:pt x="1489" y="647"/>
                  </a:lnTo>
                  <a:lnTo>
                    <a:pt x="1482" y="658"/>
                  </a:lnTo>
                  <a:lnTo>
                    <a:pt x="1456" y="688"/>
                  </a:lnTo>
                  <a:lnTo>
                    <a:pt x="1428" y="720"/>
                  </a:lnTo>
                  <a:lnTo>
                    <a:pt x="1421" y="730"/>
                  </a:lnTo>
                  <a:lnTo>
                    <a:pt x="1416" y="739"/>
                  </a:lnTo>
                  <a:lnTo>
                    <a:pt x="1410" y="747"/>
                  </a:lnTo>
                  <a:lnTo>
                    <a:pt x="1407" y="757"/>
                  </a:lnTo>
                  <a:lnTo>
                    <a:pt x="1404" y="766"/>
                  </a:lnTo>
                  <a:lnTo>
                    <a:pt x="1403" y="776"/>
                  </a:lnTo>
                  <a:lnTo>
                    <a:pt x="1403" y="784"/>
                  </a:lnTo>
                  <a:lnTo>
                    <a:pt x="1405" y="794"/>
                  </a:lnTo>
                  <a:lnTo>
                    <a:pt x="1408" y="802"/>
                  </a:lnTo>
                  <a:lnTo>
                    <a:pt x="1411" y="808"/>
                  </a:lnTo>
                  <a:lnTo>
                    <a:pt x="1415" y="814"/>
                  </a:lnTo>
                  <a:lnTo>
                    <a:pt x="1420" y="818"/>
                  </a:lnTo>
                  <a:lnTo>
                    <a:pt x="1430" y="827"/>
                  </a:lnTo>
                  <a:lnTo>
                    <a:pt x="1441" y="832"/>
                  </a:lnTo>
                  <a:lnTo>
                    <a:pt x="1450" y="836"/>
                  </a:lnTo>
                  <a:lnTo>
                    <a:pt x="1459" y="841"/>
                  </a:lnTo>
                  <a:lnTo>
                    <a:pt x="1469" y="846"/>
                  </a:lnTo>
                  <a:lnTo>
                    <a:pt x="1477" y="852"/>
                  </a:lnTo>
                  <a:lnTo>
                    <a:pt x="1484" y="857"/>
                  </a:lnTo>
                  <a:lnTo>
                    <a:pt x="1488" y="866"/>
                  </a:lnTo>
                  <a:lnTo>
                    <a:pt x="1492" y="872"/>
                  </a:lnTo>
                  <a:lnTo>
                    <a:pt x="1494" y="879"/>
                  </a:lnTo>
                  <a:lnTo>
                    <a:pt x="1496" y="885"/>
                  </a:lnTo>
                  <a:lnTo>
                    <a:pt x="1499" y="892"/>
                  </a:lnTo>
                  <a:lnTo>
                    <a:pt x="1502" y="899"/>
                  </a:lnTo>
                  <a:lnTo>
                    <a:pt x="1507" y="907"/>
                  </a:lnTo>
                  <a:lnTo>
                    <a:pt x="1515" y="920"/>
                  </a:lnTo>
                  <a:lnTo>
                    <a:pt x="1524" y="934"/>
                  </a:lnTo>
                  <a:lnTo>
                    <a:pt x="1526" y="941"/>
                  </a:lnTo>
                  <a:lnTo>
                    <a:pt x="1527" y="947"/>
                  </a:lnTo>
                  <a:lnTo>
                    <a:pt x="1528" y="955"/>
                  </a:lnTo>
                  <a:lnTo>
                    <a:pt x="1530" y="963"/>
                  </a:lnTo>
                  <a:lnTo>
                    <a:pt x="1532" y="975"/>
                  </a:lnTo>
                  <a:lnTo>
                    <a:pt x="1535" y="988"/>
                  </a:lnTo>
                  <a:lnTo>
                    <a:pt x="1537" y="993"/>
                  </a:lnTo>
                  <a:lnTo>
                    <a:pt x="1539" y="996"/>
                  </a:lnTo>
                  <a:lnTo>
                    <a:pt x="1544" y="1000"/>
                  </a:lnTo>
                  <a:lnTo>
                    <a:pt x="1548" y="1003"/>
                  </a:lnTo>
                  <a:lnTo>
                    <a:pt x="1551" y="1009"/>
                  </a:lnTo>
                  <a:lnTo>
                    <a:pt x="1553" y="1023"/>
                  </a:lnTo>
                  <a:lnTo>
                    <a:pt x="1557" y="1037"/>
                  </a:lnTo>
                  <a:lnTo>
                    <a:pt x="1560" y="1051"/>
                  </a:lnTo>
                  <a:lnTo>
                    <a:pt x="1562" y="1064"/>
                  </a:lnTo>
                  <a:lnTo>
                    <a:pt x="1563" y="1070"/>
                  </a:lnTo>
                  <a:lnTo>
                    <a:pt x="1564" y="1075"/>
                  </a:lnTo>
                  <a:lnTo>
                    <a:pt x="1565" y="1082"/>
                  </a:lnTo>
                  <a:lnTo>
                    <a:pt x="1565" y="1086"/>
                  </a:lnTo>
                  <a:lnTo>
                    <a:pt x="1566" y="1097"/>
                  </a:lnTo>
                  <a:lnTo>
                    <a:pt x="1566" y="1105"/>
                  </a:lnTo>
                  <a:lnTo>
                    <a:pt x="1565" y="1113"/>
                  </a:lnTo>
                  <a:lnTo>
                    <a:pt x="1563" y="1123"/>
                  </a:lnTo>
                  <a:lnTo>
                    <a:pt x="1562" y="1123"/>
                  </a:lnTo>
                  <a:lnTo>
                    <a:pt x="1560" y="1131"/>
                  </a:lnTo>
                  <a:lnTo>
                    <a:pt x="1557" y="1140"/>
                  </a:lnTo>
                  <a:lnTo>
                    <a:pt x="1597" y="1146"/>
                  </a:lnTo>
                  <a:lnTo>
                    <a:pt x="1597" y="1143"/>
                  </a:lnTo>
                  <a:lnTo>
                    <a:pt x="1596" y="1140"/>
                  </a:lnTo>
                  <a:lnTo>
                    <a:pt x="1596" y="1138"/>
                  </a:lnTo>
                  <a:lnTo>
                    <a:pt x="1596" y="1134"/>
                  </a:lnTo>
                  <a:lnTo>
                    <a:pt x="1597" y="1130"/>
                  </a:lnTo>
                  <a:lnTo>
                    <a:pt x="1598" y="1126"/>
                  </a:lnTo>
                  <a:lnTo>
                    <a:pt x="1600" y="1122"/>
                  </a:lnTo>
                  <a:lnTo>
                    <a:pt x="1603" y="1118"/>
                  </a:lnTo>
                  <a:lnTo>
                    <a:pt x="1606" y="1116"/>
                  </a:lnTo>
                  <a:lnTo>
                    <a:pt x="1611" y="1115"/>
                  </a:lnTo>
                  <a:lnTo>
                    <a:pt x="1614" y="1114"/>
                  </a:lnTo>
                  <a:lnTo>
                    <a:pt x="1617" y="1114"/>
                  </a:lnTo>
                  <a:lnTo>
                    <a:pt x="1618" y="1112"/>
                  </a:lnTo>
                  <a:lnTo>
                    <a:pt x="1618" y="1110"/>
                  </a:lnTo>
                  <a:lnTo>
                    <a:pt x="1618" y="1107"/>
                  </a:lnTo>
                  <a:lnTo>
                    <a:pt x="1617" y="1102"/>
                  </a:lnTo>
                  <a:lnTo>
                    <a:pt x="1615" y="1098"/>
                  </a:lnTo>
                  <a:lnTo>
                    <a:pt x="1611" y="1089"/>
                  </a:lnTo>
                  <a:lnTo>
                    <a:pt x="1606" y="1080"/>
                  </a:lnTo>
                  <a:lnTo>
                    <a:pt x="1605" y="1078"/>
                  </a:lnTo>
                  <a:lnTo>
                    <a:pt x="1604" y="1075"/>
                  </a:lnTo>
                  <a:lnTo>
                    <a:pt x="1601" y="1069"/>
                  </a:lnTo>
                  <a:lnTo>
                    <a:pt x="1599" y="1062"/>
                  </a:lnTo>
                  <a:lnTo>
                    <a:pt x="1597" y="1057"/>
                  </a:lnTo>
                  <a:lnTo>
                    <a:pt x="1596" y="1050"/>
                  </a:lnTo>
                  <a:lnTo>
                    <a:pt x="1591" y="1032"/>
                  </a:lnTo>
                  <a:lnTo>
                    <a:pt x="1589" y="1014"/>
                  </a:lnTo>
                  <a:lnTo>
                    <a:pt x="1587" y="997"/>
                  </a:lnTo>
                  <a:lnTo>
                    <a:pt x="1587" y="979"/>
                  </a:lnTo>
                  <a:lnTo>
                    <a:pt x="1587" y="968"/>
                  </a:lnTo>
                  <a:lnTo>
                    <a:pt x="1587" y="955"/>
                  </a:lnTo>
                  <a:lnTo>
                    <a:pt x="1586" y="943"/>
                  </a:lnTo>
                  <a:lnTo>
                    <a:pt x="1585" y="930"/>
                  </a:lnTo>
                  <a:lnTo>
                    <a:pt x="1579" y="908"/>
                  </a:lnTo>
                  <a:lnTo>
                    <a:pt x="1572" y="886"/>
                  </a:lnTo>
                  <a:lnTo>
                    <a:pt x="1569" y="874"/>
                  </a:lnTo>
                  <a:lnTo>
                    <a:pt x="1567" y="864"/>
                  </a:lnTo>
                  <a:lnTo>
                    <a:pt x="1567" y="858"/>
                  </a:lnTo>
                  <a:lnTo>
                    <a:pt x="1567" y="853"/>
                  </a:lnTo>
                  <a:lnTo>
                    <a:pt x="1567" y="847"/>
                  </a:lnTo>
                  <a:lnTo>
                    <a:pt x="1570" y="843"/>
                  </a:lnTo>
                  <a:lnTo>
                    <a:pt x="1573" y="834"/>
                  </a:lnTo>
                  <a:lnTo>
                    <a:pt x="1578" y="826"/>
                  </a:lnTo>
                  <a:lnTo>
                    <a:pt x="1584" y="818"/>
                  </a:lnTo>
                  <a:lnTo>
                    <a:pt x="1591" y="810"/>
                  </a:lnTo>
                  <a:lnTo>
                    <a:pt x="1591" y="801"/>
                  </a:lnTo>
                  <a:lnTo>
                    <a:pt x="1589" y="793"/>
                  </a:lnTo>
                  <a:lnTo>
                    <a:pt x="1587" y="789"/>
                  </a:lnTo>
                  <a:lnTo>
                    <a:pt x="1585" y="786"/>
                  </a:lnTo>
                  <a:lnTo>
                    <a:pt x="1583" y="783"/>
                  </a:lnTo>
                  <a:lnTo>
                    <a:pt x="1580" y="782"/>
                  </a:lnTo>
                  <a:lnTo>
                    <a:pt x="1575" y="780"/>
                  </a:lnTo>
                  <a:lnTo>
                    <a:pt x="1567" y="778"/>
                  </a:lnTo>
                  <a:lnTo>
                    <a:pt x="1563" y="777"/>
                  </a:lnTo>
                  <a:lnTo>
                    <a:pt x="1560" y="777"/>
                  </a:lnTo>
                  <a:lnTo>
                    <a:pt x="1560" y="773"/>
                  </a:lnTo>
                  <a:lnTo>
                    <a:pt x="1560" y="771"/>
                  </a:lnTo>
                  <a:lnTo>
                    <a:pt x="1560" y="769"/>
                  </a:lnTo>
                  <a:lnTo>
                    <a:pt x="1559" y="762"/>
                  </a:lnTo>
                  <a:lnTo>
                    <a:pt x="1560" y="754"/>
                  </a:lnTo>
                  <a:lnTo>
                    <a:pt x="1565" y="739"/>
                  </a:lnTo>
                  <a:lnTo>
                    <a:pt x="1573" y="725"/>
                  </a:lnTo>
                  <a:lnTo>
                    <a:pt x="1582" y="711"/>
                  </a:lnTo>
                  <a:lnTo>
                    <a:pt x="1590" y="696"/>
                  </a:lnTo>
                  <a:lnTo>
                    <a:pt x="1599" y="682"/>
                  </a:lnTo>
                  <a:lnTo>
                    <a:pt x="1606" y="667"/>
                  </a:lnTo>
                  <a:lnTo>
                    <a:pt x="1610" y="660"/>
                  </a:lnTo>
                  <a:lnTo>
                    <a:pt x="1612" y="652"/>
                  </a:lnTo>
                  <a:lnTo>
                    <a:pt x="1614" y="643"/>
                  </a:lnTo>
                  <a:lnTo>
                    <a:pt x="1615" y="636"/>
                  </a:lnTo>
                  <a:lnTo>
                    <a:pt x="1615" y="632"/>
                  </a:lnTo>
                  <a:lnTo>
                    <a:pt x="1616" y="629"/>
                  </a:lnTo>
                  <a:lnTo>
                    <a:pt x="1616" y="625"/>
                  </a:lnTo>
                  <a:lnTo>
                    <a:pt x="1615" y="622"/>
                  </a:lnTo>
                  <a:lnTo>
                    <a:pt x="1614" y="613"/>
                  </a:lnTo>
                  <a:lnTo>
                    <a:pt x="1611" y="605"/>
                  </a:lnTo>
                  <a:lnTo>
                    <a:pt x="1606" y="599"/>
                  </a:lnTo>
                  <a:lnTo>
                    <a:pt x="1600" y="593"/>
                  </a:lnTo>
                  <a:lnTo>
                    <a:pt x="1597" y="591"/>
                  </a:lnTo>
                  <a:lnTo>
                    <a:pt x="1593" y="590"/>
                  </a:lnTo>
                  <a:lnTo>
                    <a:pt x="1589" y="590"/>
                  </a:lnTo>
                  <a:lnTo>
                    <a:pt x="1586" y="590"/>
                  </a:lnTo>
                  <a:lnTo>
                    <a:pt x="1584" y="589"/>
                  </a:lnTo>
                  <a:lnTo>
                    <a:pt x="1583" y="588"/>
                  </a:lnTo>
                  <a:lnTo>
                    <a:pt x="1583" y="587"/>
                  </a:lnTo>
                  <a:lnTo>
                    <a:pt x="1582" y="586"/>
                  </a:lnTo>
                  <a:lnTo>
                    <a:pt x="1582" y="584"/>
                  </a:lnTo>
                  <a:lnTo>
                    <a:pt x="1583" y="583"/>
                  </a:lnTo>
                  <a:lnTo>
                    <a:pt x="1584" y="581"/>
                  </a:lnTo>
                  <a:lnTo>
                    <a:pt x="1586" y="580"/>
                  </a:lnTo>
                  <a:lnTo>
                    <a:pt x="1590" y="581"/>
                  </a:lnTo>
                  <a:lnTo>
                    <a:pt x="1595" y="581"/>
                  </a:lnTo>
                  <a:lnTo>
                    <a:pt x="1596" y="581"/>
                  </a:lnTo>
                  <a:lnTo>
                    <a:pt x="1600" y="584"/>
                  </a:lnTo>
                  <a:lnTo>
                    <a:pt x="1604" y="586"/>
                  </a:lnTo>
                  <a:lnTo>
                    <a:pt x="1609" y="588"/>
                  </a:lnTo>
                  <a:lnTo>
                    <a:pt x="1612" y="592"/>
                  </a:lnTo>
                  <a:lnTo>
                    <a:pt x="1615" y="597"/>
                  </a:lnTo>
                  <a:lnTo>
                    <a:pt x="1617" y="601"/>
                  </a:lnTo>
                  <a:lnTo>
                    <a:pt x="1621" y="611"/>
                  </a:lnTo>
                  <a:lnTo>
                    <a:pt x="1622" y="622"/>
                  </a:lnTo>
                  <a:lnTo>
                    <a:pt x="1622" y="625"/>
                  </a:lnTo>
                  <a:lnTo>
                    <a:pt x="1622" y="629"/>
                  </a:lnTo>
                  <a:lnTo>
                    <a:pt x="1622" y="632"/>
                  </a:lnTo>
                  <a:lnTo>
                    <a:pt x="1622" y="636"/>
                  </a:lnTo>
                  <a:lnTo>
                    <a:pt x="1621" y="644"/>
                  </a:lnTo>
                  <a:lnTo>
                    <a:pt x="1618" y="653"/>
                  </a:lnTo>
                  <a:lnTo>
                    <a:pt x="1616" y="661"/>
                  </a:lnTo>
                  <a:lnTo>
                    <a:pt x="1613" y="668"/>
                  </a:lnTo>
                  <a:lnTo>
                    <a:pt x="1604" y="683"/>
                  </a:lnTo>
                  <a:lnTo>
                    <a:pt x="1596" y="698"/>
                  </a:lnTo>
                  <a:lnTo>
                    <a:pt x="1587" y="712"/>
                  </a:lnTo>
                  <a:lnTo>
                    <a:pt x="1578" y="726"/>
                  </a:lnTo>
                  <a:lnTo>
                    <a:pt x="1575" y="733"/>
                  </a:lnTo>
                  <a:lnTo>
                    <a:pt x="1572" y="741"/>
                  </a:lnTo>
                  <a:lnTo>
                    <a:pt x="1570" y="749"/>
                  </a:lnTo>
                  <a:lnTo>
                    <a:pt x="1569" y="757"/>
                  </a:lnTo>
                  <a:lnTo>
                    <a:pt x="1567" y="763"/>
                  </a:lnTo>
                  <a:lnTo>
                    <a:pt x="1569" y="768"/>
                  </a:lnTo>
                  <a:lnTo>
                    <a:pt x="1569" y="769"/>
                  </a:lnTo>
                  <a:lnTo>
                    <a:pt x="1570" y="769"/>
                  </a:lnTo>
                  <a:lnTo>
                    <a:pt x="1578" y="771"/>
                  </a:lnTo>
                  <a:lnTo>
                    <a:pt x="1586" y="775"/>
                  </a:lnTo>
                  <a:lnTo>
                    <a:pt x="1589" y="777"/>
                  </a:lnTo>
                  <a:lnTo>
                    <a:pt x="1592" y="780"/>
                  </a:lnTo>
                  <a:lnTo>
                    <a:pt x="1595" y="784"/>
                  </a:lnTo>
                  <a:lnTo>
                    <a:pt x="1598" y="790"/>
                  </a:lnTo>
                  <a:lnTo>
                    <a:pt x="1599" y="795"/>
                  </a:lnTo>
                  <a:lnTo>
                    <a:pt x="1600" y="801"/>
                  </a:lnTo>
                  <a:lnTo>
                    <a:pt x="1600" y="807"/>
                  </a:lnTo>
                  <a:lnTo>
                    <a:pt x="1600" y="815"/>
                  </a:lnTo>
                  <a:lnTo>
                    <a:pt x="1600" y="817"/>
                  </a:lnTo>
                  <a:lnTo>
                    <a:pt x="1603" y="827"/>
                  </a:lnTo>
                  <a:lnTo>
                    <a:pt x="1605" y="837"/>
                  </a:lnTo>
                  <a:lnTo>
                    <a:pt x="1609" y="848"/>
                  </a:lnTo>
                  <a:lnTo>
                    <a:pt x="1611" y="858"/>
                  </a:lnTo>
                  <a:lnTo>
                    <a:pt x="1615" y="877"/>
                  </a:lnTo>
                  <a:lnTo>
                    <a:pt x="1617" y="890"/>
                  </a:lnTo>
                  <a:lnTo>
                    <a:pt x="1624" y="884"/>
                  </a:lnTo>
                  <a:lnTo>
                    <a:pt x="1631" y="881"/>
                  </a:lnTo>
                  <a:lnTo>
                    <a:pt x="1643" y="877"/>
                  </a:lnTo>
                  <a:lnTo>
                    <a:pt x="1655" y="873"/>
                  </a:lnTo>
                  <a:lnTo>
                    <a:pt x="1665" y="872"/>
                  </a:lnTo>
                  <a:lnTo>
                    <a:pt x="1676" y="871"/>
                  </a:lnTo>
                  <a:lnTo>
                    <a:pt x="1687" y="871"/>
                  </a:lnTo>
                  <a:lnTo>
                    <a:pt x="1698" y="871"/>
                  </a:lnTo>
                  <a:lnTo>
                    <a:pt x="1720" y="872"/>
                  </a:lnTo>
                  <a:lnTo>
                    <a:pt x="1742" y="874"/>
                  </a:lnTo>
                  <a:lnTo>
                    <a:pt x="1752" y="874"/>
                  </a:lnTo>
                  <a:lnTo>
                    <a:pt x="1763" y="874"/>
                  </a:lnTo>
                  <a:lnTo>
                    <a:pt x="1773" y="873"/>
                  </a:lnTo>
                  <a:lnTo>
                    <a:pt x="1784" y="872"/>
                  </a:lnTo>
                  <a:lnTo>
                    <a:pt x="1798" y="870"/>
                  </a:lnTo>
                  <a:lnTo>
                    <a:pt x="1807" y="867"/>
                  </a:lnTo>
                  <a:lnTo>
                    <a:pt x="1810" y="865"/>
                  </a:lnTo>
                  <a:lnTo>
                    <a:pt x="1814" y="860"/>
                  </a:lnTo>
                  <a:lnTo>
                    <a:pt x="1815" y="855"/>
                  </a:lnTo>
                  <a:lnTo>
                    <a:pt x="1816" y="848"/>
                  </a:lnTo>
                  <a:lnTo>
                    <a:pt x="1816" y="841"/>
                  </a:lnTo>
                  <a:lnTo>
                    <a:pt x="1816" y="832"/>
                  </a:lnTo>
                  <a:lnTo>
                    <a:pt x="1808" y="834"/>
                  </a:lnTo>
                  <a:lnTo>
                    <a:pt x="1798" y="836"/>
                  </a:lnTo>
                  <a:lnTo>
                    <a:pt x="1790" y="839"/>
                  </a:lnTo>
                  <a:lnTo>
                    <a:pt x="1781" y="841"/>
                  </a:lnTo>
                  <a:lnTo>
                    <a:pt x="1776" y="841"/>
                  </a:lnTo>
                  <a:lnTo>
                    <a:pt x="1772" y="840"/>
                  </a:lnTo>
                  <a:lnTo>
                    <a:pt x="1771" y="837"/>
                  </a:lnTo>
                  <a:lnTo>
                    <a:pt x="1772" y="836"/>
                  </a:lnTo>
                  <a:lnTo>
                    <a:pt x="1776" y="834"/>
                  </a:lnTo>
                  <a:lnTo>
                    <a:pt x="1780" y="833"/>
                  </a:lnTo>
                  <a:lnTo>
                    <a:pt x="1801" y="829"/>
                  </a:lnTo>
                  <a:lnTo>
                    <a:pt x="1822" y="822"/>
                  </a:lnTo>
                  <a:lnTo>
                    <a:pt x="1833" y="819"/>
                  </a:lnTo>
                  <a:lnTo>
                    <a:pt x="1844" y="814"/>
                  </a:lnTo>
                  <a:lnTo>
                    <a:pt x="1855" y="809"/>
                  </a:lnTo>
                  <a:lnTo>
                    <a:pt x="1866" y="803"/>
                  </a:lnTo>
                  <a:lnTo>
                    <a:pt x="1879" y="795"/>
                  </a:lnTo>
                  <a:lnTo>
                    <a:pt x="1892" y="785"/>
                  </a:lnTo>
                  <a:lnTo>
                    <a:pt x="1902" y="776"/>
                  </a:lnTo>
                  <a:lnTo>
                    <a:pt x="1912" y="765"/>
                  </a:lnTo>
                  <a:lnTo>
                    <a:pt x="1921" y="753"/>
                  </a:lnTo>
                  <a:lnTo>
                    <a:pt x="1927" y="740"/>
                  </a:lnTo>
                  <a:lnTo>
                    <a:pt x="1930" y="733"/>
                  </a:lnTo>
                  <a:lnTo>
                    <a:pt x="1931" y="726"/>
                  </a:lnTo>
                  <a:lnTo>
                    <a:pt x="1932" y="719"/>
                  </a:lnTo>
                  <a:lnTo>
                    <a:pt x="1933" y="712"/>
                  </a:lnTo>
                  <a:lnTo>
                    <a:pt x="1937" y="724"/>
                  </a:lnTo>
                  <a:lnTo>
                    <a:pt x="1939" y="737"/>
                  </a:lnTo>
                  <a:lnTo>
                    <a:pt x="1941" y="750"/>
                  </a:lnTo>
                  <a:lnTo>
                    <a:pt x="1941" y="763"/>
                  </a:lnTo>
                  <a:lnTo>
                    <a:pt x="1939" y="773"/>
                  </a:lnTo>
                  <a:lnTo>
                    <a:pt x="1938" y="782"/>
                  </a:lnTo>
                  <a:lnTo>
                    <a:pt x="1935" y="792"/>
                  </a:lnTo>
                  <a:lnTo>
                    <a:pt x="1931" y="801"/>
                  </a:lnTo>
                  <a:lnTo>
                    <a:pt x="1926" y="808"/>
                  </a:lnTo>
                  <a:lnTo>
                    <a:pt x="1920" y="816"/>
                  </a:lnTo>
                  <a:lnTo>
                    <a:pt x="1913" y="823"/>
                  </a:lnTo>
                  <a:lnTo>
                    <a:pt x="1906" y="830"/>
                  </a:lnTo>
                  <a:lnTo>
                    <a:pt x="1922" y="829"/>
                  </a:lnTo>
                  <a:lnTo>
                    <a:pt x="1937" y="828"/>
                  </a:lnTo>
                  <a:lnTo>
                    <a:pt x="1949" y="828"/>
                  </a:lnTo>
                  <a:lnTo>
                    <a:pt x="1961" y="827"/>
                  </a:lnTo>
                  <a:lnTo>
                    <a:pt x="1972" y="827"/>
                  </a:lnTo>
                  <a:lnTo>
                    <a:pt x="1984" y="827"/>
                  </a:lnTo>
                  <a:lnTo>
                    <a:pt x="1986" y="827"/>
                  </a:lnTo>
                  <a:lnTo>
                    <a:pt x="1988" y="829"/>
                  </a:lnTo>
                  <a:lnTo>
                    <a:pt x="1990" y="834"/>
                  </a:lnTo>
                  <a:lnTo>
                    <a:pt x="1993" y="840"/>
                  </a:lnTo>
                  <a:lnTo>
                    <a:pt x="1997" y="845"/>
                  </a:lnTo>
                  <a:lnTo>
                    <a:pt x="2001" y="849"/>
                  </a:lnTo>
                  <a:lnTo>
                    <a:pt x="2013" y="867"/>
                  </a:lnTo>
                  <a:lnTo>
                    <a:pt x="2028" y="885"/>
                  </a:lnTo>
                  <a:lnTo>
                    <a:pt x="2036" y="893"/>
                  </a:lnTo>
                  <a:lnTo>
                    <a:pt x="2043" y="901"/>
                  </a:lnTo>
                  <a:lnTo>
                    <a:pt x="2052" y="909"/>
                  </a:lnTo>
                  <a:lnTo>
                    <a:pt x="2061" y="916"/>
                  </a:lnTo>
                  <a:lnTo>
                    <a:pt x="2067" y="920"/>
                  </a:lnTo>
                  <a:lnTo>
                    <a:pt x="2073" y="924"/>
                  </a:lnTo>
                  <a:lnTo>
                    <a:pt x="2083" y="932"/>
                  </a:lnTo>
                  <a:lnTo>
                    <a:pt x="2091" y="938"/>
                  </a:lnTo>
                  <a:lnTo>
                    <a:pt x="2098" y="948"/>
                  </a:lnTo>
                  <a:lnTo>
                    <a:pt x="2105" y="963"/>
                  </a:lnTo>
                  <a:lnTo>
                    <a:pt x="2107" y="967"/>
                  </a:lnTo>
                  <a:lnTo>
                    <a:pt x="2108" y="970"/>
                  </a:lnTo>
                  <a:lnTo>
                    <a:pt x="2116" y="984"/>
                  </a:lnTo>
                  <a:lnTo>
                    <a:pt x="2124" y="996"/>
                  </a:lnTo>
                  <a:lnTo>
                    <a:pt x="2126" y="1000"/>
                  </a:lnTo>
                  <a:lnTo>
                    <a:pt x="2130" y="1038"/>
                  </a:lnTo>
                  <a:lnTo>
                    <a:pt x="2131" y="1049"/>
                  </a:lnTo>
                  <a:lnTo>
                    <a:pt x="2131" y="1058"/>
                  </a:lnTo>
                  <a:lnTo>
                    <a:pt x="2131" y="1066"/>
                  </a:lnTo>
                  <a:lnTo>
                    <a:pt x="2130" y="1075"/>
                  </a:lnTo>
                  <a:lnTo>
                    <a:pt x="2129" y="1079"/>
                  </a:lnTo>
                  <a:lnTo>
                    <a:pt x="2129" y="1083"/>
                  </a:lnTo>
                  <a:lnTo>
                    <a:pt x="2129" y="1085"/>
                  </a:lnTo>
                  <a:lnTo>
                    <a:pt x="2130" y="1088"/>
                  </a:lnTo>
                  <a:lnTo>
                    <a:pt x="2131" y="1090"/>
                  </a:lnTo>
                  <a:lnTo>
                    <a:pt x="2132" y="1093"/>
                  </a:lnTo>
                  <a:lnTo>
                    <a:pt x="2132" y="1102"/>
                  </a:lnTo>
                  <a:lnTo>
                    <a:pt x="2132" y="1109"/>
                  </a:lnTo>
                  <a:lnTo>
                    <a:pt x="2131" y="1115"/>
                  </a:lnTo>
                  <a:lnTo>
                    <a:pt x="2130" y="1122"/>
                  </a:lnTo>
                  <a:lnTo>
                    <a:pt x="2129" y="1128"/>
                  </a:lnTo>
                  <a:lnTo>
                    <a:pt x="2127" y="1133"/>
                  </a:lnTo>
                  <a:close/>
                  <a:moveTo>
                    <a:pt x="2170" y="1138"/>
                  </a:moveTo>
                  <a:lnTo>
                    <a:pt x="2124" y="1137"/>
                  </a:lnTo>
                  <a:lnTo>
                    <a:pt x="2121" y="1140"/>
                  </a:lnTo>
                  <a:lnTo>
                    <a:pt x="2118" y="1143"/>
                  </a:lnTo>
                  <a:lnTo>
                    <a:pt x="2117" y="1144"/>
                  </a:lnTo>
                  <a:lnTo>
                    <a:pt x="2113" y="1153"/>
                  </a:lnTo>
                  <a:lnTo>
                    <a:pt x="2111" y="1160"/>
                  </a:lnTo>
                  <a:lnTo>
                    <a:pt x="2108" y="1165"/>
                  </a:lnTo>
                  <a:lnTo>
                    <a:pt x="2107" y="1169"/>
                  </a:lnTo>
                  <a:lnTo>
                    <a:pt x="2107" y="1173"/>
                  </a:lnTo>
                  <a:lnTo>
                    <a:pt x="2109" y="1175"/>
                  </a:lnTo>
                  <a:lnTo>
                    <a:pt x="2112" y="1177"/>
                  </a:lnTo>
                  <a:lnTo>
                    <a:pt x="2115" y="1178"/>
                  </a:lnTo>
                  <a:lnTo>
                    <a:pt x="2120" y="1178"/>
                  </a:lnTo>
                  <a:lnTo>
                    <a:pt x="2128" y="1178"/>
                  </a:lnTo>
                  <a:lnTo>
                    <a:pt x="2137" y="1177"/>
                  </a:lnTo>
                  <a:lnTo>
                    <a:pt x="2146" y="1175"/>
                  </a:lnTo>
                  <a:lnTo>
                    <a:pt x="2154" y="1173"/>
                  </a:lnTo>
                  <a:lnTo>
                    <a:pt x="2161" y="1172"/>
                  </a:lnTo>
                  <a:lnTo>
                    <a:pt x="2168" y="1169"/>
                  </a:lnTo>
                  <a:lnTo>
                    <a:pt x="2175" y="1165"/>
                  </a:lnTo>
                  <a:lnTo>
                    <a:pt x="2178" y="1163"/>
                  </a:lnTo>
                  <a:lnTo>
                    <a:pt x="2179" y="1161"/>
                  </a:lnTo>
                  <a:lnTo>
                    <a:pt x="2180" y="1158"/>
                  </a:lnTo>
                  <a:lnTo>
                    <a:pt x="2180" y="1155"/>
                  </a:lnTo>
                  <a:lnTo>
                    <a:pt x="2177" y="1147"/>
                  </a:lnTo>
                  <a:lnTo>
                    <a:pt x="2170" y="1138"/>
                  </a:lnTo>
                  <a:close/>
                  <a:moveTo>
                    <a:pt x="1241" y="1127"/>
                  </a:moveTo>
                  <a:lnTo>
                    <a:pt x="1274" y="1116"/>
                  </a:lnTo>
                  <a:lnTo>
                    <a:pt x="1272" y="1112"/>
                  </a:lnTo>
                  <a:lnTo>
                    <a:pt x="1269" y="1105"/>
                  </a:lnTo>
                  <a:lnTo>
                    <a:pt x="1269" y="1100"/>
                  </a:lnTo>
                  <a:lnTo>
                    <a:pt x="1270" y="1095"/>
                  </a:lnTo>
                  <a:lnTo>
                    <a:pt x="1273" y="1090"/>
                  </a:lnTo>
                  <a:lnTo>
                    <a:pt x="1276" y="1087"/>
                  </a:lnTo>
                  <a:lnTo>
                    <a:pt x="1281" y="1084"/>
                  </a:lnTo>
                  <a:lnTo>
                    <a:pt x="1283" y="1084"/>
                  </a:lnTo>
                  <a:lnTo>
                    <a:pt x="1287" y="1084"/>
                  </a:lnTo>
                  <a:lnTo>
                    <a:pt x="1290" y="1083"/>
                  </a:lnTo>
                  <a:lnTo>
                    <a:pt x="1292" y="1082"/>
                  </a:lnTo>
                  <a:lnTo>
                    <a:pt x="1293" y="1078"/>
                  </a:lnTo>
                  <a:lnTo>
                    <a:pt x="1294" y="1070"/>
                  </a:lnTo>
                  <a:lnTo>
                    <a:pt x="1293" y="1059"/>
                  </a:lnTo>
                  <a:lnTo>
                    <a:pt x="1292" y="1050"/>
                  </a:lnTo>
                  <a:lnTo>
                    <a:pt x="1292" y="1043"/>
                  </a:lnTo>
                  <a:lnTo>
                    <a:pt x="1292" y="1035"/>
                  </a:lnTo>
                  <a:lnTo>
                    <a:pt x="1293" y="1027"/>
                  </a:lnTo>
                  <a:lnTo>
                    <a:pt x="1295" y="1018"/>
                  </a:lnTo>
                  <a:lnTo>
                    <a:pt x="1299" y="1007"/>
                  </a:lnTo>
                  <a:lnTo>
                    <a:pt x="1304" y="994"/>
                  </a:lnTo>
                  <a:lnTo>
                    <a:pt x="1309" y="982"/>
                  </a:lnTo>
                  <a:lnTo>
                    <a:pt x="1317" y="971"/>
                  </a:lnTo>
                  <a:lnTo>
                    <a:pt x="1326" y="959"/>
                  </a:lnTo>
                  <a:lnTo>
                    <a:pt x="1328" y="956"/>
                  </a:lnTo>
                  <a:lnTo>
                    <a:pt x="1331" y="954"/>
                  </a:lnTo>
                  <a:lnTo>
                    <a:pt x="1334" y="949"/>
                  </a:lnTo>
                  <a:lnTo>
                    <a:pt x="1339" y="945"/>
                  </a:lnTo>
                  <a:lnTo>
                    <a:pt x="1351" y="929"/>
                  </a:lnTo>
                  <a:lnTo>
                    <a:pt x="1363" y="913"/>
                  </a:lnTo>
                  <a:lnTo>
                    <a:pt x="1368" y="906"/>
                  </a:lnTo>
                  <a:lnTo>
                    <a:pt x="1376" y="899"/>
                  </a:lnTo>
                  <a:lnTo>
                    <a:pt x="1383" y="892"/>
                  </a:lnTo>
                  <a:lnTo>
                    <a:pt x="1391" y="885"/>
                  </a:lnTo>
                  <a:lnTo>
                    <a:pt x="1386" y="875"/>
                  </a:lnTo>
                  <a:lnTo>
                    <a:pt x="1383" y="867"/>
                  </a:lnTo>
                  <a:lnTo>
                    <a:pt x="1380" y="859"/>
                  </a:lnTo>
                  <a:lnTo>
                    <a:pt x="1375" y="850"/>
                  </a:lnTo>
                  <a:lnTo>
                    <a:pt x="1372" y="848"/>
                  </a:lnTo>
                  <a:lnTo>
                    <a:pt x="1371" y="845"/>
                  </a:lnTo>
                  <a:lnTo>
                    <a:pt x="1370" y="844"/>
                  </a:lnTo>
                  <a:lnTo>
                    <a:pt x="1370" y="843"/>
                  </a:lnTo>
                  <a:lnTo>
                    <a:pt x="1371" y="842"/>
                  </a:lnTo>
                  <a:lnTo>
                    <a:pt x="1372" y="841"/>
                  </a:lnTo>
                  <a:lnTo>
                    <a:pt x="1375" y="840"/>
                  </a:lnTo>
                  <a:lnTo>
                    <a:pt x="1378" y="841"/>
                  </a:lnTo>
                  <a:lnTo>
                    <a:pt x="1383" y="848"/>
                  </a:lnTo>
                  <a:lnTo>
                    <a:pt x="1388" y="855"/>
                  </a:lnTo>
                  <a:lnTo>
                    <a:pt x="1395" y="872"/>
                  </a:lnTo>
                  <a:lnTo>
                    <a:pt x="1402" y="887"/>
                  </a:lnTo>
                  <a:lnTo>
                    <a:pt x="1406" y="895"/>
                  </a:lnTo>
                  <a:lnTo>
                    <a:pt x="1410" y="901"/>
                  </a:lnTo>
                  <a:lnTo>
                    <a:pt x="1417" y="908"/>
                  </a:lnTo>
                  <a:lnTo>
                    <a:pt x="1424" y="915"/>
                  </a:lnTo>
                  <a:lnTo>
                    <a:pt x="1431" y="919"/>
                  </a:lnTo>
                  <a:lnTo>
                    <a:pt x="1437" y="922"/>
                  </a:lnTo>
                  <a:lnTo>
                    <a:pt x="1443" y="923"/>
                  </a:lnTo>
                  <a:lnTo>
                    <a:pt x="1449" y="924"/>
                  </a:lnTo>
                  <a:lnTo>
                    <a:pt x="1456" y="924"/>
                  </a:lnTo>
                  <a:lnTo>
                    <a:pt x="1463" y="924"/>
                  </a:lnTo>
                  <a:lnTo>
                    <a:pt x="1477" y="922"/>
                  </a:lnTo>
                  <a:lnTo>
                    <a:pt x="1492" y="920"/>
                  </a:lnTo>
                  <a:lnTo>
                    <a:pt x="1497" y="919"/>
                  </a:lnTo>
                  <a:lnTo>
                    <a:pt x="1504" y="918"/>
                  </a:lnTo>
                  <a:lnTo>
                    <a:pt x="1501" y="915"/>
                  </a:lnTo>
                  <a:lnTo>
                    <a:pt x="1499" y="911"/>
                  </a:lnTo>
                  <a:lnTo>
                    <a:pt x="1495" y="904"/>
                  </a:lnTo>
                  <a:lnTo>
                    <a:pt x="1491" y="896"/>
                  </a:lnTo>
                  <a:lnTo>
                    <a:pt x="1488" y="890"/>
                  </a:lnTo>
                  <a:lnTo>
                    <a:pt x="1485" y="882"/>
                  </a:lnTo>
                  <a:lnTo>
                    <a:pt x="1483" y="875"/>
                  </a:lnTo>
                  <a:lnTo>
                    <a:pt x="1481" y="870"/>
                  </a:lnTo>
                  <a:lnTo>
                    <a:pt x="1476" y="864"/>
                  </a:lnTo>
                  <a:lnTo>
                    <a:pt x="1472" y="858"/>
                  </a:lnTo>
                  <a:lnTo>
                    <a:pt x="1461" y="852"/>
                  </a:lnTo>
                  <a:lnTo>
                    <a:pt x="1450" y="845"/>
                  </a:lnTo>
                  <a:lnTo>
                    <a:pt x="1440" y="839"/>
                  </a:lnTo>
                  <a:lnTo>
                    <a:pt x="1429" y="833"/>
                  </a:lnTo>
                  <a:lnTo>
                    <a:pt x="1419" y="826"/>
                  </a:lnTo>
                  <a:lnTo>
                    <a:pt x="1411" y="817"/>
                  </a:lnTo>
                  <a:lnTo>
                    <a:pt x="1405" y="807"/>
                  </a:lnTo>
                  <a:lnTo>
                    <a:pt x="1401" y="797"/>
                  </a:lnTo>
                  <a:lnTo>
                    <a:pt x="1398" y="788"/>
                  </a:lnTo>
                  <a:lnTo>
                    <a:pt x="1397" y="777"/>
                  </a:lnTo>
                  <a:lnTo>
                    <a:pt x="1399" y="765"/>
                  </a:lnTo>
                  <a:lnTo>
                    <a:pt x="1403" y="754"/>
                  </a:lnTo>
                  <a:lnTo>
                    <a:pt x="1407" y="742"/>
                  </a:lnTo>
                  <a:lnTo>
                    <a:pt x="1412" y="732"/>
                  </a:lnTo>
                  <a:lnTo>
                    <a:pt x="1419" y="722"/>
                  </a:lnTo>
                  <a:lnTo>
                    <a:pt x="1425" y="713"/>
                  </a:lnTo>
                  <a:lnTo>
                    <a:pt x="1441" y="695"/>
                  </a:lnTo>
                  <a:lnTo>
                    <a:pt x="1456" y="678"/>
                  </a:lnTo>
                  <a:lnTo>
                    <a:pt x="1464" y="666"/>
                  </a:lnTo>
                  <a:lnTo>
                    <a:pt x="1474" y="653"/>
                  </a:lnTo>
                  <a:lnTo>
                    <a:pt x="1476" y="651"/>
                  </a:lnTo>
                  <a:lnTo>
                    <a:pt x="1479" y="647"/>
                  </a:lnTo>
                  <a:lnTo>
                    <a:pt x="1487" y="635"/>
                  </a:lnTo>
                  <a:lnTo>
                    <a:pt x="1495" y="623"/>
                  </a:lnTo>
                  <a:lnTo>
                    <a:pt x="1500" y="613"/>
                  </a:lnTo>
                  <a:lnTo>
                    <a:pt x="1505" y="602"/>
                  </a:lnTo>
                  <a:lnTo>
                    <a:pt x="1508" y="591"/>
                  </a:lnTo>
                  <a:lnTo>
                    <a:pt x="1510" y="581"/>
                  </a:lnTo>
                  <a:lnTo>
                    <a:pt x="1511" y="576"/>
                  </a:lnTo>
                  <a:lnTo>
                    <a:pt x="1515" y="563"/>
                  </a:lnTo>
                  <a:lnTo>
                    <a:pt x="1520" y="550"/>
                  </a:lnTo>
                  <a:lnTo>
                    <a:pt x="1527" y="538"/>
                  </a:lnTo>
                  <a:lnTo>
                    <a:pt x="1536" y="526"/>
                  </a:lnTo>
                  <a:lnTo>
                    <a:pt x="1543" y="520"/>
                  </a:lnTo>
                  <a:lnTo>
                    <a:pt x="1550" y="513"/>
                  </a:lnTo>
                  <a:lnTo>
                    <a:pt x="1558" y="509"/>
                  </a:lnTo>
                  <a:lnTo>
                    <a:pt x="1566" y="503"/>
                  </a:lnTo>
                  <a:lnTo>
                    <a:pt x="1575" y="500"/>
                  </a:lnTo>
                  <a:lnTo>
                    <a:pt x="1585" y="497"/>
                  </a:lnTo>
                  <a:lnTo>
                    <a:pt x="1595" y="495"/>
                  </a:lnTo>
                  <a:lnTo>
                    <a:pt x="1604" y="494"/>
                  </a:lnTo>
                  <a:lnTo>
                    <a:pt x="1597" y="488"/>
                  </a:lnTo>
                  <a:lnTo>
                    <a:pt x="1588" y="483"/>
                  </a:lnTo>
                  <a:lnTo>
                    <a:pt x="1579" y="477"/>
                  </a:lnTo>
                  <a:lnTo>
                    <a:pt x="1570" y="473"/>
                  </a:lnTo>
                  <a:lnTo>
                    <a:pt x="1569" y="472"/>
                  </a:lnTo>
                  <a:lnTo>
                    <a:pt x="1562" y="474"/>
                  </a:lnTo>
                  <a:lnTo>
                    <a:pt x="1557" y="476"/>
                  </a:lnTo>
                  <a:lnTo>
                    <a:pt x="1550" y="478"/>
                  </a:lnTo>
                  <a:lnTo>
                    <a:pt x="1545" y="482"/>
                  </a:lnTo>
                  <a:lnTo>
                    <a:pt x="1534" y="489"/>
                  </a:lnTo>
                  <a:lnTo>
                    <a:pt x="1525" y="498"/>
                  </a:lnTo>
                  <a:lnTo>
                    <a:pt x="1523" y="501"/>
                  </a:lnTo>
                  <a:lnTo>
                    <a:pt x="1520" y="503"/>
                  </a:lnTo>
                  <a:lnTo>
                    <a:pt x="1518" y="507"/>
                  </a:lnTo>
                  <a:lnTo>
                    <a:pt x="1517" y="509"/>
                  </a:lnTo>
                  <a:lnTo>
                    <a:pt x="1517" y="519"/>
                  </a:lnTo>
                  <a:lnTo>
                    <a:pt x="1517" y="530"/>
                  </a:lnTo>
                  <a:lnTo>
                    <a:pt x="1517" y="534"/>
                  </a:lnTo>
                  <a:lnTo>
                    <a:pt x="1517" y="538"/>
                  </a:lnTo>
                  <a:lnTo>
                    <a:pt x="1515" y="542"/>
                  </a:lnTo>
                  <a:lnTo>
                    <a:pt x="1514" y="543"/>
                  </a:lnTo>
                  <a:lnTo>
                    <a:pt x="1512" y="542"/>
                  </a:lnTo>
                  <a:lnTo>
                    <a:pt x="1511" y="538"/>
                  </a:lnTo>
                  <a:lnTo>
                    <a:pt x="1511" y="525"/>
                  </a:lnTo>
                  <a:lnTo>
                    <a:pt x="1510" y="512"/>
                  </a:lnTo>
                  <a:lnTo>
                    <a:pt x="1509" y="500"/>
                  </a:lnTo>
                  <a:lnTo>
                    <a:pt x="1507" y="487"/>
                  </a:lnTo>
                  <a:lnTo>
                    <a:pt x="1505" y="477"/>
                  </a:lnTo>
                  <a:lnTo>
                    <a:pt x="1500" y="469"/>
                  </a:lnTo>
                  <a:lnTo>
                    <a:pt x="1496" y="459"/>
                  </a:lnTo>
                  <a:lnTo>
                    <a:pt x="1491" y="450"/>
                  </a:lnTo>
                  <a:lnTo>
                    <a:pt x="1479" y="434"/>
                  </a:lnTo>
                  <a:lnTo>
                    <a:pt x="1464" y="418"/>
                  </a:lnTo>
                  <a:lnTo>
                    <a:pt x="1458" y="411"/>
                  </a:lnTo>
                  <a:lnTo>
                    <a:pt x="1451" y="405"/>
                  </a:lnTo>
                  <a:lnTo>
                    <a:pt x="1448" y="405"/>
                  </a:lnTo>
                  <a:lnTo>
                    <a:pt x="1445" y="405"/>
                  </a:lnTo>
                  <a:lnTo>
                    <a:pt x="1445" y="406"/>
                  </a:lnTo>
                  <a:lnTo>
                    <a:pt x="1445" y="421"/>
                  </a:lnTo>
                  <a:lnTo>
                    <a:pt x="1445" y="435"/>
                  </a:lnTo>
                  <a:lnTo>
                    <a:pt x="1445" y="443"/>
                  </a:lnTo>
                  <a:lnTo>
                    <a:pt x="1444" y="450"/>
                  </a:lnTo>
                  <a:lnTo>
                    <a:pt x="1442" y="457"/>
                  </a:lnTo>
                  <a:lnTo>
                    <a:pt x="1440" y="464"/>
                  </a:lnTo>
                  <a:lnTo>
                    <a:pt x="1434" y="473"/>
                  </a:lnTo>
                  <a:lnTo>
                    <a:pt x="1430" y="482"/>
                  </a:lnTo>
                  <a:lnTo>
                    <a:pt x="1425" y="490"/>
                  </a:lnTo>
                  <a:lnTo>
                    <a:pt x="1422" y="500"/>
                  </a:lnTo>
                  <a:lnTo>
                    <a:pt x="1420" y="514"/>
                  </a:lnTo>
                  <a:lnTo>
                    <a:pt x="1420" y="528"/>
                  </a:lnTo>
                  <a:lnTo>
                    <a:pt x="1420" y="542"/>
                  </a:lnTo>
                  <a:lnTo>
                    <a:pt x="1419" y="557"/>
                  </a:lnTo>
                  <a:lnTo>
                    <a:pt x="1418" y="563"/>
                  </a:lnTo>
                  <a:lnTo>
                    <a:pt x="1417" y="570"/>
                  </a:lnTo>
                  <a:lnTo>
                    <a:pt x="1414" y="576"/>
                  </a:lnTo>
                  <a:lnTo>
                    <a:pt x="1410" y="583"/>
                  </a:lnTo>
                  <a:lnTo>
                    <a:pt x="1403" y="593"/>
                  </a:lnTo>
                  <a:lnTo>
                    <a:pt x="1394" y="604"/>
                  </a:lnTo>
                  <a:lnTo>
                    <a:pt x="1390" y="610"/>
                  </a:lnTo>
                  <a:lnTo>
                    <a:pt x="1385" y="615"/>
                  </a:lnTo>
                  <a:lnTo>
                    <a:pt x="1382" y="622"/>
                  </a:lnTo>
                  <a:lnTo>
                    <a:pt x="1379" y="627"/>
                  </a:lnTo>
                  <a:lnTo>
                    <a:pt x="1377" y="630"/>
                  </a:lnTo>
                  <a:lnTo>
                    <a:pt x="1375" y="630"/>
                  </a:lnTo>
                  <a:lnTo>
                    <a:pt x="1373" y="629"/>
                  </a:lnTo>
                  <a:lnTo>
                    <a:pt x="1372" y="628"/>
                  </a:lnTo>
                  <a:lnTo>
                    <a:pt x="1371" y="627"/>
                  </a:lnTo>
                  <a:lnTo>
                    <a:pt x="1372" y="625"/>
                  </a:lnTo>
                  <a:lnTo>
                    <a:pt x="1375" y="618"/>
                  </a:lnTo>
                  <a:lnTo>
                    <a:pt x="1379" y="612"/>
                  </a:lnTo>
                  <a:lnTo>
                    <a:pt x="1383" y="606"/>
                  </a:lnTo>
                  <a:lnTo>
                    <a:pt x="1388" y="601"/>
                  </a:lnTo>
                  <a:lnTo>
                    <a:pt x="1397" y="590"/>
                  </a:lnTo>
                  <a:lnTo>
                    <a:pt x="1406" y="579"/>
                  </a:lnTo>
                  <a:lnTo>
                    <a:pt x="1408" y="573"/>
                  </a:lnTo>
                  <a:lnTo>
                    <a:pt x="1410" y="567"/>
                  </a:lnTo>
                  <a:lnTo>
                    <a:pt x="1411" y="560"/>
                  </a:lnTo>
                  <a:lnTo>
                    <a:pt x="1412" y="553"/>
                  </a:lnTo>
                  <a:lnTo>
                    <a:pt x="1414" y="538"/>
                  </a:lnTo>
                  <a:lnTo>
                    <a:pt x="1414" y="524"/>
                  </a:lnTo>
                  <a:lnTo>
                    <a:pt x="1415" y="512"/>
                  </a:lnTo>
                  <a:lnTo>
                    <a:pt x="1416" y="503"/>
                  </a:lnTo>
                  <a:lnTo>
                    <a:pt x="1419" y="494"/>
                  </a:lnTo>
                  <a:lnTo>
                    <a:pt x="1424" y="484"/>
                  </a:lnTo>
                  <a:lnTo>
                    <a:pt x="1431" y="472"/>
                  </a:lnTo>
                  <a:lnTo>
                    <a:pt x="1436" y="458"/>
                  </a:lnTo>
                  <a:lnTo>
                    <a:pt x="1437" y="451"/>
                  </a:lnTo>
                  <a:lnTo>
                    <a:pt x="1438" y="444"/>
                  </a:lnTo>
                  <a:lnTo>
                    <a:pt x="1438" y="436"/>
                  </a:lnTo>
                  <a:lnTo>
                    <a:pt x="1438" y="429"/>
                  </a:lnTo>
                  <a:lnTo>
                    <a:pt x="1438" y="419"/>
                  </a:lnTo>
                  <a:lnTo>
                    <a:pt x="1437" y="408"/>
                  </a:lnTo>
                  <a:lnTo>
                    <a:pt x="1435" y="408"/>
                  </a:lnTo>
                  <a:lnTo>
                    <a:pt x="1433" y="407"/>
                  </a:lnTo>
                  <a:lnTo>
                    <a:pt x="1429" y="407"/>
                  </a:lnTo>
                  <a:lnTo>
                    <a:pt x="1425" y="407"/>
                  </a:lnTo>
                  <a:lnTo>
                    <a:pt x="1423" y="414"/>
                  </a:lnTo>
                  <a:lnTo>
                    <a:pt x="1421" y="421"/>
                  </a:lnTo>
                  <a:lnTo>
                    <a:pt x="1419" y="427"/>
                  </a:lnTo>
                  <a:lnTo>
                    <a:pt x="1416" y="434"/>
                  </a:lnTo>
                  <a:lnTo>
                    <a:pt x="1411" y="439"/>
                  </a:lnTo>
                  <a:lnTo>
                    <a:pt x="1408" y="445"/>
                  </a:lnTo>
                  <a:lnTo>
                    <a:pt x="1404" y="450"/>
                  </a:lnTo>
                  <a:lnTo>
                    <a:pt x="1401" y="456"/>
                  </a:lnTo>
                  <a:lnTo>
                    <a:pt x="1397" y="461"/>
                  </a:lnTo>
                  <a:lnTo>
                    <a:pt x="1395" y="468"/>
                  </a:lnTo>
                  <a:lnTo>
                    <a:pt x="1393" y="479"/>
                  </a:lnTo>
                  <a:lnTo>
                    <a:pt x="1392" y="491"/>
                  </a:lnTo>
                  <a:lnTo>
                    <a:pt x="1392" y="493"/>
                  </a:lnTo>
                  <a:lnTo>
                    <a:pt x="1393" y="503"/>
                  </a:lnTo>
                  <a:lnTo>
                    <a:pt x="1393" y="513"/>
                  </a:lnTo>
                  <a:lnTo>
                    <a:pt x="1392" y="521"/>
                  </a:lnTo>
                  <a:lnTo>
                    <a:pt x="1388" y="528"/>
                  </a:lnTo>
                  <a:lnTo>
                    <a:pt x="1384" y="533"/>
                  </a:lnTo>
                  <a:lnTo>
                    <a:pt x="1380" y="537"/>
                  </a:lnTo>
                  <a:lnTo>
                    <a:pt x="1373" y="541"/>
                  </a:lnTo>
                  <a:lnTo>
                    <a:pt x="1366" y="547"/>
                  </a:lnTo>
                  <a:lnTo>
                    <a:pt x="1354" y="553"/>
                  </a:lnTo>
                  <a:lnTo>
                    <a:pt x="1342" y="559"/>
                  </a:lnTo>
                  <a:lnTo>
                    <a:pt x="1332" y="563"/>
                  </a:lnTo>
                  <a:lnTo>
                    <a:pt x="1325" y="564"/>
                  </a:lnTo>
                  <a:lnTo>
                    <a:pt x="1327" y="574"/>
                  </a:lnTo>
                  <a:lnTo>
                    <a:pt x="1328" y="583"/>
                  </a:lnTo>
                  <a:lnTo>
                    <a:pt x="1330" y="592"/>
                  </a:lnTo>
                  <a:lnTo>
                    <a:pt x="1331" y="603"/>
                  </a:lnTo>
                  <a:lnTo>
                    <a:pt x="1332" y="614"/>
                  </a:lnTo>
                  <a:lnTo>
                    <a:pt x="1333" y="625"/>
                  </a:lnTo>
                  <a:lnTo>
                    <a:pt x="1334" y="635"/>
                  </a:lnTo>
                  <a:lnTo>
                    <a:pt x="1337" y="643"/>
                  </a:lnTo>
                  <a:lnTo>
                    <a:pt x="1342" y="658"/>
                  </a:lnTo>
                  <a:lnTo>
                    <a:pt x="1347" y="672"/>
                  </a:lnTo>
                  <a:lnTo>
                    <a:pt x="1354" y="686"/>
                  </a:lnTo>
                  <a:lnTo>
                    <a:pt x="1362" y="698"/>
                  </a:lnTo>
                  <a:lnTo>
                    <a:pt x="1363" y="701"/>
                  </a:lnTo>
                  <a:lnTo>
                    <a:pt x="1364" y="707"/>
                  </a:lnTo>
                  <a:lnTo>
                    <a:pt x="1365" y="713"/>
                  </a:lnTo>
                  <a:lnTo>
                    <a:pt x="1366" y="719"/>
                  </a:lnTo>
                  <a:lnTo>
                    <a:pt x="1366" y="726"/>
                  </a:lnTo>
                  <a:lnTo>
                    <a:pt x="1365" y="732"/>
                  </a:lnTo>
                  <a:lnTo>
                    <a:pt x="1364" y="740"/>
                  </a:lnTo>
                  <a:lnTo>
                    <a:pt x="1362" y="746"/>
                  </a:lnTo>
                  <a:lnTo>
                    <a:pt x="1359" y="752"/>
                  </a:lnTo>
                  <a:lnTo>
                    <a:pt x="1358" y="753"/>
                  </a:lnTo>
                  <a:lnTo>
                    <a:pt x="1357" y="757"/>
                  </a:lnTo>
                  <a:lnTo>
                    <a:pt x="1355" y="762"/>
                  </a:lnTo>
                  <a:lnTo>
                    <a:pt x="1354" y="766"/>
                  </a:lnTo>
                  <a:lnTo>
                    <a:pt x="1353" y="770"/>
                  </a:lnTo>
                  <a:lnTo>
                    <a:pt x="1353" y="777"/>
                  </a:lnTo>
                  <a:lnTo>
                    <a:pt x="1354" y="782"/>
                  </a:lnTo>
                  <a:lnTo>
                    <a:pt x="1355" y="789"/>
                  </a:lnTo>
                  <a:lnTo>
                    <a:pt x="1357" y="795"/>
                  </a:lnTo>
                  <a:lnTo>
                    <a:pt x="1357" y="800"/>
                  </a:lnTo>
                  <a:lnTo>
                    <a:pt x="1354" y="817"/>
                  </a:lnTo>
                  <a:lnTo>
                    <a:pt x="1352" y="820"/>
                  </a:lnTo>
                  <a:lnTo>
                    <a:pt x="1346" y="829"/>
                  </a:lnTo>
                  <a:lnTo>
                    <a:pt x="1341" y="837"/>
                  </a:lnTo>
                  <a:lnTo>
                    <a:pt x="1337" y="846"/>
                  </a:lnTo>
                  <a:lnTo>
                    <a:pt x="1331" y="856"/>
                  </a:lnTo>
                  <a:lnTo>
                    <a:pt x="1328" y="862"/>
                  </a:lnTo>
                  <a:lnTo>
                    <a:pt x="1325" y="869"/>
                  </a:lnTo>
                  <a:lnTo>
                    <a:pt x="1321" y="875"/>
                  </a:lnTo>
                  <a:lnTo>
                    <a:pt x="1318" y="882"/>
                  </a:lnTo>
                  <a:lnTo>
                    <a:pt x="1315" y="888"/>
                  </a:lnTo>
                  <a:lnTo>
                    <a:pt x="1312" y="894"/>
                  </a:lnTo>
                  <a:lnTo>
                    <a:pt x="1308" y="898"/>
                  </a:lnTo>
                  <a:lnTo>
                    <a:pt x="1304" y="904"/>
                  </a:lnTo>
                  <a:lnTo>
                    <a:pt x="1302" y="907"/>
                  </a:lnTo>
                  <a:lnTo>
                    <a:pt x="1301" y="908"/>
                  </a:lnTo>
                  <a:lnTo>
                    <a:pt x="1293" y="919"/>
                  </a:lnTo>
                  <a:lnTo>
                    <a:pt x="1287" y="929"/>
                  </a:lnTo>
                  <a:lnTo>
                    <a:pt x="1286" y="931"/>
                  </a:lnTo>
                  <a:lnTo>
                    <a:pt x="1286" y="933"/>
                  </a:lnTo>
                  <a:lnTo>
                    <a:pt x="1285" y="935"/>
                  </a:lnTo>
                  <a:lnTo>
                    <a:pt x="1283" y="936"/>
                  </a:lnTo>
                  <a:lnTo>
                    <a:pt x="1282" y="942"/>
                  </a:lnTo>
                  <a:lnTo>
                    <a:pt x="1282" y="947"/>
                  </a:lnTo>
                  <a:lnTo>
                    <a:pt x="1281" y="952"/>
                  </a:lnTo>
                  <a:lnTo>
                    <a:pt x="1282" y="959"/>
                  </a:lnTo>
                  <a:lnTo>
                    <a:pt x="1281" y="962"/>
                  </a:lnTo>
                  <a:lnTo>
                    <a:pt x="1263" y="1015"/>
                  </a:lnTo>
                  <a:lnTo>
                    <a:pt x="1260" y="1024"/>
                  </a:lnTo>
                  <a:lnTo>
                    <a:pt x="1256" y="1033"/>
                  </a:lnTo>
                  <a:lnTo>
                    <a:pt x="1251" y="1046"/>
                  </a:lnTo>
                  <a:lnTo>
                    <a:pt x="1247" y="1058"/>
                  </a:lnTo>
                  <a:lnTo>
                    <a:pt x="1247" y="1059"/>
                  </a:lnTo>
                  <a:lnTo>
                    <a:pt x="1247" y="1060"/>
                  </a:lnTo>
                  <a:lnTo>
                    <a:pt x="1247" y="1061"/>
                  </a:lnTo>
                  <a:lnTo>
                    <a:pt x="1247" y="1065"/>
                  </a:lnTo>
                  <a:lnTo>
                    <a:pt x="1248" y="1069"/>
                  </a:lnTo>
                  <a:lnTo>
                    <a:pt x="1248" y="1072"/>
                  </a:lnTo>
                  <a:lnTo>
                    <a:pt x="1247" y="1082"/>
                  </a:lnTo>
                  <a:lnTo>
                    <a:pt x="1247" y="1091"/>
                  </a:lnTo>
                  <a:lnTo>
                    <a:pt x="1244" y="1100"/>
                  </a:lnTo>
                  <a:lnTo>
                    <a:pt x="1243" y="1110"/>
                  </a:lnTo>
                  <a:lnTo>
                    <a:pt x="1242" y="1118"/>
                  </a:lnTo>
                  <a:lnTo>
                    <a:pt x="1241" y="1127"/>
                  </a:lnTo>
                  <a:close/>
                  <a:moveTo>
                    <a:pt x="1277" y="1120"/>
                  </a:moveTo>
                  <a:lnTo>
                    <a:pt x="1240" y="1131"/>
                  </a:lnTo>
                  <a:lnTo>
                    <a:pt x="1240" y="1136"/>
                  </a:lnTo>
                  <a:lnTo>
                    <a:pt x="1240" y="1139"/>
                  </a:lnTo>
                  <a:lnTo>
                    <a:pt x="1239" y="1141"/>
                  </a:lnTo>
                  <a:lnTo>
                    <a:pt x="1238" y="1149"/>
                  </a:lnTo>
                  <a:lnTo>
                    <a:pt x="1237" y="1160"/>
                  </a:lnTo>
                  <a:lnTo>
                    <a:pt x="1238" y="1164"/>
                  </a:lnTo>
                  <a:lnTo>
                    <a:pt x="1239" y="1168"/>
                  </a:lnTo>
                  <a:lnTo>
                    <a:pt x="1239" y="1169"/>
                  </a:lnTo>
                  <a:lnTo>
                    <a:pt x="1241" y="1171"/>
                  </a:lnTo>
                  <a:lnTo>
                    <a:pt x="1242" y="1172"/>
                  </a:lnTo>
                  <a:lnTo>
                    <a:pt x="1244" y="1171"/>
                  </a:lnTo>
                  <a:lnTo>
                    <a:pt x="1251" y="1167"/>
                  </a:lnTo>
                  <a:lnTo>
                    <a:pt x="1260" y="1162"/>
                  </a:lnTo>
                  <a:lnTo>
                    <a:pt x="1268" y="1155"/>
                  </a:lnTo>
                  <a:lnTo>
                    <a:pt x="1277" y="1149"/>
                  </a:lnTo>
                  <a:lnTo>
                    <a:pt x="1281" y="1144"/>
                  </a:lnTo>
                  <a:lnTo>
                    <a:pt x="1286" y="1141"/>
                  </a:lnTo>
                  <a:lnTo>
                    <a:pt x="1289" y="1137"/>
                  </a:lnTo>
                  <a:lnTo>
                    <a:pt x="1291" y="1134"/>
                  </a:lnTo>
                  <a:lnTo>
                    <a:pt x="1291" y="1131"/>
                  </a:lnTo>
                  <a:lnTo>
                    <a:pt x="1291" y="1130"/>
                  </a:lnTo>
                  <a:lnTo>
                    <a:pt x="1290" y="1129"/>
                  </a:lnTo>
                  <a:lnTo>
                    <a:pt x="1288" y="1127"/>
                  </a:lnTo>
                  <a:lnTo>
                    <a:pt x="1283" y="1124"/>
                  </a:lnTo>
                  <a:lnTo>
                    <a:pt x="1277" y="1120"/>
                  </a:lnTo>
                  <a:close/>
                  <a:moveTo>
                    <a:pt x="1600" y="1151"/>
                  </a:moveTo>
                  <a:lnTo>
                    <a:pt x="1556" y="1143"/>
                  </a:lnTo>
                  <a:lnTo>
                    <a:pt x="1553" y="1147"/>
                  </a:lnTo>
                  <a:lnTo>
                    <a:pt x="1552" y="1150"/>
                  </a:lnTo>
                  <a:lnTo>
                    <a:pt x="1547" y="1159"/>
                  </a:lnTo>
                  <a:lnTo>
                    <a:pt x="1541" y="1168"/>
                  </a:lnTo>
                  <a:lnTo>
                    <a:pt x="1539" y="1172"/>
                  </a:lnTo>
                  <a:lnTo>
                    <a:pt x="1537" y="1175"/>
                  </a:lnTo>
                  <a:lnTo>
                    <a:pt x="1537" y="1178"/>
                  </a:lnTo>
                  <a:lnTo>
                    <a:pt x="1537" y="1180"/>
                  </a:lnTo>
                  <a:lnTo>
                    <a:pt x="1537" y="1182"/>
                  </a:lnTo>
                  <a:lnTo>
                    <a:pt x="1539" y="1184"/>
                  </a:lnTo>
                  <a:lnTo>
                    <a:pt x="1540" y="1185"/>
                  </a:lnTo>
                  <a:lnTo>
                    <a:pt x="1544" y="1186"/>
                  </a:lnTo>
                  <a:lnTo>
                    <a:pt x="1549" y="1187"/>
                  </a:lnTo>
                  <a:lnTo>
                    <a:pt x="1557" y="1187"/>
                  </a:lnTo>
                  <a:lnTo>
                    <a:pt x="1565" y="1186"/>
                  </a:lnTo>
                  <a:lnTo>
                    <a:pt x="1574" y="1184"/>
                  </a:lnTo>
                  <a:lnTo>
                    <a:pt x="1589" y="1179"/>
                  </a:lnTo>
                  <a:lnTo>
                    <a:pt x="1602" y="1174"/>
                  </a:lnTo>
                  <a:lnTo>
                    <a:pt x="1604" y="1169"/>
                  </a:lnTo>
                  <a:lnTo>
                    <a:pt x="1604" y="1167"/>
                  </a:lnTo>
                  <a:lnTo>
                    <a:pt x="1604" y="1164"/>
                  </a:lnTo>
                  <a:lnTo>
                    <a:pt x="1604" y="1161"/>
                  </a:lnTo>
                  <a:lnTo>
                    <a:pt x="1602" y="1155"/>
                  </a:lnTo>
                  <a:lnTo>
                    <a:pt x="1600" y="1151"/>
                  </a:lnTo>
                  <a:close/>
                  <a:moveTo>
                    <a:pt x="1764" y="1139"/>
                  </a:moveTo>
                  <a:lnTo>
                    <a:pt x="1811" y="1146"/>
                  </a:lnTo>
                  <a:lnTo>
                    <a:pt x="1810" y="1143"/>
                  </a:lnTo>
                  <a:lnTo>
                    <a:pt x="1810" y="1142"/>
                  </a:lnTo>
                  <a:lnTo>
                    <a:pt x="1811" y="1137"/>
                  </a:lnTo>
                  <a:lnTo>
                    <a:pt x="1812" y="1130"/>
                  </a:lnTo>
                  <a:lnTo>
                    <a:pt x="1815" y="1124"/>
                  </a:lnTo>
                  <a:lnTo>
                    <a:pt x="1818" y="1118"/>
                  </a:lnTo>
                  <a:lnTo>
                    <a:pt x="1822" y="1113"/>
                  </a:lnTo>
                  <a:lnTo>
                    <a:pt x="1825" y="1110"/>
                  </a:lnTo>
                  <a:lnTo>
                    <a:pt x="1829" y="1108"/>
                  </a:lnTo>
                  <a:lnTo>
                    <a:pt x="1831" y="1108"/>
                  </a:lnTo>
                  <a:lnTo>
                    <a:pt x="1834" y="1108"/>
                  </a:lnTo>
                  <a:lnTo>
                    <a:pt x="1836" y="1109"/>
                  </a:lnTo>
                  <a:lnTo>
                    <a:pt x="1840" y="1110"/>
                  </a:lnTo>
                  <a:lnTo>
                    <a:pt x="1843" y="1112"/>
                  </a:lnTo>
                  <a:lnTo>
                    <a:pt x="1844" y="1113"/>
                  </a:lnTo>
                  <a:lnTo>
                    <a:pt x="1846" y="1114"/>
                  </a:lnTo>
                  <a:lnTo>
                    <a:pt x="1847" y="1114"/>
                  </a:lnTo>
                  <a:lnTo>
                    <a:pt x="1848" y="1114"/>
                  </a:lnTo>
                  <a:lnTo>
                    <a:pt x="1849" y="1113"/>
                  </a:lnTo>
                  <a:lnTo>
                    <a:pt x="1850" y="1112"/>
                  </a:lnTo>
                  <a:lnTo>
                    <a:pt x="1851" y="1111"/>
                  </a:lnTo>
                  <a:lnTo>
                    <a:pt x="1851" y="1110"/>
                  </a:lnTo>
                  <a:lnTo>
                    <a:pt x="1853" y="1110"/>
                  </a:lnTo>
                  <a:lnTo>
                    <a:pt x="1854" y="1102"/>
                  </a:lnTo>
                  <a:lnTo>
                    <a:pt x="1854" y="1092"/>
                  </a:lnTo>
                  <a:lnTo>
                    <a:pt x="1854" y="1088"/>
                  </a:lnTo>
                  <a:lnTo>
                    <a:pt x="1854" y="1084"/>
                  </a:lnTo>
                  <a:lnTo>
                    <a:pt x="1854" y="1083"/>
                  </a:lnTo>
                  <a:lnTo>
                    <a:pt x="1857" y="1071"/>
                  </a:lnTo>
                  <a:lnTo>
                    <a:pt x="1860" y="1060"/>
                  </a:lnTo>
                  <a:lnTo>
                    <a:pt x="1863" y="1049"/>
                  </a:lnTo>
                  <a:lnTo>
                    <a:pt x="1868" y="1038"/>
                  </a:lnTo>
                  <a:lnTo>
                    <a:pt x="1874" y="1024"/>
                  </a:lnTo>
                  <a:lnTo>
                    <a:pt x="1881" y="1013"/>
                  </a:lnTo>
                  <a:lnTo>
                    <a:pt x="1887" y="1003"/>
                  </a:lnTo>
                  <a:lnTo>
                    <a:pt x="1895" y="995"/>
                  </a:lnTo>
                  <a:lnTo>
                    <a:pt x="1902" y="985"/>
                  </a:lnTo>
                  <a:lnTo>
                    <a:pt x="1910" y="973"/>
                  </a:lnTo>
                  <a:lnTo>
                    <a:pt x="1915" y="964"/>
                  </a:lnTo>
                  <a:lnTo>
                    <a:pt x="1919" y="956"/>
                  </a:lnTo>
                  <a:lnTo>
                    <a:pt x="1921" y="947"/>
                  </a:lnTo>
                  <a:lnTo>
                    <a:pt x="1921" y="938"/>
                  </a:lnTo>
                  <a:lnTo>
                    <a:pt x="1920" y="931"/>
                  </a:lnTo>
                  <a:lnTo>
                    <a:pt x="1918" y="923"/>
                  </a:lnTo>
                  <a:lnTo>
                    <a:pt x="1915" y="917"/>
                  </a:lnTo>
                  <a:lnTo>
                    <a:pt x="1914" y="909"/>
                  </a:lnTo>
                  <a:lnTo>
                    <a:pt x="1914" y="901"/>
                  </a:lnTo>
                  <a:lnTo>
                    <a:pt x="1915" y="892"/>
                  </a:lnTo>
                  <a:lnTo>
                    <a:pt x="1919" y="882"/>
                  </a:lnTo>
                  <a:lnTo>
                    <a:pt x="1923" y="872"/>
                  </a:lnTo>
                  <a:lnTo>
                    <a:pt x="1925" y="868"/>
                  </a:lnTo>
                  <a:lnTo>
                    <a:pt x="1927" y="865"/>
                  </a:lnTo>
                  <a:lnTo>
                    <a:pt x="1914" y="866"/>
                  </a:lnTo>
                  <a:lnTo>
                    <a:pt x="1902" y="868"/>
                  </a:lnTo>
                  <a:lnTo>
                    <a:pt x="1890" y="871"/>
                  </a:lnTo>
                  <a:lnTo>
                    <a:pt x="1880" y="875"/>
                  </a:lnTo>
                  <a:lnTo>
                    <a:pt x="1870" y="881"/>
                  </a:lnTo>
                  <a:lnTo>
                    <a:pt x="1859" y="886"/>
                  </a:lnTo>
                  <a:lnTo>
                    <a:pt x="1849" y="894"/>
                  </a:lnTo>
                  <a:lnTo>
                    <a:pt x="1838" y="901"/>
                  </a:lnTo>
                  <a:lnTo>
                    <a:pt x="1841" y="907"/>
                  </a:lnTo>
                  <a:lnTo>
                    <a:pt x="1843" y="911"/>
                  </a:lnTo>
                  <a:lnTo>
                    <a:pt x="1845" y="920"/>
                  </a:lnTo>
                  <a:lnTo>
                    <a:pt x="1847" y="930"/>
                  </a:lnTo>
                  <a:lnTo>
                    <a:pt x="1848" y="941"/>
                  </a:lnTo>
                  <a:lnTo>
                    <a:pt x="1849" y="951"/>
                  </a:lnTo>
                  <a:lnTo>
                    <a:pt x="1848" y="962"/>
                  </a:lnTo>
                  <a:lnTo>
                    <a:pt x="1848" y="973"/>
                  </a:lnTo>
                  <a:lnTo>
                    <a:pt x="1847" y="984"/>
                  </a:lnTo>
                  <a:lnTo>
                    <a:pt x="1845" y="993"/>
                  </a:lnTo>
                  <a:lnTo>
                    <a:pt x="1842" y="1007"/>
                  </a:lnTo>
                  <a:lnTo>
                    <a:pt x="1835" y="1022"/>
                  </a:lnTo>
                  <a:lnTo>
                    <a:pt x="1830" y="1033"/>
                  </a:lnTo>
                  <a:lnTo>
                    <a:pt x="1824" y="1044"/>
                  </a:lnTo>
                  <a:lnTo>
                    <a:pt x="1819" y="1054"/>
                  </a:lnTo>
                  <a:lnTo>
                    <a:pt x="1812" y="1065"/>
                  </a:lnTo>
                  <a:lnTo>
                    <a:pt x="1811" y="1067"/>
                  </a:lnTo>
                  <a:lnTo>
                    <a:pt x="1808" y="1071"/>
                  </a:lnTo>
                  <a:lnTo>
                    <a:pt x="1806" y="1074"/>
                  </a:lnTo>
                  <a:lnTo>
                    <a:pt x="1804" y="1076"/>
                  </a:lnTo>
                  <a:lnTo>
                    <a:pt x="1803" y="1079"/>
                  </a:lnTo>
                  <a:lnTo>
                    <a:pt x="1802" y="1085"/>
                  </a:lnTo>
                  <a:lnTo>
                    <a:pt x="1801" y="1090"/>
                  </a:lnTo>
                  <a:lnTo>
                    <a:pt x="1798" y="1098"/>
                  </a:lnTo>
                  <a:lnTo>
                    <a:pt x="1795" y="1107"/>
                  </a:lnTo>
                  <a:lnTo>
                    <a:pt x="1791" y="1114"/>
                  </a:lnTo>
                  <a:lnTo>
                    <a:pt x="1782" y="1124"/>
                  </a:lnTo>
                  <a:lnTo>
                    <a:pt x="1778" y="1128"/>
                  </a:lnTo>
                  <a:lnTo>
                    <a:pt x="1772" y="1133"/>
                  </a:lnTo>
                  <a:lnTo>
                    <a:pt x="1768" y="1136"/>
                  </a:lnTo>
                  <a:lnTo>
                    <a:pt x="1764" y="1139"/>
                  </a:lnTo>
                  <a:close/>
                  <a:moveTo>
                    <a:pt x="1811" y="1151"/>
                  </a:moveTo>
                  <a:lnTo>
                    <a:pt x="1756" y="1142"/>
                  </a:lnTo>
                  <a:lnTo>
                    <a:pt x="1755" y="1142"/>
                  </a:lnTo>
                  <a:lnTo>
                    <a:pt x="1755" y="1143"/>
                  </a:lnTo>
                  <a:lnTo>
                    <a:pt x="1750" y="1148"/>
                  </a:lnTo>
                  <a:lnTo>
                    <a:pt x="1744" y="1156"/>
                  </a:lnTo>
                  <a:lnTo>
                    <a:pt x="1738" y="1166"/>
                  </a:lnTo>
                  <a:lnTo>
                    <a:pt x="1734" y="1173"/>
                  </a:lnTo>
                  <a:lnTo>
                    <a:pt x="1734" y="1175"/>
                  </a:lnTo>
                  <a:lnTo>
                    <a:pt x="1734" y="1177"/>
                  </a:lnTo>
                  <a:lnTo>
                    <a:pt x="1737" y="1179"/>
                  </a:lnTo>
                  <a:lnTo>
                    <a:pt x="1740" y="1180"/>
                  </a:lnTo>
                  <a:lnTo>
                    <a:pt x="1748" y="1180"/>
                  </a:lnTo>
                  <a:lnTo>
                    <a:pt x="1763" y="1179"/>
                  </a:lnTo>
                  <a:lnTo>
                    <a:pt x="1777" y="1178"/>
                  </a:lnTo>
                  <a:lnTo>
                    <a:pt x="1794" y="1175"/>
                  </a:lnTo>
                  <a:lnTo>
                    <a:pt x="1801" y="1174"/>
                  </a:lnTo>
                  <a:lnTo>
                    <a:pt x="1805" y="1173"/>
                  </a:lnTo>
                  <a:lnTo>
                    <a:pt x="1807" y="1169"/>
                  </a:lnTo>
                  <a:lnTo>
                    <a:pt x="1809" y="1164"/>
                  </a:lnTo>
                  <a:lnTo>
                    <a:pt x="1810" y="1160"/>
                  </a:lnTo>
                  <a:lnTo>
                    <a:pt x="1811" y="1156"/>
                  </a:lnTo>
                  <a:lnTo>
                    <a:pt x="1811" y="1153"/>
                  </a:lnTo>
                  <a:lnTo>
                    <a:pt x="1811" y="1151"/>
                  </a:lnTo>
                  <a:close/>
                  <a:moveTo>
                    <a:pt x="1337" y="318"/>
                  </a:moveTo>
                  <a:lnTo>
                    <a:pt x="1337" y="201"/>
                  </a:lnTo>
                  <a:lnTo>
                    <a:pt x="1427" y="201"/>
                  </a:lnTo>
                  <a:lnTo>
                    <a:pt x="1431" y="202"/>
                  </a:lnTo>
                  <a:lnTo>
                    <a:pt x="1448" y="213"/>
                  </a:lnTo>
                  <a:lnTo>
                    <a:pt x="1447" y="167"/>
                  </a:lnTo>
                  <a:lnTo>
                    <a:pt x="1427" y="179"/>
                  </a:lnTo>
                  <a:lnTo>
                    <a:pt x="1337" y="179"/>
                  </a:lnTo>
                  <a:lnTo>
                    <a:pt x="1337" y="111"/>
                  </a:lnTo>
                  <a:lnTo>
                    <a:pt x="1346" y="94"/>
                  </a:lnTo>
                  <a:lnTo>
                    <a:pt x="1298" y="94"/>
                  </a:lnTo>
                  <a:lnTo>
                    <a:pt x="1308" y="111"/>
                  </a:lnTo>
                  <a:lnTo>
                    <a:pt x="1308" y="179"/>
                  </a:lnTo>
                  <a:lnTo>
                    <a:pt x="1213" y="179"/>
                  </a:lnTo>
                  <a:lnTo>
                    <a:pt x="1193" y="169"/>
                  </a:lnTo>
                  <a:lnTo>
                    <a:pt x="1193" y="213"/>
                  </a:lnTo>
                  <a:lnTo>
                    <a:pt x="1213" y="201"/>
                  </a:lnTo>
                  <a:lnTo>
                    <a:pt x="1309" y="201"/>
                  </a:lnTo>
                  <a:lnTo>
                    <a:pt x="1308" y="317"/>
                  </a:lnTo>
                  <a:lnTo>
                    <a:pt x="1337" y="318"/>
                  </a:lnTo>
                  <a:close/>
                  <a:moveTo>
                    <a:pt x="2087" y="811"/>
                  </a:moveTo>
                  <a:lnTo>
                    <a:pt x="2117" y="835"/>
                  </a:lnTo>
                  <a:lnTo>
                    <a:pt x="2119" y="822"/>
                  </a:lnTo>
                  <a:lnTo>
                    <a:pt x="2121" y="810"/>
                  </a:lnTo>
                  <a:lnTo>
                    <a:pt x="2122" y="802"/>
                  </a:lnTo>
                  <a:lnTo>
                    <a:pt x="2121" y="795"/>
                  </a:lnTo>
                  <a:lnTo>
                    <a:pt x="2120" y="792"/>
                  </a:lnTo>
                  <a:lnTo>
                    <a:pt x="2118" y="790"/>
                  </a:lnTo>
                  <a:lnTo>
                    <a:pt x="2115" y="786"/>
                  </a:lnTo>
                  <a:lnTo>
                    <a:pt x="2112" y="784"/>
                  </a:lnTo>
                  <a:lnTo>
                    <a:pt x="2102" y="779"/>
                  </a:lnTo>
                  <a:lnTo>
                    <a:pt x="2089" y="771"/>
                  </a:lnTo>
                  <a:lnTo>
                    <a:pt x="2088" y="775"/>
                  </a:lnTo>
                  <a:lnTo>
                    <a:pt x="2087" y="783"/>
                  </a:lnTo>
                  <a:lnTo>
                    <a:pt x="2087" y="793"/>
                  </a:lnTo>
                  <a:lnTo>
                    <a:pt x="2087" y="803"/>
                  </a:lnTo>
                  <a:lnTo>
                    <a:pt x="2087" y="811"/>
                  </a:lnTo>
                  <a:close/>
                  <a:moveTo>
                    <a:pt x="2087" y="817"/>
                  </a:moveTo>
                  <a:lnTo>
                    <a:pt x="2089" y="830"/>
                  </a:lnTo>
                  <a:lnTo>
                    <a:pt x="2091" y="842"/>
                  </a:lnTo>
                  <a:lnTo>
                    <a:pt x="2094" y="853"/>
                  </a:lnTo>
                  <a:lnTo>
                    <a:pt x="2098" y="864"/>
                  </a:lnTo>
                  <a:lnTo>
                    <a:pt x="2103" y="874"/>
                  </a:lnTo>
                  <a:lnTo>
                    <a:pt x="2108" y="883"/>
                  </a:lnTo>
                  <a:lnTo>
                    <a:pt x="2112" y="869"/>
                  </a:lnTo>
                  <a:lnTo>
                    <a:pt x="2115" y="857"/>
                  </a:lnTo>
                  <a:lnTo>
                    <a:pt x="2115" y="849"/>
                  </a:lnTo>
                  <a:lnTo>
                    <a:pt x="2114" y="842"/>
                  </a:lnTo>
                  <a:lnTo>
                    <a:pt x="2111" y="836"/>
                  </a:lnTo>
                  <a:lnTo>
                    <a:pt x="2105" y="831"/>
                  </a:lnTo>
                  <a:lnTo>
                    <a:pt x="2098" y="824"/>
                  </a:lnTo>
                  <a:lnTo>
                    <a:pt x="2087" y="817"/>
                  </a:lnTo>
                  <a:close/>
                  <a:moveTo>
                    <a:pt x="2091" y="767"/>
                  </a:moveTo>
                  <a:lnTo>
                    <a:pt x="2125" y="788"/>
                  </a:lnTo>
                  <a:lnTo>
                    <a:pt x="2128" y="776"/>
                  </a:lnTo>
                  <a:lnTo>
                    <a:pt x="2129" y="764"/>
                  </a:lnTo>
                  <a:lnTo>
                    <a:pt x="2130" y="755"/>
                  </a:lnTo>
                  <a:lnTo>
                    <a:pt x="2130" y="749"/>
                  </a:lnTo>
                  <a:lnTo>
                    <a:pt x="2128" y="744"/>
                  </a:lnTo>
                  <a:lnTo>
                    <a:pt x="2124" y="739"/>
                  </a:lnTo>
                  <a:lnTo>
                    <a:pt x="2118" y="733"/>
                  </a:lnTo>
                  <a:lnTo>
                    <a:pt x="2111" y="727"/>
                  </a:lnTo>
                  <a:lnTo>
                    <a:pt x="2109" y="729"/>
                  </a:lnTo>
                  <a:lnTo>
                    <a:pt x="2104" y="741"/>
                  </a:lnTo>
                  <a:lnTo>
                    <a:pt x="2099" y="753"/>
                  </a:lnTo>
                  <a:lnTo>
                    <a:pt x="2095" y="759"/>
                  </a:lnTo>
                  <a:lnTo>
                    <a:pt x="2091" y="767"/>
                  </a:lnTo>
                  <a:close/>
                  <a:moveTo>
                    <a:pt x="2113" y="721"/>
                  </a:moveTo>
                  <a:lnTo>
                    <a:pt x="2132" y="741"/>
                  </a:lnTo>
                  <a:lnTo>
                    <a:pt x="2134" y="729"/>
                  </a:lnTo>
                  <a:lnTo>
                    <a:pt x="2137" y="719"/>
                  </a:lnTo>
                  <a:lnTo>
                    <a:pt x="2138" y="711"/>
                  </a:lnTo>
                  <a:lnTo>
                    <a:pt x="2138" y="703"/>
                  </a:lnTo>
                  <a:lnTo>
                    <a:pt x="2137" y="695"/>
                  </a:lnTo>
                  <a:lnTo>
                    <a:pt x="2133" y="689"/>
                  </a:lnTo>
                  <a:lnTo>
                    <a:pt x="2127" y="682"/>
                  </a:lnTo>
                  <a:lnTo>
                    <a:pt x="2125" y="692"/>
                  </a:lnTo>
                  <a:lnTo>
                    <a:pt x="2120" y="702"/>
                  </a:lnTo>
                  <a:lnTo>
                    <a:pt x="2117" y="712"/>
                  </a:lnTo>
                  <a:lnTo>
                    <a:pt x="2113" y="721"/>
                  </a:lnTo>
                  <a:close/>
                  <a:moveTo>
                    <a:pt x="2129" y="678"/>
                  </a:moveTo>
                  <a:lnTo>
                    <a:pt x="2139" y="689"/>
                  </a:lnTo>
                  <a:lnTo>
                    <a:pt x="2140" y="675"/>
                  </a:lnTo>
                  <a:lnTo>
                    <a:pt x="2139" y="660"/>
                  </a:lnTo>
                  <a:lnTo>
                    <a:pt x="2139" y="644"/>
                  </a:lnTo>
                  <a:lnTo>
                    <a:pt x="2137" y="632"/>
                  </a:lnTo>
                  <a:lnTo>
                    <a:pt x="2135" y="641"/>
                  </a:lnTo>
                  <a:lnTo>
                    <a:pt x="2134" y="651"/>
                  </a:lnTo>
                  <a:lnTo>
                    <a:pt x="2133" y="660"/>
                  </a:lnTo>
                  <a:lnTo>
                    <a:pt x="2131" y="669"/>
                  </a:lnTo>
                  <a:lnTo>
                    <a:pt x="2130" y="674"/>
                  </a:lnTo>
                  <a:lnTo>
                    <a:pt x="2129" y="678"/>
                  </a:lnTo>
                  <a:close/>
                  <a:moveTo>
                    <a:pt x="1914" y="791"/>
                  </a:moveTo>
                  <a:lnTo>
                    <a:pt x="1912" y="783"/>
                  </a:lnTo>
                  <a:lnTo>
                    <a:pt x="1909" y="777"/>
                  </a:lnTo>
                  <a:lnTo>
                    <a:pt x="1898" y="788"/>
                  </a:lnTo>
                  <a:lnTo>
                    <a:pt x="1886" y="797"/>
                  </a:lnTo>
                  <a:lnTo>
                    <a:pt x="1889" y="806"/>
                  </a:lnTo>
                  <a:lnTo>
                    <a:pt x="1892" y="815"/>
                  </a:lnTo>
                  <a:lnTo>
                    <a:pt x="1893" y="821"/>
                  </a:lnTo>
                  <a:lnTo>
                    <a:pt x="1894" y="828"/>
                  </a:lnTo>
                  <a:lnTo>
                    <a:pt x="1901" y="823"/>
                  </a:lnTo>
                  <a:lnTo>
                    <a:pt x="1908" y="819"/>
                  </a:lnTo>
                  <a:lnTo>
                    <a:pt x="1912" y="815"/>
                  </a:lnTo>
                  <a:lnTo>
                    <a:pt x="1915" y="809"/>
                  </a:lnTo>
                  <a:lnTo>
                    <a:pt x="1917" y="806"/>
                  </a:lnTo>
                  <a:lnTo>
                    <a:pt x="1917" y="802"/>
                  </a:lnTo>
                  <a:lnTo>
                    <a:pt x="1915" y="797"/>
                  </a:lnTo>
                  <a:lnTo>
                    <a:pt x="1914" y="791"/>
                  </a:lnTo>
                  <a:close/>
                  <a:moveTo>
                    <a:pt x="1912" y="771"/>
                  </a:moveTo>
                  <a:lnTo>
                    <a:pt x="1915" y="781"/>
                  </a:lnTo>
                  <a:lnTo>
                    <a:pt x="1919" y="790"/>
                  </a:lnTo>
                  <a:lnTo>
                    <a:pt x="1920" y="795"/>
                  </a:lnTo>
                  <a:lnTo>
                    <a:pt x="1921" y="802"/>
                  </a:lnTo>
                  <a:lnTo>
                    <a:pt x="1925" y="794"/>
                  </a:lnTo>
                  <a:lnTo>
                    <a:pt x="1928" y="788"/>
                  </a:lnTo>
                  <a:lnTo>
                    <a:pt x="1932" y="780"/>
                  </a:lnTo>
                  <a:lnTo>
                    <a:pt x="1934" y="773"/>
                  </a:lnTo>
                  <a:lnTo>
                    <a:pt x="1935" y="766"/>
                  </a:lnTo>
                  <a:lnTo>
                    <a:pt x="1935" y="757"/>
                  </a:lnTo>
                  <a:lnTo>
                    <a:pt x="1935" y="749"/>
                  </a:lnTo>
                  <a:lnTo>
                    <a:pt x="1933" y="739"/>
                  </a:lnTo>
                  <a:lnTo>
                    <a:pt x="1928" y="747"/>
                  </a:lnTo>
                  <a:lnTo>
                    <a:pt x="1924" y="756"/>
                  </a:lnTo>
                  <a:lnTo>
                    <a:pt x="1919" y="765"/>
                  </a:lnTo>
                  <a:lnTo>
                    <a:pt x="1912" y="771"/>
                  </a:lnTo>
                  <a:close/>
                  <a:moveTo>
                    <a:pt x="1886" y="815"/>
                  </a:moveTo>
                  <a:lnTo>
                    <a:pt x="1884" y="808"/>
                  </a:lnTo>
                  <a:lnTo>
                    <a:pt x="1883" y="801"/>
                  </a:lnTo>
                  <a:lnTo>
                    <a:pt x="1875" y="805"/>
                  </a:lnTo>
                  <a:lnTo>
                    <a:pt x="1868" y="809"/>
                  </a:lnTo>
                  <a:lnTo>
                    <a:pt x="1863" y="813"/>
                  </a:lnTo>
                  <a:lnTo>
                    <a:pt x="1858" y="815"/>
                  </a:lnTo>
                  <a:lnTo>
                    <a:pt x="1859" y="823"/>
                  </a:lnTo>
                  <a:lnTo>
                    <a:pt x="1860" y="833"/>
                  </a:lnTo>
                  <a:lnTo>
                    <a:pt x="1860" y="840"/>
                  </a:lnTo>
                  <a:lnTo>
                    <a:pt x="1860" y="847"/>
                  </a:lnTo>
                  <a:lnTo>
                    <a:pt x="1869" y="843"/>
                  </a:lnTo>
                  <a:lnTo>
                    <a:pt x="1876" y="840"/>
                  </a:lnTo>
                  <a:lnTo>
                    <a:pt x="1883" y="836"/>
                  </a:lnTo>
                  <a:lnTo>
                    <a:pt x="1886" y="832"/>
                  </a:lnTo>
                  <a:lnTo>
                    <a:pt x="1887" y="829"/>
                  </a:lnTo>
                  <a:lnTo>
                    <a:pt x="1887" y="826"/>
                  </a:lnTo>
                  <a:lnTo>
                    <a:pt x="1887" y="820"/>
                  </a:lnTo>
                  <a:lnTo>
                    <a:pt x="1886" y="815"/>
                  </a:lnTo>
                  <a:close/>
                  <a:moveTo>
                    <a:pt x="1856" y="832"/>
                  </a:moveTo>
                  <a:lnTo>
                    <a:pt x="1855" y="826"/>
                  </a:lnTo>
                  <a:lnTo>
                    <a:pt x="1854" y="818"/>
                  </a:lnTo>
                  <a:lnTo>
                    <a:pt x="1846" y="821"/>
                  </a:lnTo>
                  <a:lnTo>
                    <a:pt x="1837" y="824"/>
                  </a:lnTo>
                  <a:lnTo>
                    <a:pt x="1829" y="828"/>
                  </a:lnTo>
                  <a:lnTo>
                    <a:pt x="1821" y="830"/>
                  </a:lnTo>
                  <a:lnTo>
                    <a:pt x="1821" y="840"/>
                  </a:lnTo>
                  <a:lnTo>
                    <a:pt x="1821" y="849"/>
                  </a:lnTo>
                  <a:lnTo>
                    <a:pt x="1820" y="856"/>
                  </a:lnTo>
                  <a:lnTo>
                    <a:pt x="1819" y="862"/>
                  </a:lnTo>
                  <a:lnTo>
                    <a:pt x="1830" y="859"/>
                  </a:lnTo>
                  <a:lnTo>
                    <a:pt x="1841" y="857"/>
                  </a:lnTo>
                  <a:lnTo>
                    <a:pt x="1845" y="855"/>
                  </a:lnTo>
                  <a:lnTo>
                    <a:pt x="1848" y="854"/>
                  </a:lnTo>
                  <a:lnTo>
                    <a:pt x="1851" y="852"/>
                  </a:lnTo>
                  <a:lnTo>
                    <a:pt x="1854" y="848"/>
                  </a:lnTo>
                  <a:lnTo>
                    <a:pt x="1855" y="845"/>
                  </a:lnTo>
                  <a:lnTo>
                    <a:pt x="1856" y="842"/>
                  </a:lnTo>
                  <a:lnTo>
                    <a:pt x="1856" y="837"/>
                  </a:lnTo>
                  <a:lnTo>
                    <a:pt x="1856" y="832"/>
                  </a:lnTo>
                  <a:close/>
                  <a:moveTo>
                    <a:pt x="1393" y="888"/>
                  </a:moveTo>
                  <a:lnTo>
                    <a:pt x="1379" y="900"/>
                  </a:lnTo>
                  <a:lnTo>
                    <a:pt x="1367" y="913"/>
                  </a:lnTo>
                  <a:lnTo>
                    <a:pt x="1362" y="920"/>
                  </a:lnTo>
                  <a:lnTo>
                    <a:pt x="1357" y="928"/>
                  </a:lnTo>
                  <a:lnTo>
                    <a:pt x="1353" y="935"/>
                  </a:lnTo>
                  <a:lnTo>
                    <a:pt x="1350" y="944"/>
                  </a:lnTo>
                  <a:lnTo>
                    <a:pt x="1358" y="942"/>
                  </a:lnTo>
                  <a:lnTo>
                    <a:pt x="1366" y="938"/>
                  </a:lnTo>
                  <a:lnTo>
                    <a:pt x="1373" y="933"/>
                  </a:lnTo>
                  <a:lnTo>
                    <a:pt x="1380" y="928"/>
                  </a:lnTo>
                  <a:lnTo>
                    <a:pt x="1385" y="921"/>
                  </a:lnTo>
                  <a:lnTo>
                    <a:pt x="1390" y="916"/>
                  </a:lnTo>
                  <a:lnTo>
                    <a:pt x="1396" y="908"/>
                  </a:lnTo>
                  <a:lnTo>
                    <a:pt x="1402" y="901"/>
                  </a:lnTo>
                  <a:lnTo>
                    <a:pt x="1397" y="894"/>
                  </a:lnTo>
                  <a:lnTo>
                    <a:pt x="1393" y="888"/>
                  </a:lnTo>
                  <a:close/>
                  <a:moveTo>
                    <a:pt x="1473" y="418"/>
                  </a:moveTo>
                  <a:lnTo>
                    <a:pt x="1480" y="410"/>
                  </a:lnTo>
                  <a:lnTo>
                    <a:pt x="1486" y="404"/>
                  </a:lnTo>
                  <a:lnTo>
                    <a:pt x="1493" y="397"/>
                  </a:lnTo>
                  <a:lnTo>
                    <a:pt x="1501" y="392"/>
                  </a:lnTo>
                  <a:lnTo>
                    <a:pt x="1493" y="382"/>
                  </a:lnTo>
                  <a:lnTo>
                    <a:pt x="1485" y="375"/>
                  </a:lnTo>
                  <a:lnTo>
                    <a:pt x="1481" y="375"/>
                  </a:lnTo>
                  <a:lnTo>
                    <a:pt x="1475" y="376"/>
                  </a:lnTo>
                  <a:lnTo>
                    <a:pt x="1474" y="384"/>
                  </a:lnTo>
                  <a:lnTo>
                    <a:pt x="1470" y="391"/>
                  </a:lnTo>
                  <a:lnTo>
                    <a:pt x="1464" y="396"/>
                  </a:lnTo>
                  <a:lnTo>
                    <a:pt x="1458" y="400"/>
                  </a:lnTo>
                  <a:lnTo>
                    <a:pt x="1463" y="406"/>
                  </a:lnTo>
                  <a:lnTo>
                    <a:pt x="1469" y="412"/>
                  </a:lnTo>
                  <a:lnTo>
                    <a:pt x="1473" y="418"/>
                  </a:lnTo>
                  <a:close/>
                  <a:moveTo>
                    <a:pt x="1489" y="406"/>
                  </a:moveTo>
                  <a:lnTo>
                    <a:pt x="1483" y="413"/>
                  </a:lnTo>
                  <a:lnTo>
                    <a:pt x="1476" y="421"/>
                  </a:lnTo>
                  <a:lnTo>
                    <a:pt x="1484" y="431"/>
                  </a:lnTo>
                  <a:lnTo>
                    <a:pt x="1493" y="440"/>
                  </a:lnTo>
                  <a:lnTo>
                    <a:pt x="1499" y="433"/>
                  </a:lnTo>
                  <a:lnTo>
                    <a:pt x="1507" y="425"/>
                  </a:lnTo>
                  <a:lnTo>
                    <a:pt x="1514" y="419"/>
                  </a:lnTo>
                  <a:lnTo>
                    <a:pt x="1523" y="413"/>
                  </a:lnTo>
                  <a:lnTo>
                    <a:pt x="1518" y="407"/>
                  </a:lnTo>
                  <a:lnTo>
                    <a:pt x="1512" y="401"/>
                  </a:lnTo>
                  <a:lnTo>
                    <a:pt x="1508" y="397"/>
                  </a:lnTo>
                  <a:lnTo>
                    <a:pt x="1505" y="396"/>
                  </a:lnTo>
                  <a:lnTo>
                    <a:pt x="1501" y="397"/>
                  </a:lnTo>
                  <a:lnTo>
                    <a:pt x="1498" y="398"/>
                  </a:lnTo>
                  <a:lnTo>
                    <a:pt x="1495" y="401"/>
                  </a:lnTo>
                  <a:lnTo>
                    <a:pt x="1489" y="406"/>
                  </a:lnTo>
                  <a:close/>
                  <a:moveTo>
                    <a:pt x="1517" y="500"/>
                  </a:moveTo>
                  <a:lnTo>
                    <a:pt x="1526" y="489"/>
                  </a:lnTo>
                  <a:lnTo>
                    <a:pt x="1538" y="481"/>
                  </a:lnTo>
                  <a:lnTo>
                    <a:pt x="1545" y="476"/>
                  </a:lnTo>
                  <a:lnTo>
                    <a:pt x="1551" y="473"/>
                  </a:lnTo>
                  <a:lnTo>
                    <a:pt x="1559" y="470"/>
                  </a:lnTo>
                  <a:lnTo>
                    <a:pt x="1565" y="468"/>
                  </a:lnTo>
                  <a:lnTo>
                    <a:pt x="1561" y="461"/>
                  </a:lnTo>
                  <a:lnTo>
                    <a:pt x="1556" y="455"/>
                  </a:lnTo>
                  <a:lnTo>
                    <a:pt x="1551" y="450"/>
                  </a:lnTo>
                  <a:lnTo>
                    <a:pt x="1547" y="447"/>
                  </a:lnTo>
                  <a:lnTo>
                    <a:pt x="1544" y="447"/>
                  </a:lnTo>
                  <a:lnTo>
                    <a:pt x="1541" y="447"/>
                  </a:lnTo>
                  <a:lnTo>
                    <a:pt x="1538" y="448"/>
                  </a:lnTo>
                  <a:lnTo>
                    <a:pt x="1535" y="449"/>
                  </a:lnTo>
                  <a:lnTo>
                    <a:pt x="1527" y="456"/>
                  </a:lnTo>
                  <a:lnTo>
                    <a:pt x="1518" y="464"/>
                  </a:lnTo>
                  <a:lnTo>
                    <a:pt x="1514" y="466"/>
                  </a:lnTo>
                  <a:lnTo>
                    <a:pt x="1512" y="470"/>
                  </a:lnTo>
                  <a:lnTo>
                    <a:pt x="1510" y="471"/>
                  </a:lnTo>
                  <a:lnTo>
                    <a:pt x="1509" y="472"/>
                  </a:lnTo>
                  <a:lnTo>
                    <a:pt x="1511" y="478"/>
                  </a:lnTo>
                  <a:lnTo>
                    <a:pt x="1513" y="485"/>
                  </a:lnTo>
                  <a:lnTo>
                    <a:pt x="1514" y="493"/>
                  </a:lnTo>
                  <a:lnTo>
                    <a:pt x="1517" y="500"/>
                  </a:lnTo>
                  <a:close/>
                  <a:moveTo>
                    <a:pt x="1501" y="437"/>
                  </a:moveTo>
                  <a:lnTo>
                    <a:pt x="1499" y="439"/>
                  </a:lnTo>
                  <a:lnTo>
                    <a:pt x="1497" y="442"/>
                  </a:lnTo>
                  <a:lnTo>
                    <a:pt x="1496" y="444"/>
                  </a:lnTo>
                  <a:lnTo>
                    <a:pt x="1495" y="445"/>
                  </a:lnTo>
                  <a:lnTo>
                    <a:pt x="1501" y="457"/>
                  </a:lnTo>
                  <a:lnTo>
                    <a:pt x="1508" y="466"/>
                  </a:lnTo>
                  <a:lnTo>
                    <a:pt x="1517" y="459"/>
                  </a:lnTo>
                  <a:lnTo>
                    <a:pt x="1524" y="451"/>
                  </a:lnTo>
                  <a:lnTo>
                    <a:pt x="1534" y="446"/>
                  </a:lnTo>
                  <a:lnTo>
                    <a:pt x="1545" y="440"/>
                  </a:lnTo>
                  <a:lnTo>
                    <a:pt x="1539" y="433"/>
                  </a:lnTo>
                  <a:lnTo>
                    <a:pt x="1534" y="426"/>
                  </a:lnTo>
                  <a:lnTo>
                    <a:pt x="1530" y="422"/>
                  </a:lnTo>
                  <a:lnTo>
                    <a:pt x="1525" y="420"/>
                  </a:lnTo>
                  <a:lnTo>
                    <a:pt x="1523" y="420"/>
                  </a:lnTo>
                  <a:lnTo>
                    <a:pt x="1521" y="420"/>
                  </a:lnTo>
                  <a:lnTo>
                    <a:pt x="1519" y="421"/>
                  </a:lnTo>
                  <a:lnTo>
                    <a:pt x="1515" y="423"/>
                  </a:lnTo>
                  <a:lnTo>
                    <a:pt x="1509" y="429"/>
                  </a:lnTo>
                  <a:lnTo>
                    <a:pt x="1501" y="437"/>
                  </a:lnTo>
                  <a:close/>
                  <a:moveTo>
                    <a:pt x="1425" y="401"/>
                  </a:moveTo>
                  <a:lnTo>
                    <a:pt x="1434" y="400"/>
                  </a:lnTo>
                  <a:lnTo>
                    <a:pt x="1444" y="399"/>
                  </a:lnTo>
                  <a:lnTo>
                    <a:pt x="1449" y="398"/>
                  </a:lnTo>
                  <a:lnTo>
                    <a:pt x="1455" y="396"/>
                  </a:lnTo>
                  <a:lnTo>
                    <a:pt x="1459" y="394"/>
                  </a:lnTo>
                  <a:lnTo>
                    <a:pt x="1462" y="392"/>
                  </a:lnTo>
                  <a:lnTo>
                    <a:pt x="1464" y="388"/>
                  </a:lnTo>
                  <a:lnTo>
                    <a:pt x="1467" y="386"/>
                  </a:lnTo>
                  <a:lnTo>
                    <a:pt x="1467" y="382"/>
                  </a:lnTo>
                  <a:lnTo>
                    <a:pt x="1467" y="379"/>
                  </a:lnTo>
                  <a:lnTo>
                    <a:pt x="1457" y="381"/>
                  </a:lnTo>
                  <a:lnTo>
                    <a:pt x="1446" y="384"/>
                  </a:lnTo>
                  <a:lnTo>
                    <a:pt x="1436" y="386"/>
                  </a:lnTo>
                  <a:lnTo>
                    <a:pt x="1427" y="387"/>
                  </a:lnTo>
                  <a:lnTo>
                    <a:pt x="1427" y="394"/>
                  </a:lnTo>
                  <a:lnTo>
                    <a:pt x="1425" y="401"/>
                  </a:lnTo>
                  <a:close/>
                  <a:moveTo>
                    <a:pt x="1506" y="337"/>
                  </a:moveTo>
                  <a:lnTo>
                    <a:pt x="1512" y="327"/>
                  </a:lnTo>
                  <a:lnTo>
                    <a:pt x="1519" y="316"/>
                  </a:lnTo>
                  <a:lnTo>
                    <a:pt x="1525" y="305"/>
                  </a:lnTo>
                  <a:lnTo>
                    <a:pt x="1532" y="294"/>
                  </a:lnTo>
                  <a:lnTo>
                    <a:pt x="1534" y="289"/>
                  </a:lnTo>
                  <a:lnTo>
                    <a:pt x="1538" y="281"/>
                  </a:lnTo>
                  <a:lnTo>
                    <a:pt x="1540" y="277"/>
                  </a:lnTo>
                  <a:lnTo>
                    <a:pt x="1551" y="258"/>
                  </a:lnTo>
                  <a:lnTo>
                    <a:pt x="1563" y="241"/>
                  </a:lnTo>
                  <a:lnTo>
                    <a:pt x="1570" y="233"/>
                  </a:lnTo>
                  <a:lnTo>
                    <a:pt x="1577" y="227"/>
                  </a:lnTo>
                  <a:lnTo>
                    <a:pt x="1586" y="220"/>
                  </a:lnTo>
                  <a:lnTo>
                    <a:pt x="1597" y="215"/>
                  </a:lnTo>
                  <a:lnTo>
                    <a:pt x="1602" y="212"/>
                  </a:lnTo>
                  <a:lnTo>
                    <a:pt x="1609" y="207"/>
                  </a:lnTo>
                  <a:lnTo>
                    <a:pt x="1610" y="206"/>
                  </a:lnTo>
                  <a:lnTo>
                    <a:pt x="1611" y="205"/>
                  </a:lnTo>
                  <a:lnTo>
                    <a:pt x="1608" y="205"/>
                  </a:lnTo>
                  <a:lnTo>
                    <a:pt x="1603" y="204"/>
                  </a:lnTo>
                  <a:lnTo>
                    <a:pt x="1601" y="204"/>
                  </a:lnTo>
                  <a:lnTo>
                    <a:pt x="1599" y="204"/>
                  </a:lnTo>
                  <a:lnTo>
                    <a:pt x="1597" y="205"/>
                  </a:lnTo>
                  <a:lnTo>
                    <a:pt x="1595" y="205"/>
                  </a:lnTo>
                  <a:lnTo>
                    <a:pt x="1582" y="207"/>
                  </a:lnTo>
                  <a:lnTo>
                    <a:pt x="1571" y="212"/>
                  </a:lnTo>
                  <a:lnTo>
                    <a:pt x="1561" y="216"/>
                  </a:lnTo>
                  <a:lnTo>
                    <a:pt x="1552" y="221"/>
                  </a:lnTo>
                  <a:lnTo>
                    <a:pt x="1545" y="228"/>
                  </a:lnTo>
                  <a:lnTo>
                    <a:pt x="1538" y="234"/>
                  </a:lnTo>
                  <a:lnTo>
                    <a:pt x="1525" y="251"/>
                  </a:lnTo>
                  <a:lnTo>
                    <a:pt x="1514" y="267"/>
                  </a:lnTo>
                  <a:lnTo>
                    <a:pt x="1505" y="281"/>
                  </a:lnTo>
                  <a:lnTo>
                    <a:pt x="1494" y="294"/>
                  </a:lnTo>
                  <a:lnTo>
                    <a:pt x="1488" y="300"/>
                  </a:lnTo>
                  <a:lnTo>
                    <a:pt x="1483" y="307"/>
                  </a:lnTo>
                  <a:lnTo>
                    <a:pt x="1476" y="312"/>
                  </a:lnTo>
                  <a:lnTo>
                    <a:pt x="1469" y="318"/>
                  </a:lnTo>
                  <a:lnTo>
                    <a:pt x="1456" y="325"/>
                  </a:lnTo>
                  <a:lnTo>
                    <a:pt x="1442" y="331"/>
                  </a:lnTo>
                  <a:lnTo>
                    <a:pt x="1428" y="336"/>
                  </a:lnTo>
                  <a:lnTo>
                    <a:pt x="1416" y="343"/>
                  </a:lnTo>
                  <a:lnTo>
                    <a:pt x="1411" y="347"/>
                  </a:lnTo>
                  <a:lnTo>
                    <a:pt x="1409" y="353"/>
                  </a:lnTo>
                  <a:lnTo>
                    <a:pt x="1408" y="359"/>
                  </a:lnTo>
                  <a:lnTo>
                    <a:pt x="1409" y="364"/>
                  </a:lnTo>
                  <a:lnTo>
                    <a:pt x="1410" y="370"/>
                  </a:lnTo>
                  <a:lnTo>
                    <a:pt x="1415" y="374"/>
                  </a:lnTo>
                  <a:lnTo>
                    <a:pt x="1417" y="376"/>
                  </a:lnTo>
                  <a:lnTo>
                    <a:pt x="1419" y="379"/>
                  </a:lnTo>
                  <a:lnTo>
                    <a:pt x="1421" y="380"/>
                  </a:lnTo>
                  <a:lnTo>
                    <a:pt x="1424" y="380"/>
                  </a:lnTo>
                  <a:lnTo>
                    <a:pt x="1436" y="380"/>
                  </a:lnTo>
                  <a:lnTo>
                    <a:pt x="1448" y="378"/>
                  </a:lnTo>
                  <a:lnTo>
                    <a:pt x="1459" y="373"/>
                  </a:lnTo>
                  <a:lnTo>
                    <a:pt x="1470" y="368"/>
                  </a:lnTo>
                  <a:lnTo>
                    <a:pt x="1481" y="361"/>
                  </a:lnTo>
                  <a:lnTo>
                    <a:pt x="1489" y="354"/>
                  </a:lnTo>
                  <a:lnTo>
                    <a:pt x="1498" y="346"/>
                  </a:lnTo>
                  <a:lnTo>
                    <a:pt x="1506" y="337"/>
                  </a:lnTo>
                  <a:close/>
                  <a:moveTo>
                    <a:pt x="1359" y="420"/>
                  </a:moveTo>
                  <a:lnTo>
                    <a:pt x="1362" y="438"/>
                  </a:lnTo>
                  <a:lnTo>
                    <a:pt x="1362" y="455"/>
                  </a:lnTo>
                  <a:lnTo>
                    <a:pt x="1360" y="462"/>
                  </a:lnTo>
                  <a:lnTo>
                    <a:pt x="1358" y="470"/>
                  </a:lnTo>
                  <a:lnTo>
                    <a:pt x="1355" y="478"/>
                  </a:lnTo>
                  <a:lnTo>
                    <a:pt x="1350" y="488"/>
                  </a:lnTo>
                  <a:lnTo>
                    <a:pt x="1347" y="490"/>
                  </a:lnTo>
                  <a:lnTo>
                    <a:pt x="1346" y="495"/>
                  </a:lnTo>
                  <a:lnTo>
                    <a:pt x="1345" y="499"/>
                  </a:lnTo>
                  <a:lnTo>
                    <a:pt x="1346" y="503"/>
                  </a:lnTo>
                  <a:lnTo>
                    <a:pt x="1346" y="508"/>
                  </a:lnTo>
                  <a:lnTo>
                    <a:pt x="1350" y="511"/>
                  </a:lnTo>
                  <a:lnTo>
                    <a:pt x="1353" y="513"/>
                  </a:lnTo>
                  <a:lnTo>
                    <a:pt x="1358" y="513"/>
                  </a:lnTo>
                  <a:lnTo>
                    <a:pt x="1360" y="512"/>
                  </a:lnTo>
                  <a:lnTo>
                    <a:pt x="1363" y="511"/>
                  </a:lnTo>
                  <a:lnTo>
                    <a:pt x="1364" y="509"/>
                  </a:lnTo>
                  <a:lnTo>
                    <a:pt x="1364" y="508"/>
                  </a:lnTo>
                  <a:lnTo>
                    <a:pt x="1364" y="502"/>
                  </a:lnTo>
                  <a:lnTo>
                    <a:pt x="1363" y="498"/>
                  </a:lnTo>
                  <a:lnTo>
                    <a:pt x="1362" y="494"/>
                  </a:lnTo>
                  <a:lnTo>
                    <a:pt x="1360" y="491"/>
                  </a:lnTo>
                  <a:lnTo>
                    <a:pt x="1362" y="490"/>
                  </a:lnTo>
                  <a:lnTo>
                    <a:pt x="1364" y="490"/>
                  </a:lnTo>
                  <a:lnTo>
                    <a:pt x="1367" y="494"/>
                  </a:lnTo>
                  <a:lnTo>
                    <a:pt x="1368" y="498"/>
                  </a:lnTo>
                  <a:lnTo>
                    <a:pt x="1369" y="501"/>
                  </a:lnTo>
                  <a:lnTo>
                    <a:pt x="1369" y="504"/>
                  </a:lnTo>
                  <a:lnTo>
                    <a:pt x="1369" y="508"/>
                  </a:lnTo>
                  <a:lnTo>
                    <a:pt x="1368" y="510"/>
                  </a:lnTo>
                  <a:lnTo>
                    <a:pt x="1367" y="513"/>
                  </a:lnTo>
                  <a:lnTo>
                    <a:pt x="1365" y="515"/>
                  </a:lnTo>
                  <a:lnTo>
                    <a:pt x="1363" y="516"/>
                  </a:lnTo>
                  <a:lnTo>
                    <a:pt x="1359" y="517"/>
                  </a:lnTo>
                  <a:lnTo>
                    <a:pt x="1355" y="519"/>
                  </a:lnTo>
                  <a:lnTo>
                    <a:pt x="1352" y="519"/>
                  </a:lnTo>
                  <a:lnTo>
                    <a:pt x="1350" y="517"/>
                  </a:lnTo>
                  <a:lnTo>
                    <a:pt x="1346" y="516"/>
                  </a:lnTo>
                  <a:lnTo>
                    <a:pt x="1344" y="514"/>
                  </a:lnTo>
                  <a:lnTo>
                    <a:pt x="1343" y="511"/>
                  </a:lnTo>
                  <a:lnTo>
                    <a:pt x="1342" y="509"/>
                  </a:lnTo>
                  <a:lnTo>
                    <a:pt x="1341" y="504"/>
                  </a:lnTo>
                  <a:lnTo>
                    <a:pt x="1340" y="499"/>
                  </a:lnTo>
                  <a:lnTo>
                    <a:pt x="1341" y="495"/>
                  </a:lnTo>
                  <a:lnTo>
                    <a:pt x="1342" y="489"/>
                  </a:lnTo>
                  <a:lnTo>
                    <a:pt x="1344" y="485"/>
                  </a:lnTo>
                  <a:lnTo>
                    <a:pt x="1350" y="476"/>
                  </a:lnTo>
                  <a:lnTo>
                    <a:pt x="1353" y="466"/>
                  </a:lnTo>
                  <a:lnTo>
                    <a:pt x="1355" y="457"/>
                  </a:lnTo>
                  <a:lnTo>
                    <a:pt x="1356" y="447"/>
                  </a:lnTo>
                  <a:lnTo>
                    <a:pt x="1356" y="446"/>
                  </a:lnTo>
                  <a:lnTo>
                    <a:pt x="1356" y="445"/>
                  </a:lnTo>
                  <a:lnTo>
                    <a:pt x="1355" y="435"/>
                  </a:lnTo>
                  <a:lnTo>
                    <a:pt x="1354" y="425"/>
                  </a:lnTo>
                  <a:lnTo>
                    <a:pt x="1351" y="430"/>
                  </a:lnTo>
                  <a:lnTo>
                    <a:pt x="1347" y="432"/>
                  </a:lnTo>
                  <a:lnTo>
                    <a:pt x="1345" y="432"/>
                  </a:lnTo>
                  <a:lnTo>
                    <a:pt x="1342" y="432"/>
                  </a:lnTo>
                  <a:lnTo>
                    <a:pt x="1340" y="430"/>
                  </a:lnTo>
                  <a:lnTo>
                    <a:pt x="1338" y="427"/>
                  </a:lnTo>
                  <a:lnTo>
                    <a:pt x="1335" y="424"/>
                  </a:lnTo>
                  <a:lnTo>
                    <a:pt x="1334" y="420"/>
                  </a:lnTo>
                  <a:lnTo>
                    <a:pt x="1331" y="411"/>
                  </a:lnTo>
                  <a:lnTo>
                    <a:pt x="1329" y="400"/>
                  </a:lnTo>
                  <a:lnTo>
                    <a:pt x="1329" y="391"/>
                  </a:lnTo>
                  <a:lnTo>
                    <a:pt x="1330" y="380"/>
                  </a:lnTo>
                  <a:lnTo>
                    <a:pt x="1333" y="370"/>
                  </a:lnTo>
                  <a:lnTo>
                    <a:pt x="1338" y="361"/>
                  </a:lnTo>
                  <a:lnTo>
                    <a:pt x="1341" y="358"/>
                  </a:lnTo>
                  <a:lnTo>
                    <a:pt x="1344" y="354"/>
                  </a:lnTo>
                  <a:lnTo>
                    <a:pt x="1347" y="351"/>
                  </a:lnTo>
                  <a:lnTo>
                    <a:pt x="1352" y="348"/>
                  </a:lnTo>
                  <a:lnTo>
                    <a:pt x="1356" y="347"/>
                  </a:lnTo>
                  <a:lnTo>
                    <a:pt x="1360" y="346"/>
                  </a:lnTo>
                  <a:lnTo>
                    <a:pt x="1365" y="345"/>
                  </a:lnTo>
                  <a:lnTo>
                    <a:pt x="1368" y="346"/>
                  </a:lnTo>
                  <a:lnTo>
                    <a:pt x="1372" y="347"/>
                  </a:lnTo>
                  <a:lnTo>
                    <a:pt x="1376" y="349"/>
                  </a:lnTo>
                  <a:lnTo>
                    <a:pt x="1379" y="351"/>
                  </a:lnTo>
                  <a:lnTo>
                    <a:pt x="1383" y="355"/>
                  </a:lnTo>
                  <a:lnTo>
                    <a:pt x="1383" y="358"/>
                  </a:lnTo>
                  <a:lnTo>
                    <a:pt x="1383" y="359"/>
                  </a:lnTo>
                  <a:lnTo>
                    <a:pt x="1382" y="359"/>
                  </a:lnTo>
                  <a:lnTo>
                    <a:pt x="1380" y="358"/>
                  </a:lnTo>
                  <a:lnTo>
                    <a:pt x="1376" y="355"/>
                  </a:lnTo>
                  <a:lnTo>
                    <a:pt x="1371" y="353"/>
                  </a:lnTo>
                  <a:lnTo>
                    <a:pt x="1368" y="351"/>
                  </a:lnTo>
                  <a:lnTo>
                    <a:pt x="1364" y="350"/>
                  </a:lnTo>
                  <a:lnTo>
                    <a:pt x="1359" y="351"/>
                  </a:lnTo>
                  <a:lnTo>
                    <a:pt x="1355" y="353"/>
                  </a:lnTo>
                  <a:lnTo>
                    <a:pt x="1352" y="355"/>
                  </a:lnTo>
                  <a:lnTo>
                    <a:pt x="1347" y="358"/>
                  </a:lnTo>
                  <a:lnTo>
                    <a:pt x="1343" y="362"/>
                  </a:lnTo>
                  <a:lnTo>
                    <a:pt x="1340" y="368"/>
                  </a:lnTo>
                  <a:lnTo>
                    <a:pt x="1338" y="374"/>
                  </a:lnTo>
                  <a:lnTo>
                    <a:pt x="1337" y="381"/>
                  </a:lnTo>
                  <a:lnTo>
                    <a:pt x="1334" y="393"/>
                  </a:lnTo>
                  <a:lnTo>
                    <a:pt x="1335" y="405"/>
                  </a:lnTo>
                  <a:lnTo>
                    <a:pt x="1337" y="410"/>
                  </a:lnTo>
                  <a:lnTo>
                    <a:pt x="1338" y="415"/>
                  </a:lnTo>
                  <a:lnTo>
                    <a:pt x="1340" y="420"/>
                  </a:lnTo>
                  <a:lnTo>
                    <a:pt x="1342" y="423"/>
                  </a:lnTo>
                  <a:lnTo>
                    <a:pt x="1343" y="425"/>
                  </a:lnTo>
                  <a:lnTo>
                    <a:pt x="1345" y="425"/>
                  </a:lnTo>
                  <a:lnTo>
                    <a:pt x="1347" y="424"/>
                  </a:lnTo>
                  <a:lnTo>
                    <a:pt x="1351" y="422"/>
                  </a:lnTo>
                  <a:lnTo>
                    <a:pt x="1353" y="418"/>
                  </a:lnTo>
                  <a:lnTo>
                    <a:pt x="1356" y="413"/>
                  </a:lnTo>
                  <a:lnTo>
                    <a:pt x="1359" y="407"/>
                  </a:lnTo>
                  <a:lnTo>
                    <a:pt x="1364" y="400"/>
                  </a:lnTo>
                  <a:lnTo>
                    <a:pt x="1368" y="395"/>
                  </a:lnTo>
                  <a:lnTo>
                    <a:pt x="1373" y="391"/>
                  </a:lnTo>
                  <a:lnTo>
                    <a:pt x="1378" y="389"/>
                  </a:lnTo>
                  <a:lnTo>
                    <a:pt x="1383" y="389"/>
                  </a:lnTo>
                  <a:lnTo>
                    <a:pt x="1388" y="391"/>
                  </a:lnTo>
                  <a:lnTo>
                    <a:pt x="1391" y="394"/>
                  </a:lnTo>
                  <a:lnTo>
                    <a:pt x="1392" y="397"/>
                  </a:lnTo>
                  <a:lnTo>
                    <a:pt x="1392" y="399"/>
                  </a:lnTo>
                  <a:lnTo>
                    <a:pt x="1392" y="400"/>
                  </a:lnTo>
                  <a:lnTo>
                    <a:pt x="1391" y="401"/>
                  </a:lnTo>
                  <a:lnTo>
                    <a:pt x="1390" y="402"/>
                  </a:lnTo>
                  <a:lnTo>
                    <a:pt x="1388" y="401"/>
                  </a:lnTo>
                  <a:lnTo>
                    <a:pt x="1386" y="400"/>
                  </a:lnTo>
                  <a:lnTo>
                    <a:pt x="1385" y="398"/>
                  </a:lnTo>
                  <a:lnTo>
                    <a:pt x="1384" y="396"/>
                  </a:lnTo>
                  <a:lnTo>
                    <a:pt x="1383" y="395"/>
                  </a:lnTo>
                  <a:lnTo>
                    <a:pt x="1382" y="395"/>
                  </a:lnTo>
                  <a:lnTo>
                    <a:pt x="1380" y="395"/>
                  </a:lnTo>
                  <a:lnTo>
                    <a:pt x="1376" y="397"/>
                  </a:lnTo>
                  <a:lnTo>
                    <a:pt x="1372" y="399"/>
                  </a:lnTo>
                  <a:lnTo>
                    <a:pt x="1365" y="409"/>
                  </a:lnTo>
                  <a:lnTo>
                    <a:pt x="1359" y="420"/>
                  </a:lnTo>
                  <a:close/>
                  <a:moveTo>
                    <a:pt x="1376" y="408"/>
                  </a:moveTo>
                  <a:lnTo>
                    <a:pt x="1378" y="409"/>
                  </a:lnTo>
                  <a:lnTo>
                    <a:pt x="1380" y="411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1"/>
                  </a:lnTo>
                  <a:lnTo>
                    <a:pt x="1380" y="424"/>
                  </a:lnTo>
                  <a:lnTo>
                    <a:pt x="1378" y="426"/>
                  </a:lnTo>
                  <a:lnTo>
                    <a:pt x="1376" y="426"/>
                  </a:lnTo>
                  <a:lnTo>
                    <a:pt x="1373" y="426"/>
                  </a:lnTo>
                  <a:lnTo>
                    <a:pt x="1371" y="424"/>
                  </a:lnTo>
                  <a:lnTo>
                    <a:pt x="1370" y="421"/>
                  </a:lnTo>
                  <a:lnTo>
                    <a:pt x="1369" y="418"/>
                  </a:lnTo>
                  <a:lnTo>
                    <a:pt x="1370" y="414"/>
                  </a:lnTo>
                  <a:lnTo>
                    <a:pt x="1371" y="411"/>
                  </a:lnTo>
                  <a:lnTo>
                    <a:pt x="1373" y="409"/>
                  </a:lnTo>
                  <a:lnTo>
                    <a:pt x="1376" y="408"/>
                  </a:lnTo>
                  <a:close/>
                  <a:moveTo>
                    <a:pt x="1259" y="358"/>
                  </a:moveTo>
                  <a:lnTo>
                    <a:pt x="1263" y="353"/>
                  </a:lnTo>
                  <a:lnTo>
                    <a:pt x="1267" y="349"/>
                  </a:lnTo>
                  <a:lnTo>
                    <a:pt x="1273" y="349"/>
                  </a:lnTo>
                  <a:lnTo>
                    <a:pt x="1278" y="350"/>
                  </a:lnTo>
                  <a:lnTo>
                    <a:pt x="1282" y="353"/>
                  </a:lnTo>
                  <a:lnTo>
                    <a:pt x="1288" y="356"/>
                  </a:lnTo>
                  <a:lnTo>
                    <a:pt x="1292" y="359"/>
                  </a:lnTo>
                  <a:lnTo>
                    <a:pt x="1296" y="363"/>
                  </a:lnTo>
                  <a:lnTo>
                    <a:pt x="1301" y="370"/>
                  </a:lnTo>
                  <a:lnTo>
                    <a:pt x="1305" y="378"/>
                  </a:lnTo>
                  <a:lnTo>
                    <a:pt x="1308" y="385"/>
                  </a:lnTo>
                  <a:lnTo>
                    <a:pt x="1312" y="393"/>
                  </a:lnTo>
                  <a:lnTo>
                    <a:pt x="1313" y="401"/>
                  </a:lnTo>
                  <a:lnTo>
                    <a:pt x="1312" y="409"/>
                  </a:lnTo>
                  <a:lnTo>
                    <a:pt x="1311" y="418"/>
                  </a:lnTo>
                  <a:lnTo>
                    <a:pt x="1307" y="425"/>
                  </a:lnTo>
                  <a:lnTo>
                    <a:pt x="1305" y="430"/>
                  </a:lnTo>
                  <a:lnTo>
                    <a:pt x="1302" y="433"/>
                  </a:lnTo>
                  <a:lnTo>
                    <a:pt x="1301" y="434"/>
                  </a:lnTo>
                  <a:lnTo>
                    <a:pt x="1299" y="434"/>
                  </a:lnTo>
                  <a:lnTo>
                    <a:pt x="1295" y="434"/>
                  </a:lnTo>
                  <a:lnTo>
                    <a:pt x="1293" y="434"/>
                  </a:lnTo>
                  <a:lnTo>
                    <a:pt x="1292" y="439"/>
                  </a:lnTo>
                  <a:lnTo>
                    <a:pt x="1292" y="445"/>
                  </a:lnTo>
                  <a:lnTo>
                    <a:pt x="1292" y="450"/>
                  </a:lnTo>
                  <a:lnTo>
                    <a:pt x="1293" y="456"/>
                  </a:lnTo>
                  <a:lnTo>
                    <a:pt x="1296" y="466"/>
                  </a:lnTo>
                  <a:lnTo>
                    <a:pt x="1302" y="478"/>
                  </a:lnTo>
                  <a:lnTo>
                    <a:pt x="1305" y="485"/>
                  </a:lnTo>
                  <a:lnTo>
                    <a:pt x="1307" y="493"/>
                  </a:lnTo>
                  <a:lnTo>
                    <a:pt x="1308" y="500"/>
                  </a:lnTo>
                  <a:lnTo>
                    <a:pt x="1307" y="508"/>
                  </a:lnTo>
                  <a:lnTo>
                    <a:pt x="1306" y="512"/>
                  </a:lnTo>
                  <a:lnTo>
                    <a:pt x="1304" y="514"/>
                  </a:lnTo>
                  <a:lnTo>
                    <a:pt x="1301" y="516"/>
                  </a:lnTo>
                  <a:lnTo>
                    <a:pt x="1296" y="517"/>
                  </a:lnTo>
                  <a:lnTo>
                    <a:pt x="1291" y="519"/>
                  </a:lnTo>
                  <a:lnTo>
                    <a:pt x="1287" y="517"/>
                  </a:lnTo>
                  <a:lnTo>
                    <a:pt x="1282" y="515"/>
                  </a:lnTo>
                  <a:lnTo>
                    <a:pt x="1280" y="511"/>
                  </a:lnTo>
                  <a:lnTo>
                    <a:pt x="1278" y="507"/>
                  </a:lnTo>
                  <a:lnTo>
                    <a:pt x="1277" y="502"/>
                  </a:lnTo>
                  <a:lnTo>
                    <a:pt x="1278" y="497"/>
                  </a:lnTo>
                  <a:lnTo>
                    <a:pt x="1281" y="491"/>
                  </a:lnTo>
                  <a:lnTo>
                    <a:pt x="1285" y="489"/>
                  </a:lnTo>
                  <a:lnTo>
                    <a:pt x="1287" y="489"/>
                  </a:lnTo>
                  <a:lnTo>
                    <a:pt x="1288" y="491"/>
                  </a:lnTo>
                  <a:lnTo>
                    <a:pt x="1287" y="494"/>
                  </a:lnTo>
                  <a:lnTo>
                    <a:pt x="1286" y="498"/>
                  </a:lnTo>
                  <a:lnTo>
                    <a:pt x="1283" y="502"/>
                  </a:lnTo>
                  <a:lnTo>
                    <a:pt x="1282" y="504"/>
                  </a:lnTo>
                  <a:lnTo>
                    <a:pt x="1282" y="507"/>
                  </a:lnTo>
                  <a:lnTo>
                    <a:pt x="1283" y="509"/>
                  </a:lnTo>
                  <a:lnTo>
                    <a:pt x="1286" y="511"/>
                  </a:lnTo>
                  <a:lnTo>
                    <a:pt x="1288" y="512"/>
                  </a:lnTo>
                  <a:lnTo>
                    <a:pt x="1292" y="513"/>
                  </a:lnTo>
                  <a:lnTo>
                    <a:pt x="1295" y="513"/>
                  </a:lnTo>
                  <a:lnTo>
                    <a:pt x="1299" y="512"/>
                  </a:lnTo>
                  <a:lnTo>
                    <a:pt x="1301" y="511"/>
                  </a:lnTo>
                  <a:lnTo>
                    <a:pt x="1302" y="509"/>
                  </a:lnTo>
                  <a:lnTo>
                    <a:pt x="1302" y="506"/>
                  </a:lnTo>
                  <a:lnTo>
                    <a:pt x="1302" y="503"/>
                  </a:lnTo>
                  <a:lnTo>
                    <a:pt x="1302" y="496"/>
                  </a:lnTo>
                  <a:lnTo>
                    <a:pt x="1300" y="489"/>
                  </a:lnTo>
                  <a:lnTo>
                    <a:pt x="1294" y="475"/>
                  </a:lnTo>
                  <a:lnTo>
                    <a:pt x="1290" y="465"/>
                  </a:lnTo>
                  <a:lnTo>
                    <a:pt x="1288" y="457"/>
                  </a:lnTo>
                  <a:lnTo>
                    <a:pt x="1287" y="448"/>
                  </a:lnTo>
                  <a:lnTo>
                    <a:pt x="1287" y="439"/>
                  </a:lnTo>
                  <a:lnTo>
                    <a:pt x="1289" y="432"/>
                  </a:lnTo>
                  <a:lnTo>
                    <a:pt x="1282" y="419"/>
                  </a:lnTo>
                  <a:lnTo>
                    <a:pt x="1276" y="406"/>
                  </a:lnTo>
                  <a:lnTo>
                    <a:pt x="1273" y="401"/>
                  </a:lnTo>
                  <a:lnTo>
                    <a:pt x="1269" y="399"/>
                  </a:lnTo>
                  <a:lnTo>
                    <a:pt x="1266" y="397"/>
                  </a:lnTo>
                  <a:lnTo>
                    <a:pt x="1263" y="397"/>
                  </a:lnTo>
                  <a:lnTo>
                    <a:pt x="1261" y="398"/>
                  </a:lnTo>
                  <a:lnTo>
                    <a:pt x="1260" y="399"/>
                  </a:lnTo>
                  <a:lnTo>
                    <a:pt x="1259" y="401"/>
                  </a:lnTo>
                  <a:lnTo>
                    <a:pt x="1257" y="405"/>
                  </a:lnTo>
                  <a:lnTo>
                    <a:pt x="1257" y="407"/>
                  </a:lnTo>
                  <a:lnTo>
                    <a:pt x="1256" y="408"/>
                  </a:lnTo>
                  <a:lnTo>
                    <a:pt x="1255" y="408"/>
                  </a:lnTo>
                  <a:lnTo>
                    <a:pt x="1254" y="408"/>
                  </a:lnTo>
                  <a:lnTo>
                    <a:pt x="1252" y="408"/>
                  </a:lnTo>
                  <a:lnTo>
                    <a:pt x="1251" y="407"/>
                  </a:lnTo>
                  <a:lnTo>
                    <a:pt x="1251" y="405"/>
                  </a:lnTo>
                  <a:lnTo>
                    <a:pt x="1250" y="402"/>
                  </a:lnTo>
                  <a:lnTo>
                    <a:pt x="1251" y="401"/>
                  </a:lnTo>
                  <a:lnTo>
                    <a:pt x="1251" y="400"/>
                  </a:lnTo>
                  <a:lnTo>
                    <a:pt x="1253" y="396"/>
                  </a:lnTo>
                  <a:lnTo>
                    <a:pt x="1256" y="393"/>
                  </a:lnTo>
                  <a:lnTo>
                    <a:pt x="1260" y="392"/>
                  </a:lnTo>
                  <a:lnTo>
                    <a:pt x="1264" y="392"/>
                  </a:lnTo>
                  <a:lnTo>
                    <a:pt x="1269" y="393"/>
                  </a:lnTo>
                  <a:lnTo>
                    <a:pt x="1274" y="394"/>
                  </a:lnTo>
                  <a:lnTo>
                    <a:pt x="1277" y="396"/>
                  </a:lnTo>
                  <a:lnTo>
                    <a:pt x="1280" y="399"/>
                  </a:lnTo>
                  <a:lnTo>
                    <a:pt x="1285" y="408"/>
                  </a:lnTo>
                  <a:lnTo>
                    <a:pt x="1288" y="417"/>
                  </a:lnTo>
                  <a:lnTo>
                    <a:pt x="1290" y="420"/>
                  </a:lnTo>
                  <a:lnTo>
                    <a:pt x="1292" y="424"/>
                  </a:lnTo>
                  <a:lnTo>
                    <a:pt x="1294" y="426"/>
                  </a:lnTo>
                  <a:lnTo>
                    <a:pt x="1298" y="426"/>
                  </a:lnTo>
                  <a:lnTo>
                    <a:pt x="1300" y="425"/>
                  </a:lnTo>
                  <a:lnTo>
                    <a:pt x="1302" y="424"/>
                  </a:lnTo>
                  <a:lnTo>
                    <a:pt x="1303" y="422"/>
                  </a:lnTo>
                  <a:lnTo>
                    <a:pt x="1304" y="420"/>
                  </a:lnTo>
                  <a:lnTo>
                    <a:pt x="1306" y="411"/>
                  </a:lnTo>
                  <a:lnTo>
                    <a:pt x="1307" y="404"/>
                  </a:lnTo>
                  <a:lnTo>
                    <a:pt x="1306" y="395"/>
                  </a:lnTo>
                  <a:lnTo>
                    <a:pt x="1304" y="387"/>
                  </a:lnTo>
                  <a:lnTo>
                    <a:pt x="1301" y="381"/>
                  </a:lnTo>
                  <a:lnTo>
                    <a:pt x="1298" y="374"/>
                  </a:lnTo>
                  <a:lnTo>
                    <a:pt x="1293" y="369"/>
                  </a:lnTo>
                  <a:lnTo>
                    <a:pt x="1288" y="364"/>
                  </a:lnTo>
                  <a:lnTo>
                    <a:pt x="1282" y="359"/>
                  </a:lnTo>
                  <a:lnTo>
                    <a:pt x="1276" y="356"/>
                  </a:lnTo>
                  <a:lnTo>
                    <a:pt x="1273" y="355"/>
                  </a:lnTo>
                  <a:lnTo>
                    <a:pt x="1269" y="355"/>
                  </a:lnTo>
                  <a:lnTo>
                    <a:pt x="1267" y="357"/>
                  </a:lnTo>
                  <a:lnTo>
                    <a:pt x="1265" y="360"/>
                  </a:lnTo>
                  <a:lnTo>
                    <a:pt x="1263" y="362"/>
                  </a:lnTo>
                  <a:lnTo>
                    <a:pt x="1260" y="362"/>
                  </a:lnTo>
                  <a:lnTo>
                    <a:pt x="1259" y="361"/>
                  </a:lnTo>
                  <a:lnTo>
                    <a:pt x="1259" y="358"/>
                  </a:lnTo>
                  <a:close/>
                  <a:moveTo>
                    <a:pt x="1270" y="410"/>
                  </a:moveTo>
                  <a:lnTo>
                    <a:pt x="1273" y="411"/>
                  </a:lnTo>
                  <a:lnTo>
                    <a:pt x="1275" y="413"/>
                  </a:lnTo>
                  <a:lnTo>
                    <a:pt x="1276" y="417"/>
                  </a:lnTo>
                  <a:lnTo>
                    <a:pt x="1277" y="420"/>
                  </a:lnTo>
                  <a:lnTo>
                    <a:pt x="1276" y="424"/>
                  </a:lnTo>
                  <a:lnTo>
                    <a:pt x="1275" y="427"/>
                  </a:lnTo>
                  <a:lnTo>
                    <a:pt x="1273" y="430"/>
                  </a:lnTo>
                  <a:lnTo>
                    <a:pt x="1270" y="430"/>
                  </a:lnTo>
                  <a:lnTo>
                    <a:pt x="1267" y="430"/>
                  </a:lnTo>
                  <a:lnTo>
                    <a:pt x="1266" y="427"/>
                  </a:lnTo>
                  <a:lnTo>
                    <a:pt x="1264" y="424"/>
                  </a:lnTo>
                  <a:lnTo>
                    <a:pt x="1264" y="420"/>
                  </a:lnTo>
                  <a:lnTo>
                    <a:pt x="1264" y="417"/>
                  </a:lnTo>
                  <a:lnTo>
                    <a:pt x="1266" y="413"/>
                  </a:lnTo>
                  <a:lnTo>
                    <a:pt x="1267" y="411"/>
                  </a:lnTo>
                  <a:lnTo>
                    <a:pt x="1270" y="410"/>
                  </a:lnTo>
                  <a:close/>
                  <a:moveTo>
                    <a:pt x="1239" y="360"/>
                  </a:moveTo>
                  <a:lnTo>
                    <a:pt x="1240" y="353"/>
                  </a:lnTo>
                  <a:lnTo>
                    <a:pt x="1239" y="347"/>
                  </a:lnTo>
                  <a:lnTo>
                    <a:pt x="1237" y="344"/>
                  </a:lnTo>
                  <a:lnTo>
                    <a:pt x="1234" y="341"/>
                  </a:lnTo>
                  <a:lnTo>
                    <a:pt x="1226" y="338"/>
                  </a:lnTo>
                  <a:lnTo>
                    <a:pt x="1217" y="335"/>
                  </a:lnTo>
                  <a:lnTo>
                    <a:pt x="1204" y="330"/>
                  </a:lnTo>
                  <a:lnTo>
                    <a:pt x="1193" y="323"/>
                  </a:lnTo>
                  <a:lnTo>
                    <a:pt x="1184" y="317"/>
                  </a:lnTo>
                  <a:lnTo>
                    <a:pt x="1174" y="308"/>
                  </a:lnTo>
                  <a:lnTo>
                    <a:pt x="1165" y="298"/>
                  </a:lnTo>
                  <a:lnTo>
                    <a:pt x="1157" y="287"/>
                  </a:lnTo>
                  <a:lnTo>
                    <a:pt x="1149" y="276"/>
                  </a:lnTo>
                  <a:lnTo>
                    <a:pt x="1143" y="264"/>
                  </a:lnTo>
                  <a:lnTo>
                    <a:pt x="1139" y="258"/>
                  </a:lnTo>
                  <a:lnTo>
                    <a:pt x="1135" y="254"/>
                  </a:lnTo>
                  <a:lnTo>
                    <a:pt x="1132" y="250"/>
                  </a:lnTo>
                  <a:lnTo>
                    <a:pt x="1127" y="245"/>
                  </a:lnTo>
                  <a:lnTo>
                    <a:pt x="1117" y="234"/>
                  </a:lnTo>
                  <a:lnTo>
                    <a:pt x="1105" y="225"/>
                  </a:lnTo>
                  <a:lnTo>
                    <a:pt x="1098" y="220"/>
                  </a:lnTo>
                  <a:lnTo>
                    <a:pt x="1092" y="217"/>
                  </a:lnTo>
                  <a:lnTo>
                    <a:pt x="1085" y="214"/>
                  </a:lnTo>
                  <a:lnTo>
                    <a:pt x="1079" y="212"/>
                  </a:lnTo>
                  <a:lnTo>
                    <a:pt x="1076" y="210"/>
                  </a:lnTo>
                  <a:lnTo>
                    <a:pt x="1074" y="210"/>
                  </a:lnTo>
                  <a:lnTo>
                    <a:pt x="1072" y="209"/>
                  </a:lnTo>
                  <a:lnTo>
                    <a:pt x="1071" y="209"/>
                  </a:lnTo>
                  <a:lnTo>
                    <a:pt x="1061" y="208"/>
                  </a:lnTo>
                  <a:lnTo>
                    <a:pt x="1051" y="208"/>
                  </a:lnTo>
                  <a:lnTo>
                    <a:pt x="1050" y="208"/>
                  </a:lnTo>
                  <a:lnTo>
                    <a:pt x="1048" y="208"/>
                  </a:lnTo>
                  <a:lnTo>
                    <a:pt x="1054" y="213"/>
                  </a:lnTo>
                  <a:lnTo>
                    <a:pt x="1060" y="217"/>
                  </a:lnTo>
                  <a:lnTo>
                    <a:pt x="1066" y="221"/>
                  </a:lnTo>
                  <a:lnTo>
                    <a:pt x="1070" y="223"/>
                  </a:lnTo>
                  <a:lnTo>
                    <a:pt x="1071" y="225"/>
                  </a:lnTo>
                  <a:lnTo>
                    <a:pt x="1073" y="226"/>
                  </a:lnTo>
                  <a:lnTo>
                    <a:pt x="1075" y="227"/>
                  </a:lnTo>
                  <a:lnTo>
                    <a:pt x="1076" y="229"/>
                  </a:lnTo>
                  <a:lnTo>
                    <a:pt x="1080" y="230"/>
                  </a:lnTo>
                  <a:lnTo>
                    <a:pt x="1092" y="240"/>
                  </a:lnTo>
                  <a:lnTo>
                    <a:pt x="1101" y="251"/>
                  </a:lnTo>
                  <a:lnTo>
                    <a:pt x="1109" y="260"/>
                  </a:lnTo>
                  <a:lnTo>
                    <a:pt x="1117" y="270"/>
                  </a:lnTo>
                  <a:lnTo>
                    <a:pt x="1122" y="281"/>
                  </a:lnTo>
                  <a:lnTo>
                    <a:pt x="1127" y="291"/>
                  </a:lnTo>
                  <a:lnTo>
                    <a:pt x="1132" y="299"/>
                  </a:lnTo>
                  <a:lnTo>
                    <a:pt x="1137" y="307"/>
                  </a:lnTo>
                  <a:lnTo>
                    <a:pt x="1143" y="316"/>
                  </a:lnTo>
                  <a:lnTo>
                    <a:pt x="1148" y="324"/>
                  </a:lnTo>
                  <a:lnTo>
                    <a:pt x="1150" y="328"/>
                  </a:lnTo>
                  <a:lnTo>
                    <a:pt x="1153" y="331"/>
                  </a:lnTo>
                  <a:lnTo>
                    <a:pt x="1157" y="334"/>
                  </a:lnTo>
                  <a:lnTo>
                    <a:pt x="1160" y="337"/>
                  </a:lnTo>
                  <a:lnTo>
                    <a:pt x="1172" y="350"/>
                  </a:lnTo>
                  <a:lnTo>
                    <a:pt x="1185" y="362"/>
                  </a:lnTo>
                  <a:lnTo>
                    <a:pt x="1189" y="366"/>
                  </a:lnTo>
                  <a:lnTo>
                    <a:pt x="1195" y="369"/>
                  </a:lnTo>
                  <a:lnTo>
                    <a:pt x="1200" y="372"/>
                  </a:lnTo>
                  <a:lnTo>
                    <a:pt x="1205" y="374"/>
                  </a:lnTo>
                  <a:lnTo>
                    <a:pt x="1212" y="376"/>
                  </a:lnTo>
                  <a:lnTo>
                    <a:pt x="1217" y="378"/>
                  </a:lnTo>
                  <a:lnTo>
                    <a:pt x="1224" y="378"/>
                  </a:lnTo>
                  <a:lnTo>
                    <a:pt x="1228" y="375"/>
                  </a:lnTo>
                  <a:lnTo>
                    <a:pt x="1231" y="373"/>
                  </a:lnTo>
                  <a:lnTo>
                    <a:pt x="1235" y="370"/>
                  </a:lnTo>
                  <a:lnTo>
                    <a:pt x="1237" y="366"/>
                  </a:lnTo>
                  <a:lnTo>
                    <a:pt x="1239" y="360"/>
                  </a:lnTo>
                  <a:close/>
                  <a:moveTo>
                    <a:pt x="1228" y="381"/>
                  </a:moveTo>
                  <a:lnTo>
                    <a:pt x="1220" y="380"/>
                  </a:lnTo>
                  <a:lnTo>
                    <a:pt x="1210" y="380"/>
                  </a:lnTo>
                  <a:lnTo>
                    <a:pt x="1205" y="380"/>
                  </a:lnTo>
                  <a:lnTo>
                    <a:pt x="1201" y="381"/>
                  </a:lnTo>
                  <a:lnTo>
                    <a:pt x="1197" y="383"/>
                  </a:lnTo>
                  <a:lnTo>
                    <a:pt x="1193" y="387"/>
                  </a:lnTo>
                  <a:lnTo>
                    <a:pt x="1196" y="391"/>
                  </a:lnTo>
                  <a:lnTo>
                    <a:pt x="1199" y="394"/>
                  </a:lnTo>
                  <a:lnTo>
                    <a:pt x="1203" y="395"/>
                  </a:lnTo>
                  <a:lnTo>
                    <a:pt x="1208" y="397"/>
                  </a:lnTo>
                  <a:lnTo>
                    <a:pt x="1218" y="397"/>
                  </a:lnTo>
                  <a:lnTo>
                    <a:pt x="1227" y="397"/>
                  </a:lnTo>
                  <a:lnTo>
                    <a:pt x="1228" y="381"/>
                  </a:lnTo>
                  <a:close/>
                  <a:moveTo>
                    <a:pt x="1580" y="883"/>
                  </a:moveTo>
                  <a:lnTo>
                    <a:pt x="1585" y="877"/>
                  </a:lnTo>
                  <a:lnTo>
                    <a:pt x="1590" y="871"/>
                  </a:lnTo>
                  <a:lnTo>
                    <a:pt x="1596" y="864"/>
                  </a:lnTo>
                  <a:lnTo>
                    <a:pt x="1599" y="856"/>
                  </a:lnTo>
                  <a:lnTo>
                    <a:pt x="1599" y="849"/>
                  </a:lnTo>
                  <a:lnTo>
                    <a:pt x="1598" y="841"/>
                  </a:lnTo>
                  <a:lnTo>
                    <a:pt x="1596" y="832"/>
                  </a:lnTo>
                  <a:lnTo>
                    <a:pt x="1592" y="822"/>
                  </a:lnTo>
                  <a:lnTo>
                    <a:pt x="1588" y="828"/>
                  </a:lnTo>
                  <a:lnTo>
                    <a:pt x="1584" y="833"/>
                  </a:lnTo>
                  <a:lnTo>
                    <a:pt x="1580" y="840"/>
                  </a:lnTo>
                  <a:lnTo>
                    <a:pt x="1578" y="845"/>
                  </a:lnTo>
                  <a:lnTo>
                    <a:pt x="1576" y="854"/>
                  </a:lnTo>
                  <a:lnTo>
                    <a:pt x="1576" y="862"/>
                  </a:lnTo>
                  <a:lnTo>
                    <a:pt x="1578" y="872"/>
                  </a:lnTo>
                  <a:lnTo>
                    <a:pt x="1580" y="883"/>
                  </a:lnTo>
                  <a:close/>
                  <a:moveTo>
                    <a:pt x="1602" y="862"/>
                  </a:moveTo>
                  <a:lnTo>
                    <a:pt x="1598" y="869"/>
                  </a:lnTo>
                  <a:lnTo>
                    <a:pt x="1593" y="874"/>
                  </a:lnTo>
                  <a:lnTo>
                    <a:pt x="1587" y="881"/>
                  </a:lnTo>
                  <a:lnTo>
                    <a:pt x="1583" y="890"/>
                  </a:lnTo>
                  <a:lnTo>
                    <a:pt x="1585" y="898"/>
                  </a:lnTo>
                  <a:lnTo>
                    <a:pt x="1588" y="907"/>
                  </a:lnTo>
                  <a:lnTo>
                    <a:pt x="1590" y="916"/>
                  </a:lnTo>
                  <a:lnTo>
                    <a:pt x="1592" y="923"/>
                  </a:lnTo>
                  <a:lnTo>
                    <a:pt x="1597" y="918"/>
                  </a:lnTo>
                  <a:lnTo>
                    <a:pt x="1601" y="912"/>
                  </a:lnTo>
                  <a:lnTo>
                    <a:pt x="1605" y="906"/>
                  </a:lnTo>
                  <a:lnTo>
                    <a:pt x="1608" y="899"/>
                  </a:lnTo>
                  <a:lnTo>
                    <a:pt x="1609" y="891"/>
                  </a:lnTo>
                  <a:lnTo>
                    <a:pt x="1608" y="882"/>
                  </a:lnTo>
                  <a:lnTo>
                    <a:pt x="1605" y="872"/>
                  </a:lnTo>
                  <a:lnTo>
                    <a:pt x="1602" y="862"/>
                  </a:lnTo>
                  <a:close/>
                  <a:moveTo>
                    <a:pt x="1610" y="909"/>
                  </a:moveTo>
                  <a:lnTo>
                    <a:pt x="1608" y="912"/>
                  </a:lnTo>
                  <a:lnTo>
                    <a:pt x="1604" y="916"/>
                  </a:lnTo>
                  <a:lnTo>
                    <a:pt x="1598" y="922"/>
                  </a:lnTo>
                  <a:lnTo>
                    <a:pt x="1593" y="930"/>
                  </a:lnTo>
                  <a:lnTo>
                    <a:pt x="1595" y="938"/>
                  </a:lnTo>
                  <a:lnTo>
                    <a:pt x="1596" y="946"/>
                  </a:lnTo>
                  <a:lnTo>
                    <a:pt x="1596" y="955"/>
                  </a:lnTo>
                  <a:lnTo>
                    <a:pt x="1595" y="962"/>
                  </a:lnTo>
                  <a:lnTo>
                    <a:pt x="1600" y="959"/>
                  </a:lnTo>
                  <a:lnTo>
                    <a:pt x="1603" y="956"/>
                  </a:lnTo>
                  <a:lnTo>
                    <a:pt x="1606" y="951"/>
                  </a:lnTo>
                  <a:lnTo>
                    <a:pt x="1609" y="947"/>
                  </a:lnTo>
                  <a:lnTo>
                    <a:pt x="1611" y="939"/>
                  </a:lnTo>
                  <a:lnTo>
                    <a:pt x="1612" y="930"/>
                  </a:lnTo>
                  <a:lnTo>
                    <a:pt x="1611" y="919"/>
                  </a:lnTo>
                  <a:lnTo>
                    <a:pt x="1610" y="909"/>
                  </a:lnTo>
                  <a:close/>
                  <a:moveTo>
                    <a:pt x="1988" y="865"/>
                  </a:moveTo>
                  <a:lnTo>
                    <a:pt x="1987" y="870"/>
                  </a:lnTo>
                  <a:lnTo>
                    <a:pt x="1985" y="882"/>
                  </a:lnTo>
                  <a:lnTo>
                    <a:pt x="1984" y="894"/>
                  </a:lnTo>
                  <a:lnTo>
                    <a:pt x="1984" y="899"/>
                  </a:lnTo>
                  <a:lnTo>
                    <a:pt x="1986" y="905"/>
                  </a:lnTo>
                  <a:lnTo>
                    <a:pt x="1989" y="909"/>
                  </a:lnTo>
                  <a:lnTo>
                    <a:pt x="1995" y="912"/>
                  </a:lnTo>
                  <a:lnTo>
                    <a:pt x="2000" y="913"/>
                  </a:lnTo>
                  <a:lnTo>
                    <a:pt x="2004" y="915"/>
                  </a:lnTo>
                  <a:lnTo>
                    <a:pt x="2008" y="915"/>
                  </a:lnTo>
                  <a:lnTo>
                    <a:pt x="2011" y="913"/>
                  </a:lnTo>
                  <a:lnTo>
                    <a:pt x="2015" y="911"/>
                  </a:lnTo>
                  <a:lnTo>
                    <a:pt x="2018" y="907"/>
                  </a:lnTo>
                  <a:lnTo>
                    <a:pt x="2022" y="901"/>
                  </a:lnTo>
                  <a:lnTo>
                    <a:pt x="2025" y="894"/>
                  </a:lnTo>
                  <a:lnTo>
                    <a:pt x="2012" y="879"/>
                  </a:lnTo>
                  <a:lnTo>
                    <a:pt x="2001" y="864"/>
                  </a:lnTo>
                  <a:lnTo>
                    <a:pt x="1991" y="848"/>
                  </a:lnTo>
                  <a:lnTo>
                    <a:pt x="1982" y="832"/>
                  </a:lnTo>
                  <a:lnTo>
                    <a:pt x="1959" y="833"/>
                  </a:lnTo>
                  <a:lnTo>
                    <a:pt x="1936" y="835"/>
                  </a:lnTo>
                  <a:lnTo>
                    <a:pt x="1914" y="837"/>
                  </a:lnTo>
                  <a:lnTo>
                    <a:pt x="1893" y="839"/>
                  </a:lnTo>
                  <a:lnTo>
                    <a:pt x="1872" y="849"/>
                  </a:lnTo>
                  <a:lnTo>
                    <a:pt x="1851" y="859"/>
                  </a:lnTo>
                  <a:lnTo>
                    <a:pt x="1832" y="868"/>
                  </a:lnTo>
                  <a:lnTo>
                    <a:pt x="1812" y="874"/>
                  </a:lnTo>
                  <a:lnTo>
                    <a:pt x="1796" y="879"/>
                  </a:lnTo>
                  <a:lnTo>
                    <a:pt x="1780" y="882"/>
                  </a:lnTo>
                  <a:lnTo>
                    <a:pt x="1765" y="884"/>
                  </a:lnTo>
                  <a:lnTo>
                    <a:pt x="1750" y="884"/>
                  </a:lnTo>
                  <a:lnTo>
                    <a:pt x="1751" y="892"/>
                  </a:lnTo>
                  <a:lnTo>
                    <a:pt x="1752" y="899"/>
                  </a:lnTo>
                  <a:lnTo>
                    <a:pt x="1751" y="908"/>
                  </a:lnTo>
                  <a:lnTo>
                    <a:pt x="1750" y="916"/>
                  </a:lnTo>
                  <a:lnTo>
                    <a:pt x="1747" y="924"/>
                  </a:lnTo>
                  <a:lnTo>
                    <a:pt x="1744" y="932"/>
                  </a:lnTo>
                  <a:lnTo>
                    <a:pt x="1742" y="936"/>
                  </a:lnTo>
                  <a:lnTo>
                    <a:pt x="1742" y="938"/>
                  </a:lnTo>
                  <a:lnTo>
                    <a:pt x="1744" y="941"/>
                  </a:lnTo>
                  <a:lnTo>
                    <a:pt x="1747" y="941"/>
                  </a:lnTo>
                  <a:lnTo>
                    <a:pt x="1752" y="939"/>
                  </a:lnTo>
                  <a:lnTo>
                    <a:pt x="1756" y="937"/>
                  </a:lnTo>
                  <a:lnTo>
                    <a:pt x="1758" y="936"/>
                  </a:lnTo>
                  <a:lnTo>
                    <a:pt x="1760" y="935"/>
                  </a:lnTo>
                  <a:lnTo>
                    <a:pt x="1767" y="933"/>
                  </a:lnTo>
                  <a:lnTo>
                    <a:pt x="1773" y="930"/>
                  </a:lnTo>
                  <a:lnTo>
                    <a:pt x="1780" y="926"/>
                  </a:lnTo>
                  <a:lnTo>
                    <a:pt x="1786" y="922"/>
                  </a:lnTo>
                  <a:lnTo>
                    <a:pt x="1799" y="913"/>
                  </a:lnTo>
                  <a:lnTo>
                    <a:pt x="1811" y="904"/>
                  </a:lnTo>
                  <a:lnTo>
                    <a:pt x="1823" y="894"/>
                  </a:lnTo>
                  <a:lnTo>
                    <a:pt x="1836" y="885"/>
                  </a:lnTo>
                  <a:lnTo>
                    <a:pt x="1853" y="877"/>
                  </a:lnTo>
                  <a:lnTo>
                    <a:pt x="1869" y="869"/>
                  </a:lnTo>
                  <a:lnTo>
                    <a:pt x="1883" y="864"/>
                  </a:lnTo>
                  <a:lnTo>
                    <a:pt x="1897" y="859"/>
                  </a:lnTo>
                  <a:lnTo>
                    <a:pt x="1912" y="856"/>
                  </a:lnTo>
                  <a:lnTo>
                    <a:pt x="1927" y="855"/>
                  </a:lnTo>
                  <a:lnTo>
                    <a:pt x="1943" y="855"/>
                  </a:lnTo>
                  <a:lnTo>
                    <a:pt x="1958" y="856"/>
                  </a:lnTo>
                  <a:lnTo>
                    <a:pt x="1973" y="859"/>
                  </a:lnTo>
                  <a:lnTo>
                    <a:pt x="1988" y="865"/>
                  </a:lnTo>
                  <a:close/>
                  <a:moveTo>
                    <a:pt x="1288" y="541"/>
                  </a:moveTo>
                  <a:lnTo>
                    <a:pt x="1291" y="545"/>
                  </a:lnTo>
                  <a:lnTo>
                    <a:pt x="1295" y="548"/>
                  </a:lnTo>
                  <a:lnTo>
                    <a:pt x="1300" y="550"/>
                  </a:lnTo>
                  <a:lnTo>
                    <a:pt x="1305" y="552"/>
                  </a:lnTo>
                  <a:lnTo>
                    <a:pt x="1312" y="553"/>
                  </a:lnTo>
                  <a:lnTo>
                    <a:pt x="1319" y="553"/>
                  </a:lnTo>
                  <a:lnTo>
                    <a:pt x="1326" y="553"/>
                  </a:lnTo>
                  <a:lnTo>
                    <a:pt x="1332" y="552"/>
                  </a:lnTo>
                  <a:lnTo>
                    <a:pt x="1339" y="551"/>
                  </a:lnTo>
                  <a:lnTo>
                    <a:pt x="1344" y="548"/>
                  </a:lnTo>
                  <a:lnTo>
                    <a:pt x="1348" y="545"/>
                  </a:lnTo>
                  <a:lnTo>
                    <a:pt x="1353" y="540"/>
                  </a:lnTo>
                  <a:lnTo>
                    <a:pt x="1346" y="538"/>
                  </a:lnTo>
                  <a:lnTo>
                    <a:pt x="1339" y="537"/>
                  </a:lnTo>
                  <a:lnTo>
                    <a:pt x="1329" y="536"/>
                  </a:lnTo>
                  <a:lnTo>
                    <a:pt x="1320" y="536"/>
                  </a:lnTo>
                  <a:lnTo>
                    <a:pt x="1311" y="536"/>
                  </a:lnTo>
                  <a:lnTo>
                    <a:pt x="1302" y="537"/>
                  </a:lnTo>
                  <a:lnTo>
                    <a:pt x="1294" y="539"/>
                  </a:lnTo>
                  <a:lnTo>
                    <a:pt x="1288" y="541"/>
                  </a:lnTo>
                  <a:close/>
                  <a:moveTo>
                    <a:pt x="1291" y="311"/>
                  </a:moveTo>
                  <a:lnTo>
                    <a:pt x="1291" y="299"/>
                  </a:lnTo>
                  <a:lnTo>
                    <a:pt x="1291" y="287"/>
                  </a:lnTo>
                  <a:lnTo>
                    <a:pt x="1291" y="277"/>
                  </a:lnTo>
                  <a:lnTo>
                    <a:pt x="1291" y="265"/>
                  </a:lnTo>
                  <a:lnTo>
                    <a:pt x="1291" y="253"/>
                  </a:lnTo>
                  <a:lnTo>
                    <a:pt x="1291" y="241"/>
                  </a:lnTo>
                  <a:lnTo>
                    <a:pt x="1291" y="230"/>
                  </a:lnTo>
                  <a:lnTo>
                    <a:pt x="1291" y="218"/>
                  </a:lnTo>
                  <a:lnTo>
                    <a:pt x="1215" y="218"/>
                  </a:lnTo>
                  <a:lnTo>
                    <a:pt x="1195" y="232"/>
                  </a:lnTo>
                  <a:lnTo>
                    <a:pt x="1179" y="242"/>
                  </a:lnTo>
                  <a:lnTo>
                    <a:pt x="1182" y="138"/>
                  </a:lnTo>
                  <a:lnTo>
                    <a:pt x="1195" y="146"/>
                  </a:lnTo>
                  <a:lnTo>
                    <a:pt x="1215" y="161"/>
                  </a:lnTo>
                  <a:lnTo>
                    <a:pt x="1291" y="161"/>
                  </a:lnTo>
                  <a:lnTo>
                    <a:pt x="1291" y="113"/>
                  </a:lnTo>
                  <a:lnTo>
                    <a:pt x="1288" y="108"/>
                  </a:lnTo>
                  <a:lnTo>
                    <a:pt x="1285" y="105"/>
                  </a:lnTo>
                  <a:lnTo>
                    <a:pt x="1280" y="100"/>
                  </a:lnTo>
                  <a:lnTo>
                    <a:pt x="1276" y="94"/>
                  </a:lnTo>
                  <a:lnTo>
                    <a:pt x="1266" y="79"/>
                  </a:lnTo>
                  <a:lnTo>
                    <a:pt x="1283" y="79"/>
                  </a:lnTo>
                  <a:lnTo>
                    <a:pt x="1359" y="79"/>
                  </a:lnTo>
                  <a:lnTo>
                    <a:pt x="1377" y="79"/>
                  </a:lnTo>
                  <a:lnTo>
                    <a:pt x="1367" y="93"/>
                  </a:lnTo>
                  <a:lnTo>
                    <a:pt x="1364" y="99"/>
                  </a:lnTo>
                  <a:lnTo>
                    <a:pt x="1360" y="104"/>
                  </a:lnTo>
                  <a:lnTo>
                    <a:pt x="1358" y="108"/>
                  </a:lnTo>
                  <a:lnTo>
                    <a:pt x="1355" y="113"/>
                  </a:lnTo>
                  <a:lnTo>
                    <a:pt x="1355" y="161"/>
                  </a:lnTo>
                  <a:lnTo>
                    <a:pt x="1424" y="161"/>
                  </a:lnTo>
                  <a:lnTo>
                    <a:pt x="1450" y="145"/>
                  </a:lnTo>
                  <a:lnTo>
                    <a:pt x="1464" y="138"/>
                  </a:lnTo>
                  <a:lnTo>
                    <a:pt x="1464" y="163"/>
                  </a:lnTo>
                  <a:lnTo>
                    <a:pt x="1464" y="189"/>
                  </a:lnTo>
                  <a:lnTo>
                    <a:pt x="1464" y="214"/>
                  </a:lnTo>
                  <a:lnTo>
                    <a:pt x="1464" y="240"/>
                  </a:lnTo>
                  <a:lnTo>
                    <a:pt x="1450" y="232"/>
                  </a:lnTo>
                  <a:lnTo>
                    <a:pt x="1444" y="229"/>
                  </a:lnTo>
                  <a:lnTo>
                    <a:pt x="1437" y="225"/>
                  </a:lnTo>
                  <a:lnTo>
                    <a:pt x="1431" y="221"/>
                  </a:lnTo>
                  <a:lnTo>
                    <a:pt x="1424" y="218"/>
                  </a:lnTo>
                  <a:lnTo>
                    <a:pt x="1355" y="218"/>
                  </a:lnTo>
                  <a:lnTo>
                    <a:pt x="1355" y="312"/>
                  </a:lnTo>
                  <a:lnTo>
                    <a:pt x="1364" y="315"/>
                  </a:lnTo>
                  <a:lnTo>
                    <a:pt x="1373" y="317"/>
                  </a:lnTo>
                  <a:lnTo>
                    <a:pt x="1383" y="320"/>
                  </a:lnTo>
                  <a:lnTo>
                    <a:pt x="1394" y="323"/>
                  </a:lnTo>
                  <a:lnTo>
                    <a:pt x="1399" y="324"/>
                  </a:lnTo>
                  <a:lnTo>
                    <a:pt x="1406" y="324"/>
                  </a:lnTo>
                  <a:lnTo>
                    <a:pt x="1412" y="324"/>
                  </a:lnTo>
                  <a:lnTo>
                    <a:pt x="1418" y="322"/>
                  </a:lnTo>
                  <a:lnTo>
                    <a:pt x="1429" y="319"/>
                  </a:lnTo>
                  <a:lnTo>
                    <a:pt x="1438" y="316"/>
                  </a:lnTo>
                  <a:lnTo>
                    <a:pt x="1449" y="309"/>
                  </a:lnTo>
                  <a:lnTo>
                    <a:pt x="1459" y="304"/>
                  </a:lnTo>
                  <a:lnTo>
                    <a:pt x="1466" y="298"/>
                  </a:lnTo>
                  <a:lnTo>
                    <a:pt x="1471" y="294"/>
                  </a:lnTo>
                  <a:lnTo>
                    <a:pt x="1476" y="289"/>
                  </a:lnTo>
                  <a:lnTo>
                    <a:pt x="1481" y="282"/>
                  </a:lnTo>
                  <a:lnTo>
                    <a:pt x="1491" y="270"/>
                  </a:lnTo>
                  <a:lnTo>
                    <a:pt x="1499" y="257"/>
                  </a:lnTo>
                  <a:lnTo>
                    <a:pt x="1511" y="239"/>
                  </a:lnTo>
                  <a:lnTo>
                    <a:pt x="1525" y="221"/>
                  </a:lnTo>
                  <a:lnTo>
                    <a:pt x="1534" y="214"/>
                  </a:lnTo>
                  <a:lnTo>
                    <a:pt x="1543" y="206"/>
                  </a:lnTo>
                  <a:lnTo>
                    <a:pt x="1552" y="200"/>
                  </a:lnTo>
                  <a:lnTo>
                    <a:pt x="1564" y="195"/>
                  </a:lnTo>
                  <a:lnTo>
                    <a:pt x="1577" y="190"/>
                  </a:lnTo>
                  <a:lnTo>
                    <a:pt x="1591" y="188"/>
                  </a:lnTo>
                  <a:lnTo>
                    <a:pt x="1595" y="187"/>
                  </a:lnTo>
                  <a:lnTo>
                    <a:pt x="1597" y="187"/>
                  </a:lnTo>
                  <a:lnTo>
                    <a:pt x="1600" y="187"/>
                  </a:lnTo>
                  <a:lnTo>
                    <a:pt x="1602" y="187"/>
                  </a:lnTo>
                  <a:lnTo>
                    <a:pt x="1604" y="187"/>
                  </a:lnTo>
                  <a:lnTo>
                    <a:pt x="1615" y="188"/>
                  </a:lnTo>
                  <a:lnTo>
                    <a:pt x="1624" y="191"/>
                  </a:lnTo>
                  <a:lnTo>
                    <a:pt x="1626" y="192"/>
                  </a:lnTo>
                  <a:lnTo>
                    <a:pt x="1627" y="193"/>
                  </a:lnTo>
                  <a:lnTo>
                    <a:pt x="1629" y="195"/>
                  </a:lnTo>
                  <a:lnTo>
                    <a:pt x="1630" y="199"/>
                  </a:lnTo>
                  <a:lnTo>
                    <a:pt x="1631" y="202"/>
                  </a:lnTo>
                  <a:lnTo>
                    <a:pt x="1631" y="205"/>
                  </a:lnTo>
                  <a:lnTo>
                    <a:pt x="1630" y="208"/>
                  </a:lnTo>
                  <a:lnTo>
                    <a:pt x="1629" y="212"/>
                  </a:lnTo>
                  <a:lnTo>
                    <a:pt x="1625" y="217"/>
                  </a:lnTo>
                  <a:lnTo>
                    <a:pt x="1619" y="221"/>
                  </a:lnTo>
                  <a:lnTo>
                    <a:pt x="1611" y="227"/>
                  </a:lnTo>
                  <a:lnTo>
                    <a:pt x="1604" y="230"/>
                  </a:lnTo>
                  <a:lnTo>
                    <a:pt x="1596" y="235"/>
                  </a:lnTo>
                  <a:lnTo>
                    <a:pt x="1588" y="241"/>
                  </a:lnTo>
                  <a:lnTo>
                    <a:pt x="1582" y="247"/>
                  </a:lnTo>
                  <a:lnTo>
                    <a:pt x="1576" y="254"/>
                  </a:lnTo>
                  <a:lnTo>
                    <a:pt x="1565" y="269"/>
                  </a:lnTo>
                  <a:lnTo>
                    <a:pt x="1556" y="285"/>
                  </a:lnTo>
                  <a:lnTo>
                    <a:pt x="1553" y="290"/>
                  </a:lnTo>
                  <a:lnTo>
                    <a:pt x="1550" y="295"/>
                  </a:lnTo>
                  <a:lnTo>
                    <a:pt x="1547" y="302"/>
                  </a:lnTo>
                  <a:lnTo>
                    <a:pt x="1537" y="319"/>
                  </a:lnTo>
                  <a:lnTo>
                    <a:pt x="1527" y="336"/>
                  </a:lnTo>
                  <a:lnTo>
                    <a:pt x="1517" y="353"/>
                  </a:lnTo>
                  <a:lnTo>
                    <a:pt x="1504" y="368"/>
                  </a:lnTo>
                  <a:lnTo>
                    <a:pt x="1513" y="378"/>
                  </a:lnTo>
                  <a:lnTo>
                    <a:pt x="1522" y="386"/>
                  </a:lnTo>
                  <a:lnTo>
                    <a:pt x="1532" y="396"/>
                  </a:lnTo>
                  <a:lnTo>
                    <a:pt x="1540" y="406"/>
                  </a:lnTo>
                  <a:lnTo>
                    <a:pt x="1550" y="418"/>
                  </a:lnTo>
                  <a:lnTo>
                    <a:pt x="1560" y="430"/>
                  </a:lnTo>
                  <a:lnTo>
                    <a:pt x="1570" y="443"/>
                  </a:lnTo>
                  <a:lnTo>
                    <a:pt x="1579" y="458"/>
                  </a:lnTo>
                  <a:lnTo>
                    <a:pt x="1589" y="462"/>
                  </a:lnTo>
                  <a:lnTo>
                    <a:pt x="1598" y="468"/>
                  </a:lnTo>
                  <a:lnTo>
                    <a:pt x="1606" y="473"/>
                  </a:lnTo>
                  <a:lnTo>
                    <a:pt x="1615" y="478"/>
                  </a:lnTo>
                  <a:lnTo>
                    <a:pt x="1622" y="483"/>
                  </a:lnTo>
                  <a:lnTo>
                    <a:pt x="1628" y="487"/>
                  </a:lnTo>
                  <a:lnTo>
                    <a:pt x="1629" y="488"/>
                  </a:lnTo>
                  <a:lnTo>
                    <a:pt x="1639" y="497"/>
                  </a:lnTo>
                  <a:lnTo>
                    <a:pt x="1648" y="506"/>
                  </a:lnTo>
                  <a:lnTo>
                    <a:pt x="1656" y="514"/>
                  </a:lnTo>
                  <a:lnTo>
                    <a:pt x="1664" y="523"/>
                  </a:lnTo>
                  <a:lnTo>
                    <a:pt x="1673" y="533"/>
                  </a:lnTo>
                  <a:lnTo>
                    <a:pt x="1680" y="542"/>
                  </a:lnTo>
                  <a:lnTo>
                    <a:pt x="1687" y="551"/>
                  </a:lnTo>
                  <a:lnTo>
                    <a:pt x="1692" y="560"/>
                  </a:lnTo>
                  <a:lnTo>
                    <a:pt x="1704" y="563"/>
                  </a:lnTo>
                  <a:lnTo>
                    <a:pt x="1715" y="565"/>
                  </a:lnTo>
                  <a:lnTo>
                    <a:pt x="1738" y="572"/>
                  </a:lnTo>
                  <a:lnTo>
                    <a:pt x="1762" y="576"/>
                  </a:lnTo>
                  <a:lnTo>
                    <a:pt x="1773" y="577"/>
                  </a:lnTo>
                  <a:lnTo>
                    <a:pt x="1785" y="577"/>
                  </a:lnTo>
                  <a:lnTo>
                    <a:pt x="1798" y="576"/>
                  </a:lnTo>
                  <a:lnTo>
                    <a:pt x="1811" y="575"/>
                  </a:lnTo>
                  <a:lnTo>
                    <a:pt x="1817" y="574"/>
                  </a:lnTo>
                  <a:lnTo>
                    <a:pt x="1823" y="573"/>
                  </a:lnTo>
                  <a:lnTo>
                    <a:pt x="1836" y="571"/>
                  </a:lnTo>
                  <a:lnTo>
                    <a:pt x="1847" y="568"/>
                  </a:lnTo>
                  <a:lnTo>
                    <a:pt x="1858" y="565"/>
                  </a:lnTo>
                  <a:lnTo>
                    <a:pt x="1869" y="562"/>
                  </a:lnTo>
                  <a:lnTo>
                    <a:pt x="1875" y="560"/>
                  </a:lnTo>
                  <a:lnTo>
                    <a:pt x="1882" y="558"/>
                  </a:lnTo>
                  <a:lnTo>
                    <a:pt x="1888" y="554"/>
                  </a:lnTo>
                  <a:lnTo>
                    <a:pt x="1896" y="551"/>
                  </a:lnTo>
                  <a:lnTo>
                    <a:pt x="1904" y="547"/>
                  </a:lnTo>
                  <a:lnTo>
                    <a:pt x="1913" y="543"/>
                  </a:lnTo>
                  <a:lnTo>
                    <a:pt x="1922" y="541"/>
                  </a:lnTo>
                  <a:lnTo>
                    <a:pt x="1931" y="540"/>
                  </a:lnTo>
                  <a:lnTo>
                    <a:pt x="1949" y="539"/>
                  </a:lnTo>
                  <a:lnTo>
                    <a:pt x="1967" y="538"/>
                  </a:lnTo>
                  <a:lnTo>
                    <a:pt x="1978" y="538"/>
                  </a:lnTo>
                  <a:lnTo>
                    <a:pt x="1990" y="537"/>
                  </a:lnTo>
                  <a:lnTo>
                    <a:pt x="2008" y="536"/>
                  </a:lnTo>
                  <a:lnTo>
                    <a:pt x="2023" y="534"/>
                  </a:lnTo>
                  <a:lnTo>
                    <a:pt x="2038" y="530"/>
                  </a:lnTo>
                  <a:lnTo>
                    <a:pt x="2053" y="527"/>
                  </a:lnTo>
                  <a:lnTo>
                    <a:pt x="2067" y="524"/>
                  </a:lnTo>
                  <a:lnTo>
                    <a:pt x="2082" y="519"/>
                  </a:lnTo>
                  <a:lnTo>
                    <a:pt x="2098" y="514"/>
                  </a:lnTo>
                  <a:lnTo>
                    <a:pt x="2114" y="508"/>
                  </a:lnTo>
                  <a:lnTo>
                    <a:pt x="2115" y="508"/>
                  </a:lnTo>
                  <a:lnTo>
                    <a:pt x="2129" y="504"/>
                  </a:lnTo>
                  <a:lnTo>
                    <a:pt x="2145" y="502"/>
                  </a:lnTo>
                  <a:lnTo>
                    <a:pt x="2161" y="501"/>
                  </a:lnTo>
                  <a:lnTo>
                    <a:pt x="2178" y="501"/>
                  </a:lnTo>
                  <a:lnTo>
                    <a:pt x="2183" y="501"/>
                  </a:lnTo>
                  <a:lnTo>
                    <a:pt x="2190" y="502"/>
                  </a:lnTo>
                  <a:lnTo>
                    <a:pt x="2195" y="503"/>
                  </a:lnTo>
                  <a:lnTo>
                    <a:pt x="2201" y="504"/>
                  </a:lnTo>
                  <a:lnTo>
                    <a:pt x="2212" y="509"/>
                  </a:lnTo>
                  <a:lnTo>
                    <a:pt x="2222" y="515"/>
                  </a:lnTo>
                  <a:lnTo>
                    <a:pt x="2233" y="522"/>
                  </a:lnTo>
                  <a:lnTo>
                    <a:pt x="2242" y="529"/>
                  </a:lnTo>
                  <a:lnTo>
                    <a:pt x="2250" y="539"/>
                  </a:lnTo>
                  <a:lnTo>
                    <a:pt x="2257" y="549"/>
                  </a:lnTo>
                  <a:lnTo>
                    <a:pt x="2264" y="559"/>
                  </a:lnTo>
                  <a:lnTo>
                    <a:pt x="2270" y="570"/>
                  </a:lnTo>
                  <a:lnTo>
                    <a:pt x="2274" y="578"/>
                  </a:lnTo>
                  <a:lnTo>
                    <a:pt x="2277" y="587"/>
                  </a:lnTo>
                  <a:lnTo>
                    <a:pt x="2281" y="596"/>
                  </a:lnTo>
                  <a:lnTo>
                    <a:pt x="2283" y="605"/>
                  </a:lnTo>
                  <a:lnTo>
                    <a:pt x="2286" y="619"/>
                  </a:lnTo>
                  <a:lnTo>
                    <a:pt x="2287" y="635"/>
                  </a:lnTo>
                  <a:lnTo>
                    <a:pt x="2287" y="650"/>
                  </a:lnTo>
                  <a:lnTo>
                    <a:pt x="2286" y="664"/>
                  </a:lnTo>
                  <a:lnTo>
                    <a:pt x="2280" y="692"/>
                  </a:lnTo>
                  <a:lnTo>
                    <a:pt x="2273" y="721"/>
                  </a:lnTo>
                  <a:lnTo>
                    <a:pt x="2270" y="733"/>
                  </a:lnTo>
                  <a:lnTo>
                    <a:pt x="2267" y="745"/>
                  </a:lnTo>
                  <a:lnTo>
                    <a:pt x="2263" y="757"/>
                  </a:lnTo>
                  <a:lnTo>
                    <a:pt x="2259" y="770"/>
                  </a:lnTo>
                  <a:lnTo>
                    <a:pt x="2255" y="783"/>
                  </a:lnTo>
                  <a:lnTo>
                    <a:pt x="2251" y="797"/>
                  </a:lnTo>
                  <a:lnTo>
                    <a:pt x="2249" y="810"/>
                  </a:lnTo>
                  <a:lnTo>
                    <a:pt x="2247" y="823"/>
                  </a:lnTo>
                  <a:lnTo>
                    <a:pt x="2248" y="835"/>
                  </a:lnTo>
                  <a:lnTo>
                    <a:pt x="2250" y="847"/>
                  </a:lnTo>
                  <a:lnTo>
                    <a:pt x="2254" y="860"/>
                  </a:lnTo>
                  <a:lnTo>
                    <a:pt x="2257" y="872"/>
                  </a:lnTo>
                  <a:lnTo>
                    <a:pt x="2261" y="886"/>
                  </a:lnTo>
                  <a:lnTo>
                    <a:pt x="2264" y="899"/>
                  </a:lnTo>
                  <a:lnTo>
                    <a:pt x="2266" y="907"/>
                  </a:lnTo>
                  <a:lnTo>
                    <a:pt x="2266" y="915"/>
                  </a:lnTo>
                  <a:lnTo>
                    <a:pt x="2266" y="922"/>
                  </a:lnTo>
                  <a:lnTo>
                    <a:pt x="2264" y="930"/>
                  </a:lnTo>
                  <a:lnTo>
                    <a:pt x="2264" y="931"/>
                  </a:lnTo>
                  <a:lnTo>
                    <a:pt x="2264" y="932"/>
                  </a:lnTo>
                  <a:lnTo>
                    <a:pt x="2261" y="939"/>
                  </a:lnTo>
                  <a:lnTo>
                    <a:pt x="2257" y="947"/>
                  </a:lnTo>
                  <a:lnTo>
                    <a:pt x="2251" y="957"/>
                  </a:lnTo>
                  <a:lnTo>
                    <a:pt x="2244" y="965"/>
                  </a:lnTo>
                  <a:lnTo>
                    <a:pt x="2236" y="974"/>
                  </a:lnTo>
                  <a:lnTo>
                    <a:pt x="2227" y="982"/>
                  </a:lnTo>
                  <a:lnTo>
                    <a:pt x="2222" y="984"/>
                  </a:lnTo>
                  <a:lnTo>
                    <a:pt x="2218" y="985"/>
                  </a:lnTo>
                  <a:lnTo>
                    <a:pt x="2212" y="986"/>
                  </a:lnTo>
                  <a:lnTo>
                    <a:pt x="2208" y="986"/>
                  </a:lnTo>
                  <a:lnTo>
                    <a:pt x="2207" y="985"/>
                  </a:lnTo>
                  <a:lnTo>
                    <a:pt x="2204" y="984"/>
                  </a:lnTo>
                  <a:lnTo>
                    <a:pt x="2201" y="983"/>
                  </a:lnTo>
                  <a:lnTo>
                    <a:pt x="2198" y="980"/>
                  </a:lnTo>
                  <a:lnTo>
                    <a:pt x="2196" y="977"/>
                  </a:lnTo>
                  <a:lnTo>
                    <a:pt x="2193" y="971"/>
                  </a:lnTo>
                  <a:lnTo>
                    <a:pt x="2190" y="963"/>
                  </a:lnTo>
                  <a:lnTo>
                    <a:pt x="2188" y="947"/>
                  </a:lnTo>
                  <a:lnTo>
                    <a:pt x="2186" y="933"/>
                  </a:lnTo>
                  <a:lnTo>
                    <a:pt x="2186" y="931"/>
                  </a:lnTo>
                  <a:lnTo>
                    <a:pt x="2185" y="928"/>
                  </a:lnTo>
                  <a:lnTo>
                    <a:pt x="2184" y="907"/>
                  </a:lnTo>
                  <a:lnTo>
                    <a:pt x="2184" y="886"/>
                  </a:lnTo>
                  <a:lnTo>
                    <a:pt x="2185" y="865"/>
                  </a:lnTo>
                  <a:lnTo>
                    <a:pt x="2186" y="843"/>
                  </a:lnTo>
                  <a:lnTo>
                    <a:pt x="2188" y="834"/>
                  </a:lnTo>
                  <a:lnTo>
                    <a:pt x="2189" y="827"/>
                  </a:lnTo>
                  <a:lnTo>
                    <a:pt x="2190" y="819"/>
                  </a:lnTo>
                  <a:lnTo>
                    <a:pt x="2192" y="810"/>
                  </a:lnTo>
                  <a:lnTo>
                    <a:pt x="2194" y="798"/>
                  </a:lnTo>
                  <a:lnTo>
                    <a:pt x="2197" y="785"/>
                  </a:lnTo>
                  <a:lnTo>
                    <a:pt x="2201" y="773"/>
                  </a:lnTo>
                  <a:lnTo>
                    <a:pt x="2204" y="760"/>
                  </a:lnTo>
                  <a:lnTo>
                    <a:pt x="2207" y="749"/>
                  </a:lnTo>
                  <a:lnTo>
                    <a:pt x="2210" y="738"/>
                  </a:lnTo>
                  <a:lnTo>
                    <a:pt x="2214" y="726"/>
                  </a:lnTo>
                  <a:lnTo>
                    <a:pt x="2216" y="714"/>
                  </a:lnTo>
                  <a:lnTo>
                    <a:pt x="2217" y="708"/>
                  </a:lnTo>
                  <a:lnTo>
                    <a:pt x="2218" y="705"/>
                  </a:lnTo>
                  <a:lnTo>
                    <a:pt x="2222" y="680"/>
                  </a:lnTo>
                  <a:lnTo>
                    <a:pt x="2225" y="655"/>
                  </a:lnTo>
                  <a:lnTo>
                    <a:pt x="2227" y="642"/>
                  </a:lnTo>
                  <a:lnTo>
                    <a:pt x="2225" y="630"/>
                  </a:lnTo>
                  <a:lnTo>
                    <a:pt x="2224" y="619"/>
                  </a:lnTo>
                  <a:lnTo>
                    <a:pt x="2221" y="609"/>
                  </a:lnTo>
                  <a:lnTo>
                    <a:pt x="2217" y="601"/>
                  </a:lnTo>
                  <a:lnTo>
                    <a:pt x="2214" y="593"/>
                  </a:lnTo>
                  <a:lnTo>
                    <a:pt x="2208" y="588"/>
                  </a:lnTo>
                  <a:lnTo>
                    <a:pt x="2203" y="583"/>
                  </a:lnTo>
                  <a:lnTo>
                    <a:pt x="2197" y="577"/>
                  </a:lnTo>
                  <a:lnTo>
                    <a:pt x="2190" y="574"/>
                  </a:lnTo>
                  <a:lnTo>
                    <a:pt x="2183" y="571"/>
                  </a:lnTo>
                  <a:lnTo>
                    <a:pt x="2176" y="568"/>
                  </a:lnTo>
                  <a:lnTo>
                    <a:pt x="2170" y="566"/>
                  </a:lnTo>
                  <a:lnTo>
                    <a:pt x="2164" y="566"/>
                  </a:lnTo>
                  <a:lnTo>
                    <a:pt x="2157" y="566"/>
                  </a:lnTo>
                  <a:lnTo>
                    <a:pt x="2151" y="566"/>
                  </a:lnTo>
                  <a:lnTo>
                    <a:pt x="2143" y="568"/>
                  </a:lnTo>
                  <a:lnTo>
                    <a:pt x="2135" y="572"/>
                  </a:lnTo>
                  <a:lnTo>
                    <a:pt x="2129" y="575"/>
                  </a:lnTo>
                  <a:lnTo>
                    <a:pt x="2124" y="580"/>
                  </a:lnTo>
                  <a:lnTo>
                    <a:pt x="2125" y="584"/>
                  </a:lnTo>
                  <a:lnTo>
                    <a:pt x="2132" y="590"/>
                  </a:lnTo>
                  <a:lnTo>
                    <a:pt x="2139" y="597"/>
                  </a:lnTo>
                  <a:lnTo>
                    <a:pt x="2141" y="599"/>
                  </a:lnTo>
                  <a:lnTo>
                    <a:pt x="2142" y="601"/>
                  </a:lnTo>
                  <a:lnTo>
                    <a:pt x="2143" y="603"/>
                  </a:lnTo>
                  <a:lnTo>
                    <a:pt x="2144" y="604"/>
                  </a:lnTo>
                  <a:lnTo>
                    <a:pt x="2148" y="611"/>
                  </a:lnTo>
                  <a:lnTo>
                    <a:pt x="2151" y="618"/>
                  </a:lnTo>
                  <a:lnTo>
                    <a:pt x="2153" y="626"/>
                  </a:lnTo>
                  <a:lnTo>
                    <a:pt x="2155" y="634"/>
                  </a:lnTo>
                  <a:lnTo>
                    <a:pt x="2157" y="650"/>
                  </a:lnTo>
                  <a:lnTo>
                    <a:pt x="2157" y="666"/>
                  </a:lnTo>
                  <a:lnTo>
                    <a:pt x="2156" y="701"/>
                  </a:lnTo>
                  <a:lnTo>
                    <a:pt x="2152" y="731"/>
                  </a:lnTo>
                  <a:lnTo>
                    <a:pt x="2152" y="734"/>
                  </a:lnTo>
                  <a:lnTo>
                    <a:pt x="2151" y="742"/>
                  </a:lnTo>
                  <a:lnTo>
                    <a:pt x="2150" y="754"/>
                  </a:lnTo>
                  <a:lnTo>
                    <a:pt x="2147" y="767"/>
                  </a:lnTo>
                  <a:lnTo>
                    <a:pt x="2145" y="780"/>
                  </a:lnTo>
                  <a:lnTo>
                    <a:pt x="2143" y="793"/>
                  </a:lnTo>
                  <a:lnTo>
                    <a:pt x="2141" y="806"/>
                  </a:lnTo>
                  <a:lnTo>
                    <a:pt x="2138" y="820"/>
                  </a:lnTo>
                  <a:lnTo>
                    <a:pt x="2134" y="833"/>
                  </a:lnTo>
                  <a:lnTo>
                    <a:pt x="2131" y="847"/>
                  </a:lnTo>
                  <a:lnTo>
                    <a:pt x="2133" y="853"/>
                  </a:lnTo>
                  <a:lnTo>
                    <a:pt x="2135" y="858"/>
                  </a:lnTo>
                  <a:lnTo>
                    <a:pt x="2138" y="864"/>
                  </a:lnTo>
                  <a:lnTo>
                    <a:pt x="2140" y="869"/>
                  </a:lnTo>
                  <a:lnTo>
                    <a:pt x="2143" y="874"/>
                  </a:lnTo>
                  <a:lnTo>
                    <a:pt x="2147" y="880"/>
                  </a:lnTo>
                  <a:lnTo>
                    <a:pt x="2151" y="885"/>
                  </a:lnTo>
                  <a:lnTo>
                    <a:pt x="2155" y="890"/>
                  </a:lnTo>
                  <a:lnTo>
                    <a:pt x="2163" y="896"/>
                  </a:lnTo>
                  <a:lnTo>
                    <a:pt x="2169" y="903"/>
                  </a:lnTo>
                  <a:lnTo>
                    <a:pt x="2173" y="909"/>
                  </a:lnTo>
                  <a:lnTo>
                    <a:pt x="2178" y="918"/>
                  </a:lnTo>
                  <a:lnTo>
                    <a:pt x="2180" y="926"/>
                  </a:lnTo>
                  <a:lnTo>
                    <a:pt x="2181" y="937"/>
                  </a:lnTo>
                  <a:lnTo>
                    <a:pt x="2182" y="948"/>
                  </a:lnTo>
                  <a:lnTo>
                    <a:pt x="2182" y="959"/>
                  </a:lnTo>
                  <a:lnTo>
                    <a:pt x="2182" y="970"/>
                  </a:lnTo>
                  <a:lnTo>
                    <a:pt x="2181" y="979"/>
                  </a:lnTo>
                  <a:lnTo>
                    <a:pt x="2181" y="987"/>
                  </a:lnTo>
                  <a:lnTo>
                    <a:pt x="2180" y="996"/>
                  </a:lnTo>
                  <a:lnTo>
                    <a:pt x="2180" y="1005"/>
                  </a:lnTo>
                  <a:lnTo>
                    <a:pt x="2181" y="1013"/>
                  </a:lnTo>
                  <a:lnTo>
                    <a:pt x="2181" y="1015"/>
                  </a:lnTo>
                  <a:lnTo>
                    <a:pt x="2182" y="1016"/>
                  </a:lnTo>
                  <a:lnTo>
                    <a:pt x="2182" y="1020"/>
                  </a:lnTo>
                  <a:lnTo>
                    <a:pt x="2184" y="1033"/>
                  </a:lnTo>
                  <a:lnTo>
                    <a:pt x="2188" y="1046"/>
                  </a:lnTo>
                  <a:lnTo>
                    <a:pt x="2192" y="1058"/>
                  </a:lnTo>
                  <a:lnTo>
                    <a:pt x="2196" y="1071"/>
                  </a:lnTo>
                  <a:lnTo>
                    <a:pt x="2198" y="1077"/>
                  </a:lnTo>
                  <a:lnTo>
                    <a:pt x="2199" y="1085"/>
                  </a:lnTo>
                  <a:lnTo>
                    <a:pt x="2201" y="1091"/>
                  </a:lnTo>
                  <a:lnTo>
                    <a:pt x="2201" y="1098"/>
                  </a:lnTo>
                  <a:lnTo>
                    <a:pt x="2198" y="1102"/>
                  </a:lnTo>
                  <a:lnTo>
                    <a:pt x="2196" y="1108"/>
                  </a:lnTo>
                  <a:lnTo>
                    <a:pt x="2192" y="1111"/>
                  </a:lnTo>
                  <a:lnTo>
                    <a:pt x="2186" y="1114"/>
                  </a:lnTo>
                  <a:lnTo>
                    <a:pt x="2184" y="1115"/>
                  </a:lnTo>
                  <a:lnTo>
                    <a:pt x="2182" y="1115"/>
                  </a:lnTo>
                  <a:lnTo>
                    <a:pt x="2182" y="1116"/>
                  </a:lnTo>
                  <a:lnTo>
                    <a:pt x="2182" y="1117"/>
                  </a:lnTo>
                  <a:lnTo>
                    <a:pt x="2183" y="1118"/>
                  </a:lnTo>
                  <a:lnTo>
                    <a:pt x="2183" y="1121"/>
                  </a:lnTo>
                  <a:lnTo>
                    <a:pt x="2184" y="1124"/>
                  </a:lnTo>
                  <a:lnTo>
                    <a:pt x="2185" y="1127"/>
                  </a:lnTo>
                  <a:lnTo>
                    <a:pt x="2186" y="1130"/>
                  </a:lnTo>
                  <a:lnTo>
                    <a:pt x="2190" y="1135"/>
                  </a:lnTo>
                  <a:lnTo>
                    <a:pt x="2192" y="1138"/>
                  </a:lnTo>
                  <a:lnTo>
                    <a:pt x="2194" y="1142"/>
                  </a:lnTo>
                  <a:lnTo>
                    <a:pt x="2194" y="1146"/>
                  </a:lnTo>
                  <a:lnTo>
                    <a:pt x="2195" y="1150"/>
                  </a:lnTo>
                  <a:lnTo>
                    <a:pt x="2194" y="1156"/>
                  </a:lnTo>
                  <a:lnTo>
                    <a:pt x="2193" y="1162"/>
                  </a:lnTo>
                  <a:lnTo>
                    <a:pt x="2189" y="1169"/>
                  </a:lnTo>
                  <a:lnTo>
                    <a:pt x="2182" y="1176"/>
                  </a:lnTo>
                  <a:lnTo>
                    <a:pt x="2175" y="1180"/>
                  </a:lnTo>
                  <a:lnTo>
                    <a:pt x="2167" y="1185"/>
                  </a:lnTo>
                  <a:lnTo>
                    <a:pt x="2158" y="1188"/>
                  </a:lnTo>
                  <a:lnTo>
                    <a:pt x="2150" y="1190"/>
                  </a:lnTo>
                  <a:lnTo>
                    <a:pt x="2140" y="1191"/>
                  </a:lnTo>
                  <a:lnTo>
                    <a:pt x="2131" y="1191"/>
                  </a:lnTo>
                  <a:lnTo>
                    <a:pt x="2124" y="1191"/>
                  </a:lnTo>
                  <a:lnTo>
                    <a:pt x="2115" y="1191"/>
                  </a:lnTo>
                  <a:lnTo>
                    <a:pt x="2107" y="1191"/>
                  </a:lnTo>
                  <a:lnTo>
                    <a:pt x="2102" y="1189"/>
                  </a:lnTo>
                  <a:lnTo>
                    <a:pt x="2099" y="1188"/>
                  </a:lnTo>
                  <a:lnTo>
                    <a:pt x="2096" y="1186"/>
                  </a:lnTo>
                  <a:lnTo>
                    <a:pt x="2094" y="1184"/>
                  </a:lnTo>
                  <a:lnTo>
                    <a:pt x="2093" y="1181"/>
                  </a:lnTo>
                  <a:lnTo>
                    <a:pt x="2091" y="1176"/>
                  </a:lnTo>
                  <a:lnTo>
                    <a:pt x="2091" y="1168"/>
                  </a:lnTo>
                  <a:lnTo>
                    <a:pt x="2095" y="1155"/>
                  </a:lnTo>
                  <a:lnTo>
                    <a:pt x="2101" y="1138"/>
                  </a:lnTo>
                  <a:lnTo>
                    <a:pt x="2102" y="1136"/>
                  </a:lnTo>
                  <a:lnTo>
                    <a:pt x="2104" y="1134"/>
                  </a:lnTo>
                  <a:lnTo>
                    <a:pt x="2105" y="1133"/>
                  </a:lnTo>
                  <a:lnTo>
                    <a:pt x="2109" y="1126"/>
                  </a:lnTo>
                  <a:lnTo>
                    <a:pt x="2113" y="1117"/>
                  </a:lnTo>
                  <a:lnTo>
                    <a:pt x="2114" y="1113"/>
                  </a:lnTo>
                  <a:lnTo>
                    <a:pt x="2115" y="1108"/>
                  </a:lnTo>
                  <a:lnTo>
                    <a:pt x="2115" y="1102"/>
                  </a:lnTo>
                  <a:lnTo>
                    <a:pt x="2114" y="1097"/>
                  </a:lnTo>
                  <a:lnTo>
                    <a:pt x="2113" y="1092"/>
                  </a:lnTo>
                  <a:lnTo>
                    <a:pt x="2112" y="1088"/>
                  </a:lnTo>
                  <a:lnTo>
                    <a:pt x="2112" y="1083"/>
                  </a:lnTo>
                  <a:lnTo>
                    <a:pt x="2112" y="1077"/>
                  </a:lnTo>
                  <a:lnTo>
                    <a:pt x="2112" y="1073"/>
                  </a:lnTo>
                  <a:lnTo>
                    <a:pt x="2113" y="1065"/>
                  </a:lnTo>
                  <a:lnTo>
                    <a:pt x="2114" y="1058"/>
                  </a:lnTo>
                  <a:lnTo>
                    <a:pt x="2114" y="1049"/>
                  </a:lnTo>
                  <a:lnTo>
                    <a:pt x="2113" y="1040"/>
                  </a:lnTo>
                  <a:lnTo>
                    <a:pt x="2108" y="1006"/>
                  </a:lnTo>
                  <a:lnTo>
                    <a:pt x="2100" y="993"/>
                  </a:lnTo>
                  <a:lnTo>
                    <a:pt x="2092" y="977"/>
                  </a:lnTo>
                  <a:lnTo>
                    <a:pt x="2091" y="974"/>
                  </a:lnTo>
                  <a:lnTo>
                    <a:pt x="2090" y="972"/>
                  </a:lnTo>
                  <a:lnTo>
                    <a:pt x="2082" y="959"/>
                  </a:lnTo>
                  <a:lnTo>
                    <a:pt x="2077" y="950"/>
                  </a:lnTo>
                  <a:lnTo>
                    <a:pt x="2070" y="945"/>
                  </a:lnTo>
                  <a:lnTo>
                    <a:pt x="2063" y="939"/>
                  </a:lnTo>
                  <a:lnTo>
                    <a:pt x="2057" y="935"/>
                  </a:lnTo>
                  <a:lnTo>
                    <a:pt x="2050" y="930"/>
                  </a:lnTo>
                  <a:lnTo>
                    <a:pt x="2043" y="924"/>
                  </a:lnTo>
                  <a:lnTo>
                    <a:pt x="2037" y="919"/>
                  </a:lnTo>
                  <a:lnTo>
                    <a:pt x="2036" y="918"/>
                  </a:lnTo>
                  <a:lnTo>
                    <a:pt x="2034" y="917"/>
                  </a:lnTo>
                  <a:lnTo>
                    <a:pt x="2031" y="921"/>
                  </a:lnTo>
                  <a:lnTo>
                    <a:pt x="2028" y="924"/>
                  </a:lnTo>
                  <a:lnTo>
                    <a:pt x="2024" y="928"/>
                  </a:lnTo>
                  <a:lnTo>
                    <a:pt x="2021" y="931"/>
                  </a:lnTo>
                  <a:lnTo>
                    <a:pt x="2016" y="932"/>
                  </a:lnTo>
                  <a:lnTo>
                    <a:pt x="2011" y="933"/>
                  </a:lnTo>
                  <a:lnTo>
                    <a:pt x="2006" y="933"/>
                  </a:lnTo>
                  <a:lnTo>
                    <a:pt x="2001" y="932"/>
                  </a:lnTo>
                  <a:lnTo>
                    <a:pt x="1995" y="931"/>
                  </a:lnTo>
                  <a:lnTo>
                    <a:pt x="1989" y="929"/>
                  </a:lnTo>
                  <a:lnTo>
                    <a:pt x="1979" y="924"/>
                  </a:lnTo>
                  <a:lnTo>
                    <a:pt x="1973" y="919"/>
                  </a:lnTo>
                  <a:lnTo>
                    <a:pt x="1969" y="912"/>
                  </a:lnTo>
                  <a:lnTo>
                    <a:pt x="1965" y="906"/>
                  </a:lnTo>
                  <a:lnTo>
                    <a:pt x="1965" y="899"/>
                  </a:lnTo>
                  <a:lnTo>
                    <a:pt x="1965" y="892"/>
                  </a:lnTo>
                  <a:lnTo>
                    <a:pt x="1966" y="884"/>
                  </a:lnTo>
                  <a:lnTo>
                    <a:pt x="1967" y="875"/>
                  </a:lnTo>
                  <a:lnTo>
                    <a:pt x="1969" y="873"/>
                  </a:lnTo>
                  <a:lnTo>
                    <a:pt x="1966" y="872"/>
                  </a:lnTo>
                  <a:lnTo>
                    <a:pt x="1965" y="871"/>
                  </a:lnTo>
                  <a:lnTo>
                    <a:pt x="1956" y="870"/>
                  </a:lnTo>
                  <a:lnTo>
                    <a:pt x="1945" y="871"/>
                  </a:lnTo>
                  <a:lnTo>
                    <a:pt x="1941" y="877"/>
                  </a:lnTo>
                  <a:lnTo>
                    <a:pt x="1938" y="881"/>
                  </a:lnTo>
                  <a:lnTo>
                    <a:pt x="1935" y="887"/>
                  </a:lnTo>
                  <a:lnTo>
                    <a:pt x="1933" y="895"/>
                  </a:lnTo>
                  <a:lnTo>
                    <a:pt x="1932" y="901"/>
                  </a:lnTo>
                  <a:lnTo>
                    <a:pt x="1933" y="908"/>
                  </a:lnTo>
                  <a:lnTo>
                    <a:pt x="1934" y="913"/>
                  </a:lnTo>
                  <a:lnTo>
                    <a:pt x="1935" y="919"/>
                  </a:lnTo>
                  <a:lnTo>
                    <a:pt x="1937" y="926"/>
                  </a:lnTo>
                  <a:lnTo>
                    <a:pt x="1939" y="936"/>
                  </a:lnTo>
                  <a:lnTo>
                    <a:pt x="1939" y="943"/>
                  </a:lnTo>
                  <a:lnTo>
                    <a:pt x="1939" y="948"/>
                  </a:lnTo>
                  <a:lnTo>
                    <a:pt x="1938" y="955"/>
                  </a:lnTo>
                  <a:lnTo>
                    <a:pt x="1936" y="961"/>
                  </a:lnTo>
                  <a:lnTo>
                    <a:pt x="1932" y="972"/>
                  </a:lnTo>
                  <a:lnTo>
                    <a:pt x="1925" y="983"/>
                  </a:lnTo>
                  <a:lnTo>
                    <a:pt x="1917" y="996"/>
                  </a:lnTo>
                  <a:lnTo>
                    <a:pt x="1909" y="1006"/>
                  </a:lnTo>
                  <a:lnTo>
                    <a:pt x="1902" y="1014"/>
                  </a:lnTo>
                  <a:lnTo>
                    <a:pt x="1896" y="1023"/>
                  </a:lnTo>
                  <a:lnTo>
                    <a:pt x="1890" y="1033"/>
                  </a:lnTo>
                  <a:lnTo>
                    <a:pt x="1885" y="1045"/>
                  </a:lnTo>
                  <a:lnTo>
                    <a:pt x="1881" y="1054"/>
                  </a:lnTo>
                  <a:lnTo>
                    <a:pt x="1877" y="1065"/>
                  </a:lnTo>
                  <a:lnTo>
                    <a:pt x="1874" y="1076"/>
                  </a:lnTo>
                  <a:lnTo>
                    <a:pt x="1872" y="1086"/>
                  </a:lnTo>
                  <a:lnTo>
                    <a:pt x="1871" y="1089"/>
                  </a:lnTo>
                  <a:lnTo>
                    <a:pt x="1872" y="1092"/>
                  </a:lnTo>
                  <a:lnTo>
                    <a:pt x="1872" y="1099"/>
                  </a:lnTo>
                  <a:lnTo>
                    <a:pt x="1871" y="1105"/>
                  </a:lnTo>
                  <a:lnTo>
                    <a:pt x="1870" y="1112"/>
                  </a:lnTo>
                  <a:lnTo>
                    <a:pt x="1869" y="1117"/>
                  </a:lnTo>
                  <a:lnTo>
                    <a:pt x="1868" y="1117"/>
                  </a:lnTo>
                  <a:lnTo>
                    <a:pt x="1868" y="1118"/>
                  </a:lnTo>
                  <a:lnTo>
                    <a:pt x="1866" y="1122"/>
                  </a:lnTo>
                  <a:lnTo>
                    <a:pt x="1863" y="1125"/>
                  </a:lnTo>
                  <a:lnTo>
                    <a:pt x="1860" y="1127"/>
                  </a:lnTo>
                  <a:lnTo>
                    <a:pt x="1858" y="1129"/>
                  </a:lnTo>
                  <a:lnTo>
                    <a:pt x="1855" y="1131"/>
                  </a:lnTo>
                  <a:lnTo>
                    <a:pt x="1851" y="1131"/>
                  </a:lnTo>
                  <a:lnTo>
                    <a:pt x="1847" y="1133"/>
                  </a:lnTo>
                  <a:lnTo>
                    <a:pt x="1842" y="1131"/>
                  </a:lnTo>
                  <a:lnTo>
                    <a:pt x="1837" y="1130"/>
                  </a:lnTo>
                  <a:lnTo>
                    <a:pt x="1834" y="1128"/>
                  </a:lnTo>
                  <a:lnTo>
                    <a:pt x="1832" y="1127"/>
                  </a:lnTo>
                  <a:lnTo>
                    <a:pt x="1832" y="1129"/>
                  </a:lnTo>
                  <a:lnTo>
                    <a:pt x="1831" y="1131"/>
                  </a:lnTo>
                  <a:lnTo>
                    <a:pt x="1830" y="1135"/>
                  </a:lnTo>
                  <a:lnTo>
                    <a:pt x="1829" y="1139"/>
                  </a:lnTo>
                  <a:lnTo>
                    <a:pt x="1829" y="1143"/>
                  </a:lnTo>
                  <a:lnTo>
                    <a:pt x="1829" y="1151"/>
                  </a:lnTo>
                  <a:lnTo>
                    <a:pt x="1829" y="1156"/>
                  </a:lnTo>
                  <a:lnTo>
                    <a:pt x="1829" y="1163"/>
                  </a:lnTo>
                  <a:lnTo>
                    <a:pt x="1827" y="1169"/>
                  </a:lnTo>
                  <a:lnTo>
                    <a:pt x="1824" y="1175"/>
                  </a:lnTo>
                  <a:lnTo>
                    <a:pt x="1822" y="1180"/>
                  </a:lnTo>
                  <a:lnTo>
                    <a:pt x="1819" y="1184"/>
                  </a:lnTo>
                  <a:lnTo>
                    <a:pt x="1816" y="1187"/>
                  </a:lnTo>
                  <a:lnTo>
                    <a:pt x="1807" y="1191"/>
                  </a:lnTo>
                  <a:lnTo>
                    <a:pt x="1797" y="1193"/>
                  </a:lnTo>
                  <a:lnTo>
                    <a:pt x="1782" y="1195"/>
                  </a:lnTo>
                  <a:lnTo>
                    <a:pt x="1767" y="1195"/>
                  </a:lnTo>
                  <a:lnTo>
                    <a:pt x="1764" y="1195"/>
                  </a:lnTo>
                  <a:lnTo>
                    <a:pt x="1760" y="1195"/>
                  </a:lnTo>
                  <a:lnTo>
                    <a:pt x="1757" y="1195"/>
                  </a:lnTo>
                  <a:lnTo>
                    <a:pt x="1754" y="1195"/>
                  </a:lnTo>
                  <a:lnTo>
                    <a:pt x="1747" y="1195"/>
                  </a:lnTo>
                  <a:lnTo>
                    <a:pt x="1740" y="1194"/>
                  </a:lnTo>
                  <a:lnTo>
                    <a:pt x="1734" y="1192"/>
                  </a:lnTo>
                  <a:lnTo>
                    <a:pt x="1729" y="1191"/>
                  </a:lnTo>
                  <a:lnTo>
                    <a:pt x="1726" y="1189"/>
                  </a:lnTo>
                  <a:lnTo>
                    <a:pt x="1722" y="1187"/>
                  </a:lnTo>
                  <a:lnTo>
                    <a:pt x="1720" y="1185"/>
                  </a:lnTo>
                  <a:lnTo>
                    <a:pt x="1718" y="1181"/>
                  </a:lnTo>
                  <a:lnTo>
                    <a:pt x="1717" y="1178"/>
                  </a:lnTo>
                  <a:lnTo>
                    <a:pt x="1716" y="1174"/>
                  </a:lnTo>
                  <a:lnTo>
                    <a:pt x="1716" y="1171"/>
                  </a:lnTo>
                  <a:lnTo>
                    <a:pt x="1717" y="1166"/>
                  </a:lnTo>
                  <a:lnTo>
                    <a:pt x="1720" y="1159"/>
                  </a:lnTo>
                  <a:lnTo>
                    <a:pt x="1727" y="1152"/>
                  </a:lnTo>
                  <a:lnTo>
                    <a:pt x="1729" y="1150"/>
                  </a:lnTo>
                  <a:lnTo>
                    <a:pt x="1731" y="1147"/>
                  </a:lnTo>
                  <a:lnTo>
                    <a:pt x="1732" y="1144"/>
                  </a:lnTo>
                  <a:lnTo>
                    <a:pt x="1734" y="1142"/>
                  </a:lnTo>
                  <a:lnTo>
                    <a:pt x="1735" y="1141"/>
                  </a:lnTo>
                  <a:lnTo>
                    <a:pt x="1737" y="1138"/>
                  </a:lnTo>
                  <a:lnTo>
                    <a:pt x="1739" y="1135"/>
                  </a:lnTo>
                  <a:lnTo>
                    <a:pt x="1741" y="1131"/>
                  </a:lnTo>
                  <a:lnTo>
                    <a:pt x="1745" y="1128"/>
                  </a:lnTo>
                  <a:lnTo>
                    <a:pt x="1746" y="1127"/>
                  </a:lnTo>
                  <a:lnTo>
                    <a:pt x="1748" y="1126"/>
                  </a:lnTo>
                  <a:lnTo>
                    <a:pt x="1751" y="1125"/>
                  </a:lnTo>
                  <a:lnTo>
                    <a:pt x="1753" y="1124"/>
                  </a:lnTo>
                  <a:lnTo>
                    <a:pt x="1757" y="1122"/>
                  </a:lnTo>
                  <a:lnTo>
                    <a:pt x="1762" y="1118"/>
                  </a:lnTo>
                  <a:lnTo>
                    <a:pt x="1766" y="1115"/>
                  </a:lnTo>
                  <a:lnTo>
                    <a:pt x="1769" y="1112"/>
                  </a:lnTo>
                  <a:lnTo>
                    <a:pt x="1776" y="1104"/>
                  </a:lnTo>
                  <a:lnTo>
                    <a:pt x="1779" y="1098"/>
                  </a:lnTo>
                  <a:lnTo>
                    <a:pt x="1781" y="1092"/>
                  </a:lnTo>
                  <a:lnTo>
                    <a:pt x="1782" y="1086"/>
                  </a:lnTo>
                  <a:lnTo>
                    <a:pt x="1784" y="1080"/>
                  </a:lnTo>
                  <a:lnTo>
                    <a:pt x="1785" y="1074"/>
                  </a:lnTo>
                  <a:lnTo>
                    <a:pt x="1788" y="1069"/>
                  </a:lnTo>
                  <a:lnTo>
                    <a:pt x="1791" y="1063"/>
                  </a:lnTo>
                  <a:lnTo>
                    <a:pt x="1794" y="1060"/>
                  </a:lnTo>
                  <a:lnTo>
                    <a:pt x="1797" y="1056"/>
                  </a:lnTo>
                  <a:lnTo>
                    <a:pt x="1803" y="1046"/>
                  </a:lnTo>
                  <a:lnTo>
                    <a:pt x="1808" y="1035"/>
                  </a:lnTo>
                  <a:lnTo>
                    <a:pt x="1814" y="1025"/>
                  </a:lnTo>
                  <a:lnTo>
                    <a:pt x="1819" y="1014"/>
                  </a:lnTo>
                  <a:lnTo>
                    <a:pt x="1824" y="1000"/>
                  </a:lnTo>
                  <a:lnTo>
                    <a:pt x="1828" y="989"/>
                  </a:lnTo>
                  <a:lnTo>
                    <a:pt x="1830" y="976"/>
                  </a:lnTo>
                  <a:lnTo>
                    <a:pt x="1830" y="962"/>
                  </a:lnTo>
                  <a:lnTo>
                    <a:pt x="1830" y="959"/>
                  </a:lnTo>
                  <a:lnTo>
                    <a:pt x="1831" y="955"/>
                  </a:lnTo>
                  <a:lnTo>
                    <a:pt x="1831" y="939"/>
                  </a:lnTo>
                  <a:lnTo>
                    <a:pt x="1829" y="929"/>
                  </a:lnTo>
                  <a:lnTo>
                    <a:pt x="1828" y="923"/>
                  </a:lnTo>
                  <a:lnTo>
                    <a:pt x="1825" y="918"/>
                  </a:lnTo>
                  <a:lnTo>
                    <a:pt x="1825" y="917"/>
                  </a:lnTo>
                  <a:lnTo>
                    <a:pt x="1824" y="915"/>
                  </a:lnTo>
                  <a:lnTo>
                    <a:pt x="1820" y="919"/>
                  </a:lnTo>
                  <a:lnTo>
                    <a:pt x="1816" y="923"/>
                  </a:lnTo>
                  <a:lnTo>
                    <a:pt x="1806" y="931"/>
                  </a:lnTo>
                  <a:lnTo>
                    <a:pt x="1796" y="937"/>
                  </a:lnTo>
                  <a:lnTo>
                    <a:pt x="1789" y="942"/>
                  </a:lnTo>
                  <a:lnTo>
                    <a:pt x="1782" y="946"/>
                  </a:lnTo>
                  <a:lnTo>
                    <a:pt x="1775" y="949"/>
                  </a:lnTo>
                  <a:lnTo>
                    <a:pt x="1767" y="952"/>
                  </a:lnTo>
                  <a:lnTo>
                    <a:pt x="1765" y="952"/>
                  </a:lnTo>
                  <a:lnTo>
                    <a:pt x="1764" y="954"/>
                  </a:lnTo>
                  <a:lnTo>
                    <a:pt x="1754" y="958"/>
                  </a:lnTo>
                  <a:lnTo>
                    <a:pt x="1744" y="959"/>
                  </a:lnTo>
                  <a:lnTo>
                    <a:pt x="1739" y="959"/>
                  </a:lnTo>
                  <a:lnTo>
                    <a:pt x="1734" y="957"/>
                  </a:lnTo>
                  <a:lnTo>
                    <a:pt x="1730" y="954"/>
                  </a:lnTo>
                  <a:lnTo>
                    <a:pt x="1726" y="948"/>
                  </a:lnTo>
                  <a:lnTo>
                    <a:pt x="1725" y="945"/>
                  </a:lnTo>
                  <a:lnTo>
                    <a:pt x="1724" y="942"/>
                  </a:lnTo>
                  <a:lnTo>
                    <a:pt x="1724" y="939"/>
                  </a:lnTo>
                  <a:lnTo>
                    <a:pt x="1724" y="936"/>
                  </a:lnTo>
                  <a:lnTo>
                    <a:pt x="1725" y="931"/>
                  </a:lnTo>
                  <a:lnTo>
                    <a:pt x="1728" y="924"/>
                  </a:lnTo>
                  <a:lnTo>
                    <a:pt x="1730" y="919"/>
                  </a:lnTo>
                  <a:lnTo>
                    <a:pt x="1732" y="912"/>
                  </a:lnTo>
                  <a:lnTo>
                    <a:pt x="1732" y="911"/>
                  </a:lnTo>
                  <a:lnTo>
                    <a:pt x="1733" y="906"/>
                  </a:lnTo>
                  <a:lnTo>
                    <a:pt x="1733" y="899"/>
                  </a:lnTo>
                  <a:lnTo>
                    <a:pt x="1733" y="896"/>
                  </a:lnTo>
                  <a:lnTo>
                    <a:pt x="1733" y="893"/>
                  </a:lnTo>
                  <a:lnTo>
                    <a:pt x="1724" y="892"/>
                  </a:lnTo>
                  <a:lnTo>
                    <a:pt x="1714" y="891"/>
                  </a:lnTo>
                  <a:lnTo>
                    <a:pt x="1705" y="890"/>
                  </a:lnTo>
                  <a:lnTo>
                    <a:pt x="1696" y="890"/>
                  </a:lnTo>
                  <a:lnTo>
                    <a:pt x="1687" y="888"/>
                  </a:lnTo>
                  <a:lnTo>
                    <a:pt x="1677" y="888"/>
                  </a:lnTo>
                  <a:lnTo>
                    <a:pt x="1667" y="890"/>
                  </a:lnTo>
                  <a:lnTo>
                    <a:pt x="1659" y="891"/>
                  </a:lnTo>
                  <a:lnTo>
                    <a:pt x="1649" y="894"/>
                  </a:lnTo>
                  <a:lnTo>
                    <a:pt x="1639" y="897"/>
                  </a:lnTo>
                  <a:lnTo>
                    <a:pt x="1633" y="900"/>
                  </a:lnTo>
                  <a:lnTo>
                    <a:pt x="1626" y="904"/>
                  </a:lnTo>
                  <a:lnTo>
                    <a:pt x="1626" y="905"/>
                  </a:lnTo>
                  <a:lnTo>
                    <a:pt x="1628" y="921"/>
                  </a:lnTo>
                  <a:lnTo>
                    <a:pt x="1628" y="936"/>
                  </a:lnTo>
                  <a:lnTo>
                    <a:pt x="1628" y="943"/>
                  </a:lnTo>
                  <a:lnTo>
                    <a:pt x="1626" y="949"/>
                  </a:lnTo>
                  <a:lnTo>
                    <a:pt x="1624" y="955"/>
                  </a:lnTo>
                  <a:lnTo>
                    <a:pt x="1621" y="961"/>
                  </a:lnTo>
                  <a:lnTo>
                    <a:pt x="1617" y="965"/>
                  </a:lnTo>
                  <a:lnTo>
                    <a:pt x="1613" y="971"/>
                  </a:lnTo>
                  <a:lnTo>
                    <a:pt x="1609" y="975"/>
                  </a:lnTo>
                  <a:lnTo>
                    <a:pt x="1602" y="980"/>
                  </a:lnTo>
                  <a:lnTo>
                    <a:pt x="1603" y="996"/>
                  </a:lnTo>
                  <a:lnTo>
                    <a:pt x="1605" y="1011"/>
                  </a:lnTo>
                  <a:lnTo>
                    <a:pt x="1606" y="1020"/>
                  </a:lnTo>
                  <a:lnTo>
                    <a:pt x="1609" y="1028"/>
                  </a:lnTo>
                  <a:lnTo>
                    <a:pt x="1610" y="1037"/>
                  </a:lnTo>
                  <a:lnTo>
                    <a:pt x="1612" y="1045"/>
                  </a:lnTo>
                  <a:lnTo>
                    <a:pt x="1614" y="1051"/>
                  </a:lnTo>
                  <a:lnTo>
                    <a:pt x="1616" y="1057"/>
                  </a:lnTo>
                  <a:lnTo>
                    <a:pt x="1618" y="1062"/>
                  </a:lnTo>
                  <a:lnTo>
                    <a:pt x="1621" y="1067"/>
                  </a:lnTo>
                  <a:lnTo>
                    <a:pt x="1622" y="1070"/>
                  </a:lnTo>
                  <a:lnTo>
                    <a:pt x="1623" y="1072"/>
                  </a:lnTo>
                  <a:lnTo>
                    <a:pt x="1627" y="1082"/>
                  </a:lnTo>
                  <a:lnTo>
                    <a:pt x="1633" y="1091"/>
                  </a:lnTo>
                  <a:lnTo>
                    <a:pt x="1635" y="1097"/>
                  </a:lnTo>
                  <a:lnTo>
                    <a:pt x="1636" y="1103"/>
                  </a:lnTo>
                  <a:lnTo>
                    <a:pt x="1637" y="1110"/>
                  </a:lnTo>
                  <a:lnTo>
                    <a:pt x="1636" y="1115"/>
                  </a:lnTo>
                  <a:lnTo>
                    <a:pt x="1635" y="1121"/>
                  </a:lnTo>
                  <a:lnTo>
                    <a:pt x="1633" y="1124"/>
                  </a:lnTo>
                  <a:lnTo>
                    <a:pt x="1631" y="1126"/>
                  </a:lnTo>
                  <a:lnTo>
                    <a:pt x="1629" y="1128"/>
                  </a:lnTo>
                  <a:lnTo>
                    <a:pt x="1624" y="1131"/>
                  </a:lnTo>
                  <a:lnTo>
                    <a:pt x="1617" y="1133"/>
                  </a:lnTo>
                  <a:lnTo>
                    <a:pt x="1616" y="1133"/>
                  </a:lnTo>
                  <a:lnTo>
                    <a:pt x="1614" y="1133"/>
                  </a:lnTo>
                  <a:lnTo>
                    <a:pt x="1614" y="1134"/>
                  </a:lnTo>
                  <a:lnTo>
                    <a:pt x="1614" y="1136"/>
                  </a:lnTo>
                  <a:lnTo>
                    <a:pt x="1614" y="1137"/>
                  </a:lnTo>
                  <a:lnTo>
                    <a:pt x="1614" y="1139"/>
                  </a:lnTo>
                  <a:lnTo>
                    <a:pt x="1614" y="1140"/>
                  </a:lnTo>
                  <a:lnTo>
                    <a:pt x="1618" y="1148"/>
                  </a:lnTo>
                  <a:lnTo>
                    <a:pt x="1621" y="1155"/>
                  </a:lnTo>
                  <a:lnTo>
                    <a:pt x="1623" y="1162"/>
                  </a:lnTo>
                  <a:lnTo>
                    <a:pt x="1623" y="1168"/>
                  </a:lnTo>
                  <a:lnTo>
                    <a:pt x="1621" y="1176"/>
                  </a:lnTo>
                  <a:lnTo>
                    <a:pt x="1617" y="1184"/>
                  </a:lnTo>
                  <a:lnTo>
                    <a:pt x="1615" y="1187"/>
                  </a:lnTo>
                  <a:lnTo>
                    <a:pt x="1612" y="1189"/>
                  </a:lnTo>
                  <a:lnTo>
                    <a:pt x="1608" y="1191"/>
                  </a:lnTo>
                  <a:lnTo>
                    <a:pt x="1604" y="1193"/>
                  </a:lnTo>
                  <a:lnTo>
                    <a:pt x="1593" y="1195"/>
                  </a:lnTo>
                  <a:lnTo>
                    <a:pt x="1582" y="1198"/>
                  </a:lnTo>
                  <a:lnTo>
                    <a:pt x="1579" y="1199"/>
                  </a:lnTo>
                  <a:lnTo>
                    <a:pt x="1574" y="1199"/>
                  </a:lnTo>
                  <a:lnTo>
                    <a:pt x="1569" y="1200"/>
                  </a:lnTo>
                  <a:lnTo>
                    <a:pt x="1567" y="1200"/>
                  </a:lnTo>
                  <a:lnTo>
                    <a:pt x="1566" y="1200"/>
                  </a:lnTo>
                  <a:lnTo>
                    <a:pt x="1561" y="1200"/>
                  </a:lnTo>
                  <a:lnTo>
                    <a:pt x="1554" y="1201"/>
                  </a:lnTo>
                  <a:lnTo>
                    <a:pt x="1543" y="1200"/>
                  </a:lnTo>
                  <a:lnTo>
                    <a:pt x="1535" y="1199"/>
                  </a:lnTo>
                  <a:lnTo>
                    <a:pt x="1532" y="1198"/>
                  </a:lnTo>
                  <a:lnTo>
                    <a:pt x="1528" y="1195"/>
                  </a:lnTo>
                  <a:lnTo>
                    <a:pt x="1526" y="1194"/>
                  </a:lnTo>
                  <a:lnTo>
                    <a:pt x="1524" y="1191"/>
                  </a:lnTo>
                  <a:lnTo>
                    <a:pt x="1523" y="1189"/>
                  </a:lnTo>
                  <a:lnTo>
                    <a:pt x="1523" y="1186"/>
                  </a:lnTo>
                  <a:lnTo>
                    <a:pt x="1523" y="1182"/>
                  </a:lnTo>
                  <a:lnTo>
                    <a:pt x="1523" y="1179"/>
                  </a:lnTo>
                  <a:lnTo>
                    <a:pt x="1525" y="1171"/>
                  </a:lnTo>
                  <a:lnTo>
                    <a:pt x="1530" y="1161"/>
                  </a:lnTo>
                  <a:lnTo>
                    <a:pt x="1533" y="1151"/>
                  </a:lnTo>
                  <a:lnTo>
                    <a:pt x="1536" y="1143"/>
                  </a:lnTo>
                  <a:lnTo>
                    <a:pt x="1540" y="1131"/>
                  </a:lnTo>
                  <a:lnTo>
                    <a:pt x="1545" y="1118"/>
                  </a:lnTo>
                  <a:lnTo>
                    <a:pt x="1546" y="1117"/>
                  </a:lnTo>
                  <a:lnTo>
                    <a:pt x="1548" y="1110"/>
                  </a:lnTo>
                  <a:lnTo>
                    <a:pt x="1549" y="1103"/>
                  </a:lnTo>
                  <a:lnTo>
                    <a:pt x="1549" y="1097"/>
                  </a:lnTo>
                  <a:lnTo>
                    <a:pt x="1548" y="1088"/>
                  </a:lnTo>
                  <a:lnTo>
                    <a:pt x="1547" y="1083"/>
                  </a:lnTo>
                  <a:lnTo>
                    <a:pt x="1546" y="1078"/>
                  </a:lnTo>
                  <a:lnTo>
                    <a:pt x="1546" y="1074"/>
                  </a:lnTo>
                  <a:lnTo>
                    <a:pt x="1545" y="1067"/>
                  </a:lnTo>
                  <a:lnTo>
                    <a:pt x="1541" y="1053"/>
                  </a:lnTo>
                  <a:lnTo>
                    <a:pt x="1539" y="1040"/>
                  </a:lnTo>
                  <a:lnTo>
                    <a:pt x="1537" y="1028"/>
                  </a:lnTo>
                  <a:lnTo>
                    <a:pt x="1534" y="1015"/>
                  </a:lnTo>
                  <a:lnTo>
                    <a:pt x="1530" y="1012"/>
                  </a:lnTo>
                  <a:lnTo>
                    <a:pt x="1525" y="1007"/>
                  </a:lnTo>
                  <a:lnTo>
                    <a:pt x="1521" y="1001"/>
                  </a:lnTo>
                  <a:lnTo>
                    <a:pt x="1518" y="994"/>
                  </a:lnTo>
                  <a:lnTo>
                    <a:pt x="1514" y="980"/>
                  </a:lnTo>
                  <a:lnTo>
                    <a:pt x="1512" y="965"/>
                  </a:lnTo>
                  <a:lnTo>
                    <a:pt x="1511" y="958"/>
                  </a:lnTo>
                  <a:lnTo>
                    <a:pt x="1510" y="950"/>
                  </a:lnTo>
                  <a:lnTo>
                    <a:pt x="1509" y="945"/>
                  </a:lnTo>
                  <a:lnTo>
                    <a:pt x="1507" y="941"/>
                  </a:lnTo>
                  <a:lnTo>
                    <a:pt x="1507" y="938"/>
                  </a:lnTo>
                  <a:lnTo>
                    <a:pt x="1506" y="936"/>
                  </a:lnTo>
                  <a:lnTo>
                    <a:pt x="1500" y="936"/>
                  </a:lnTo>
                  <a:lnTo>
                    <a:pt x="1495" y="937"/>
                  </a:lnTo>
                  <a:lnTo>
                    <a:pt x="1479" y="941"/>
                  </a:lnTo>
                  <a:lnTo>
                    <a:pt x="1462" y="943"/>
                  </a:lnTo>
                  <a:lnTo>
                    <a:pt x="1455" y="943"/>
                  </a:lnTo>
                  <a:lnTo>
                    <a:pt x="1447" y="942"/>
                  </a:lnTo>
                  <a:lnTo>
                    <a:pt x="1438" y="941"/>
                  </a:lnTo>
                  <a:lnTo>
                    <a:pt x="1432" y="938"/>
                  </a:lnTo>
                  <a:lnTo>
                    <a:pt x="1431" y="938"/>
                  </a:lnTo>
                  <a:lnTo>
                    <a:pt x="1422" y="934"/>
                  </a:lnTo>
                  <a:lnTo>
                    <a:pt x="1414" y="929"/>
                  </a:lnTo>
                  <a:lnTo>
                    <a:pt x="1410" y="925"/>
                  </a:lnTo>
                  <a:lnTo>
                    <a:pt x="1407" y="923"/>
                  </a:lnTo>
                  <a:lnTo>
                    <a:pt x="1406" y="925"/>
                  </a:lnTo>
                  <a:lnTo>
                    <a:pt x="1404" y="926"/>
                  </a:lnTo>
                  <a:lnTo>
                    <a:pt x="1398" y="933"/>
                  </a:lnTo>
                  <a:lnTo>
                    <a:pt x="1393" y="939"/>
                  </a:lnTo>
                  <a:lnTo>
                    <a:pt x="1385" y="946"/>
                  </a:lnTo>
                  <a:lnTo>
                    <a:pt x="1380" y="951"/>
                  </a:lnTo>
                  <a:lnTo>
                    <a:pt x="1375" y="955"/>
                  </a:lnTo>
                  <a:lnTo>
                    <a:pt x="1369" y="958"/>
                  </a:lnTo>
                  <a:lnTo>
                    <a:pt x="1358" y="961"/>
                  </a:lnTo>
                  <a:lnTo>
                    <a:pt x="1344" y="962"/>
                  </a:lnTo>
                  <a:lnTo>
                    <a:pt x="1342" y="963"/>
                  </a:lnTo>
                  <a:lnTo>
                    <a:pt x="1341" y="965"/>
                  </a:lnTo>
                  <a:lnTo>
                    <a:pt x="1339" y="968"/>
                  </a:lnTo>
                  <a:lnTo>
                    <a:pt x="1337" y="970"/>
                  </a:lnTo>
                  <a:lnTo>
                    <a:pt x="1332" y="977"/>
                  </a:lnTo>
                  <a:lnTo>
                    <a:pt x="1328" y="984"/>
                  </a:lnTo>
                  <a:lnTo>
                    <a:pt x="1324" y="992"/>
                  </a:lnTo>
                  <a:lnTo>
                    <a:pt x="1320" y="999"/>
                  </a:lnTo>
                  <a:lnTo>
                    <a:pt x="1319" y="1002"/>
                  </a:lnTo>
                  <a:lnTo>
                    <a:pt x="1318" y="1006"/>
                  </a:lnTo>
                  <a:lnTo>
                    <a:pt x="1317" y="1009"/>
                  </a:lnTo>
                  <a:lnTo>
                    <a:pt x="1316" y="1012"/>
                  </a:lnTo>
                  <a:lnTo>
                    <a:pt x="1314" y="1020"/>
                  </a:lnTo>
                  <a:lnTo>
                    <a:pt x="1312" y="1028"/>
                  </a:lnTo>
                  <a:lnTo>
                    <a:pt x="1311" y="1029"/>
                  </a:lnTo>
                  <a:lnTo>
                    <a:pt x="1311" y="1032"/>
                  </a:lnTo>
                  <a:lnTo>
                    <a:pt x="1311" y="1033"/>
                  </a:lnTo>
                  <a:lnTo>
                    <a:pt x="1311" y="1034"/>
                  </a:lnTo>
                  <a:lnTo>
                    <a:pt x="1309" y="1034"/>
                  </a:lnTo>
                  <a:lnTo>
                    <a:pt x="1309" y="1045"/>
                  </a:lnTo>
                  <a:lnTo>
                    <a:pt x="1311" y="1057"/>
                  </a:lnTo>
                  <a:lnTo>
                    <a:pt x="1312" y="1064"/>
                  </a:lnTo>
                  <a:lnTo>
                    <a:pt x="1313" y="1071"/>
                  </a:lnTo>
                  <a:lnTo>
                    <a:pt x="1312" y="1078"/>
                  </a:lnTo>
                  <a:lnTo>
                    <a:pt x="1311" y="1085"/>
                  </a:lnTo>
                  <a:lnTo>
                    <a:pt x="1308" y="1089"/>
                  </a:lnTo>
                  <a:lnTo>
                    <a:pt x="1306" y="1093"/>
                  </a:lnTo>
                  <a:lnTo>
                    <a:pt x="1304" y="1096"/>
                  </a:lnTo>
                  <a:lnTo>
                    <a:pt x="1301" y="1098"/>
                  </a:lnTo>
                  <a:lnTo>
                    <a:pt x="1294" y="1100"/>
                  </a:lnTo>
                  <a:lnTo>
                    <a:pt x="1288" y="1101"/>
                  </a:lnTo>
                  <a:lnTo>
                    <a:pt x="1288" y="1102"/>
                  </a:lnTo>
                  <a:lnTo>
                    <a:pt x="1289" y="1105"/>
                  </a:lnTo>
                  <a:lnTo>
                    <a:pt x="1292" y="1108"/>
                  </a:lnTo>
                  <a:lnTo>
                    <a:pt x="1295" y="1109"/>
                  </a:lnTo>
                  <a:lnTo>
                    <a:pt x="1299" y="1111"/>
                  </a:lnTo>
                  <a:lnTo>
                    <a:pt x="1302" y="1113"/>
                  </a:lnTo>
                  <a:lnTo>
                    <a:pt x="1304" y="1116"/>
                  </a:lnTo>
                  <a:lnTo>
                    <a:pt x="1306" y="1120"/>
                  </a:lnTo>
                  <a:lnTo>
                    <a:pt x="1306" y="1124"/>
                  </a:lnTo>
                  <a:lnTo>
                    <a:pt x="1307" y="1127"/>
                  </a:lnTo>
                  <a:lnTo>
                    <a:pt x="1306" y="1131"/>
                  </a:lnTo>
                  <a:lnTo>
                    <a:pt x="1306" y="1133"/>
                  </a:lnTo>
                  <a:lnTo>
                    <a:pt x="1305" y="1135"/>
                  </a:lnTo>
                  <a:lnTo>
                    <a:pt x="1305" y="1136"/>
                  </a:lnTo>
                  <a:lnTo>
                    <a:pt x="1304" y="1137"/>
                  </a:lnTo>
                  <a:lnTo>
                    <a:pt x="1304" y="1138"/>
                  </a:lnTo>
                  <a:lnTo>
                    <a:pt x="1299" y="1146"/>
                  </a:lnTo>
                  <a:lnTo>
                    <a:pt x="1293" y="1153"/>
                  </a:lnTo>
                  <a:lnTo>
                    <a:pt x="1287" y="1161"/>
                  </a:lnTo>
                  <a:lnTo>
                    <a:pt x="1280" y="1167"/>
                  </a:lnTo>
                  <a:lnTo>
                    <a:pt x="1278" y="1169"/>
                  </a:lnTo>
                  <a:lnTo>
                    <a:pt x="1275" y="1173"/>
                  </a:lnTo>
                  <a:lnTo>
                    <a:pt x="1273" y="1175"/>
                  </a:lnTo>
                  <a:lnTo>
                    <a:pt x="1269" y="1177"/>
                  </a:lnTo>
                  <a:lnTo>
                    <a:pt x="1261" y="1181"/>
                  </a:lnTo>
                  <a:lnTo>
                    <a:pt x="1252" y="1185"/>
                  </a:lnTo>
                  <a:lnTo>
                    <a:pt x="1246" y="1186"/>
                  </a:lnTo>
                  <a:lnTo>
                    <a:pt x="1239" y="1186"/>
                  </a:lnTo>
                  <a:lnTo>
                    <a:pt x="1235" y="1185"/>
                  </a:lnTo>
                  <a:lnTo>
                    <a:pt x="1231" y="1184"/>
                  </a:lnTo>
                  <a:lnTo>
                    <a:pt x="1229" y="1180"/>
                  </a:lnTo>
                  <a:lnTo>
                    <a:pt x="1227" y="1178"/>
                  </a:lnTo>
                  <a:lnTo>
                    <a:pt x="1225" y="1175"/>
                  </a:lnTo>
                  <a:lnTo>
                    <a:pt x="1224" y="1172"/>
                  </a:lnTo>
                  <a:lnTo>
                    <a:pt x="1223" y="1161"/>
                  </a:lnTo>
                  <a:lnTo>
                    <a:pt x="1222" y="1148"/>
                  </a:lnTo>
                  <a:lnTo>
                    <a:pt x="1222" y="1146"/>
                  </a:lnTo>
                  <a:lnTo>
                    <a:pt x="1222" y="1142"/>
                  </a:lnTo>
                  <a:lnTo>
                    <a:pt x="1222" y="1140"/>
                  </a:lnTo>
                  <a:lnTo>
                    <a:pt x="1222" y="1138"/>
                  </a:lnTo>
                  <a:lnTo>
                    <a:pt x="1224" y="1123"/>
                  </a:lnTo>
                  <a:lnTo>
                    <a:pt x="1226" y="1108"/>
                  </a:lnTo>
                  <a:lnTo>
                    <a:pt x="1227" y="1099"/>
                  </a:lnTo>
                  <a:lnTo>
                    <a:pt x="1228" y="1089"/>
                  </a:lnTo>
                  <a:lnTo>
                    <a:pt x="1229" y="1080"/>
                  </a:lnTo>
                  <a:lnTo>
                    <a:pt x="1229" y="1072"/>
                  </a:lnTo>
                  <a:lnTo>
                    <a:pt x="1228" y="1066"/>
                  </a:lnTo>
                  <a:lnTo>
                    <a:pt x="1228" y="1060"/>
                  </a:lnTo>
                  <a:lnTo>
                    <a:pt x="1228" y="1059"/>
                  </a:lnTo>
                  <a:lnTo>
                    <a:pt x="1228" y="1058"/>
                  </a:lnTo>
                  <a:lnTo>
                    <a:pt x="1229" y="1056"/>
                  </a:lnTo>
                  <a:lnTo>
                    <a:pt x="1229" y="1054"/>
                  </a:lnTo>
                  <a:lnTo>
                    <a:pt x="1234" y="1039"/>
                  </a:lnTo>
                  <a:lnTo>
                    <a:pt x="1240" y="1025"/>
                  </a:lnTo>
                  <a:lnTo>
                    <a:pt x="1243" y="1018"/>
                  </a:lnTo>
                  <a:lnTo>
                    <a:pt x="1247" y="1010"/>
                  </a:lnTo>
                  <a:lnTo>
                    <a:pt x="1264" y="959"/>
                  </a:lnTo>
                  <a:lnTo>
                    <a:pt x="1264" y="951"/>
                  </a:lnTo>
                  <a:lnTo>
                    <a:pt x="1264" y="945"/>
                  </a:lnTo>
                  <a:lnTo>
                    <a:pt x="1265" y="938"/>
                  </a:lnTo>
                  <a:lnTo>
                    <a:pt x="1267" y="932"/>
                  </a:lnTo>
                  <a:lnTo>
                    <a:pt x="1267" y="929"/>
                  </a:lnTo>
                  <a:lnTo>
                    <a:pt x="1268" y="926"/>
                  </a:lnTo>
                  <a:lnTo>
                    <a:pt x="1269" y="923"/>
                  </a:lnTo>
                  <a:lnTo>
                    <a:pt x="1270" y="921"/>
                  </a:lnTo>
                  <a:lnTo>
                    <a:pt x="1278" y="908"/>
                  </a:lnTo>
                  <a:lnTo>
                    <a:pt x="1287" y="897"/>
                  </a:lnTo>
                  <a:lnTo>
                    <a:pt x="1290" y="893"/>
                  </a:lnTo>
                  <a:lnTo>
                    <a:pt x="1293" y="888"/>
                  </a:lnTo>
                  <a:lnTo>
                    <a:pt x="1296" y="884"/>
                  </a:lnTo>
                  <a:lnTo>
                    <a:pt x="1299" y="880"/>
                  </a:lnTo>
                  <a:lnTo>
                    <a:pt x="1302" y="874"/>
                  </a:lnTo>
                  <a:lnTo>
                    <a:pt x="1305" y="868"/>
                  </a:lnTo>
                  <a:lnTo>
                    <a:pt x="1308" y="860"/>
                  </a:lnTo>
                  <a:lnTo>
                    <a:pt x="1312" y="854"/>
                  </a:lnTo>
                  <a:lnTo>
                    <a:pt x="1315" y="847"/>
                  </a:lnTo>
                  <a:lnTo>
                    <a:pt x="1320" y="837"/>
                  </a:lnTo>
                  <a:lnTo>
                    <a:pt x="1326" y="829"/>
                  </a:lnTo>
                  <a:lnTo>
                    <a:pt x="1331" y="820"/>
                  </a:lnTo>
                  <a:lnTo>
                    <a:pt x="1337" y="811"/>
                  </a:lnTo>
                  <a:lnTo>
                    <a:pt x="1340" y="798"/>
                  </a:lnTo>
                  <a:lnTo>
                    <a:pt x="1338" y="792"/>
                  </a:lnTo>
                  <a:lnTo>
                    <a:pt x="1337" y="785"/>
                  </a:lnTo>
                  <a:lnTo>
                    <a:pt x="1335" y="777"/>
                  </a:lnTo>
                  <a:lnTo>
                    <a:pt x="1335" y="769"/>
                  </a:lnTo>
                  <a:lnTo>
                    <a:pt x="1337" y="763"/>
                  </a:lnTo>
                  <a:lnTo>
                    <a:pt x="1338" y="756"/>
                  </a:lnTo>
                  <a:lnTo>
                    <a:pt x="1340" y="751"/>
                  </a:lnTo>
                  <a:lnTo>
                    <a:pt x="1342" y="745"/>
                  </a:lnTo>
                  <a:lnTo>
                    <a:pt x="1346" y="736"/>
                  </a:lnTo>
                  <a:lnTo>
                    <a:pt x="1347" y="725"/>
                  </a:lnTo>
                  <a:lnTo>
                    <a:pt x="1347" y="720"/>
                  </a:lnTo>
                  <a:lnTo>
                    <a:pt x="1347" y="715"/>
                  </a:lnTo>
                  <a:lnTo>
                    <a:pt x="1346" y="711"/>
                  </a:lnTo>
                  <a:lnTo>
                    <a:pt x="1345" y="706"/>
                  </a:lnTo>
                  <a:lnTo>
                    <a:pt x="1338" y="693"/>
                  </a:lnTo>
                  <a:lnTo>
                    <a:pt x="1331" y="679"/>
                  </a:lnTo>
                  <a:lnTo>
                    <a:pt x="1326" y="665"/>
                  </a:lnTo>
                  <a:lnTo>
                    <a:pt x="1320" y="649"/>
                  </a:lnTo>
                  <a:lnTo>
                    <a:pt x="1317" y="639"/>
                  </a:lnTo>
                  <a:lnTo>
                    <a:pt x="1316" y="628"/>
                  </a:lnTo>
                  <a:lnTo>
                    <a:pt x="1314" y="617"/>
                  </a:lnTo>
                  <a:lnTo>
                    <a:pt x="1313" y="605"/>
                  </a:lnTo>
                  <a:lnTo>
                    <a:pt x="1312" y="594"/>
                  </a:lnTo>
                  <a:lnTo>
                    <a:pt x="1311" y="585"/>
                  </a:lnTo>
                  <a:lnTo>
                    <a:pt x="1308" y="575"/>
                  </a:lnTo>
                  <a:lnTo>
                    <a:pt x="1306" y="567"/>
                  </a:lnTo>
                  <a:lnTo>
                    <a:pt x="1300" y="565"/>
                  </a:lnTo>
                  <a:lnTo>
                    <a:pt x="1291" y="562"/>
                  </a:lnTo>
                  <a:lnTo>
                    <a:pt x="1285" y="558"/>
                  </a:lnTo>
                  <a:lnTo>
                    <a:pt x="1279" y="552"/>
                  </a:lnTo>
                  <a:lnTo>
                    <a:pt x="1270" y="549"/>
                  </a:lnTo>
                  <a:lnTo>
                    <a:pt x="1264" y="546"/>
                  </a:lnTo>
                  <a:lnTo>
                    <a:pt x="1260" y="542"/>
                  </a:lnTo>
                  <a:lnTo>
                    <a:pt x="1256" y="538"/>
                  </a:lnTo>
                  <a:lnTo>
                    <a:pt x="1253" y="533"/>
                  </a:lnTo>
                  <a:lnTo>
                    <a:pt x="1251" y="527"/>
                  </a:lnTo>
                  <a:lnTo>
                    <a:pt x="1248" y="519"/>
                  </a:lnTo>
                  <a:lnTo>
                    <a:pt x="1247" y="510"/>
                  </a:lnTo>
                  <a:lnTo>
                    <a:pt x="1247" y="502"/>
                  </a:lnTo>
                  <a:lnTo>
                    <a:pt x="1247" y="493"/>
                  </a:lnTo>
                  <a:lnTo>
                    <a:pt x="1247" y="490"/>
                  </a:lnTo>
                  <a:lnTo>
                    <a:pt x="1247" y="485"/>
                  </a:lnTo>
                  <a:lnTo>
                    <a:pt x="1246" y="479"/>
                  </a:lnTo>
                  <a:lnTo>
                    <a:pt x="1244" y="472"/>
                  </a:lnTo>
                  <a:lnTo>
                    <a:pt x="1242" y="465"/>
                  </a:lnTo>
                  <a:lnTo>
                    <a:pt x="1240" y="461"/>
                  </a:lnTo>
                  <a:lnTo>
                    <a:pt x="1237" y="456"/>
                  </a:lnTo>
                  <a:lnTo>
                    <a:pt x="1231" y="448"/>
                  </a:lnTo>
                  <a:lnTo>
                    <a:pt x="1226" y="437"/>
                  </a:lnTo>
                  <a:lnTo>
                    <a:pt x="1223" y="426"/>
                  </a:lnTo>
                  <a:lnTo>
                    <a:pt x="1220" y="414"/>
                  </a:lnTo>
                  <a:lnTo>
                    <a:pt x="1213" y="414"/>
                  </a:lnTo>
                  <a:lnTo>
                    <a:pt x="1205" y="412"/>
                  </a:lnTo>
                  <a:lnTo>
                    <a:pt x="1197" y="410"/>
                  </a:lnTo>
                  <a:lnTo>
                    <a:pt x="1189" y="407"/>
                  </a:lnTo>
                  <a:lnTo>
                    <a:pt x="1183" y="402"/>
                  </a:lnTo>
                  <a:lnTo>
                    <a:pt x="1177" y="397"/>
                  </a:lnTo>
                  <a:lnTo>
                    <a:pt x="1176" y="394"/>
                  </a:lnTo>
                  <a:lnTo>
                    <a:pt x="1175" y="391"/>
                  </a:lnTo>
                  <a:lnTo>
                    <a:pt x="1175" y="386"/>
                  </a:lnTo>
                  <a:lnTo>
                    <a:pt x="1175" y="382"/>
                  </a:lnTo>
                  <a:lnTo>
                    <a:pt x="1176" y="381"/>
                  </a:lnTo>
                  <a:lnTo>
                    <a:pt x="1177" y="379"/>
                  </a:lnTo>
                  <a:lnTo>
                    <a:pt x="1161" y="364"/>
                  </a:lnTo>
                  <a:lnTo>
                    <a:pt x="1146" y="349"/>
                  </a:lnTo>
                  <a:lnTo>
                    <a:pt x="1143" y="346"/>
                  </a:lnTo>
                  <a:lnTo>
                    <a:pt x="1139" y="342"/>
                  </a:lnTo>
                  <a:lnTo>
                    <a:pt x="1136" y="338"/>
                  </a:lnTo>
                  <a:lnTo>
                    <a:pt x="1134" y="335"/>
                  </a:lnTo>
                  <a:lnTo>
                    <a:pt x="1127" y="325"/>
                  </a:lnTo>
                  <a:lnTo>
                    <a:pt x="1122" y="317"/>
                  </a:lnTo>
                  <a:lnTo>
                    <a:pt x="1117" y="308"/>
                  </a:lnTo>
                  <a:lnTo>
                    <a:pt x="1112" y="299"/>
                  </a:lnTo>
                  <a:lnTo>
                    <a:pt x="1107" y="290"/>
                  </a:lnTo>
                  <a:lnTo>
                    <a:pt x="1101" y="280"/>
                  </a:lnTo>
                  <a:lnTo>
                    <a:pt x="1095" y="271"/>
                  </a:lnTo>
                  <a:lnTo>
                    <a:pt x="1088" y="261"/>
                  </a:lnTo>
                  <a:lnTo>
                    <a:pt x="1080" y="253"/>
                  </a:lnTo>
                  <a:lnTo>
                    <a:pt x="1069" y="244"/>
                  </a:lnTo>
                  <a:lnTo>
                    <a:pt x="1067" y="243"/>
                  </a:lnTo>
                  <a:lnTo>
                    <a:pt x="1064" y="242"/>
                  </a:lnTo>
                  <a:lnTo>
                    <a:pt x="1062" y="241"/>
                  </a:lnTo>
                  <a:lnTo>
                    <a:pt x="1061" y="240"/>
                  </a:lnTo>
                  <a:lnTo>
                    <a:pt x="1057" y="236"/>
                  </a:lnTo>
                  <a:lnTo>
                    <a:pt x="1050" y="232"/>
                  </a:lnTo>
                  <a:lnTo>
                    <a:pt x="1043" y="227"/>
                  </a:lnTo>
                  <a:lnTo>
                    <a:pt x="1035" y="220"/>
                  </a:lnTo>
                  <a:lnTo>
                    <a:pt x="1031" y="216"/>
                  </a:lnTo>
                  <a:lnTo>
                    <a:pt x="1029" y="212"/>
                  </a:lnTo>
                  <a:lnTo>
                    <a:pt x="1028" y="206"/>
                  </a:lnTo>
                  <a:lnTo>
                    <a:pt x="1029" y="202"/>
                  </a:lnTo>
                  <a:lnTo>
                    <a:pt x="1029" y="201"/>
                  </a:lnTo>
                  <a:lnTo>
                    <a:pt x="1030" y="200"/>
                  </a:lnTo>
                  <a:lnTo>
                    <a:pt x="1034" y="195"/>
                  </a:lnTo>
                  <a:lnTo>
                    <a:pt x="1040" y="192"/>
                  </a:lnTo>
                  <a:lnTo>
                    <a:pt x="1045" y="191"/>
                  </a:lnTo>
                  <a:lnTo>
                    <a:pt x="1050" y="190"/>
                  </a:lnTo>
                  <a:lnTo>
                    <a:pt x="1062" y="190"/>
                  </a:lnTo>
                  <a:lnTo>
                    <a:pt x="1074" y="192"/>
                  </a:lnTo>
                  <a:lnTo>
                    <a:pt x="1076" y="192"/>
                  </a:lnTo>
                  <a:lnTo>
                    <a:pt x="1079" y="193"/>
                  </a:lnTo>
                  <a:lnTo>
                    <a:pt x="1081" y="193"/>
                  </a:lnTo>
                  <a:lnTo>
                    <a:pt x="1083" y="194"/>
                  </a:lnTo>
                  <a:lnTo>
                    <a:pt x="1084" y="194"/>
                  </a:lnTo>
                  <a:lnTo>
                    <a:pt x="1092" y="197"/>
                  </a:lnTo>
                  <a:lnTo>
                    <a:pt x="1099" y="201"/>
                  </a:lnTo>
                  <a:lnTo>
                    <a:pt x="1107" y="205"/>
                  </a:lnTo>
                  <a:lnTo>
                    <a:pt x="1114" y="209"/>
                  </a:lnTo>
                  <a:lnTo>
                    <a:pt x="1128" y="220"/>
                  </a:lnTo>
                  <a:lnTo>
                    <a:pt x="1140" y="232"/>
                  </a:lnTo>
                  <a:lnTo>
                    <a:pt x="1145" y="238"/>
                  </a:lnTo>
                  <a:lnTo>
                    <a:pt x="1149" y="243"/>
                  </a:lnTo>
                  <a:lnTo>
                    <a:pt x="1153" y="248"/>
                  </a:lnTo>
                  <a:lnTo>
                    <a:pt x="1157" y="254"/>
                  </a:lnTo>
                  <a:lnTo>
                    <a:pt x="1158" y="254"/>
                  </a:lnTo>
                  <a:lnTo>
                    <a:pt x="1164" y="266"/>
                  </a:lnTo>
                  <a:lnTo>
                    <a:pt x="1171" y="276"/>
                  </a:lnTo>
                  <a:lnTo>
                    <a:pt x="1178" y="286"/>
                  </a:lnTo>
                  <a:lnTo>
                    <a:pt x="1187" y="295"/>
                  </a:lnTo>
                  <a:lnTo>
                    <a:pt x="1193" y="302"/>
                  </a:lnTo>
                  <a:lnTo>
                    <a:pt x="1200" y="307"/>
                  </a:lnTo>
                  <a:lnTo>
                    <a:pt x="1208" y="311"/>
                  </a:lnTo>
                  <a:lnTo>
                    <a:pt x="1215" y="315"/>
                  </a:lnTo>
                  <a:lnTo>
                    <a:pt x="1223" y="318"/>
                  </a:lnTo>
                  <a:lnTo>
                    <a:pt x="1231" y="321"/>
                  </a:lnTo>
                  <a:lnTo>
                    <a:pt x="1239" y="322"/>
                  </a:lnTo>
                  <a:lnTo>
                    <a:pt x="1248" y="323"/>
                  </a:lnTo>
                  <a:lnTo>
                    <a:pt x="1253" y="323"/>
                  </a:lnTo>
                  <a:lnTo>
                    <a:pt x="1259" y="323"/>
                  </a:lnTo>
                  <a:lnTo>
                    <a:pt x="1264" y="322"/>
                  </a:lnTo>
                  <a:lnTo>
                    <a:pt x="1268" y="321"/>
                  </a:lnTo>
                  <a:lnTo>
                    <a:pt x="1270" y="320"/>
                  </a:lnTo>
                  <a:lnTo>
                    <a:pt x="1274" y="319"/>
                  </a:lnTo>
                  <a:lnTo>
                    <a:pt x="1276" y="318"/>
                  </a:lnTo>
                  <a:lnTo>
                    <a:pt x="1279" y="316"/>
                  </a:lnTo>
                  <a:lnTo>
                    <a:pt x="1285" y="314"/>
                  </a:lnTo>
                  <a:lnTo>
                    <a:pt x="1291" y="311"/>
                  </a:lnTo>
                  <a:close/>
                  <a:moveTo>
                    <a:pt x="1046" y="209"/>
                  </a:moveTo>
                  <a:lnTo>
                    <a:pt x="1045" y="209"/>
                  </a:lnTo>
                  <a:lnTo>
                    <a:pt x="1046" y="209"/>
                  </a:lnTo>
                  <a:close/>
                  <a:moveTo>
                    <a:pt x="1615" y="207"/>
                  </a:moveTo>
                  <a:lnTo>
                    <a:pt x="1615" y="207"/>
                  </a:lnTo>
                  <a:close/>
                  <a:moveTo>
                    <a:pt x="446" y="1246"/>
                  </a:moveTo>
                  <a:lnTo>
                    <a:pt x="1661" y="3307"/>
                  </a:lnTo>
                  <a:lnTo>
                    <a:pt x="1661" y="3305"/>
                  </a:lnTo>
                  <a:lnTo>
                    <a:pt x="1662" y="3307"/>
                  </a:lnTo>
                  <a:lnTo>
                    <a:pt x="2876" y="1246"/>
                  </a:lnTo>
                  <a:lnTo>
                    <a:pt x="446" y="1246"/>
                  </a:lnTo>
                  <a:close/>
                  <a:moveTo>
                    <a:pt x="2903" y="1246"/>
                  </a:moveTo>
                  <a:lnTo>
                    <a:pt x="1672" y="3335"/>
                  </a:lnTo>
                  <a:lnTo>
                    <a:pt x="1662" y="3351"/>
                  </a:lnTo>
                  <a:lnTo>
                    <a:pt x="1661" y="3350"/>
                  </a:lnTo>
                  <a:lnTo>
                    <a:pt x="1661" y="3351"/>
                  </a:lnTo>
                  <a:lnTo>
                    <a:pt x="1651" y="3335"/>
                  </a:lnTo>
                  <a:lnTo>
                    <a:pt x="420" y="1246"/>
                  </a:lnTo>
                  <a:lnTo>
                    <a:pt x="73" y="1246"/>
                  </a:lnTo>
                  <a:lnTo>
                    <a:pt x="1661" y="3924"/>
                  </a:lnTo>
                  <a:lnTo>
                    <a:pt x="1661" y="3923"/>
                  </a:lnTo>
                  <a:lnTo>
                    <a:pt x="1662" y="3924"/>
                  </a:lnTo>
                  <a:lnTo>
                    <a:pt x="3250" y="1246"/>
                  </a:lnTo>
                  <a:lnTo>
                    <a:pt x="2903" y="1246"/>
                  </a:lnTo>
                  <a:close/>
                  <a:moveTo>
                    <a:pt x="3274" y="1250"/>
                  </a:moveTo>
                  <a:lnTo>
                    <a:pt x="1672" y="3952"/>
                  </a:lnTo>
                  <a:lnTo>
                    <a:pt x="1664" y="3965"/>
                  </a:lnTo>
                  <a:lnTo>
                    <a:pt x="1665" y="3965"/>
                  </a:lnTo>
                  <a:lnTo>
                    <a:pt x="1706" y="3965"/>
                  </a:lnTo>
                  <a:lnTo>
                    <a:pt x="1747" y="3964"/>
                  </a:lnTo>
                  <a:lnTo>
                    <a:pt x="1789" y="3961"/>
                  </a:lnTo>
                  <a:lnTo>
                    <a:pt x="1829" y="3957"/>
                  </a:lnTo>
                  <a:lnTo>
                    <a:pt x="1870" y="3952"/>
                  </a:lnTo>
                  <a:lnTo>
                    <a:pt x="1909" y="3947"/>
                  </a:lnTo>
                  <a:lnTo>
                    <a:pt x="1949" y="3940"/>
                  </a:lnTo>
                  <a:lnTo>
                    <a:pt x="1988" y="3932"/>
                  </a:lnTo>
                  <a:lnTo>
                    <a:pt x="2028" y="3924"/>
                  </a:lnTo>
                  <a:lnTo>
                    <a:pt x="2066" y="3915"/>
                  </a:lnTo>
                  <a:lnTo>
                    <a:pt x="2105" y="3904"/>
                  </a:lnTo>
                  <a:lnTo>
                    <a:pt x="2143" y="3892"/>
                  </a:lnTo>
                  <a:lnTo>
                    <a:pt x="2180" y="3880"/>
                  </a:lnTo>
                  <a:lnTo>
                    <a:pt x="2218" y="3867"/>
                  </a:lnTo>
                  <a:lnTo>
                    <a:pt x="2254" y="3853"/>
                  </a:lnTo>
                  <a:lnTo>
                    <a:pt x="2290" y="3838"/>
                  </a:lnTo>
                  <a:lnTo>
                    <a:pt x="2326" y="3823"/>
                  </a:lnTo>
                  <a:lnTo>
                    <a:pt x="2362" y="3807"/>
                  </a:lnTo>
                  <a:lnTo>
                    <a:pt x="2397" y="3789"/>
                  </a:lnTo>
                  <a:lnTo>
                    <a:pt x="2431" y="3771"/>
                  </a:lnTo>
                  <a:lnTo>
                    <a:pt x="2465" y="3751"/>
                  </a:lnTo>
                  <a:lnTo>
                    <a:pt x="2499" y="3732"/>
                  </a:lnTo>
                  <a:lnTo>
                    <a:pt x="2531" y="3711"/>
                  </a:lnTo>
                  <a:lnTo>
                    <a:pt x="2564" y="3689"/>
                  </a:lnTo>
                  <a:lnTo>
                    <a:pt x="2596" y="3668"/>
                  </a:lnTo>
                  <a:lnTo>
                    <a:pt x="2627" y="3645"/>
                  </a:lnTo>
                  <a:lnTo>
                    <a:pt x="2658" y="3621"/>
                  </a:lnTo>
                  <a:lnTo>
                    <a:pt x="2688" y="3597"/>
                  </a:lnTo>
                  <a:lnTo>
                    <a:pt x="2718" y="3571"/>
                  </a:lnTo>
                  <a:lnTo>
                    <a:pt x="2747" y="3546"/>
                  </a:lnTo>
                  <a:lnTo>
                    <a:pt x="2775" y="3519"/>
                  </a:lnTo>
                  <a:lnTo>
                    <a:pt x="2802" y="3493"/>
                  </a:lnTo>
                  <a:lnTo>
                    <a:pt x="2829" y="3465"/>
                  </a:lnTo>
                  <a:lnTo>
                    <a:pt x="2855" y="3437"/>
                  </a:lnTo>
                  <a:lnTo>
                    <a:pt x="2881" y="3407"/>
                  </a:lnTo>
                  <a:lnTo>
                    <a:pt x="2906" y="3378"/>
                  </a:lnTo>
                  <a:lnTo>
                    <a:pt x="2931" y="3348"/>
                  </a:lnTo>
                  <a:lnTo>
                    <a:pt x="2954" y="3317"/>
                  </a:lnTo>
                  <a:lnTo>
                    <a:pt x="2977" y="3286"/>
                  </a:lnTo>
                  <a:lnTo>
                    <a:pt x="2999" y="3254"/>
                  </a:lnTo>
                  <a:lnTo>
                    <a:pt x="3020" y="3222"/>
                  </a:lnTo>
                  <a:lnTo>
                    <a:pt x="3042" y="3188"/>
                  </a:lnTo>
                  <a:lnTo>
                    <a:pt x="3061" y="3155"/>
                  </a:lnTo>
                  <a:lnTo>
                    <a:pt x="3080" y="3121"/>
                  </a:lnTo>
                  <a:lnTo>
                    <a:pt x="3098" y="3086"/>
                  </a:lnTo>
                  <a:lnTo>
                    <a:pt x="3115" y="3052"/>
                  </a:lnTo>
                  <a:lnTo>
                    <a:pt x="3133" y="3016"/>
                  </a:lnTo>
                  <a:lnTo>
                    <a:pt x="3148" y="2980"/>
                  </a:lnTo>
                  <a:lnTo>
                    <a:pt x="3163" y="2944"/>
                  </a:lnTo>
                  <a:lnTo>
                    <a:pt x="3177" y="2907"/>
                  </a:lnTo>
                  <a:lnTo>
                    <a:pt x="3190" y="2870"/>
                  </a:lnTo>
                  <a:lnTo>
                    <a:pt x="3202" y="2832"/>
                  </a:lnTo>
                  <a:lnTo>
                    <a:pt x="3214" y="2794"/>
                  </a:lnTo>
                  <a:lnTo>
                    <a:pt x="3224" y="2757"/>
                  </a:lnTo>
                  <a:lnTo>
                    <a:pt x="3234" y="2717"/>
                  </a:lnTo>
                  <a:lnTo>
                    <a:pt x="3242" y="2678"/>
                  </a:lnTo>
                  <a:lnTo>
                    <a:pt x="3250" y="2638"/>
                  </a:lnTo>
                  <a:lnTo>
                    <a:pt x="3256" y="2599"/>
                  </a:lnTo>
                  <a:lnTo>
                    <a:pt x="3262" y="2559"/>
                  </a:lnTo>
                  <a:lnTo>
                    <a:pt x="3266" y="2519"/>
                  </a:lnTo>
                  <a:lnTo>
                    <a:pt x="3270" y="2478"/>
                  </a:lnTo>
                  <a:lnTo>
                    <a:pt x="3273" y="2437"/>
                  </a:lnTo>
                  <a:lnTo>
                    <a:pt x="3275" y="2395"/>
                  </a:lnTo>
                  <a:lnTo>
                    <a:pt x="3275" y="2354"/>
                  </a:lnTo>
                  <a:lnTo>
                    <a:pt x="3275" y="2343"/>
                  </a:lnTo>
                  <a:lnTo>
                    <a:pt x="3275" y="2331"/>
                  </a:lnTo>
                  <a:lnTo>
                    <a:pt x="3275" y="2322"/>
                  </a:lnTo>
                  <a:lnTo>
                    <a:pt x="3274" y="2310"/>
                  </a:lnTo>
                  <a:lnTo>
                    <a:pt x="3274" y="2308"/>
                  </a:lnTo>
                  <a:lnTo>
                    <a:pt x="3274" y="1250"/>
                  </a:lnTo>
                  <a:close/>
                  <a:moveTo>
                    <a:pt x="1659" y="3965"/>
                  </a:moveTo>
                  <a:lnTo>
                    <a:pt x="1651" y="3952"/>
                  </a:lnTo>
                  <a:lnTo>
                    <a:pt x="51" y="1254"/>
                  </a:lnTo>
                  <a:lnTo>
                    <a:pt x="51" y="2349"/>
                  </a:lnTo>
                  <a:lnTo>
                    <a:pt x="51" y="2354"/>
                  </a:lnTo>
                  <a:lnTo>
                    <a:pt x="51" y="2395"/>
                  </a:lnTo>
                  <a:lnTo>
                    <a:pt x="53" y="2437"/>
                  </a:lnTo>
                  <a:lnTo>
                    <a:pt x="55" y="2478"/>
                  </a:lnTo>
                  <a:lnTo>
                    <a:pt x="59" y="2518"/>
                  </a:lnTo>
                  <a:lnTo>
                    <a:pt x="64" y="2559"/>
                  </a:lnTo>
                  <a:lnTo>
                    <a:pt x="69" y="2599"/>
                  </a:lnTo>
                  <a:lnTo>
                    <a:pt x="76" y="2638"/>
                  </a:lnTo>
                  <a:lnTo>
                    <a:pt x="83" y="2678"/>
                  </a:lnTo>
                  <a:lnTo>
                    <a:pt x="92" y="2717"/>
                  </a:lnTo>
                  <a:lnTo>
                    <a:pt x="102" y="2755"/>
                  </a:lnTo>
                  <a:lnTo>
                    <a:pt x="112" y="2794"/>
                  </a:lnTo>
                  <a:lnTo>
                    <a:pt x="124" y="2832"/>
                  </a:lnTo>
                  <a:lnTo>
                    <a:pt x="136" y="2869"/>
                  </a:lnTo>
                  <a:lnTo>
                    <a:pt x="149" y="2907"/>
                  </a:lnTo>
                  <a:lnTo>
                    <a:pt x="163" y="2943"/>
                  </a:lnTo>
                  <a:lnTo>
                    <a:pt x="178" y="2980"/>
                  </a:lnTo>
                  <a:lnTo>
                    <a:pt x="194" y="3016"/>
                  </a:lnTo>
                  <a:lnTo>
                    <a:pt x="210" y="3052"/>
                  </a:lnTo>
                  <a:lnTo>
                    <a:pt x="228" y="3086"/>
                  </a:lnTo>
                  <a:lnTo>
                    <a:pt x="246" y="3121"/>
                  </a:lnTo>
                  <a:lnTo>
                    <a:pt x="266" y="3155"/>
                  </a:lnTo>
                  <a:lnTo>
                    <a:pt x="285" y="3188"/>
                  </a:lnTo>
                  <a:lnTo>
                    <a:pt x="306" y="3221"/>
                  </a:lnTo>
                  <a:lnTo>
                    <a:pt x="327" y="3253"/>
                  </a:lnTo>
                  <a:lnTo>
                    <a:pt x="349" y="3286"/>
                  </a:lnTo>
                  <a:lnTo>
                    <a:pt x="372" y="3316"/>
                  </a:lnTo>
                  <a:lnTo>
                    <a:pt x="396" y="3348"/>
                  </a:lnTo>
                  <a:lnTo>
                    <a:pt x="421" y="3377"/>
                  </a:lnTo>
                  <a:lnTo>
                    <a:pt x="446" y="3407"/>
                  </a:lnTo>
                  <a:lnTo>
                    <a:pt x="470" y="3436"/>
                  </a:lnTo>
                  <a:lnTo>
                    <a:pt x="498" y="3465"/>
                  </a:lnTo>
                  <a:lnTo>
                    <a:pt x="525" y="3492"/>
                  </a:lnTo>
                  <a:lnTo>
                    <a:pt x="552" y="3519"/>
                  </a:lnTo>
                  <a:lnTo>
                    <a:pt x="580" y="3545"/>
                  </a:lnTo>
                  <a:lnTo>
                    <a:pt x="609" y="3571"/>
                  </a:lnTo>
                  <a:lnTo>
                    <a:pt x="638" y="3596"/>
                  </a:lnTo>
                  <a:lnTo>
                    <a:pt x="669" y="3620"/>
                  </a:lnTo>
                  <a:lnTo>
                    <a:pt x="699" y="3644"/>
                  </a:lnTo>
                  <a:lnTo>
                    <a:pt x="731" y="3667"/>
                  </a:lnTo>
                  <a:lnTo>
                    <a:pt x="762" y="3688"/>
                  </a:lnTo>
                  <a:lnTo>
                    <a:pt x="795" y="3710"/>
                  </a:lnTo>
                  <a:lnTo>
                    <a:pt x="828" y="3731"/>
                  </a:lnTo>
                  <a:lnTo>
                    <a:pt x="861" y="3750"/>
                  </a:lnTo>
                  <a:lnTo>
                    <a:pt x="895" y="3769"/>
                  </a:lnTo>
                  <a:lnTo>
                    <a:pt x="929" y="3787"/>
                  </a:lnTo>
                  <a:lnTo>
                    <a:pt x="964" y="3804"/>
                  </a:lnTo>
                  <a:lnTo>
                    <a:pt x="999" y="3822"/>
                  </a:lnTo>
                  <a:lnTo>
                    <a:pt x="1035" y="3837"/>
                  </a:lnTo>
                  <a:lnTo>
                    <a:pt x="1071" y="3852"/>
                  </a:lnTo>
                  <a:lnTo>
                    <a:pt x="1108" y="3866"/>
                  </a:lnTo>
                  <a:lnTo>
                    <a:pt x="1145" y="3879"/>
                  </a:lnTo>
                  <a:lnTo>
                    <a:pt x="1183" y="3891"/>
                  </a:lnTo>
                  <a:lnTo>
                    <a:pt x="1221" y="3903"/>
                  </a:lnTo>
                  <a:lnTo>
                    <a:pt x="1259" y="3913"/>
                  </a:lnTo>
                  <a:lnTo>
                    <a:pt x="1298" y="3923"/>
                  </a:lnTo>
                  <a:lnTo>
                    <a:pt x="1335" y="3931"/>
                  </a:lnTo>
                  <a:lnTo>
                    <a:pt x="1376" y="3939"/>
                  </a:lnTo>
                  <a:lnTo>
                    <a:pt x="1415" y="3945"/>
                  </a:lnTo>
                  <a:lnTo>
                    <a:pt x="1455" y="3952"/>
                  </a:lnTo>
                  <a:lnTo>
                    <a:pt x="1495" y="3956"/>
                  </a:lnTo>
                  <a:lnTo>
                    <a:pt x="1535" y="3961"/>
                  </a:lnTo>
                  <a:lnTo>
                    <a:pt x="1576" y="3963"/>
                  </a:lnTo>
                  <a:lnTo>
                    <a:pt x="1617" y="3965"/>
                  </a:lnTo>
                  <a:lnTo>
                    <a:pt x="1659" y="3965"/>
                  </a:lnTo>
                  <a:close/>
                  <a:moveTo>
                    <a:pt x="51" y="1224"/>
                  </a:moveTo>
                  <a:lnTo>
                    <a:pt x="3274" y="1224"/>
                  </a:lnTo>
                  <a:lnTo>
                    <a:pt x="3274" y="51"/>
                  </a:lnTo>
                  <a:lnTo>
                    <a:pt x="51" y="51"/>
                  </a:lnTo>
                  <a:lnTo>
                    <a:pt x="51" y="12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640054" name="AutoShape 54"/>
          <p:cNvSpPr>
            <a:spLocks noChangeArrowheads="1"/>
          </p:cNvSpPr>
          <p:nvPr/>
        </p:nvSpPr>
        <p:spPr bwMode="auto">
          <a:xfrm>
            <a:off x="395288" y="2276475"/>
            <a:ext cx="3929062" cy="5040313"/>
          </a:xfrm>
          <a:prstGeom prst="roundRect">
            <a:avLst>
              <a:gd name="adj" fmla="val 5157"/>
            </a:avLst>
          </a:prstGeom>
          <a:gradFill rotWithShape="1">
            <a:gsLst>
              <a:gs pos="0">
                <a:srgbClr val="0F1F2C"/>
              </a:gs>
              <a:gs pos="100000">
                <a:srgbClr val="2D5377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lt-LT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79475" y="2578100"/>
            <a:ext cx="2911475" cy="752475"/>
            <a:chOff x="452" y="1857"/>
            <a:chExt cx="1976" cy="510"/>
          </a:xfrm>
        </p:grpSpPr>
        <p:sp>
          <p:nvSpPr>
            <p:cNvPr id="149530" name="Rectangle 19"/>
            <p:cNvSpPr>
              <a:spLocks noChangeArrowheads="1"/>
            </p:cNvSpPr>
            <p:nvPr/>
          </p:nvSpPr>
          <p:spPr bwMode="auto">
            <a:xfrm>
              <a:off x="456" y="1860"/>
              <a:ext cx="208" cy="251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31" name="Freeform 20"/>
            <p:cNvSpPr>
              <a:spLocks noEditPoints="1"/>
            </p:cNvSpPr>
            <p:nvPr/>
          </p:nvSpPr>
          <p:spPr bwMode="auto">
            <a:xfrm>
              <a:off x="473" y="1861"/>
              <a:ext cx="399" cy="433"/>
            </a:xfrm>
            <a:custGeom>
              <a:avLst/>
              <a:gdLst>
                <a:gd name="T0" fmla="*/ 8 w 3191"/>
                <a:gd name="T1" fmla="*/ 24 h 3462"/>
                <a:gd name="T2" fmla="*/ 5 w 3191"/>
                <a:gd name="T3" fmla="*/ 20 h 3462"/>
                <a:gd name="T4" fmla="*/ 1 w 3191"/>
                <a:gd name="T5" fmla="*/ 18 h 3462"/>
                <a:gd name="T6" fmla="*/ 4 w 3191"/>
                <a:gd name="T7" fmla="*/ 17 h 3462"/>
                <a:gd name="T8" fmla="*/ 2 w 3191"/>
                <a:gd name="T9" fmla="*/ 12 h 3462"/>
                <a:gd name="T10" fmla="*/ 2 w 3191"/>
                <a:gd name="T11" fmla="*/ 5 h 3462"/>
                <a:gd name="T12" fmla="*/ 0 w 3191"/>
                <a:gd name="T13" fmla="*/ 3 h 3462"/>
                <a:gd name="T14" fmla="*/ 2 w 3191"/>
                <a:gd name="T15" fmla="*/ 3 h 3462"/>
                <a:gd name="T16" fmla="*/ 4 w 3191"/>
                <a:gd name="T17" fmla="*/ 5 h 3462"/>
                <a:gd name="T18" fmla="*/ 5 w 3191"/>
                <a:gd name="T19" fmla="*/ 12 h 3462"/>
                <a:gd name="T20" fmla="*/ 9 w 3191"/>
                <a:gd name="T21" fmla="*/ 14 h 3462"/>
                <a:gd name="T22" fmla="*/ 15 w 3191"/>
                <a:gd name="T23" fmla="*/ 14 h 3462"/>
                <a:gd name="T24" fmla="*/ 18 w 3191"/>
                <a:gd name="T25" fmla="*/ 11 h 3462"/>
                <a:gd name="T26" fmla="*/ 19 w 3191"/>
                <a:gd name="T27" fmla="*/ 4 h 3462"/>
                <a:gd name="T28" fmla="*/ 22 w 3191"/>
                <a:gd name="T29" fmla="*/ 2 h 3462"/>
                <a:gd name="T30" fmla="*/ 21 w 3191"/>
                <a:gd name="T31" fmla="*/ 3 h 3462"/>
                <a:gd name="T32" fmla="*/ 20 w 3191"/>
                <a:gd name="T33" fmla="*/ 7 h 3462"/>
                <a:gd name="T34" fmla="*/ 20 w 3191"/>
                <a:gd name="T35" fmla="*/ 14 h 3462"/>
                <a:gd name="T36" fmla="*/ 18 w 3191"/>
                <a:gd name="T37" fmla="*/ 17 h 3462"/>
                <a:gd name="T38" fmla="*/ 21 w 3191"/>
                <a:gd name="T39" fmla="*/ 19 h 3462"/>
                <a:gd name="T40" fmla="*/ 16 w 3191"/>
                <a:gd name="T41" fmla="*/ 20 h 3462"/>
                <a:gd name="T42" fmla="*/ 15 w 3191"/>
                <a:gd name="T43" fmla="*/ 25 h 3462"/>
                <a:gd name="T44" fmla="*/ 13 w 3191"/>
                <a:gd name="T45" fmla="*/ 28 h 3462"/>
                <a:gd name="T46" fmla="*/ 9 w 3191"/>
                <a:gd name="T47" fmla="*/ 28 h 3462"/>
                <a:gd name="T48" fmla="*/ 25 w 3191"/>
                <a:gd name="T49" fmla="*/ 38 h 3462"/>
                <a:gd name="T50" fmla="*/ 30 w 3191"/>
                <a:gd name="T51" fmla="*/ 37 h 3462"/>
                <a:gd name="T52" fmla="*/ 34 w 3191"/>
                <a:gd name="T53" fmla="*/ 39 h 3462"/>
                <a:gd name="T54" fmla="*/ 35 w 3191"/>
                <a:gd name="T55" fmla="*/ 41 h 3462"/>
                <a:gd name="T56" fmla="*/ 38 w 3191"/>
                <a:gd name="T57" fmla="*/ 41 h 3462"/>
                <a:gd name="T58" fmla="*/ 41 w 3191"/>
                <a:gd name="T59" fmla="*/ 39 h 3462"/>
                <a:gd name="T60" fmla="*/ 43 w 3191"/>
                <a:gd name="T61" fmla="*/ 40 h 3462"/>
                <a:gd name="T62" fmla="*/ 44 w 3191"/>
                <a:gd name="T63" fmla="*/ 41 h 3462"/>
                <a:gd name="T64" fmla="*/ 39 w 3191"/>
                <a:gd name="T65" fmla="*/ 41 h 3462"/>
                <a:gd name="T66" fmla="*/ 37 w 3191"/>
                <a:gd name="T67" fmla="*/ 43 h 3462"/>
                <a:gd name="T68" fmla="*/ 37 w 3191"/>
                <a:gd name="T69" fmla="*/ 49 h 3462"/>
                <a:gd name="T70" fmla="*/ 38 w 3191"/>
                <a:gd name="T71" fmla="*/ 46 h 3462"/>
                <a:gd name="T72" fmla="*/ 43 w 3191"/>
                <a:gd name="T73" fmla="*/ 46 h 3462"/>
                <a:gd name="T74" fmla="*/ 42 w 3191"/>
                <a:gd name="T75" fmla="*/ 47 h 3462"/>
                <a:gd name="T76" fmla="*/ 42 w 3191"/>
                <a:gd name="T77" fmla="*/ 48 h 3462"/>
                <a:gd name="T78" fmla="*/ 39 w 3191"/>
                <a:gd name="T79" fmla="*/ 49 h 3462"/>
                <a:gd name="T80" fmla="*/ 36 w 3191"/>
                <a:gd name="T81" fmla="*/ 50 h 3462"/>
                <a:gd name="T82" fmla="*/ 34 w 3191"/>
                <a:gd name="T83" fmla="*/ 53 h 3462"/>
                <a:gd name="T84" fmla="*/ 24 w 3191"/>
                <a:gd name="T85" fmla="*/ 54 h 3462"/>
                <a:gd name="T86" fmla="*/ 14 w 3191"/>
                <a:gd name="T87" fmla="*/ 53 h 3462"/>
                <a:gd name="T88" fmla="*/ 13 w 3191"/>
                <a:gd name="T89" fmla="*/ 50 h 3462"/>
                <a:gd name="T90" fmla="*/ 10 w 3191"/>
                <a:gd name="T91" fmla="*/ 49 h 3462"/>
                <a:gd name="T92" fmla="*/ 7 w 3191"/>
                <a:gd name="T93" fmla="*/ 47 h 3462"/>
                <a:gd name="T94" fmla="*/ 6 w 3191"/>
                <a:gd name="T95" fmla="*/ 47 h 3462"/>
                <a:gd name="T96" fmla="*/ 6 w 3191"/>
                <a:gd name="T97" fmla="*/ 46 h 3462"/>
                <a:gd name="T98" fmla="*/ 11 w 3191"/>
                <a:gd name="T99" fmla="*/ 46 h 3462"/>
                <a:gd name="T100" fmla="*/ 12 w 3191"/>
                <a:gd name="T101" fmla="*/ 49 h 3462"/>
                <a:gd name="T102" fmla="*/ 12 w 3191"/>
                <a:gd name="T103" fmla="*/ 43 h 3462"/>
                <a:gd name="T104" fmla="*/ 9 w 3191"/>
                <a:gd name="T105" fmla="*/ 41 h 3462"/>
                <a:gd name="T106" fmla="*/ 5 w 3191"/>
                <a:gd name="T107" fmla="*/ 41 h 3462"/>
                <a:gd name="T108" fmla="*/ 5 w 3191"/>
                <a:gd name="T109" fmla="*/ 40 h 3462"/>
                <a:gd name="T110" fmla="*/ 5 w 3191"/>
                <a:gd name="T111" fmla="*/ 39 h 3462"/>
                <a:gd name="T112" fmla="*/ 10 w 3191"/>
                <a:gd name="T113" fmla="*/ 39 h 3462"/>
                <a:gd name="T114" fmla="*/ 12 w 3191"/>
                <a:gd name="T115" fmla="*/ 42 h 3462"/>
                <a:gd name="T116" fmla="*/ 14 w 3191"/>
                <a:gd name="T117" fmla="*/ 40 h 3462"/>
                <a:gd name="T118" fmla="*/ 16 w 3191"/>
                <a:gd name="T119" fmla="*/ 37 h 3462"/>
                <a:gd name="T120" fmla="*/ 21 w 3191"/>
                <a:gd name="T121" fmla="*/ 37 h 34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91"/>
                <a:gd name="T184" fmla="*/ 0 h 3462"/>
                <a:gd name="T185" fmla="*/ 3191 w 3191"/>
                <a:gd name="T186" fmla="*/ 3462 h 34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91" h="3462">
                  <a:moveTo>
                    <a:pt x="551" y="1763"/>
                  </a:moveTo>
                  <a:lnTo>
                    <a:pt x="538" y="1750"/>
                  </a:lnTo>
                  <a:lnTo>
                    <a:pt x="528" y="1739"/>
                  </a:lnTo>
                  <a:lnTo>
                    <a:pt x="519" y="1727"/>
                  </a:lnTo>
                  <a:lnTo>
                    <a:pt x="511" y="1715"/>
                  </a:lnTo>
                  <a:lnTo>
                    <a:pt x="504" y="1701"/>
                  </a:lnTo>
                  <a:lnTo>
                    <a:pt x="499" y="1688"/>
                  </a:lnTo>
                  <a:lnTo>
                    <a:pt x="496" y="1676"/>
                  </a:lnTo>
                  <a:lnTo>
                    <a:pt x="493" y="1663"/>
                  </a:lnTo>
                  <a:lnTo>
                    <a:pt x="492" y="1649"/>
                  </a:lnTo>
                  <a:lnTo>
                    <a:pt x="492" y="1635"/>
                  </a:lnTo>
                  <a:lnTo>
                    <a:pt x="493" y="1622"/>
                  </a:lnTo>
                  <a:lnTo>
                    <a:pt x="496" y="1609"/>
                  </a:lnTo>
                  <a:lnTo>
                    <a:pt x="500" y="1595"/>
                  </a:lnTo>
                  <a:lnTo>
                    <a:pt x="505" y="1582"/>
                  </a:lnTo>
                  <a:lnTo>
                    <a:pt x="511" y="1569"/>
                  </a:lnTo>
                  <a:lnTo>
                    <a:pt x="519" y="1556"/>
                  </a:lnTo>
                  <a:lnTo>
                    <a:pt x="514" y="1535"/>
                  </a:lnTo>
                  <a:lnTo>
                    <a:pt x="508" y="1515"/>
                  </a:lnTo>
                  <a:lnTo>
                    <a:pt x="500" y="1495"/>
                  </a:lnTo>
                  <a:lnTo>
                    <a:pt x="491" y="1474"/>
                  </a:lnTo>
                  <a:lnTo>
                    <a:pt x="480" y="1453"/>
                  </a:lnTo>
                  <a:lnTo>
                    <a:pt x="469" y="1432"/>
                  </a:lnTo>
                  <a:lnTo>
                    <a:pt x="457" y="1411"/>
                  </a:lnTo>
                  <a:lnTo>
                    <a:pt x="444" y="1390"/>
                  </a:lnTo>
                  <a:lnTo>
                    <a:pt x="435" y="1372"/>
                  </a:lnTo>
                  <a:lnTo>
                    <a:pt x="424" y="1356"/>
                  </a:lnTo>
                  <a:lnTo>
                    <a:pt x="415" y="1338"/>
                  </a:lnTo>
                  <a:lnTo>
                    <a:pt x="407" y="1320"/>
                  </a:lnTo>
                  <a:lnTo>
                    <a:pt x="399" y="1302"/>
                  </a:lnTo>
                  <a:lnTo>
                    <a:pt x="393" y="1284"/>
                  </a:lnTo>
                  <a:lnTo>
                    <a:pt x="388" y="1264"/>
                  </a:lnTo>
                  <a:lnTo>
                    <a:pt x="385" y="1245"/>
                  </a:lnTo>
                  <a:lnTo>
                    <a:pt x="355" y="1248"/>
                  </a:lnTo>
                  <a:lnTo>
                    <a:pt x="328" y="1249"/>
                  </a:lnTo>
                  <a:lnTo>
                    <a:pt x="300" y="1251"/>
                  </a:lnTo>
                  <a:lnTo>
                    <a:pt x="274" y="1251"/>
                  </a:lnTo>
                  <a:lnTo>
                    <a:pt x="248" y="1250"/>
                  </a:lnTo>
                  <a:lnTo>
                    <a:pt x="224" y="1247"/>
                  </a:lnTo>
                  <a:lnTo>
                    <a:pt x="199" y="1244"/>
                  </a:lnTo>
                  <a:lnTo>
                    <a:pt x="177" y="1239"/>
                  </a:lnTo>
                  <a:lnTo>
                    <a:pt x="156" y="1232"/>
                  </a:lnTo>
                  <a:lnTo>
                    <a:pt x="136" y="1223"/>
                  </a:lnTo>
                  <a:lnTo>
                    <a:pt x="126" y="1218"/>
                  </a:lnTo>
                  <a:lnTo>
                    <a:pt x="117" y="1213"/>
                  </a:lnTo>
                  <a:lnTo>
                    <a:pt x="108" y="1208"/>
                  </a:lnTo>
                  <a:lnTo>
                    <a:pt x="100" y="1201"/>
                  </a:lnTo>
                  <a:lnTo>
                    <a:pt x="92" y="1195"/>
                  </a:lnTo>
                  <a:lnTo>
                    <a:pt x="83" y="1188"/>
                  </a:lnTo>
                  <a:lnTo>
                    <a:pt x="76" y="1180"/>
                  </a:lnTo>
                  <a:lnTo>
                    <a:pt x="69" y="1171"/>
                  </a:lnTo>
                  <a:lnTo>
                    <a:pt x="62" y="1162"/>
                  </a:lnTo>
                  <a:lnTo>
                    <a:pt x="56" y="1153"/>
                  </a:lnTo>
                  <a:lnTo>
                    <a:pt x="50" y="1143"/>
                  </a:lnTo>
                  <a:lnTo>
                    <a:pt x="44" y="1132"/>
                  </a:lnTo>
                  <a:lnTo>
                    <a:pt x="62" y="1136"/>
                  </a:lnTo>
                  <a:lnTo>
                    <a:pt x="80" y="1137"/>
                  </a:lnTo>
                  <a:lnTo>
                    <a:pt x="98" y="1137"/>
                  </a:lnTo>
                  <a:lnTo>
                    <a:pt x="116" y="1136"/>
                  </a:lnTo>
                  <a:lnTo>
                    <a:pt x="134" y="1134"/>
                  </a:lnTo>
                  <a:lnTo>
                    <a:pt x="152" y="1131"/>
                  </a:lnTo>
                  <a:lnTo>
                    <a:pt x="170" y="1127"/>
                  </a:lnTo>
                  <a:lnTo>
                    <a:pt x="188" y="1123"/>
                  </a:lnTo>
                  <a:lnTo>
                    <a:pt x="225" y="1112"/>
                  </a:lnTo>
                  <a:lnTo>
                    <a:pt x="263" y="1101"/>
                  </a:lnTo>
                  <a:lnTo>
                    <a:pt x="282" y="1097"/>
                  </a:lnTo>
                  <a:lnTo>
                    <a:pt x="302" y="1093"/>
                  </a:lnTo>
                  <a:lnTo>
                    <a:pt x="323" y="1089"/>
                  </a:lnTo>
                  <a:lnTo>
                    <a:pt x="343" y="1087"/>
                  </a:lnTo>
                  <a:lnTo>
                    <a:pt x="321" y="1080"/>
                  </a:lnTo>
                  <a:lnTo>
                    <a:pt x="300" y="1072"/>
                  </a:lnTo>
                  <a:lnTo>
                    <a:pt x="281" y="1063"/>
                  </a:lnTo>
                  <a:lnTo>
                    <a:pt x="263" y="1054"/>
                  </a:lnTo>
                  <a:lnTo>
                    <a:pt x="246" y="1044"/>
                  </a:lnTo>
                  <a:lnTo>
                    <a:pt x="230" y="1033"/>
                  </a:lnTo>
                  <a:lnTo>
                    <a:pt x="216" y="1021"/>
                  </a:lnTo>
                  <a:lnTo>
                    <a:pt x="202" y="1008"/>
                  </a:lnTo>
                  <a:lnTo>
                    <a:pt x="186" y="992"/>
                  </a:lnTo>
                  <a:lnTo>
                    <a:pt x="173" y="974"/>
                  </a:lnTo>
                  <a:lnTo>
                    <a:pt x="161" y="955"/>
                  </a:lnTo>
                  <a:lnTo>
                    <a:pt x="150" y="937"/>
                  </a:lnTo>
                  <a:lnTo>
                    <a:pt x="140" y="917"/>
                  </a:lnTo>
                  <a:lnTo>
                    <a:pt x="132" y="896"/>
                  </a:lnTo>
                  <a:lnTo>
                    <a:pt x="125" y="875"/>
                  </a:lnTo>
                  <a:lnTo>
                    <a:pt x="119" y="853"/>
                  </a:lnTo>
                  <a:lnTo>
                    <a:pt x="114" y="830"/>
                  </a:lnTo>
                  <a:lnTo>
                    <a:pt x="111" y="807"/>
                  </a:lnTo>
                  <a:lnTo>
                    <a:pt x="108" y="784"/>
                  </a:lnTo>
                  <a:lnTo>
                    <a:pt x="106" y="761"/>
                  </a:lnTo>
                  <a:lnTo>
                    <a:pt x="105" y="736"/>
                  </a:lnTo>
                  <a:lnTo>
                    <a:pt x="104" y="713"/>
                  </a:lnTo>
                  <a:lnTo>
                    <a:pt x="104" y="690"/>
                  </a:lnTo>
                  <a:lnTo>
                    <a:pt x="105" y="666"/>
                  </a:lnTo>
                  <a:lnTo>
                    <a:pt x="107" y="645"/>
                  </a:lnTo>
                  <a:lnTo>
                    <a:pt x="109" y="624"/>
                  </a:lnTo>
                  <a:lnTo>
                    <a:pt x="112" y="603"/>
                  </a:lnTo>
                  <a:lnTo>
                    <a:pt x="116" y="582"/>
                  </a:lnTo>
                  <a:lnTo>
                    <a:pt x="124" y="539"/>
                  </a:lnTo>
                  <a:lnTo>
                    <a:pt x="132" y="495"/>
                  </a:lnTo>
                  <a:lnTo>
                    <a:pt x="135" y="473"/>
                  </a:lnTo>
                  <a:lnTo>
                    <a:pt x="138" y="452"/>
                  </a:lnTo>
                  <a:lnTo>
                    <a:pt x="141" y="431"/>
                  </a:lnTo>
                  <a:lnTo>
                    <a:pt x="143" y="409"/>
                  </a:lnTo>
                  <a:lnTo>
                    <a:pt x="143" y="388"/>
                  </a:lnTo>
                  <a:lnTo>
                    <a:pt x="143" y="366"/>
                  </a:lnTo>
                  <a:lnTo>
                    <a:pt x="141" y="346"/>
                  </a:lnTo>
                  <a:lnTo>
                    <a:pt x="138" y="326"/>
                  </a:lnTo>
                  <a:lnTo>
                    <a:pt x="135" y="314"/>
                  </a:lnTo>
                  <a:lnTo>
                    <a:pt x="132" y="301"/>
                  </a:lnTo>
                  <a:lnTo>
                    <a:pt x="128" y="290"/>
                  </a:lnTo>
                  <a:lnTo>
                    <a:pt x="123" y="280"/>
                  </a:lnTo>
                  <a:lnTo>
                    <a:pt x="118" y="270"/>
                  </a:lnTo>
                  <a:lnTo>
                    <a:pt x="113" y="261"/>
                  </a:lnTo>
                  <a:lnTo>
                    <a:pt x="107" y="251"/>
                  </a:lnTo>
                  <a:lnTo>
                    <a:pt x="100" y="243"/>
                  </a:lnTo>
                  <a:lnTo>
                    <a:pt x="93" y="235"/>
                  </a:lnTo>
                  <a:lnTo>
                    <a:pt x="84" y="227"/>
                  </a:lnTo>
                  <a:lnTo>
                    <a:pt x="76" y="220"/>
                  </a:lnTo>
                  <a:lnTo>
                    <a:pt x="67" y="214"/>
                  </a:lnTo>
                  <a:lnTo>
                    <a:pt x="58" y="208"/>
                  </a:lnTo>
                  <a:lnTo>
                    <a:pt x="48" y="202"/>
                  </a:lnTo>
                  <a:lnTo>
                    <a:pt x="38" y="197"/>
                  </a:lnTo>
                  <a:lnTo>
                    <a:pt x="26" y="192"/>
                  </a:lnTo>
                  <a:lnTo>
                    <a:pt x="18" y="188"/>
                  </a:lnTo>
                  <a:lnTo>
                    <a:pt x="12" y="185"/>
                  </a:lnTo>
                  <a:lnTo>
                    <a:pt x="7" y="181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1" y="161"/>
                  </a:lnTo>
                  <a:lnTo>
                    <a:pt x="3" y="158"/>
                  </a:lnTo>
                  <a:lnTo>
                    <a:pt x="5" y="155"/>
                  </a:lnTo>
                  <a:lnTo>
                    <a:pt x="9" y="153"/>
                  </a:lnTo>
                  <a:lnTo>
                    <a:pt x="14" y="149"/>
                  </a:lnTo>
                  <a:lnTo>
                    <a:pt x="19" y="148"/>
                  </a:lnTo>
                  <a:lnTo>
                    <a:pt x="25" y="147"/>
                  </a:lnTo>
                  <a:lnTo>
                    <a:pt x="32" y="147"/>
                  </a:lnTo>
                  <a:lnTo>
                    <a:pt x="39" y="147"/>
                  </a:lnTo>
                  <a:lnTo>
                    <a:pt x="54" y="149"/>
                  </a:lnTo>
                  <a:lnTo>
                    <a:pt x="69" y="153"/>
                  </a:lnTo>
                  <a:lnTo>
                    <a:pt x="83" y="156"/>
                  </a:lnTo>
                  <a:lnTo>
                    <a:pt x="98" y="160"/>
                  </a:lnTo>
                  <a:lnTo>
                    <a:pt x="111" y="165"/>
                  </a:lnTo>
                  <a:lnTo>
                    <a:pt x="123" y="170"/>
                  </a:lnTo>
                  <a:lnTo>
                    <a:pt x="135" y="175"/>
                  </a:lnTo>
                  <a:lnTo>
                    <a:pt x="148" y="182"/>
                  </a:lnTo>
                  <a:lnTo>
                    <a:pt x="158" y="188"/>
                  </a:lnTo>
                  <a:lnTo>
                    <a:pt x="169" y="196"/>
                  </a:lnTo>
                  <a:lnTo>
                    <a:pt x="178" y="204"/>
                  </a:lnTo>
                  <a:lnTo>
                    <a:pt x="188" y="213"/>
                  </a:lnTo>
                  <a:lnTo>
                    <a:pt x="196" y="222"/>
                  </a:lnTo>
                  <a:lnTo>
                    <a:pt x="205" y="231"/>
                  </a:lnTo>
                  <a:lnTo>
                    <a:pt x="213" y="240"/>
                  </a:lnTo>
                  <a:lnTo>
                    <a:pt x="220" y="250"/>
                  </a:lnTo>
                  <a:lnTo>
                    <a:pt x="227" y="262"/>
                  </a:lnTo>
                  <a:lnTo>
                    <a:pt x="233" y="273"/>
                  </a:lnTo>
                  <a:lnTo>
                    <a:pt x="239" y="284"/>
                  </a:lnTo>
                  <a:lnTo>
                    <a:pt x="244" y="295"/>
                  </a:lnTo>
                  <a:lnTo>
                    <a:pt x="249" y="307"/>
                  </a:lnTo>
                  <a:lnTo>
                    <a:pt x="253" y="320"/>
                  </a:lnTo>
                  <a:lnTo>
                    <a:pt x="258" y="333"/>
                  </a:lnTo>
                  <a:lnTo>
                    <a:pt x="261" y="345"/>
                  </a:lnTo>
                  <a:lnTo>
                    <a:pt x="267" y="373"/>
                  </a:lnTo>
                  <a:lnTo>
                    <a:pt x="270" y="400"/>
                  </a:lnTo>
                  <a:lnTo>
                    <a:pt x="272" y="428"/>
                  </a:lnTo>
                  <a:lnTo>
                    <a:pt x="273" y="457"/>
                  </a:lnTo>
                  <a:lnTo>
                    <a:pt x="271" y="502"/>
                  </a:lnTo>
                  <a:lnTo>
                    <a:pt x="267" y="547"/>
                  </a:lnTo>
                  <a:lnTo>
                    <a:pt x="264" y="591"/>
                  </a:lnTo>
                  <a:lnTo>
                    <a:pt x="262" y="633"/>
                  </a:lnTo>
                  <a:lnTo>
                    <a:pt x="262" y="656"/>
                  </a:lnTo>
                  <a:lnTo>
                    <a:pt x="264" y="677"/>
                  </a:lnTo>
                  <a:lnTo>
                    <a:pt x="266" y="699"/>
                  </a:lnTo>
                  <a:lnTo>
                    <a:pt x="270" y="720"/>
                  </a:lnTo>
                  <a:lnTo>
                    <a:pt x="276" y="741"/>
                  </a:lnTo>
                  <a:lnTo>
                    <a:pt x="283" y="763"/>
                  </a:lnTo>
                  <a:lnTo>
                    <a:pt x="288" y="773"/>
                  </a:lnTo>
                  <a:lnTo>
                    <a:pt x="293" y="783"/>
                  </a:lnTo>
                  <a:lnTo>
                    <a:pt x="299" y="794"/>
                  </a:lnTo>
                  <a:lnTo>
                    <a:pt x="305" y="805"/>
                  </a:lnTo>
                  <a:lnTo>
                    <a:pt x="316" y="820"/>
                  </a:lnTo>
                  <a:lnTo>
                    <a:pt x="328" y="835"/>
                  </a:lnTo>
                  <a:lnTo>
                    <a:pt x="340" y="849"/>
                  </a:lnTo>
                  <a:lnTo>
                    <a:pt x="355" y="864"/>
                  </a:lnTo>
                  <a:lnTo>
                    <a:pt x="372" y="878"/>
                  </a:lnTo>
                  <a:lnTo>
                    <a:pt x="389" y="891"/>
                  </a:lnTo>
                  <a:lnTo>
                    <a:pt x="408" y="905"/>
                  </a:lnTo>
                  <a:lnTo>
                    <a:pt x="430" y="918"/>
                  </a:lnTo>
                  <a:lnTo>
                    <a:pt x="443" y="912"/>
                  </a:lnTo>
                  <a:lnTo>
                    <a:pt x="456" y="907"/>
                  </a:lnTo>
                  <a:lnTo>
                    <a:pt x="469" y="905"/>
                  </a:lnTo>
                  <a:lnTo>
                    <a:pt x="481" y="904"/>
                  </a:lnTo>
                  <a:lnTo>
                    <a:pt x="494" y="906"/>
                  </a:lnTo>
                  <a:lnTo>
                    <a:pt x="506" y="909"/>
                  </a:lnTo>
                  <a:lnTo>
                    <a:pt x="518" y="914"/>
                  </a:lnTo>
                  <a:lnTo>
                    <a:pt x="530" y="921"/>
                  </a:lnTo>
                  <a:lnTo>
                    <a:pt x="550" y="917"/>
                  </a:lnTo>
                  <a:lnTo>
                    <a:pt x="570" y="914"/>
                  </a:lnTo>
                  <a:lnTo>
                    <a:pt x="589" y="911"/>
                  </a:lnTo>
                  <a:lnTo>
                    <a:pt x="610" y="907"/>
                  </a:lnTo>
                  <a:lnTo>
                    <a:pt x="611" y="908"/>
                  </a:lnTo>
                  <a:lnTo>
                    <a:pt x="667" y="898"/>
                  </a:lnTo>
                  <a:lnTo>
                    <a:pt x="731" y="900"/>
                  </a:lnTo>
                  <a:lnTo>
                    <a:pt x="798" y="905"/>
                  </a:lnTo>
                  <a:lnTo>
                    <a:pt x="826" y="910"/>
                  </a:lnTo>
                  <a:lnTo>
                    <a:pt x="827" y="909"/>
                  </a:lnTo>
                  <a:lnTo>
                    <a:pt x="844" y="912"/>
                  </a:lnTo>
                  <a:lnTo>
                    <a:pt x="862" y="915"/>
                  </a:lnTo>
                  <a:lnTo>
                    <a:pt x="881" y="918"/>
                  </a:lnTo>
                  <a:lnTo>
                    <a:pt x="898" y="921"/>
                  </a:lnTo>
                  <a:lnTo>
                    <a:pt x="910" y="914"/>
                  </a:lnTo>
                  <a:lnTo>
                    <a:pt x="922" y="909"/>
                  </a:lnTo>
                  <a:lnTo>
                    <a:pt x="934" y="906"/>
                  </a:lnTo>
                  <a:lnTo>
                    <a:pt x="947" y="904"/>
                  </a:lnTo>
                  <a:lnTo>
                    <a:pt x="959" y="905"/>
                  </a:lnTo>
                  <a:lnTo>
                    <a:pt x="972" y="907"/>
                  </a:lnTo>
                  <a:lnTo>
                    <a:pt x="985" y="912"/>
                  </a:lnTo>
                  <a:lnTo>
                    <a:pt x="999" y="918"/>
                  </a:lnTo>
                  <a:lnTo>
                    <a:pt x="1020" y="905"/>
                  </a:lnTo>
                  <a:lnTo>
                    <a:pt x="1039" y="891"/>
                  </a:lnTo>
                  <a:lnTo>
                    <a:pt x="1057" y="878"/>
                  </a:lnTo>
                  <a:lnTo>
                    <a:pt x="1073" y="864"/>
                  </a:lnTo>
                  <a:lnTo>
                    <a:pt x="1087" y="849"/>
                  </a:lnTo>
                  <a:lnTo>
                    <a:pt x="1100" y="835"/>
                  </a:lnTo>
                  <a:lnTo>
                    <a:pt x="1113" y="820"/>
                  </a:lnTo>
                  <a:lnTo>
                    <a:pt x="1123" y="805"/>
                  </a:lnTo>
                  <a:lnTo>
                    <a:pt x="1129" y="794"/>
                  </a:lnTo>
                  <a:lnTo>
                    <a:pt x="1135" y="783"/>
                  </a:lnTo>
                  <a:lnTo>
                    <a:pt x="1140" y="773"/>
                  </a:lnTo>
                  <a:lnTo>
                    <a:pt x="1144" y="763"/>
                  </a:lnTo>
                  <a:lnTo>
                    <a:pt x="1152" y="741"/>
                  </a:lnTo>
                  <a:lnTo>
                    <a:pt x="1158" y="720"/>
                  </a:lnTo>
                  <a:lnTo>
                    <a:pt x="1163" y="699"/>
                  </a:lnTo>
                  <a:lnTo>
                    <a:pt x="1165" y="677"/>
                  </a:lnTo>
                  <a:lnTo>
                    <a:pt x="1166" y="656"/>
                  </a:lnTo>
                  <a:lnTo>
                    <a:pt x="1167" y="633"/>
                  </a:lnTo>
                  <a:lnTo>
                    <a:pt x="1165" y="591"/>
                  </a:lnTo>
                  <a:lnTo>
                    <a:pt x="1161" y="547"/>
                  </a:lnTo>
                  <a:lnTo>
                    <a:pt x="1157" y="502"/>
                  </a:lnTo>
                  <a:lnTo>
                    <a:pt x="1155" y="457"/>
                  </a:lnTo>
                  <a:lnTo>
                    <a:pt x="1155" y="428"/>
                  </a:lnTo>
                  <a:lnTo>
                    <a:pt x="1157" y="400"/>
                  </a:lnTo>
                  <a:lnTo>
                    <a:pt x="1161" y="373"/>
                  </a:lnTo>
                  <a:lnTo>
                    <a:pt x="1168" y="345"/>
                  </a:lnTo>
                  <a:lnTo>
                    <a:pt x="1171" y="333"/>
                  </a:lnTo>
                  <a:lnTo>
                    <a:pt x="1175" y="320"/>
                  </a:lnTo>
                  <a:lnTo>
                    <a:pt x="1179" y="307"/>
                  </a:lnTo>
                  <a:lnTo>
                    <a:pt x="1184" y="295"/>
                  </a:lnTo>
                  <a:lnTo>
                    <a:pt x="1189" y="284"/>
                  </a:lnTo>
                  <a:lnTo>
                    <a:pt x="1195" y="273"/>
                  </a:lnTo>
                  <a:lnTo>
                    <a:pt x="1201" y="262"/>
                  </a:lnTo>
                  <a:lnTo>
                    <a:pt x="1208" y="250"/>
                  </a:lnTo>
                  <a:lnTo>
                    <a:pt x="1215" y="240"/>
                  </a:lnTo>
                  <a:lnTo>
                    <a:pt x="1223" y="231"/>
                  </a:lnTo>
                  <a:lnTo>
                    <a:pt x="1232" y="222"/>
                  </a:lnTo>
                  <a:lnTo>
                    <a:pt x="1240" y="213"/>
                  </a:lnTo>
                  <a:lnTo>
                    <a:pt x="1249" y="204"/>
                  </a:lnTo>
                  <a:lnTo>
                    <a:pt x="1259" y="196"/>
                  </a:lnTo>
                  <a:lnTo>
                    <a:pt x="1269" y="188"/>
                  </a:lnTo>
                  <a:lnTo>
                    <a:pt x="1281" y="182"/>
                  </a:lnTo>
                  <a:lnTo>
                    <a:pt x="1293" y="175"/>
                  </a:lnTo>
                  <a:lnTo>
                    <a:pt x="1305" y="170"/>
                  </a:lnTo>
                  <a:lnTo>
                    <a:pt x="1317" y="165"/>
                  </a:lnTo>
                  <a:lnTo>
                    <a:pt x="1330" y="160"/>
                  </a:lnTo>
                  <a:lnTo>
                    <a:pt x="1345" y="156"/>
                  </a:lnTo>
                  <a:lnTo>
                    <a:pt x="1359" y="153"/>
                  </a:lnTo>
                  <a:lnTo>
                    <a:pt x="1374" y="149"/>
                  </a:lnTo>
                  <a:lnTo>
                    <a:pt x="1390" y="147"/>
                  </a:lnTo>
                  <a:lnTo>
                    <a:pt x="1397" y="147"/>
                  </a:lnTo>
                  <a:lnTo>
                    <a:pt x="1403" y="147"/>
                  </a:lnTo>
                  <a:lnTo>
                    <a:pt x="1409" y="148"/>
                  </a:lnTo>
                  <a:lnTo>
                    <a:pt x="1414" y="149"/>
                  </a:lnTo>
                  <a:lnTo>
                    <a:pt x="1419" y="153"/>
                  </a:lnTo>
                  <a:lnTo>
                    <a:pt x="1422" y="155"/>
                  </a:lnTo>
                  <a:lnTo>
                    <a:pt x="1425" y="158"/>
                  </a:lnTo>
                  <a:lnTo>
                    <a:pt x="1427" y="161"/>
                  </a:lnTo>
                  <a:lnTo>
                    <a:pt x="1428" y="165"/>
                  </a:lnTo>
                  <a:lnTo>
                    <a:pt x="1428" y="169"/>
                  </a:lnTo>
                  <a:lnTo>
                    <a:pt x="1427" y="173"/>
                  </a:lnTo>
                  <a:lnTo>
                    <a:pt x="1425" y="177"/>
                  </a:lnTo>
                  <a:lnTo>
                    <a:pt x="1421" y="181"/>
                  </a:lnTo>
                  <a:lnTo>
                    <a:pt x="1416" y="185"/>
                  </a:lnTo>
                  <a:lnTo>
                    <a:pt x="1410" y="188"/>
                  </a:lnTo>
                  <a:lnTo>
                    <a:pt x="1402" y="192"/>
                  </a:lnTo>
                  <a:lnTo>
                    <a:pt x="1391" y="197"/>
                  </a:lnTo>
                  <a:lnTo>
                    <a:pt x="1380" y="202"/>
                  </a:lnTo>
                  <a:lnTo>
                    <a:pt x="1370" y="208"/>
                  </a:lnTo>
                  <a:lnTo>
                    <a:pt x="1361" y="214"/>
                  </a:lnTo>
                  <a:lnTo>
                    <a:pt x="1352" y="220"/>
                  </a:lnTo>
                  <a:lnTo>
                    <a:pt x="1344" y="227"/>
                  </a:lnTo>
                  <a:lnTo>
                    <a:pt x="1336" y="235"/>
                  </a:lnTo>
                  <a:lnTo>
                    <a:pt x="1328" y="243"/>
                  </a:lnTo>
                  <a:lnTo>
                    <a:pt x="1321" y="251"/>
                  </a:lnTo>
                  <a:lnTo>
                    <a:pt x="1315" y="261"/>
                  </a:lnTo>
                  <a:lnTo>
                    <a:pt x="1309" y="270"/>
                  </a:lnTo>
                  <a:lnTo>
                    <a:pt x="1304" y="280"/>
                  </a:lnTo>
                  <a:lnTo>
                    <a:pt x="1300" y="290"/>
                  </a:lnTo>
                  <a:lnTo>
                    <a:pt x="1296" y="301"/>
                  </a:lnTo>
                  <a:lnTo>
                    <a:pt x="1293" y="314"/>
                  </a:lnTo>
                  <a:lnTo>
                    <a:pt x="1290" y="326"/>
                  </a:lnTo>
                  <a:lnTo>
                    <a:pt x="1287" y="346"/>
                  </a:lnTo>
                  <a:lnTo>
                    <a:pt x="1285" y="366"/>
                  </a:lnTo>
                  <a:lnTo>
                    <a:pt x="1285" y="388"/>
                  </a:lnTo>
                  <a:lnTo>
                    <a:pt x="1285" y="409"/>
                  </a:lnTo>
                  <a:lnTo>
                    <a:pt x="1287" y="431"/>
                  </a:lnTo>
                  <a:lnTo>
                    <a:pt x="1289" y="452"/>
                  </a:lnTo>
                  <a:lnTo>
                    <a:pt x="1292" y="473"/>
                  </a:lnTo>
                  <a:lnTo>
                    <a:pt x="1296" y="495"/>
                  </a:lnTo>
                  <a:lnTo>
                    <a:pt x="1304" y="539"/>
                  </a:lnTo>
                  <a:lnTo>
                    <a:pt x="1312" y="582"/>
                  </a:lnTo>
                  <a:lnTo>
                    <a:pt x="1315" y="603"/>
                  </a:lnTo>
                  <a:lnTo>
                    <a:pt x="1318" y="624"/>
                  </a:lnTo>
                  <a:lnTo>
                    <a:pt x="1321" y="645"/>
                  </a:lnTo>
                  <a:lnTo>
                    <a:pt x="1322" y="666"/>
                  </a:lnTo>
                  <a:lnTo>
                    <a:pt x="1323" y="690"/>
                  </a:lnTo>
                  <a:lnTo>
                    <a:pt x="1324" y="713"/>
                  </a:lnTo>
                  <a:lnTo>
                    <a:pt x="1323" y="736"/>
                  </a:lnTo>
                  <a:lnTo>
                    <a:pt x="1322" y="761"/>
                  </a:lnTo>
                  <a:lnTo>
                    <a:pt x="1320" y="784"/>
                  </a:lnTo>
                  <a:lnTo>
                    <a:pt x="1317" y="807"/>
                  </a:lnTo>
                  <a:lnTo>
                    <a:pt x="1314" y="830"/>
                  </a:lnTo>
                  <a:lnTo>
                    <a:pt x="1309" y="853"/>
                  </a:lnTo>
                  <a:lnTo>
                    <a:pt x="1303" y="875"/>
                  </a:lnTo>
                  <a:lnTo>
                    <a:pt x="1296" y="896"/>
                  </a:lnTo>
                  <a:lnTo>
                    <a:pt x="1288" y="917"/>
                  </a:lnTo>
                  <a:lnTo>
                    <a:pt x="1279" y="937"/>
                  </a:lnTo>
                  <a:lnTo>
                    <a:pt x="1267" y="955"/>
                  </a:lnTo>
                  <a:lnTo>
                    <a:pt x="1255" y="974"/>
                  </a:lnTo>
                  <a:lnTo>
                    <a:pt x="1242" y="992"/>
                  </a:lnTo>
                  <a:lnTo>
                    <a:pt x="1227" y="1008"/>
                  </a:lnTo>
                  <a:lnTo>
                    <a:pt x="1212" y="1021"/>
                  </a:lnTo>
                  <a:lnTo>
                    <a:pt x="1197" y="1033"/>
                  </a:lnTo>
                  <a:lnTo>
                    <a:pt x="1181" y="1044"/>
                  </a:lnTo>
                  <a:lnTo>
                    <a:pt x="1164" y="1054"/>
                  </a:lnTo>
                  <a:lnTo>
                    <a:pt x="1144" y="1063"/>
                  </a:lnTo>
                  <a:lnTo>
                    <a:pt x="1125" y="1073"/>
                  </a:lnTo>
                  <a:lnTo>
                    <a:pt x="1103" y="1081"/>
                  </a:lnTo>
                  <a:lnTo>
                    <a:pt x="1081" y="1088"/>
                  </a:lnTo>
                  <a:lnTo>
                    <a:pt x="1098" y="1089"/>
                  </a:lnTo>
                  <a:lnTo>
                    <a:pt x="1115" y="1091"/>
                  </a:lnTo>
                  <a:lnTo>
                    <a:pt x="1131" y="1094"/>
                  </a:lnTo>
                  <a:lnTo>
                    <a:pt x="1147" y="1097"/>
                  </a:lnTo>
                  <a:lnTo>
                    <a:pt x="1179" y="1104"/>
                  </a:lnTo>
                  <a:lnTo>
                    <a:pt x="1209" y="1113"/>
                  </a:lnTo>
                  <a:lnTo>
                    <a:pt x="1232" y="1120"/>
                  </a:lnTo>
                  <a:lnTo>
                    <a:pt x="1254" y="1125"/>
                  </a:lnTo>
                  <a:lnTo>
                    <a:pt x="1276" y="1130"/>
                  </a:lnTo>
                  <a:lnTo>
                    <a:pt x="1298" y="1134"/>
                  </a:lnTo>
                  <a:lnTo>
                    <a:pt x="1319" y="1137"/>
                  </a:lnTo>
                  <a:lnTo>
                    <a:pt x="1341" y="1137"/>
                  </a:lnTo>
                  <a:lnTo>
                    <a:pt x="1352" y="1137"/>
                  </a:lnTo>
                  <a:lnTo>
                    <a:pt x="1362" y="1136"/>
                  </a:lnTo>
                  <a:lnTo>
                    <a:pt x="1373" y="1134"/>
                  </a:lnTo>
                  <a:lnTo>
                    <a:pt x="1384" y="1132"/>
                  </a:lnTo>
                  <a:lnTo>
                    <a:pt x="1378" y="1143"/>
                  </a:lnTo>
                  <a:lnTo>
                    <a:pt x="1372" y="1153"/>
                  </a:lnTo>
                  <a:lnTo>
                    <a:pt x="1366" y="1162"/>
                  </a:lnTo>
                  <a:lnTo>
                    <a:pt x="1359" y="1171"/>
                  </a:lnTo>
                  <a:lnTo>
                    <a:pt x="1352" y="1180"/>
                  </a:lnTo>
                  <a:lnTo>
                    <a:pt x="1345" y="1188"/>
                  </a:lnTo>
                  <a:lnTo>
                    <a:pt x="1337" y="1195"/>
                  </a:lnTo>
                  <a:lnTo>
                    <a:pt x="1328" y="1201"/>
                  </a:lnTo>
                  <a:lnTo>
                    <a:pt x="1319" y="1208"/>
                  </a:lnTo>
                  <a:lnTo>
                    <a:pt x="1311" y="1213"/>
                  </a:lnTo>
                  <a:lnTo>
                    <a:pt x="1301" y="1218"/>
                  </a:lnTo>
                  <a:lnTo>
                    <a:pt x="1292" y="1223"/>
                  </a:lnTo>
                  <a:lnTo>
                    <a:pt x="1271" y="1232"/>
                  </a:lnTo>
                  <a:lnTo>
                    <a:pt x="1250" y="1239"/>
                  </a:lnTo>
                  <a:lnTo>
                    <a:pt x="1228" y="1244"/>
                  </a:lnTo>
                  <a:lnTo>
                    <a:pt x="1204" y="1247"/>
                  </a:lnTo>
                  <a:lnTo>
                    <a:pt x="1180" y="1250"/>
                  </a:lnTo>
                  <a:lnTo>
                    <a:pt x="1154" y="1251"/>
                  </a:lnTo>
                  <a:lnTo>
                    <a:pt x="1128" y="1251"/>
                  </a:lnTo>
                  <a:lnTo>
                    <a:pt x="1100" y="1249"/>
                  </a:lnTo>
                  <a:lnTo>
                    <a:pt x="1073" y="1248"/>
                  </a:lnTo>
                  <a:lnTo>
                    <a:pt x="1043" y="1245"/>
                  </a:lnTo>
                  <a:lnTo>
                    <a:pt x="1040" y="1264"/>
                  </a:lnTo>
                  <a:lnTo>
                    <a:pt x="1035" y="1284"/>
                  </a:lnTo>
                  <a:lnTo>
                    <a:pt x="1029" y="1302"/>
                  </a:lnTo>
                  <a:lnTo>
                    <a:pt x="1021" y="1320"/>
                  </a:lnTo>
                  <a:lnTo>
                    <a:pt x="1013" y="1338"/>
                  </a:lnTo>
                  <a:lnTo>
                    <a:pt x="1004" y="1356"/>
                  </a:lnTo>
                  <a:lnTo>
                    <a:pt x="994" y="1372"/>
                  </a:lnTo>
                  <a:lnTo>
                    <a:pt x="983" y="1390"/>
                  </a:lnTo>
                  <a:lnTo>
                    <a:pt x="971" y="1411"/>
                  </a:lnTo>
                  <a:lnTo>
                    <a:pt x="959" y="1432"/>
                  </a:lnTo>
                  <a:lnTo>
                    <a:pt x="948" y="1453"/>
                  </a:lnTo>
                  <a:lnTo>
                    <a:pt x="938" y="1474"/>
                  </a:lnTo>
                  <a:lnTo>
                    <a:pt x="928" y="1495"/>
                  </a:lnTo>
                  <a:lnTo>
                    <a:pt x="920" y="1515"/>
                  </a:lnTo>
                  <a:lnTo>
                    <a:pt x="914" y="1535"/>
                  </a:lnTo>
                  <a:lnTo>
                    <a:pt x="909" y="1556"/>
                  </a:lnTo>
                  <a:lnTo>
                    <a:pt x="917" y="1569"/>
                  </a:lnTo>
                  <a:lnTo>
                    <a:pt x="923" y="1582"/>
                  </a:lnTo>
                  <a:lnTo>
                    <a:pt x="928" y="1595"/>
                  </a:lnTo>
                  <a:lnTo>
                    <a:pt x="932" y="1609"/>
                  </a:lnTo>
                  <a:lnTo>
                    <a:pt x="934" y="1622"/>
                  </a:lnTo>
                  <a:lnTo>
                    <a:pt x="937" y="1635"/>
                  </a:lnTo>
                  <a:lnTo>
                    <a:pt x="937" y="1649"/>
                  </a:lnTo>
                  <a:lnTo>
                    <a:pt x="935" y="1663"/>
                  </a:lnTo>
                  <a:lnTo>
                    <a:pt x="932" y="1676"/>
                  </a:lnTo>
                  <a:lnTo>
                    <a:pt x="928" y="1688"/>
                  </a:lnTo>
                  <a:lnTo>
                    <a:pt x="923" y="1701"/>
                  </a:lnTo>
                  <a:lnTo>
                    <a:pt x="917" y="1715"/>
                  </a:lnTo>
                  <a:lnTo>
                    <a:pt x="909" y="1727"/>
                  </a:lnTo>
                  <a:lnTo>
                    <a:pt x="900" y="1739"/>
                  </a:lnTo>
                  <a:lnTo>
                    <a:pt x="890" y="1750"/>
                  </a:lnTo>
                  <a:lnTo>
                    <a:pt x="877" y="1763"/>
                  </a:lnTo>
                  <a:lnTo>
                    <a:pt x="873" y="1770"/>
                  </a:lnTo>
                  <a:lnTo>
                    <a:pt x="869" y="1778"/>
                  </a:lnTo>
                  <a:lnTo>
                    <a:pt x="864" y="1784"/>
                  </a:lnTo>
                  <a:lnTo>
                    <a:pt x="859" y="1790"/>
                  </a:lnTo>
                  <a:lnTo>
                    <a:pt x="854" y="1795"/>
                  </a:lnTo>
                  <a:lnTo>
                    <a:pt x="848" y="1800"/>
                  </a:lnTo>
                  <a:lnTo>
                    <a:pt x="843" y="1805"/>
                  </a:lnTo>
                  <a:lnTo>
                    <a:pt x="837" y="1809"/>
                  </a:lnTo>
                  <a:lnTo>
                    <a:pt x="824" y="1815"/>
                  </a:lnTo>
                  <a:lnTo>
                    <a:pt x="810" y="1821"/>
                  </a:lnTo>
                  <a:lnTo>
                    <a:pt x="797" y="1825"/>
                  </a:lnTo>
                  <a:lnTo>
                    <a:pt x="783" y="1828"/>
                  </a:lnTo>
                  <a:lnTo>
                    <a:pt x="756" y="1830"/>
                  </a:lnTo>
                  <a:lnTo>
                    <a:pt x="717" y="1830"/>
                  </a:lnTo>
                  <a:lnTo>
                    <a:pt x="677" y="1830"/>
                  </a:lnTo>
                  <a:lnTo>
                    <a:pt x="650" y="1829"/>
                  </a:lnTo>
                  <a:lnTo>
                    <a:pt x="636" y="1826"/>
                  </a:lnTo>
                  <a:lnTo>
                    <a:pt x="622" y="1823"/>
                  </a:lnTo>
                  <a:lnTo>
                    <a:pt x="608" y="1818"/>
                  </a:lnTo>
                  <a:lnTo>
                    <a:pt x="594" y="1810"/>
                  </a:lnTo>
                  <a:lnTo>
                    <a:pt x="587" y="1806"/>
                  </a:lnTo>
                  <a:lnTo>
                    <a:pt x="581" y="1802"/>
                  </a:lnTo>
                  <a:lnTo>
                    <a:pt x="575" y="1797"/>
                  </a:lnTo>
                  <a:lnTo>
                    <a:pt x="570" y="1791"/>
                  </a:lnTo>
                  <a:lnTo>
                    <a:pt x="564" y="1785"/>
                  </a:lnTo>
                  <a:lnTo>
                    <a:pt x="560" y="1778"/>
                  </a:lnTo>
                  <a:lnTo>
                    <a:pt x="555" y="1771"/>
                  </a:lnTo>
                  <a:lnTo>
                    <a:pt x="551" y="1763"/>
                  </a:lnTo>
                  <a:close/>
                  <a:moveTo>
                    <a:pt x="3191" y="0"/>
                  </a:moveTo>
                  <a:lnTo>
                    <a:pt x="1546" y="0"/>
                  </a:lnTo>
                  <a:lnTo>
                    <a:pt x="1546" y="1996"/>
                  </a:lnTo>
                  <a:lnTo>
                    <a:pt x="3191" y="1996"/>
                  </a:lnTo>
                  <a:lnTo>
                    <a:pt x="3191" y="0"/>
                  </a:lnTo>
                  <a:close/>
                  <a:moveTo>
                    <a:pt x="1539" y="2487"/>
                  </a:moveTo>
                  <a:lnTo>
                    <a:pt x="1545" y="2475"/>
                  </a:lnTo>
                  <a:lnTo>
                    <a:pt x="1552" y="2464"/>
                  </a:lnTo>
                  <a:lnTo>
                    <a:pt x="1559" y="2453"/>
                  </a:lnTo>
                  <a:lnTo>
                    <a:pt x="1566" y="2444"/>
                  </a:lnTo>
                  <a:lnTo>
                    <a:pt x="1573" y="2435"/>
                  </a:lnTo>
                  <a:lnTo>
                    <a:pt x="1581" y="2427"/>
                  </a:lnTo>
                  <a:lnTo>
                    <a:pt x="1588" y="2420"/>
                  </a:lnTo>
                  <a:lnTo>
                    <a:pt x="1596" y="2413"/>
                  </a:lnTo>
                  <a:lnTo>
                    <a:pt x="1604" y="2406"/>
                  </a:lnTo>
                  <a:lnTo>
                    <a:pt x="1612" y="2401"/>
                  </a:lnTo>
                  <a:lnTo>
                    <a:pt x="1622" y="2396"/>
                  </a:lnTo>
                  <a:lnTo>
                    <a:pt x="1630" y="2391"/>
                  </a:lnTo>
                  <a:lnTo>
                    <a:pt x="1647" y="2384"/>
                  </a:lnTo>
                  <a:lnTo>
                    <a:pt x="1665" y="2378"/>
                  </a:lnTo>
                  <a:lnTo>
                    <a:pt x="1684" y="2374"/>
                  </a:lnTo>
                  <a:lnTo>
                    <a:pt x="1702" y="2372"/>
                  </a:lnTo>
                  <a:lnTo>
                    <a:pt x="1720" y="2371"/>
                  </a:lnTo>
                  <a:lnTo>
                    <a:pt x="1739" y="2370"/>
                  </a:lnTo>
                  <a:lnTo>
                    <a:pt x="1775" y="2372"/>
                  </a:lnTo>
                  <a:lnTo>
                    <a:pt x="1810" y="2376"/>
                  </a:lnTo>
                  <a:lnTo>
                    <a:pt x="1832" y="2379"/>
                  </a:lnTo>
                  <a:lnTo>
                    <a:pt x="1854" y="2381"/>
                  </a:lnTo>
                  <a:lnTo>
                    <a:pt x="1874" y="2383"/>
                  </a:lnTo>
                  <a:lnTo>
                    <a:pt x="1893" y="2384"/>
                  </a:lnTo>
                  <a:lnTo>
                    <a:pt x="1912" y="2385"/>
                  </a:lnTo>
                  <a:lnTo>
                    <a:pt x="1930" y="2385"/>
                  </a:lnTo>
                  <a:lnTo>
                    <a:pt x="1947" y="2383"/>
                  </a:lnTo>
                  <a:lnTo>
                    <a:pt x="1966" y="2381"/>
                  </a:lnTo>
                  <a:lnTo>
                    <a:pt x="1977" y="2378"/>
                  </a:lnTo>
                  <a:lnTo>
                    <a:pt x="1988" y="2374"/>
                  </a:lnTo>
                  <a:lnTo>
                    <a:pt x="1999" y="2370"/>
                  </a:lnTo>
                  <a:lnTo>
                    <a:pt x="2011" y="2365"/>
                  </a:lnTo>
                  <a:lnTo>
                    <a:pt x="2036" y="2354"/>
                  </a:lnTo>
                  <a:lnTo>
                    <a:pt x="2064" y="2341"/>
                  </a:lnTo>
                  <a:lnTo>
                    <a:pt x="2064" y="2360"/>
                  </a:lnTo>
                  <a:lnTo>
                    <a:pt x="2064" y="2383"/>
                  </a:lnTo>
                  <a:lnTo>
                    <a:pt x="2064" y="2406"/>
                  </a:lnTo>
                  <a:lnTo>
                    <a:pt x="2064" y="2425"/>
                  </a:lnTo>
                  <a:lnTo>
                    <a:pt x="2103" y="2394"/>
                  </a:lnTo>
                  <a:lnTo>
                    <a:pt x="2103" y="2463"/>
                  </a:lnTo>
                  <a:lnTo>
                    <a:pt x="2144" y="2441"/>
                  </a:lnTo>
                  <a:lnTo>
                    <a:pt x="2146" y="2520"/>
                  </a:lnTo>
                  <a:lnTo>
                    <a:pt x="2155" y="2520"/>
                  </a:lnTo>
                  <a:lnTo>
                    <a:pt x="2163" y="2521"/>
                  </a:lnTo>
                  <a:lnTo>
                    <a:pt x="2170" y="2522"/>
                  </a:lnTo>
                  <a:lnTo>
                    <a:pt x="2177" y="2524"/>
                  </a:lnTo>
                  <a:lnTo>
                    <a:pt x="2184" y="2527"/>
                  </a:lnTo>
                  <a:lnTo>
                    <a:pt x="2189" y="2530"/>
                  </a:lnTo>
                  <a:lnTo>
                    <a:pt x="2194" y="2533"/>
                  </a:lnTo>
                  <a:lnTo>
                    <a:pt x="2198" y="2537"/>
                  </a:lnTo>
                  <a:lnTo>
                    <a:pt x="2201" y="2542"/>
                  </a:lnTo>
                  <a:lnTo>
                    <a:pt x="2204" y="2548"/>
                  </a:lnTo>
                  <a:lnTo>
                    <a:pt x="2207" y="2554"/>
                  </a:lnTo>
                  <a:lnTo>
                    <a:pt x="2209" y="2561"/>
                  </a:lnTo>
                  <a:lnTo>
                    <a:pt x="2211" y="2577"/>
                  </a:lnTo>
                  <a:lnTo>
                    <a:pt x="2212" y="2596"/>
                  </a:lnTo>
                  <a:lnTo>
                    <a:pt x="2211" y="2606"/>
                  </a:lnTo>
                  <a:lnTo>
                    <a:pt x="2211" y="2615"/>
                  </a:lnTo>
                  <a:lnTo>
                    <a:pt x="2211" y="2626"/>
                  </a:lnTo>
                  <a:lnTo>
                    <a:pt x="2210" y="2636"/>
                  </a:lnTo>
                  <a:lnTo>
                    <a:pt x="2226" y="2642"/>
                  </a:lnTo>
                  <a:lnTo>
                    <a:pt x="2243" y="2647"/>
                  </a:lnTo>
                  <a:lnTo>
                    <a:pt x="2259" y="2651"/>
                  </a:lnTo>
                  <a:lnTo>
                    <a:pt x="2275" y="2655"/>
                  </a:lnTo>
                  <a:lnTo>
                    <a:pt x="2291" y="2657"/>
                  </a:lnTo>
                  <a:lnTo>
                    <a:pt x="2309" y="2659"/>
                  </a:lnTo>
                  <a:lnTo>
                    <a:pt x="2326" y="2661"/>
                  </a:lnTo>
                  <a:lnTo>
                    <a:pt x="2343" y="2662"/>
                  </a:lnTo>
                  <a:lnTo>
                    <a:pt x="2360" y="2662"/>
                  </a:lnTo>
                  <a:lnTo>
                    <a:pt x="2372" y="2662"/>
                  </a:lnTo>
                  <a:lnTo>
                    <a:pt x="2377" y="2661"/>
                  </a:lnTo>
                  <a:lnTo>
                    <a:pt x="2382" y="2660"/>
                  </a:lnTo>
                  <a:lnTo>
                    <a:pt x="2385" y="2658"/>
                  </a:lnTo>
                  <a:lnTo>
                    <a:pt x="2389" y="2656"/>
                  </a:lnTo>
                  <a:lnTo>
                    <a:pt x="2391" y="2654"/>
                  </a:lnTo>
                  <a:lnTo>
                    <a:pt x="2393" y="2651"/>
                  </a:lnTo>
                  <a:lnTo>
                    <a:pt x="2395" y="2648"/>
                  </a:lnTo>
                  <a:lnTo>
                    <a:pt x="2397" y="2644"/>
                  </a:lnTo>
                  <a:lnTo>
                    <a:pt x="2399" y="2634"/>
                  </a:lnTo>
                  <a:lnTo>
                    <a:pt x="2401" y="2620"/>
                  </a:lnTo>
                  <a:lnTo>
                    <a:pt x="2405" y="2556"/>
                  </a:lnTo>
                  <a:lnTo>
                    <a:pt x="2410" y="2530"/>
                  </a:lnTo>
                  <a:lnTo>
                    <a:pt x="2414" y="2515"/>
                  </a:lnTo>
                  <a:lnTo>
                    <a:pt x="2416" y="2511"/>
                  </a:lnTo>
                  <a:lnTo>
                    <a:pt x="2418" y="2508"/>
                  </a:lnTo>
                  <a:lnTo>
                    <a:pt x="2421" y="2506"/>
                  </a:lnTo>
                  <a:lnTo>
                    <a:pt x="2424" y="2503"/>
                  </a:lnTo>
                  <a:lnTo>
                    <a:pt x="2434" y="2499"/>
                  </a:lnTo>
                  <a:lnTo>
                    <a:pt x="2448" y="2494"/>
                  </a:lnTo>
                  <a:lnTo>
                    <a:pt x="2471" y="2490"/>
                  </a:lnTo>
                  <a:lnTo>
                    <a:pt x="2492" y="2486"/>
                  </a:lnTo>
                  <a:lnTo>
                    <a:pt x="2514" y="2483"/>
                  </a:lnTo>
                  <a:lnTo>
                    <a:pt x="2537" y="2481"/>
                  </a:lnTo>
                  <a:lnTo>
                    <a:pt x="2559" y="2479"/>
                  </a:lnTo>
                  <a:lnTo>
                    <a:pt x="2581" y="2478"/>
                  </a:lnTo>
                  <a:lnTo>
                    <a:pt x="2602" y="2478"/>
                  </a:lnTo>
                  <a:lnTo>
                    <a:pt x="2624" y="2478"/>
                  </a:lnTo>
                  <a:lnTo>
                    <a:pt x="2666" y="2481"/>
                  </a:lnTo>
                  <a:lnTo>
                    <a:pt x="2708" y="2485"/>
                  </a:lnTo>
                  <a:lnTo>
                    <a:pt x="2748" y="2491"/>
                  </a:lnTo>
                  <a:lnTo>
                    <a:pt x="2786" y="2498"/>
                  </a:lnTo>
                  <a:lnTo>
                    <a:pt x="2794" y="2500"/>
                  </a:lnTo>
                  <a:lnTo>
                    <a:pt x="2800" y="2502"/>
                  </a:lnTo>
                  <a:lnTo>
                    <a:pt x="2807" y="2505"/>
                  </a:lnTo>
                  <a:lnTo>
                    <a:pt x="2810" y="2508"/>
                  </a:lnTo>
                  <a:lnTo>
                    <a:pt x="2810" y="2510"/>
                  </a:lnTo>
                  <a:lnTo>
                    <a:pt x="2809" y="2511"/>
                  </a:lnTo>
                  <a:lnTo>
                    <a:pt x="2808" y="2513"/>
                  </a:lnTo>
                  <a:lnTo>
                    <a:pt x="2805" y="2516"/>
                  </a:lnTo>
                  <a:lnTo>
                    <a:pt x="2794" y="2519"/>
                  </a:lnTo>
                  <a:lnTo>
                    <a:pt x="2777" y="2523"/>
                  </a:lnTo>
                  <a:lnTo>
                    <a:pt x="2768" y="2524"/>
                  </a:lnTo>
                  <a:lnTo>
                    <a:pt x="2758" y="2526"/>
                  </a:lnTo>
                  <a:lnTo>
                    <a:pt x="2754" y="2528"/>
                  </a:lnTo>
                  <a:lnTo>
                    <a:pt x="2750" y="2530"/>
                  </a:lnTo>
                  <a:lnTo>
                    <a:pt x="2747" y="2534"/>
                  </a:lnTo>
                  <a:lnTo>
                    <a:pt x="2745" y="2538"/>
                  </a:lnTo>
                  <a:lnTo>
                    <a:pt x="2745" y="2542"/>
                  </a:lnTo>
                  <a:lnTo>
                    <a:pt x="2748" y="2547"/>
                  </a:lnTo>
                  <a:lnTo>
                    <a:pt x="2752" y="2553"/>
                  </a:lnTo>
                  <a:lnTo>
                    <a:pt x="2759" y="2558"/>
                  </a:lnTo>
                  <a:lnTo>
                    <a:pt x="2774" y="2567"/>
                  </a:lnTo>
                  <a:lnTo>
                    <a:pt x="2789" y="2577"/>
                  </a:lnTo>
                  <a:lnTo>
                    <a:pt x="2794" y="2582"/>
                  </a:lnTo>
                  <a:lnTo>
                    <a:pt x="2798" y="2587"/>
                  </a:lnTo>
                  <a:lnTo>
                    <a:pt x="2803" y="2592"/>
                  </a:lnTo>
                  <a:lnTo>
                    <a:pt x="2804" y="2597"/>
                  </a:lnTo>
                  <a:lnTo>
                    <a:pt x="2804" y="2599"/>
                  </a:lnTo>
                  <a:lnTo>
                    <a:pt x="2801" y="2601"/>
                  </a:lnTo>
                  <a:lnTo>
                    <a:pt x="2799" y="2602"/>
                  </a:lnTo>
                  <a:lnTo>
                    <a:pt x="2796" y="2603"/>
                  </a:lnTo>
                  <a:lnTo>
                    <a:pt x="2792" y="2603"/>
                  </a:lnTo>
                  <a:lnTo>
                    <a:pt x="2786" y="2603"/>
                  </a:lnTo>
                  <a:lnTo>
                    <a:pt x="2780" y="2602"/>
                  </a:lnTo>
                  <a:lnTo>
                    <a:pt x="2771" y="2600"/>
                  </a:lnTo>
                  <a:lnTo>
                    <a:pt x="2742" y="2594"/>
                  </a:lnTo>
                  <a:lnTo>
                    <a:pt x="2713" y="2590"/>
                  </a:lnTo>
                  <a:lnTo>
                    <a:pt x="2684" y="2586"/>
                  </a:lnTo>
                  <a:lnTo>
                    <a:pt x="2655" y="2582"/>
                  </a:lnTo>
                  <a:lnTo>
                    <a:pt x="2625" y="2580"/>
                  </a:lnTo>
                  <a:lnTo>
                    <a:pt x="2596" y="2579"/>
                  </a:lnTo>
                  <a:lnTo>
                    <a:pt x="2566" y="2579"/>
                  </a:lnTo>
                  <a:lnTo>
                    <a:pt x="2538" y="2580"/>
                  </a:lnTo>
                  <a:lnTo>
                    <a:pt x="2523" y="2582"/>
                  </a:lnTo>
                  <a:lnTo>
                    <a:pt x="2511" y="2584"/>
                  </a:lnTo>
                  <a:lnTo>
                    <a:pt x="2507" y="2585"/>
                  </a:lnTo>
                  <a:lnTo>
                    <a:pt x="2503" y="2586"/>
                  </a:lnTo>
                  <a:lnTo>
                    <a:pt x="2500" y="2588"/>
                  </a:lnTo>
                  <a:lnTo>
                    <a:pt x="2497" y="2590"/>
                  </a:lnTo>
                  <a:lnTo>
                    <a:pt x="2495" y="2593"/>
                  </a:lnTo>
                  <a:lnTo>
                    <a:pt x="2493" y="2597"/>
                  </a:lnTo>
                  <a:lnTo>
                    <a:pt x="2492" y="2601"/>
                  </a:lnTo>
                  <a:lnTo>
                    <a:pt x="2491" y="2606"/>
                  </a:lnTo>
                  <a:lnTo>
                    <a:pt x="2489" y="2618"/>
                  </a:lnTo>
                  <a:lnTo>
                    <a:pt x="2488" y="2635"/>
                  </a:lnTo>
                  <a:lnTo>
                    <a:pt x="2484" y="2713"/>
                  </a:lnTo>
                  <a:lnTo>
                    <a:pt x="2481" y="2724"/>
                  </a:lnTo>
                  <a:lnTo>
                    <a:pt x="2479" y="2734"/>
                  </a:lnTo>
                  <a:lnTo>
                    <a:pt x="2476" y="2741"/>
                  </a:lnTo>
                  <a:lnTo>
                    <a:pt x="2472" y="2746"/>
                  </a:lnTo>
                  <a:lnTo>
                    <a:pt x="2469" y="2748"/>
                  </a:lnTo>
                  <a:lnTo>
                    <a:pt x="2466" y="2750"/>
                  </a:lnTo>
                  <a:lnTo>
                    <a:pt x="2460" y="2752"/>
                  </a:lnTo>
                  <a:lnTo>
                    <a:pt x="2455" y="2754"/>
                  </a:lnTo>
                  <a:lnTo>
                    <a:pt x="2442" y="2756"/>
                  </a:lnTo>
                  <a:lnTo>
                    <a:pt x="2424" y="2759"/>
                  </a:lnTo>
                  <a:lnTo>
                    <a:pt x="2394" y="2763"/>
                  </a:lnTo>
                  <a:lnTo>
                    <a:pt x="2365" y="2765"/>
                  </a:lnTo>
                  <a:lnTo>
                    <a:pt x="2336" y="2764"/>
                  </a:lnTo>
                  <a:lnTo>
                    <a:pt x="2309" y="2762"/>
                  </a:lnTo>
                  <a:lnTo>
                    <a:pt x="2282" y="2759"/>
                  </a:lnTo>
                  <a:lnTo>
                    <a:pt x="2257" y="2754"/>
                  </a:lnTo>
                  <a:lnTo>
                    <a:pt x="2232" y="2748"/>
                  </a:lnTo>
                  <a:lnTo>
                    <a:pt x="2209" y="2740"/>
                  </a:lnTo>
                  <a:lnTo>
                    <a:pt x="2209" y="2779"/>
                  </a:lnTo>
                  <a:lnTo>
                    <a:pt x="2210" y="2822"/>
                  </a:lnTo>
                  <a:lnTo>
                    <a:pt x="2210" y="2868"/>
                  </a:lnTo>
                  <a:lnTo>
                    <a:pt x="2211" y="2916"/>
                  </a:lnTo>
                  <a:lnTo>
                    <a:pt x="2212" y="2964"/>
                  </a:lnTo>
                  <a:lnTo>
                    <a:pt x="2212" y="3010"/>
                  </a:lnTo>
                  <a:lnTo>
                    <a:pt x="2213" y="3054"/>
                  </a:lnTo>
                  <a:lnTo>
                    <a:pt x="2213" y="3092"/>
                  </a:lnTo>
                  <a:lnTo>
                    <a:pt x="2239" y="3100"/>
                  </a:lnTo>
                  <a:lnTo>
                    <a:pt x="2264" y="3106"/>
                  </a:lnTo>
                  <a:lnTo>
                    <a:pt x="2290" y="3111"/>
                  </a:lnTo>
                  <a:lnTo>
                    <a:pt x="2317" y="3113"/>
                  </a:lnTo>
                  <a:lnTo>
                    <a:pt x="2336" y="3113"/>
                  </a:lnTo>
                  <a:lnTo>
                    <a:pt x="2349" y="3112"/>
                  </a:lnTo>
                  <a:lnTo>
                    <a:pt x="2359" y="3110"/>
                  </a:lnTo>
                  <a:lnTo>
                    <a:pt x="2366" y="3107"/>
                  </a:lnTo>
                  <a:lnTo>
                    <a:pt x="2368" y="3104"/>
                  </a:lnTo>
                  <a:lnTo>
                    <a:pt x="2370" y="3102"/>
                  </a:lnTo>
                  <a:lnTo>
                    <a:pt x="2371" y="3099"/>
                  </a:lnTo>
                  <a:lnTo>
                    <a:pt x="2373" y="3096"/>
                  </a:lnTo>
                  <a:lnTo>
                    <a:pt x="2375" y="3088"/>
                  </a:lnTo>
                  <a:lnTo>
                    <a:pt x="2378" y="3078"/>
                  </a:lnTo>
                  <a:lnTo>
                    <a:pt x="2379" y="3025"/>
                  </a:lnTo>
                  <a:lnTo>
                    <a:pt x="2380" y="3015"/>
                  </a:lnTo>
                  <a:lnTo>
                    <a:pt x="2382" y="3006"/>
                  </a:lnTo>
                  <a:lnTo>
                    <a:pt x="2384" y="2996"/>
                  </a:lnTo>
                  <a:lnTo>
                    <a:pt x="2386" y="2988"/>
                  </a:lnTo>
                  <a:lnTo>
                    <a:pt x="2389" y="2982"/>
                  </a:lnTo>
                  <a:lnTo>
                    <a:pt x="2393" y="2976"/>
                  </a:lnTo>
                  <a:lnTo>
                    <a:pt x="2396" y="2970"/>
                  </a:lnTo>
                  <a:lnTo>
                    <a:pt x="2400" y="2965"/>
                  </a:lnTo>
                  <a:lnTo>
                    <a:pt x="2409" y="2958"/>
                  </a:lnTo>
                  <a:lnTo>
                    <a:pt x="2417" y="2952"/>
                  </a:lnTo>
                  <a:lnTo>
                    <a:pt x="2426" y="2949"/>
                  </a:lnTo>
                  <a:lnTo>
                    <a:pt x="2434" y="2946"/>
                  </a:lnTo>
                  <a:lnTo>
                    <a:pt x="2453" y="2941"/>
                  </a:lnTo>
                  <a:lnTo>
                    <a:pt x="2473" y="2938"/>
                  </a:lnTo>
                  <a:lnTo>
                    <a:pt x="2492" y="2935"/>
                  </a:lnTo>
                  <a:lnTo>
                    <a:pt x="2511" y="2933"/>
                  </a:lnTo>
                  <a:lnTo>
                    <a:pt x="2530" y="2931"/>
                  </a:lnTo>
                  <a:lnTo>
                    <a:pt x="2548" y="2930"/>
                  </a:lnTo>
                  <a:lnTo>
                    <a:pt x="2566" y="2930"/>
                  </a:lnTo>
                  <a:lnTo>
                    <a:pt x="2585" y="2930"/>
                  </a:lnTo>
                  <a:lnTo>
                    <a:pt x="2620" y="2932"/>
                  </a:lnTo>
                  <a:lnTo>
                    <a:pt x="2655" y="2936"/>
                  </a:lnTo>
                  <a:lnTo>
                    <a:pt x="2688" y="2941"/>
                  </a:lnTo>
                  <a:lnTo>
                    <a:pt x="2722" y="2950"/>
                  </a:lnTo>
                  <a:lnTo>
                    <a:pt x="2739" y="2954"/>
                  </a:lnTo>
                  <a:lnTo>
                    <a:pt x="2749" y="2959"/>
                  </a:lnTo>
                  <a:lnTo>
                    <a:pt x="2752" y="2960"/>
                  </a:lnTo>
                  <a:lnTo>
                    <a:pt x="2752" y="2962"/>
                  </a:lnTo>
                  <a:lnTo>
                    <a:pt x="2752" y="2963"/>
                  </a:lnTo>
                  <a:lnTo>
                    <a:pt x="2751" y="2965"/>
                  </a:lnTo>
                  <a:lnTo>
                    <a:pt x="2738" y="2969"/>
                  </a:lnTo>
                  <a:lnTo>
                    <a:pt x="2724" y="2973"/>
                  </a:lnTo>
                  <a:lnTo>
                    <a:pt x="2714" y="2974"/>
                  </a:lnTo>
                  <a:lnTo>
                    <a:pt x="2705" y="2975"/>
                  </a:lnTo>
                  <a:lnTo>
                    <a:pt x="2700" y="2978"/>
                  </a:lnTo>
                  <a:lnTo>
                    <a:pt x="2695" y="2981"/>
                  </a:lnTo>
                  <a:lnTo>
                    <a:pt x="2692" y="2985"/>
                  </a:lnTo>
                  <a:lnTo>
                    <a:pt x="2690" y="2990"/>
                  </a:lnTo>
                  <a:lnTo>
                    <a:pt x="2688" y="2992"/>
                  </a:lnTo>
                  <a:lnTo>
                    <a:pt x="2688" y="2995"/>
                  </a:lnTo>
                  <a:lnTo>
                    <a:pt x="2690" y="2999"/>
                  </a:lnTo>
                  <a:lnTo>
                    <a:pt x="2691" y="3002"/>
                  </a:lnTo>
                  <a:lnTo>
                    <a:pt x="2693" y="3005"/>
                  </a:lnTo>
                  <a:lnTo>
                    <a:pt x="2695" y="3008"/>
                  </a:lnTo>
                  <a:lnTo>
                    <a:pt x="2699" y="3011"/>
                  </a:lnTo>
                  <a:lnTo>
                    <a:pt x="2703" y="3014"/>
                  </a:lnTo>
                  <a:lnTo>
                    <a:pt x="2717" y="3021"/>
                  </a:lnTo>
                  <a:lnTo>
                    <a:pt x="2731" y="3029"/>
                  </a:lnTo>
                  <a:lnTo>
                    <a:pt x="2741" y="3037"/>
                  </a:lnTo>
                  <a:lnTo>
                    <a:pt x="2749" y="3043"/>
                  </a:lnTo>
                  <a:lnTo>
                    <a:pt x="2751" y="3046"/>
                  </a:lnTo>
                  <a:lnTo>
                    <a:pt x="2752" y="3049"/>
                  </a:lnTo>
                  <a:lnTo>
                    <a:pt x="2753" y="3052"/>
                  </a:lnTo>
                  <a:lnTo>
                    <a:pt x="2753" y="3054"/>
                  </a:lnTo>
                  <a:lnTo>
                    <a:pt x="2751" y="3056"/>
                  </a:lnTo>
                  <a:lnTo>
                    <a:pt x="2749" y="3057"/>
                  </a:lnTo>
                  <a:lnTo>
                    <a:pt x="2744" y="3058"/>
                  </a:lnTo>
                  <a:lnTo>
                    <a:pt x="2739" y="3058"/>
                  </a:lnTo>
                  <a:lnTo>
                    <a:pt x="2727" y="3057"/>
                  </a:lnTo>
                  <a:lnTo>
                    <a:pt x="2709" y="3054"/>
                  </a:lnTo>
                  <a:lnTo>
                    <a:pt x="2685" y="3048"/>
                  </a:lnTo>
                  <a:lnTo>
                    <a:pt x="2663" y="3045"/>
                  </a:lnTo>
                  <a:lnTo>
                    <a:pt x="2640" y="3041"/>
                  </a:lnTo>
                  <a:lnTo>
                    <a:pt x="2617" y="3038"/>
                  </a:lnTo>
                  <a:lnTo>
                    <a:pt x="2595" y="3036"/>
                  </a:lnTo>
                  <a:lnTo>
                    <a:pt x="2572" y="3035"/>
                  </a:lnTo>
                  <a:lnTo>
                    <a:pt x="2550" y="3034"/>
                  </a:lnTo>
                  <a:lnTo>
                    <a:pt x="2528" y="3035"/>
                  </a:lnTo>
                  <a:lnTo>
                    <a:pt x="2509" y="3036"/>
                  </a:lnTo>
                  <a:lnTo>
                    <a:pt x="2494" y="3038"/>
                  </a:lnTo>
                  <a:lnTo>
                    <a:pt x="2488" y="3039"/>
                  </a:lnTo>
                  <a:lnTo>
                    <a:pt x="2483" y="3041"/>
                  </a:lnTo>
                  <a:lnTo>
                    <a:pt x="2479" y="3044"/>
                  </a:lnTo>
                  <a:lnTo>
                    <a:pt x="2475" y="3047"/>
                  </a:lnTo>
                  <a:lnTo>
                    <a:pt x="2472" y="3053"/>
                  </a:lnTo>
                  <a:lnTo>
                    <a:pt x="2469" y="3058"/>
                  </a:lnTo>
                  <a:lnTo>
                    <a:pt x="2467" y="3063"/>
                  </a:lnTo>
                  <a:lnTo>
                    <a:pt x="2465" y="3070"/>
                  </a:lnTo>
                  <a:lnTo>
                    <a:pt x="2461" y="3088"/>
                  </a:lnTo>
                  <a:lnTo>
                    <a:pt x="2460" y="3111"/>
                  </a:lnTo>
                  <a:lnTo>
                    <a:pt x="2458" y="3128"/>
                  </a:lnTo>
                  <a:lnTo>
                    <a:pt x="2456" y="3143"/>
                  </a:lnTo>
                  <a:lnTo>
                    <a:pt x="2454" y="3156"/>
                  </a:lnTo>
                  <a:lnTo>
                    <a:pt x="2452" y="3169"/>
                  </a:lnTo>
                  <a:lnTo>
                    <a:pt x="2449" y="3178"/>
                  </a:lnTo>
                  <a:lnTo>
                    <a:pt x="2446" y="3186"/>
                  </a:lnTo>
                  <a:lnTo>
                    <a:pt x="2442" y="3192"/>
                  </a:lnTo>
                  <a:lnTo>
                    <a:pt x="2437" y="3197"/>
                  </a:lnTo>
                  <a:lnTo>
                    <a:pt x="2432" y="3201"/>
                  </a:lnTo>
                  <a:lnTo>
                    <a:pt x="2426" y="3204"/>
                  </a:lnTo>
                  <a:lnTo>
                    <a:pt x="2420" y="3206"/>
                  </a:lnTo>
                  <a:lnTo>
                    <a:pt x="2412" y="3208"/>
                  </a:lnTo>
                  <a:lnTo>
                    <a:pt x="2393" y="3211"/>
                  </a:lnTo>
                  <a:lnTo>
                    <a:pt x="2372" y="3214"/>
                  </a:lnTo>
                  <a:lnTo>
                    <a:pt x="2351" y="3215"/>
                  </a:lnTo>
                  <a:lnTo>
                    <a:pt x="2329" y="3216"/>
                  </a:lnTo>
                  <a:lnTo>
                    <a:pt x="2308" y="3215"/>
                  </a:lnTo>
                  <a:lnTo>
                    <a:pt x="2287" y="3214"/>
                  </a:lnTo>
                  <a:lnTo>
                    <a:pt x="2267" y="3211"/>
                  </a:lnTo>
                  <a:lnTo>
                    <a:pt x="2248" y="3208"/>
                  </a:lnTo>
                  <a:lnTo>
                    <a:pt x="2228" y="3205"/>
                  </a:lnTo>
                  <a:lnTo>
                    <a:pt x="2210" y="3200"/>
                  </a:lnTo>
                  <a:lnTo>
                    <a:pt x="2210" y="3231"/>
                  </a:lnTo>
                  <a:lnTo>
                    <a:pt x="2210" y="3267"/>
                  </a:lnTo>
                  <a:lnTo>
                    <a:pt x="2210" y="3302"/>
                  </a:lnTo>
                  <a:lnTo>
                    <a:pt x="2210" y="3332"/>
                  </a:lnTo>
                  <a:lnTo>
                    <a:pt x="2210" y="3342"/>
                  </a:lnTo>
                  <a:lnTo>
                    <a:pt x="2209" y="3351"/>
                  </a:lnTo>
                  <a:lnTo>
                    <a:pt x="2208" y="3359"/>
                  </a:lnTo>
                  <a:lnTo>
                    <a:pt x="2207" y="3366"/>
                  </a:lnTo>
                  <a:lnTo>
                    <a:pt x="2204" y="3374"/>
                  </a:lnTo>
                  <a:lnTo>
                    <a:pt x="2201" y="3380"/>
                  </a:lnTo>
                  <a:lnTo>
                    <a:pt x="2198" y="3386"/>
                  </a:lnTo>
                  <a:lnTo>
                    <a:pt x="2194" y="3391"/>
                  </a:lnTo>
                  <a:lnTo>
                    <a:pt x="2189" y="3395"/>
                  </a:lnTo>
                  <a:lnTo>
                    <a:pt x="2183" y="3399"/>
                  </a:lnTo>
                  <a:lnTo>
                    <a:pt x="2175" y="3402"/>
                  </a:lnTo>
                  <a:lnTo>
                    <a:pt x="2168" y="3404"/>
                  </a:lnTo>
                  <a:lnTo>
                    <a:pt x="2159" y="3406"/>
                  </a:lnTo>
                  <a:lnTo>
                    <a:pt x="2150" y="3408"/>
                  </a:lnTo>
                  <a:lnTo>
                    <a:pt x="2139" y="3409"/>
                  </a:lnTo>
                  <a:lnTo>
                    <a:pt x="2128" y="3409"/>
                  </a:lnTo>
                  <a:lnTo>
                    <a:pt x="1620" y="3409"/>
                  </a:lnTo>
                  <a:lnTo>
                    <a:pt x="1618" y="3415"/>
                  </a:lnTo>
                  <a:lnTo>
                    <a:pt x="1616" y="3422"/>
                  </a:lnTo>
                  <a:lnTo>
                    <a:pt x="1611" y="3428"/>
                  </a:lnTo>
                  <a:lnTo>
                    <a:pt x="1607" y="3433"/>
                  </a:lnTo>
                  <a:lnTo>
                    <a:pt x="1603" y="3438"/>
                  </a:lnTo>
                  <a:lnTo>
                    <a:pt x="1598" y="3442"/>
                  </a:lnTo>
                  <a:lnTo>
                    <a:pt x="1593" y="3446"/>
                  </a:lnTo>
                  <a:lnTo>
                    <a:pt x="1587" y="3450"/>
                  </a:lnTo>
                  <a:lnTo>
                    <a:pt x="1575" y="3455"/>
                  </a:lnTo>
                  <a:lnTo>
                    <a:pt x="1563" y="3459"/>
                  </a:lnTo>
                  <a:lnTo>
                    <a:pt x="1549" y="3461"/>
                  </a:lnTo>
                  <a:lnTo>
                    <a:pt x="1538" y="3462"/>
                  </a:lnTo>
                  <a:lnTo>
                    <a:pt x="1526" y="3461"/>
                  </a:lnTo>
                  <a:lnTo>
                    <a:pt x="1513" y="3459"/>
                  </a:lnTo>
                  <a:lnTo>
                    <a:pt x="1500" y="3455"/>
                  </a:lnTo>
                  <a:lnTo>
                    <a:pt x="1488" y="3450"/>
                  </a:lnTo>
                  <a:lnTo>
                    <a:pt x="1482" y="3446"/>
                  </a:lnTo>
                  <a:lnTo>
                    <a:pt x="1477" y="3442"/>
                  </a:lnTo>
                  <a:lnTo>
                    <a:pt x="1472" y="3438"/>
                  </a:lnTo>
                  <a:lnTo>
                    <a:pt x="1468" y="3433"/>
                  </a:lnTo>
                  <a:lnTo>
                    <a:pt x="1464" y="3428"/>
                  </a:lnTo>
                  <a:lnTo>
                    <a:pt x="1461" y="3422"/>
                  </a:lnTo>
                  <a:lnTo>
                    <a:pt x="1458" y="3415"/>
                  </a:lnTo>
                  <a:lnTo>
                    <a:pt x="1456" y="3409"/>
                  </a:lnTo>
                  <a:lnTo>
                    <a:pt x="949" y="3409"/>
                  </a:lnTo>
                  <a:lnTo>
                    <a:pt x="937" y="3409"/>
                  </a:lnTo>
                  <a:lnTo>
                    <a:pt x="925" y="3408"/>
                  </a:lnTo>
                  <a:lnTo>
                    <a:pt x="916" y="3406"/>
                  </a:lnTo>
                  <a:lnTo>
                    <a:pt x="907" y="3404"/>
                  </a:lnTo>
                  <a:lnTo>
                    <a:pt x="900" y="3402"/>
                  </a:lnTo>
                  <a:lnTo>
                    <a:pt x="893" y="3399"/>
                  </a:lnTo>
                  <a:lnTo>
                    <a:pt x="887" y="3395"/>
                  </a:lnTo>
                  <a:lnTo>
                    <a:pt x="882" y="3391"/>
                  </a:lnTo>
                  <a:lnTo>
                    <a:pt x="877" y="3386"/>
                  </a:lnTo>
                  <a:lnTo>
                    <a:pt x="874" y="3380"/>
                  </a:lnTo>
                  <a:lnTo>
                    <a:pt x="871" y="3374"/>
                  </a:lnTo>
                  <a:lnTo>
                    <a:pt x="869" y="3366"/>
                  </a:lnTo>
                  <a:lnTo>
                    <a:pt x="867" y="3359"/>
                  </a:lnTo>
                  <a:lnTo>
                    <a:pt x="866" y="3351"/>
                  </a:lnTo>
                  <a:lnTo>
                    <a:pt x="865" y="3342"/>
                  </a:lnTo>
                  <a:lnTo>
                    <a:pt x="865" y="3332"/>
                  </a:lnTo>
                  <a:lnTo>
                    <a:pt x="865" y="3302"/>
                  </a:lnTo>
                  <a:lnTo>
                    <a:pt x="865" y="3267"/>
                  </a:lnTo>
                  <a:lnTo>
                    <a:pt x="865" y="3231"/>
                  </a:lnTo>
                  <a:lnTo>
                    <a:pt x="865" y="3200"/>
                  </a:lnTo>
                  <a:lnTo>
                    <a:pt x="847" y="3205"/>
                  </a:lnTo>
                  <a:lnTo>
                    <a:pt x="828" y="3209"/>
                  </a:lnTo>
                  <a:lnTo>
                    <a:pt x="809" y="3213"/>
                  </a:lnTo>
                  <a:lnTo>
                    <a:pt x="789" y="3215"/>
                  </a:lnTo>
                  <a:lnTo>
                    <a:pt x="769" y="3216"/>
                  </a:lnTo>
                  <a:lnTo>
                    <a:pt x="748" y="3217"/>
                  </a:lnTo>
                  <a:lnTo>
                    <a:pt x="728" y="3217"/>
                  </a:lnTo>
                  <a:lnTo>
                    <a:pt x="706" y="3215"/>
                  </a:lnTo>
                  <a:lnTo>
                    <a:pt x="684" y="3213"/>
                  </a:lnTo>
                  <a:lnTo>
                    <a:pt x="666" y="3209"/>
                  </a:lnTo>
                  <a:lnTo>
                    <a:pt x="658" y="3208"/>
                  </a:lnTo>
                  <a:lnTo>
                    <a:pt x="650" y="3205"/>
                  </a:lnTo>
                  <a:lnTo>
                    <a:pt x="644" y="3202"/>
                  </a:lnTo>
                  <a:lnTo>
                    <a:pt x="639" y="3198"/>
                  </a:lnTo>
                  <a:lnTo>
                    <a:pt x="634" y="3193"/>
                  </a:lnTo>
                  <a:lnTo>
                    <a:pt x="630" y="3186"/>
                  </a:lnTo>
                  <a:lnTo>
                    <a:pt x="627" y="3178"/>
                  </a:lnTo>
                  <a:lnTo>
                    <a:pt x="624" y="3169"/>
                  </a:lnTo>
                  <a:lnTo>
                    <a:pt x="621" y="3157"/>
                  </a:lnTo>
                  <a:lnTo>
                    <a:pt x="619" y="3143"/>
                  </a:lnTo>
                  <a:lnTo>
                    <a:pt x="617" y="3128"/>
                  </a:lnTo>
                  <a:lnTo>
                    <a:pt x="616" y="3111"/>
                  </a:lnTo>
                  <a:lnTo>
                    <a:pt x="614" y="3087"/>
                  </a:lnTo>
                  <a:lnTo>
                    <a:pt x="611" y="3070"/>
                  </a:lnTo>
                  <a:lnTo>
                    <a:pt x="609" y="3063"/>
                  </a:lnTo>
                  <a:lnTo>
                    <a:pt x="607" y="3056"/>
                  </a:lnTo>
                  <a:lnTo>
                    <a:pt x="605" y="3050"/>
                  </a:lnTo>
                  <a:lnTo>
                    <a:pt x="601" y="3046"/>
                  </a:lnTo>
                  <a:lnTo>
                    <a:pt x="598" y="3042"/>
                  </a:lnTo>
                  <a:lnTo>
                    <a:pt x="592" y="3039"/>
                  </a:lnTo>
                  <a:lnTo>
                    <a:pt x="587" y="3036"/>
                  </a:lnTo>
                  <a:lnTo>
                    <a:pt x="582" y="3035"/>
                  </a:lnTo>
                  <a:lnTo>
                    <a:pt x="567" y="3032"/>
                  </a:lnTo>
                  <a:lnTo>
                    <a:pt x="549" y="3031"/>
                  </a:lnTo>
                  <a:lnTo>
                    <a:pt x="526" y="3031"/>
                  </a:lnTo>
                  <a:lnTo>
                    <a:pt x="504" y="3031"/>
                  </a:lnTo>
                  <a:lnTo>
                    <a:pt x="481" y="3032"/>
                  </a:lnTo>
                  <a:lnTo>
                    <a:pt x="458" y="3034"/>
                  </a:lnTo>
                  <a:lnTo>
                    <a:pt x="436" y="3037"/>
                  </a:lnTo>
                  <a:lnTo>
                    <a:pt x="412" y="3040"/>
                  </a:lnTo>
                  <a:lnTo>
                    <a:pt x="390" y="3044"/>
                  </a:lnTo>
                  <a:lnTo>
                    <a:pt x="366" y="3048"/>
                  </a:lnTo>
                  <a:lnTo>
                    <a:pt x="348" y="3052"/>
                  </a:lnTo>
                  <a:lnTo>
                    <a:pt x="336" y="3054"/>
                  </a:lnTo>
                  <a:lnTo>
                    <a:pt x="331" y="3054"/>
                  </a:lnTo>
                  <a:lnTo>
                    <a:pt x="328" y="3054"/>
                  </a:lnTo>
                  <a:lnTo>
                    <a:pt x="326" y="3053"/>
                  </a:lnTo>
                  <a:lnTo>
                    <a:pt x="324" y="3052"/>
                  </a:lnTo>
                  <a:lnTo>
                    <a:pt x="324" y="3050"/>
                  </a:lnTo>
                  <a:lnTo>
                    <a:pt x="325" y="3048"/>
                  </a:lnTo>
                  <a:lnTo>
                    <a:pt x="327" y="3046"/>
                  </a:lnTo>
                  <a:lnTo>
                    <a:pt x="329" y="3043"/>
                  </a:lnTo>
                  <a:lnTo>
                    <a:pt x="336" y="3037"/>
                  </a:lnTo>
                  <a:lnTo>
                    <a:pt x="346" y="3030"/>
                  </a:lnTo>
                  <a:lnTo>
                    <a:pt x="360" y="3021"/>
                  </a:lnTo>
                  <a:lnTo>
                    <a:pt x="374" y="3012"/>
                  </a:lnTo>
                  <a:lnTo>
                    <a:pt x="382" y="3007"/>
                  </a:lnTo>
                  <a:lnTo>
                    <a:pt x="387" y="3001"/>
                  </a:lnTo>
                  <a:lnTo>
                    <a:pt x="391" y="2995"/>
                  </a:lnTo>
                  <a:lnTo>
                    <a:pt x="393" y="2991"/>
                  </a:lnTo>
                  <a:lnTo>
                    <a:pt x="393" y="2987"/>
                  </a:lnTo>
                  <a:lnTo>
                    <a:pt x="391" y="2983"/>
                  </a:lnTo>
                  <a:lnTo>
                    <a:pt x="388" y="2981"/>
                  </a:lnTo>
                  <a:lnTo>
                    <a:pt x="383" y="2979"/>
                  </a:lnTo>
                  <a:lnTo>
                    <a:pt x="373" y="2976"/>
                  </a:lnTo>
                  <a:lnTo>
                    <a:pt x="361" y="2973"/>
                  </a:lnTo>
                  <a:lnTo>
                    <a:pt x="346" y="2969"/>
                  </a:lnTo>
                  <a:lnTo>
                    <a:pt x="331" y="2965"/>
                  </a:lnTo>
                  <a:lnTo>
                    <a:pt x="329" y="2964"/>
                  </a:lnTo>
                  <a:lnTo>
                    <a:pt x="328" y="2962"/>
                  </a:lnTo>
                  <a:lnTo>
                    <a:pt x="328" y="2961"/>
                  </a:lnTo>
                  <a:lnTo>
                    <a:pt x="330" y="2959"/>
                  </a:lnTo>
                  <a:lnTo>
                    <a:pt x="338" y="2955"/>
                  </a:lnTo>
                  <a:lnTo>
                    <a:pt x="355" y="2950"/>
                  </a:lnTo>
                  <a:lnTo>
                    <a:pt x="389" y="2941"/>
                  </a:lnTo>
                  <a:lnTo>
                    <a:pt x="421" y="2936"/>
                  </a:lnTo>
                  <a:lnTo>
                    <a:pt x="455" y="2932"/>
                  </a:lnTo>
                  <a:lnTo>
                    <a:pt x="490" y="2930"/>
                  </a:lnTo>
                  <a:lnTo>
                    <a:pt x="507" y="2929"/>
                  </a:lnTo>
                  <a:lnTo>
                    <a:pt x="525" y="2930"/>
                  </a:lnTo>
                  <a:lnTo>
                    <a:pt x="544" y="2930"/>
                  </a:lnTo>
                  <a:lnTo>
                    <a:pt x="562" y="2932"/>
                  </a:lnTo>
                  <a:lnTo>
                    <a:pt x="580" y="2934"/>
                  </a:lnTo>
                  <a:lnTo>
                    <a:pt x="599" y="2937"/>
                  </a:lnTo>
                  <a:lnTo>
                    <a:pt x="618" y="2940"/>
                  </a:lnTo>
                  <a:lnTo>
                    <a:pt x="637" y="2945"/>
                  </a:lnTo>
                  <a:lnTo>
                    <a:pt x="646" y="2948"/>
                  </a:lnTo>
                  <a:lnTo>
                    <a:pt x="656" y="2950"/>
                  </a:lnTo>
                  <a:lnTo>
                    <a:pt x="665" y="2955"/>
                  </a:lnTo>
                  <a:lnTo>
                    <a:pt x="673" y="2961"/>
                  </a:lnTo>
                  <a:lnTo>
                    <a:pt x="678" y="2965"/>
                  </a:lnTo>
                  <a:lnTo>
                    <a:pt x="681" y="2969"/>
                  </a:lnTo>
                  <a:lnTo>
                    <a:pt x="685" y="2975"/>
                  </a:lnTo>
                  <a:lnTo>
                    <a:pt x="688" y="2981"/>
                  </a:lnTo>
                  <a:lnTo>
                    <a:pt x="691" y="2988"/>
                  </a:lnTo>
                  <a:lnTo>
                    <a:pt x="693" y="2996"/>
                  </a:lnTo>
                  <a:lnTo>
                    <a:pt x="695" y="3007"/>
                  </a:lnTo>
                  <a:lnTo>
                    <a:pt x="696" y="3017"/>
                  </a:lnTo>
                  <a:lnTo>
                    <a:pt x="699" y="3065"/>
                  </a:lnTo>
                  <a:lnTo>
                    <a:pt x="701" y="3078"/>
                  </a:lnTo>
                  <a:lnTo>
                    <a:pt x="703" y="3089"/>
                  </a:lnTo>
                  <a:lnTo>
                    <a:pt x="704" y="3093"/>
                  </a:lnTo>
                  <a:lnTo>
                    <a:pt x="705" y="3098"/>
                  </a:lnTo>
                  <a:lnTo>
                    <a:pt x="707" y="3101"/>
                  </a:lnTo>
                  <a:lnTo>
                    <a:pt x="711" y="3106"/>
                  </a:lnTo>
                  <a:lnTo>
                    <a:pt x="714" y="3108"/>
                  </a:lnTo>
                  <a:lnTo>
                    <a:pt x="717" y="3111"/>
                  </a:lnTo>
                  <a:lnTo>
                    <a:pt x="722" y="3113"/>
                  </a:lnTo>
                  <a:lnTo>
                    <a:pt x="727" y="3114"/>
                  </a:lnTo>
                  <a:lnTo>
                    <a:pt x="741" y="3115"/>
                  </a:lnTo>
                  <a:lnTo>
                    <a:pt x="760" y="3115"/>
                  </a:lnTo>
                  <a:lnTo>
                    <a:pt x="788" y="3113"/>
                  </a:lnTo>
                  <a:lnTo>
                    <a:pt x="814" y="3108"/>
                  </a:lnTo>
                  <a:lnTo>
                    <a:pt x="841" y="3102"/>
                  </a:lnTo>
                  <a:lnTo>
                    <a:pt x="867" y="3094"/>
                  </a:lnTo>
                  <a:lnTo>
                    <a:pt x="867" y="3055"/>
                  </a:lnTo>
                  <a:lnTo>
                    <a:pt x="866" y="3011"/>
                  </a:lnTo>
                  <a:lnTo>
                    <a:pt x="866" y="2964"/>
                  </a:lnTo>
                  <a:lnTo>
                    <a:pt x="865" y="2916"/>
                  </a:lnTo>
                  <a:lnTo>
                    <a:pt x="865" y="2867"/>
                  </a:lnTo>
                  <a:lnTo>
                    <a:pt x="864" y="2820"/>
                  </a:lnTo>
                  <a:lnTo>
                    <a:pt x="864" y="2776"/>
                  </a:lnTo>
                  <a:lnTo>
                    <a:pt x="864" y="2737"/>
                  </a:lnTo>
                  <a:lnTo>
                    <a:pt x="840" y="2745"/>
                  </a:lnTo>
                  <a:lnTo>
                    <a:pt x="814" y="2752"/>
                  </a:lnTo>
                  <a:lnTo>
                    <a:pt x="788" y="2758"/>
                  </a:lnTo>
                  <a:lnTo>
                    <a:pt x="760" y="2762"/>
                  </a:lnTo>
                  <a:lnTo>
                    <a:pt x="732" y="2764"/>
                  </a:lnTo>
                  <a:lnTo>
                    <a:pt x="703" y="2764"/>
                  </a:lnTo>
                  <a:lnTo>
                    <a:pt x="689" y="2764"/>
                  </a:lnTo>
                  <a:lnTo>
                    <a:pt x="674" y="2763"/>
                  </a:lnTo>
                  <a:lnTo>
                    <a:pt x="660" y="2761"/>
                  </a:lnTo>
                  <a:lnTo>
                    <a:pt x="645" y="2759"/>
                  </a:lnTo>
                  <a:lnTo>
                    <a:pt x="635" y="2757"/>
                  </a:lnTo>
                  <a:lnTo>
                    <a:pt x="627" y="2755"/>
                  </a:lnTo>
                  <a:lnTo>
                    <a:pt x="620" y="2752"/>
                  </a:lnTo>
                  <a:lnTo>
                    <a:pt x="615" y="2750"/>
                  </a:lnTo>
                  <a:lnTo>
                    <a:pt x="610" y="2747"/>
                  </a:lnTo>
                  <a:lnTo>
                    <a:pt x="606" y="2743"/>
                  </a:lnTo>
                  <a:lnTo>
                    <a:pt x="604" y="2740"/>
                  </a:lnTo>
                  <a:lnTo>
                    <a:pt x="601" y="2736"/>
                  </a:lnTo>
                  <a:lnTo>
                    <a:pt x="597" y="2717"/>
                  </a:lnTo>
                  <a:lnTo>
                    <a:pt x="592" y="2694"/>
                  </a:lnTo>
                  <a:lnTo>
                    <a:pt x="591" y="2640"/>
                  </a:lnTo>
                  <a:lnTo>
                    <a:pt x="590" y="2623"/>
                  </a:lnTo>
                  <a:lnTo>
                    <a:pt x="588" y="2610"/>
                  </a:lnTo>
                  <a:lnTo>
                    <a:pt x="587" y="2605"/>
                  </a:lnTo>
                  <a:lnTo>
                    <a:pt x="586" y="2601"/>
                  </a:lnTo>
                  <a:lnTo>
                    <a:pt x="584" y="2598"/>
                  </a:lnTo>
                  <a:lnTo>
                    <a:pt x="582" y="2595"/>
                  </a:lnTo>
                  <a:lnTo>
                    <a:pt x="579" y="2593"/>
                  </a:lnTo>
                  <a:lnTo>
                    <a:pt x="576" y="2591"/>
                  </a:lnTo>
                  <a:lnTo>
                    <a:pt x="572" y="2590"/>
                  </a:lnTo>
                  <a:lnTo>
                    <a:pt x="568" y="2589"/>
                  </a:lnTo>
                  <a:lnTo>
                    <a:pt x="557" y="2587"/>
                  </a:lnTo>
                  <a:lnTo>
                    <a:pt x="542" y="2585"/>
                  </a:lnTo>
                  <a:lnTo>
                    <a:pt x="512" y="2583"/>
                  </a:lnTo>
                  <a:lnTo>
                    <a:pt x="482" y="2583"/>
                  </a:lnTo>
                  <a:lnTo>
                    <a:pt x="453" y="2583"/>
                  </a:lnTo>
                  <a:lnTo>
                    <a:pt x="422" y="2584"/>
                  </a:lnTo>
                  <a:lnTo>
                    <a:pt x="393" y="2587"/>
                  </a:lnTo>
                  <a:lnTo>
                    <a:pt x="363" y="2590"/>
                  </a:lnTo>
                  <a:lnTo>
                    <a:pt x="334" y="2594"/>
                  </a:lnTo>
                  <a:lnTo>
                    <a:pt x="304" y="2599"/>
                  </a:lnTo>
                  <a:lnTo>
                    <a:pt x="296" y="2601"/>
                  </a:lnTo>
                  <a:lnTo>
                    <a:pt x="289" y="2603"/>
                  </a:lnTo>
                  <a:lnTo>
                    <a:pt x="284" y="2603"/>
                  </a:lnTo>
                  <a:lnTo>
                    <a:pt x="279" y="2603"/>
                  </a:lnTo>
                  <a:lnTo>
                    <a:pt x="276" y="2602"/>
                  </a:lnTo>
                  <a:lnTo>
                    <a:pt x="274" y="2601"/>
                  </a:lnTo>
                  <a:lnTo>
                    <a:pt x="273" y="2599"/>
                  </a:lnTo>
                  <a:lnTo>
                    <a:pt x="272" y="2597"/>
                  </a:lnTo>
                  <a:lnTo>
                    <a:pt x="274" y="2592"/>
                  </a:lnTo>
                  <a:lnTo>
                    <a:pt x="277" y="2587"/>
                  </a:lnTo>
                  <a:lnTo>
                    <a:pt x="282" y="2582"/>
                  </a:lnTo>
                  <a:lnTo>
                    <a:pt x="287" y="2577"/>
                  </a:lnTo>
                  <a:lnTo>
                    <a:pt x="294" y="2572"/>
                  </a:lnTo>
                  <a:lnTo>
                    <a:pt x="303" y="2567"/>
                  </a:lnTo>
                  <a:lnTo>
                    <a:pt x="311" y="2562"/>
                  </a:lnTo>
                  <a:lnTo>
                    <a:pt x="319" y="2558"/>
                  </a:lnTo>
                  <a:lnTo>
                    <a:pt x="327" y="2553"/>
                  </a:lnTo>
                  <a:lnTo>
                    <a:pt x="331" y="2547"/>
                  </a:lnTo>
                  <a:lnTo>
                    <a:pt x="333" y="2543"/>
                  </a:lnTo>
                  <a:lnTo>
                    <a:pt x="333" y="2538"/>
                  </a:lnTo>
                  <a:lnTo>
                    <a:pt x="331" y="2535"/>
                  </a:lnTo>
                  <a:lnTo>
                    <a:pt x="329" y="2532"/>
                  </a:lnTo>
                  <a:lnTo>
                    <a:pt x="325" y="2529"/>
                  </a:lnTo>
                  <a:lnTo>
                    <a:pt x="321" y="2528"/>
                  </a:lnTo>
                  <a:lnTo>
                    <a:pt x="309" y="2526"/>
                  </a:lnTo>
                  <a:lnTo>
                    <a:pt x="298" y="2524"/>
                  </a:lnTo>
                  <a:lnTo>
                    <a:pt x="282" y="2521"/>
                  </a:lnTo>
                  <a:lnTo>
                    <a:pt x="272" y="2517"/>
                  </a:lnTo>
                  <a:lnTo>
                    <a:pt x="269" y="2516"/>
                  </a:lnTo>
                  <a:lnTo>
                    <a:pt x="267" y="2513"/>
                  </a:lnTo>
                  <a:lnTo>
                    <a:pt x="266" y="2511"/>
                  </a:lnTo>
                  <a:lnTo>
                    <a:pt x="267" y="2510"/>
                  </a:lnTo>
                  <a:lnTo>
                    <a:pt x="270" y="2507"/>
                  </a:lnTo>
                  <a:lnTo>
                    <a:pt x="275" y="2504"/>
                  </a:lnTo>
                  <a:lnTo>
                    <a:pt x="282" y="2501"/>
                  </a:lnTo>
                  <a:lnTo>
                    <a:pt x="289" y="2500"/>
                  </a:lnTo>
                  <a:lnTo>
                    <a:pt x="328" y="2493"/>
                  </a:lnTo>
                  <a:lnTo>
                    <a:pt x="368" y="2487"/>
                  </a:lnTo>
                  <a:lnTo>
                    <a:pt x="389" y="2485"/>
                  </a:lnTo>
                  <a:lnTo>
                    <a:pt x="409" y="2483"/>
                  </a:lnTo>
                  <a:lnTo>
                    <a:pt x="431" y="2481"/>
                  </a:lnTo>
                  <a:lnTo>
                    <a:pt x="452" y="2481"/>
                  </a:lnTo>
                  <a:lnTo>
                    <a:pt x="473" y="2480"/>
                  </a:lnTo>
                  <a:lnTo>
                    <a:pt x="496" y="2481"/>
                  </a:lnTo>
                  <a:lnTo>
                    <a:pt x="517" y="2482"/>
                  </a:lnTo>
                  <a:lnTo>
                    <a:pt x="539" y="2483"/>
                  </a:lnTo>
                  <a:lnTo>
                    <a:pt x="562" y="2486"/>
                  </a:lnTo>
                  <a:lnTo>
                    <a:pt x="584" y="2489"/>
                  </a:lnTo>
                  <a:lnTo>
                    <a:pt x="607" y="2493"/>
                  </a:lnTo>
                  <a:lnTo>
                    <a:pt x="629" y="2497"/>
                  </a:lnTo>
                  <a:lnTo>
                    <a:pt x="642" y="2502"/>
                  </a:lnTo>
                  <a:lnTo>
                    <a:pt x="652" y="2506"/>
                  </a:lnTo>
                  <a:lnTo>
                    <a:pt x="656" y="2509"/>
                  </a:lnTo>
                  <a:lnTo>
                    <a:pt x="659" y="2511"/>
                  </a:lnTo>
                  <a:lnTo>
                    <a:pt x="662" y="2515"/>
                  </a:lnTo>
                  <a:lnTo>
                    <a:pt x="663" y="2518"/>
                  </a:lnTo>
                  <a:lnTo>
                    <a:pt x="667" y="2533"/>
                  </a:lnTo>
                  <a:lnTo>
                    <a:pt x="672" y="2559"/>
                  </a:lnTo>
                  <a:lnTo>
                    <a:pt x="674" y="2623"/>
                  </a:lnTo>
                  <a:lnTo>
                    <a:pt x="676" y="2636"/>
                  </a:lnTo>
                  <a:lnTo>
                    <a:pt x="677" y="2646"/>
                  </a:lnTo>
                  <a:lnTo>
                    <a:pt x="678" y="2650"/>
                  </a:lnTo>
                  <a:lnTo>
                    <a:pt x="680" y="2653"/>
                  </a:lnTo>
                  <a:lnTo>
                    <a:pt x="681" y="2656"/>
                  </a:lnTo>
                  <a:lnTo>
                    <a:pt x="683" y="2659"/>
                  </a:lnTo>
                  <a:lnTo>
                    <a:pt x="685" y="2661"/>
                  </a:lnTo>
                  <a:lnTo>
                    <a:pt x="688" y="2662"/>
                  </a:lnTo>
                  <a:lnTo>
                    <a:pt x="692" y="2664"/>
                  </a:lnTo>
                  <a:lnTo>
                    <a:pt x="697" y="2664"/>
                  </a:lnTo>
                  <a:lnTo>
                    <a:pt x="708" y="2665"/>
                  </a:lnTo>
                  <a:lnTo>
                    <a:pt x="725" y="2665"/>
                  </a:lnTo>
                  <a:lnTo>
                    <a:pt x="743" y="2664"/>
                  </a:lnTo>
                  <a:lnTo>
                    <a:pt x="760" y="2662"/>
                  </a:lnTo>
                  <a:lnTo>
                    <a:pt x="778" y="2660"/>
                  </a:lnTo>
                  <a:lnTo>
                    <a:pt x="795" y="2657"/>
                  </a:lnTo>
                  <a:lnTo>
                    <a:pt x="812" y="2653"/>
                  </a:lnTo>
                  <a:lnTo>
                    <a:pt x="830" y="2649"/>
                  </a:lnTo>
                  <a:lnTo>
                    <a:pt x="846" y="2643"/>
                  </a:lnTo>
                  <a:lnTo>
                    <a:pt x="862" y="2637"/>
                  </a:lnTo>
                  <a:lnTo>
                    <a:pt x="863" y="2626"/>
                  </a:lnTo>
                  <a:lnTo>
                    <a:pt x="864" y="2613"/>
                  </a:lnTo>
                  <a:lnTo>
                    <a:pt x="865" y="2600"/>
                  </a:lnTo>
                  <a:lnTo>
                    <a:pt x="865" y="2589"/>
                  </a:lnTo>
                  <a:lnTo>
                    <a:pt x="865" y="2580"/>
                  </a:lnTo>
                  <a:lnTo>
                    <a:pt x="866" y="2571"/>
                  </a:lnTo>
                  <a:lnTo>
                    <a:pt x="867" y="2562"/>
                  </a:lnTo>
                  <a:lnTo>
                    <a:pt x="868" y="2555"/>
                  </a:lnTo>
                  <a:lnTo>
                    <a:pt x="870" y="2548"/>
                  </a:lnTo>
                  <a:lnTo>
                    <a:pt x="873" y="2543"/>
                  </a:lnTo>
                  <a:lnTo>
                    <a:pt x="876" y="2538"/>
                  </a:lnTo>
                  <a:lnTo>
                    <a:pt x="880" y="2533"/>
                  </a:lnTo>
                  <a:lnTo>
                    <a:pt x="885" y="2530"/>
                  </a:lnTo>
                  <a:lnTo>
                    <a:pt x="889" y="2526"/>
                  </a:lnTo>
                  <a:lnTo>
                    <a:pt x="895" y="2524"/>
                  </a:lnTo>
                  <a:lnTo>
                    <a:pt x="901" y="2522"/>
                  </a:lnTo>
                  <a:lnTo>
                    <a:pt x="908" y="2520"/>
                  </a:lnTo>
                  <a:lnTo>
                    <a:pt x="915" y="2519"/>
                  </a:lnTo>
                  <a:lnTo>
                    <a:pt x="923" y="2519"/>
                  </a:lnTo>
                  <a:lnTo>
                    <a:pt x="932" y="2519"/>
                  </a:lnTo>
                  <a:lnTo>
                    <a:pt x="932" y="2438"/>
                  </a:lnTo>
                  <a:lnTo>
                    <a:pt x="973" y="2459"/>
                  </a:lnTo>
                  <a:lnTo>
                    <a:pt x="973" y="2392"/>
                  </a:lnTo>
                  <a:lnTo>
                    <a:pt x="1013" y="2423"/>
                  </a:lnTo>
                  <a:lnTo>
                    <a:pt x="1013" y="2404"/>
                  </a:lnTo>
                  <a:lnTo>
                    <a:pt x="1013" y="2381"/>
                  </a:lnTo>
                  <a:lnTo>
                    <a:pt x="1013" y="2357"/>
                  </a:lnTo>
                  <a:lnTo>
                    <a:pt x="1013" y="2338"/>
                  </a:lnTo>
                  <a:lnTo>
                    <a:pt x="1029" y="2345"/>
                  </a:lnTo>
                  <a:lnTo>
                    <a:pt x="1043" y="2354"/>
                  </a:lnTo>
                  <a:lnTo>
                    <a:pt x="1057" y="2361"/>
                  </a:lnTo>
                  <a:lnTo>
                    <a:pt x="1070" y="2367"/>
                  </a:lnTo>
                  <a:lnTo>
                    <a:pt x="1098" y="2376"/>
                  </a:lnTo>
                  <a:lnTo>
                    <a:pt x="1125" y="2382"/>
                  </a:lnTo>
                  <a:lnTo>
                    <a:pt x="1137" y="2384"/>
                  </a:lnTo>
                  <a:lnTo>
                    <a:pt x="1149" y="2386"/>
                  </a:lnTo>
                  <a:lnTo>
                    <a:pt x="1161" y="2387"/>
                  </a:lnTo>
                  <a:lnTo>
                    <a:pt x="1173" y="2387"/>
                  </a:lnTo>
                  <a:lnTo>
                    <a:pt x="1197" y="2387"/>
                  </a:lnTo>
                  <a:lnTo>
                    <a:pt x="1222" y="2385"/>
                  </a:lnTo>
                  <a:lnTo>
                    <a:pt x="1248" y="2381"/>
                  </a:lnTo>
                  <a:lnTo>
                    <a:pt x="1277" y="2376"/>
                  </a:lnTo>
                  <a:lnTo>
                    <a:pt x="1295" y="2373"/>
                  </a:lnTo>
                  <a:lnTo>
                    <a:pt x="1312" y="2371"/>
                  </a:lnTo>
                  <a:lnTo>
                    <a:pt x="1329" y="2369"/>
                  </a:lnTo>
                  <a:lnTo>
                    <a:pt x="1348" y="2369"/>
                  </a:lnTo>
                  <a:lnTo>
                    <a:pt x="1365" y="2370"/>
                  </a:lnTo>
                  <a:lnTo>
                    <a:pt x="1383" y="2372"/>
                  </a:lnTo>
                  <a:lnTo>
                    <a:pt x="1401" y="2375"/>
                  </a:lnTo>
                  <a:lnTo>
                    <a:pt x="1418" y="2380"/>
                  </a:lnTo>
                  <a:lnTo>
                    <a:pt x="1434" y="2386"/>
                  </a:lnTo>
                  <a:lnTo>
                    <a:pt x="1451" y="2394"/>
                  </a:lnTo>
                  <a:lnTo>
                    <a:pt x="1467" y="2404"/>
                  </a:lnTo>
                  <a:lnTo>
                    <a:pt x="1483" y="2417"/>
                  </a:lnTo>
                  <a:lnTo>
                    <a:pt x="1497" y="2431"/>
                  </a:lnTo>
                  <a:lnTo>
                    <a:pt x="1513" y="2447"/>
                  </a:lnTo>
                  <a:lnTo>
                    <a:pt x="1526" y="2466"/>
                  </a:lnTo>
                  <a:lnTo>
                    <a:pt x="1539" y="2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32" name="Freeform 21"/>
            <p:cNvSpPr>
              <a:spLocks noEditPoints="1"/>
            </p:cNvSpPr>
            <p:nvPr/>
          </p:nvSpPr>
          <p:spPr bwMode="auto">
            <a:xfrm>
              <a:off x="456" y="2110"/>
              <a:ext cx="416" cy="255"/>
            </a:xfrm>
            <a:custGeom>
              <a:avLst/>
              <a:gdLst>
                <a:gd name="T0" fmla="*/ 50 w 3325"/>
                <a:gd name="T1" fmla="*/ 15 h 2036"/>
                <a:gd name="T2" fmla="*/ 42 w 3325"/>
                <a:gd name="T3" fmla="*/ 27 h 2036"/>
                <a:gd name="T4" fmla="*/ 27 w 3325"/>
                <a:gd name="T5" fmla="*/ 32 h 2036"/>
                <a:gd name="T6" fmla="*/ 21 w 3325"/>
                <a:gd name="T7" fmla="*/ 31 h 2036"/>
                <a:gd name="T8" fmla="*/ 8 w 3325"/>
                <a:gd name="T9" fmla="*/ 24 h 2036"/>
                <a:gd name="T10" fmla="*/ 1 w 3325"/>
                <a:gd name="T11" fmla="*/ 11 h 2036"/>
                <a:gd name="T12" fmla="*/ 26 w 3325"/>
                <a:gd name="T13" fmla="*/ 8 h 2036"/>
                <a:gd name="T14" fmla="*/ 28 w 3325"/>
                <a:gd name="T15" fmla="*/ 6 h 2036"/>
                <a:gd name="T16" fmla="*/ 32 w 3325"/>
                <a:gd name="T17" fmla="*/ 6 h 2036"/>
                <a:gd name="T18" fmla="*/ 34 w 3325"/>
                <a:gd name="T19" fmla="*/ 7 h 2036"/>
                <a:gd name="T20" fmla="*/ 37 w 3325"/>
                <a:gd name="T21" fmla="*/ 9 h 2036"/>
                <a:gd name="T22" fmla="*/ 37 w 3325"/>
                <a:gd name="T23" fmla="*/ 10 h 2036"/>
                <a:gd name="T24" fmla="*/ 39 w 3325"/>
                <a:gd name="T25" fmla="*/ 11 h 2036"/>
                <a:gd name="T26" fmla="*/ 40 w 3325"/>
                <a:gd name="T27" fmla="*/ 8 h 2036"/>
                <a:gd name="T28" fmla="*/ 43 w 3325"/>
                <a:gd name="T29" fmla="*/ 8 h 2036"/>
                <a:gd name="T30" fmla="*/ 46 w 3325"/>
                <a:gd name="T31" fmla="*/ 8 h 2036"/>
                <a:gd name="T32" fmla="*/ 45 w 3325"/>
                <a:gd name="T33" fmla="*/ 9 h 2036"/>
                <a:gd name="T34" fmla="*/ 46 w 3325"/>
                <a:gd name="T35" fmla="*/ 10 h 2036"/>
                <a:gd name="T36" fmla="*/ 41 w 3325"/>
                <a:gd name="T37" fmla="*/ 9 h 2036"/>
                <a:gd name="T38" fmla="*/ 41 w 3325"/>
                <a:gd name="T39" fmla="*/ 12 h 2036"/>
                <a:gd name="T40" fmla="*/ 39 w 3325"/>
                <a:gd name="T41" fmla="*/ 12 h 2036"/>
                <a:gd name="T42" fmla="*/ 37 w 3325"/>
                <a:gd name="T43" fmla="*/ 17 h 2036"/>
                <a:gd name="T44" fmla="*/ 39 w 3325"/>
                <a:gd name="T45" fmla="*/ 17 h 2036"/>
                <a:gd name="T46" fmla="*/ 40 w 3325"/>
                <a:gd name="T47" fmla="*/ 15 h 2036"/>
                <a:gd name="T48" fmla="*/ 43 w 3325"/>
                <a:gd name="T49" fmla="*/ 15 h 2036"/>
                <a:gd name="T50" fmla="*/ 45 w 3325"/>
                <a:gd name="T51" fmla="*/ 15 h 2036"/>
                <a:gd name="T52" fmla="*/ 44 w 3325"/>
                <a:gd name="T53" fmla="*/ 16 h 2036"/>
                <a:gd name="T54" fmla="*/ 45 w 3325"/>
                <a:gd name="T55" fmla="*/ 17 h 2036"/>
                <a:gd name="T56" fmla="*/ 42 w 3325"/>
                <a:gd name="T57" fmla="*/ 16 h 2036"/>
                <a:gd name="T58" fmla="*/ 41 w 3325"/>
                <a:gd name="T59" fmla="*/ 18 h 2036"/>
                <a:gd name="T60" fmla="*/ 40 w 3325"/>
                <a:gd name="T61" fmla="*/ 19 h 2036"/>
                <a:gd name="T62" fmla="*/ 37 w 3325"/>
                <a:gd name="T63" fmla="*/ 20 h 2036"/>
                <a:gd name="T64" fmla="*/ 36 w 3325"/>
                <a:gd name="T65" fmla="*/ 22 h 2036"/>
                <a:gd name="T66" fmla="*/ 27 w 3325"/>
                <a:gd name="T67" fmla="*/ 23 h 2036"/>
                <a:gd name="T68" fmla="*/ 25 w 3325"/>
                <a:gd name="T69" fmla="*/ 23 h 2036"/>
                <a:gd name="T70" fmla="*/ 16 w 3325"/>
                <a:gd name="T71" fmla="*/ 22 h 2036"/>
                <a:gd name="T72" fmla="*/ 16 w 3325"/>
                <a:gd name="T73" fmla="*/ 21 h 2036"/>
                <a:gd name="T74" fmla="*/ 13 w 3325"/>
                <a:gd name="T75" fmla="*/ 19 h 2036"/>
                <a:gd name="T76" fmla="*/ 12 w 3325"/>
                <a:gd name="T77" fmla="*/ 18 h 2036"/>
                <a:gd name="T78" fmla="*/ 11 w 3325"/>
                <a:gd name="T79" fmla="*/ 16 h 2036"/>
                <a:gd name="T80" fmla="*/ 7 w 3325"/>
                <a:gd name="T81" fmla="*/ 17 h 2036"/>
                <a:gd name="T82" fmla="*/ 8 w 3325"/>
                <a:gd name="T83" fmla="*/ 16 h 2036"/>
                <a:gd name="T84" fmla="*/ 7 w 3325"/>
                <a:gd name="T85" fmla="*/ 15 h 2036"/>
                <a:gd name="T86" fmla="*/ 10 w 3325"/>
                <a:gd name="T87" fmla="*/ 15 h 2036"/>
                <a:gd name="T88" fmla="*/ 13 w 3325"/>
                <a:gd name="T89" fmla="*/ 15 h 2036"/>
                <a:gd name="T90" fmla="*/ 13 w 3325"/>
                <a:gd name="T91" fmla="*/ 17 h 2036"/>
                <a:gd name="T92" fmla="*/ 16 w 3325"/>
                <a:gd name="T93" fmla="*/ 17 h 2036"/>
                <a:gd name="T94" fmla="*/ 14 w 3325"/>
                <a:gd name="T95" fmla="*/ 12 h 2036"/>
                <a:gd name="T96" fmla="*/ 12 w 3325"/>
                <a:gd name="T97" fmla="*/ 12 h 2036"/>
                <a:gd name="T98" fmla="*/ 11 w 3325"/>
                <a:gd name="T99" fmla="*/ 9 h 2036"/>
                <a:gd name="T100" fmla="*/ 7 w 3325"/>
                <a:gd name="T101" fmla="*/ 10 h 2036"/>
                <a:gd name="T102" fmla="*/ 7 w 3325"/>
                <a:gd name="T103" fmla="*/ 9 h 2036"/>
                <a:gd name="T104" fmla="*/ 7 w 3325"/>
                <a:gd name="T105" fmla="*/ 9 h 2036"/>
                <a:gd name="T106" fmla="*/ 7 w 3325"/>
                <a:gd name="T107" fmla="*/ 8 h 2036"/>
                <a:gd name="T108" fmla="*/ 11 w 3325"/>
                <a:gd name="T109" fmla="*/ 8 h 2036"/>
                <a:gd name="T110" fmla="*/ 13 w 3325"/>
                <a:gd name="T111" fmla="*/ 10 h 2036"/>
                <a:gd name="T112" fmla="*/ 14 w 3325"/>
                <a:gd name="T113" fmla="*/ 11 h 2036"/>
                <a:gd name="T114" fmla="*/ 16 w 3325"/>
                <a:gd name="T115" fmla="*/ 9 h 2036"/>
                <a:gd name="T116" fmla="*/ 16 w 3325"/>
                <a:gd name="T117" fmla="*/ 8 h 2036"/>
                <a:gd name="T118" fmla="*/ 18 w 3325"/>
                <a:gd name="T119" fmla="*/ 6 h 2036"/>
                <a:gd name="T120" fmla="*/ 22 w 3325"/>
                <a:gd name="T121" fmla="*/ 6 h 2036"/>
                <a:gd name="T122" fmla="*/ 25 w 3325"/>
                <a:gd name="T123" fmla="*/ 7 h 20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25"/>
                <a:gd name="T187" fmla="*/ 0 h 2036"/>
                <a:gd name="T188" fmla="*/ 3325 w 3325"/>
                <a:gd name="T189" fmla="*/ 2036 h 20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25" h="2036">
                  <a:moveTo>
                    <a:pt x="3325" y="327"/>
                  </a:moveTo>
                  <a:lnTo>
                    <a:pt x="3325" y="338"/>
                  </a:lnTo>
                  <a:lnTo>
                    <a:pt x="3325" y="349"/>
                  </a:lnTo>
                  <a:lnTo>
                    <a:pt x="3325" y="361"/>
                  </a:lnTo>
                  <a:lnTo>
                    <a:pt x="3325" y="373"/>
                  </a:lnTo>
                  <a:lnTo>
                    <a:pt x="3323" y="458"/>
                  </a:lnTo>
                  <a:lnTo>
                    <a:pt x="3317" y="542"/>
                  </a:lnTo>
                  <a:lnTo>
                    <a:pt x="3307" y="625"/>
                  </a:lnTo>
                  <a:lnTo>
                    <a:pt x="3292" y="707"/>
                  </a:lnTo>
                  <a:lnTo>
                    <a:pt x="3273" y="787"/>
                  </a:lnTo>
                  <a:lnTo>
                    <a:pt x="3251" y="866"/>
                  </a:lnTo>
                  <a:lnTo>
                    <a:pt x="3225" y="943"/>
                  </a:lnTo>
                  <a:lnTo>
                    <a:pt x="3195" y="1019"/>
                  </a:lnTo>
                  <a:lnTo>
                    <a:pt x="3161" y="1092"/>
                  </a:lnTo>
                  <a:lnTo>
                    <a:pt x="3125" y="1164"/>
                  </a:lnTo>
                  <a:lnTo>
                    <a:pt x="3085" y="1234"/>
                  </a:lnTo>
                  <a:lnTo>
                    <a:pt x="3041" y="1301"/>
                  </a:lnTo>
                  <a:lnTo>
                    <a:pt x="2996" y="1366"/>
                  </a:lnTo>
                  <a:lnTo>
                    <a:pt x="2946" y="1429"/>
                  </a:lnTo>
                  <a:lnTo>
                    <a:pt x="2894" y="1489"/>
                  </a:lnTo>
                  <a:lnTo>
                    <a:pt x="2839" y="1548"/>
                  </a:lnTo>
                  <a:lnTo>
                    <a:pt x="2781" y="1603"/>
                  </a:lnTo>
                  <a:lnTo>
                    <a:pt x="2721" y="1655"/>
                  </a:lnTo>
                  <a:lnTo>
                    <a:pt x="2658" y="1704"/>
                  </a:lnTo>
                  <a:lnTo>
                    <a:pt x="2592" y="1750"/>
                  </a:lnTo>
                  <a:lnTo>
                    <a:pt x="2525" y="1794"/>
                  </a:lnTo>
                  <a:lnTo>
                    <a:pt x="2455" y="1834"/>
                  </a:lnTo>
                  <a:lnTo>
                    <a:pt x="2384" y="1871"/>
                  </a:lnTo>
                  <a:lnTo>
                    <a:pt x="2310" y="1904"/>
                  </a:lnTo>
                  <a:lnTo>
                    <a:pt x="2235" y="1934"/>
                  </a:lnTo>
                  <a:lnTo>
                    <a:pt x="2158" y="1960"/>
                  </a:lnTo>
                  <a:lnTo>
                    <a:pt x="2079" y="1983"/>
                  </a:lnTo>
                  <a:lnTo>
                    <a:pt x="1999" y="2001"/>
                  </a:lnTo>
                  <a:lnTo>
                    <a:pt x="1917" y="2016"/>
                  </a:lnTo>
                  <a:lnTo>
                    <a:pt x="1834" y="2026"/>
                  </a:lnTo>
                  <a:lnTo>
                    <a:pt x="1751" y="2034"/>
                  </a:lnTo>
                  <a:lnTo>
                    <a:pt x="1665" y="2036"/>
                  </a:lnTo>
                  <a:lnTo>
                    <a:pt x="1655" y="2036"/>
                  </a:lnTo>
                  <a:lnTo>
                    <a:pt x="1645" y="2035"/>
                  </a:lnTo>
                  <a:lnTo>
                    <a:pt x="1644" y="2035"/>
                  </a:lnTo>
                  <a:lnTo>
                    <a:pt x="1559" y="2032"/>
                  </a:lnTo>
                  <a:lnTo>
                    <a:pt x="1476" y="2024"/>
                  </a:lnTo>
                  <a:lnTo>
                    <a:pt x="1394" y="2013"/>
                  </a:lnTo>
                  <a:lnTo>
                    <a:pt x="1313" y="1998"/>
                  </a:lnTo>
                  <a:lnTo>
                    <a:pt x="1233" y="1979"/>
                  </a:lnTo>
                  <a:lnTo>
                    <a:pt x="1156" y="1955"/>
                  </a:lnTo>
                  <a:lnTo>
                    <a:pt x="1080" y="1929"/>
                  </a:lnTo>
                  <a:lnTo>
                    <a:pt x="1004" y="1898"/>
                  </a:lnTo>
                  <a:lnTo>
                    <a:pt x="932" y="1864"/>
                  </a:lnTo>
                  <a:lnTo>
                    <a:pt x="861" y="1828"/>
                  </a:lnTo>
                  <a:lnTo>
                    <a:pt x="793" y="1787"/>
                  </a:lnTo>
                  <a:lnTo>
                    <a:pt x="725" y="1743"/>
                  </a:lnTo>
                  <a:lnTo>
                    <a:pt x="661" y="1697"/>
                  </a:lnTo>
                  <a:lnTo>
                    <a:pt x="599" y="1647"/>
                  </a:lnTo>
                  <a:lnTo>
                    <a:pt x="539" y="1595"/>
                  </a:lnTo>
                  <a:lnTo>
                    <a:pt x="482" y="1540"/>
                  </a:lnTo>
                  <a:lnTo>
                    <a:pt x="427" y="1482"/>
                  </a:lnTo>
                  <a:lnTo>
                    <a:pt x="376" y="1422"/>
                  </a:lnTo>
                  <a:lnTo>
                    <a:pt x="327" y="1360"/>
                  </a:lnTo>
                  <a:lnTo>
                    <a:pt x="281" y="1295"/>
                  </a:lnTo>
                  <a:lnTo>
                    <a:pt x="238" y="1228"/>
                  </a:lnTo>
                  <a:lnTo>
                    <a:pt x="198" y="1158"/>
                  </a:lnTo>
                  <a:lnTo>
                    <a:pt x="162" y="1087"/>
                  </a:lnTo>
                  <a:lnTo>
                    <a:pt x="129" y="1014"/>
                  </a:lnTo>
                  <a:lnTo>
                    <a:pt x="99" y="939"/>
                  </a:lnTo>
                  <a:lnTo>
                    <a:pt x="74" y="863"/>
                  </a:lnTo>
                  <a:lnTo>
                    <a:pt x="51" y="784"/>
                  </a:lnTo>
                  <a:lnTo>
                    <a:pt x="33" y="705"/>
                  </a:lnTo>
                  <a:lnTo>
                    <a:pt x="18" y="623"/>
                  </a:lnTo>
                  <a:lnTo>
                    <a:pt x="8" y="541"/>
                  </a:lnTo>
                  <a:lnTo>
                    <a:pt x="2" y="457"/>
                  </a:lnTo>
                  <a:lnTo>
                    <a:pt x="0" y="373"/>
                  </a:lnTo>
                  <a:lnTo>
                    <a:pt x="0" y="367"/>
                  </a:lnTo>
                  <a:lnTo>
                    <a:pt x="0" y="2"/>
                  </a:lnTo>
                  <a:lnTo>
                    <a:pt x="1644" y="2"/>
                  </a:lnTo>
                  <a:lnTo>
                    <a:pt x="1644" y="0"/>
                  </a:lnTo>
                  <a:lnTo>
                    <a:pt x="3325" y="0"/>
                  </a:lnTo>
                  <a:lnTo>
                    <a:pt x="3325" y="327"/>
                  </a:lnTo>
                  <a:close/>
                  <a:moveTo>
                    <a:pt x="1675" y="498"/>
                  </a:moveTo>
                  <a:lnTo>
                    <a:pt x="1681" y="486"/>
                  </a:lnTo>
                  <a:lnTo>
                    <a:pt x="1688" y="475"/>
                  </a:lnTo>
                  <a:lnTo>
                    <a:pt x="1695" y="464"/>
                  </a:lnTo>
                  <a:lnTo>
                    <a:pt x="1702" y="455"/>
                  </a:lnTo>
                  <a:lnTo>
                    <a:pt x="1709" y="446"/>
                  </a:lnTo>
                  <a:lnTo>
                    <a:pt x="1717" y="438"/>
                  </a:lnTo>
                  <a:lnTo>
                    <a:pt x="1724" y="431"/>
                  </a:lnTo>
                  <a:lnTo>
                    <a:pt x="1732" y="424"/>
                  </a:lnTo>
                  <a:lnTo>
                    <a:pt x="1740" y="417"/>
                  </a:lnTo>
                  <a:lnTo>
                    <a:pt x="1748" y="412"/>
                  </a:lnTo>
                  <a:lnTo>
                    <a:pt x="1758" y="407"/>
                  </a:lnTo>
                  <a:lnTo>
                    <a:pt x="1766" y="402"/>
                  </a:lnTo>
                  <a:lnTo>
                    <a:pt x="1783" y="395"/>
                  </a:lnTo>
                  <a:lnTo>
                    <a:pt x="1801" y="389"/>
                  </a:lnTo>
                  <a:lnTo>
                    <a:pt x="1820" y="385"/>
                  </a:lnTo>
                  <a:lnTo>
                    <a:pt x="1838" y="383"/>
                  </a:lnTo>
                  <a:lnTo>
                    <a:pt x="1856" y="382"/>
                  </a:lnTo>
                  <a:lnTo>
                    <a:pt x="1875" y="381"/>
                  </a:lnTo>
                  <a:lnTo>
                    <a:pt x="1911" y="383"/>
                  </a:lnTo>
                  <a:lnTo>
                    <a:pt x="1946" y="387"/>
                  </a:lnTo>
                  <a:lnTo>
                    <a:pt x="1968" y="390"/>
                  </a:lnTo>
                  <a:lnTo>
                    <a:pt x="1990" y="392"/>
                  </a:lnTo>
                  <a:lnTo>
                    <a:pt x="2010" y="394"/>
                  </a:lnTo>
                  <a:lnTo>
                    <a:pt x="2029" y="395"/>
                  </a:lnTo>
                  <a:lnTo>
                    <a:pt x="2048" y="396"/>
                  </a:lnTo>
                  <a:lnTo>
                    <a:pt x="2066" y="396"/>
                  </a:lnTo>
                  <a:lnTo>
                    <a:pt x="2083" y="394"/>
                  </a:lnTo>
                  <a:lnTo>
                    <a:pt x="2102" y="392"/>
                  </a:lnTo>
                  <a:lnTo>
                    <a:pt x="2113" y="389"/>
                  </a:lnTo>
                  <a:lnTo>
                    <a:pt x="2124" y="385"/>
                  </a:lnTo>
                  <a:lnTo>
                    <a:pt x="2135" y="381"/>
                  </a:lnTo>
                  <a:lnTo>
                    <a:pt x="2147" y="376"/>
                  </a:lnTo>
                  <a:lnTo>
                    <a:pt x="2172" y="365"/>
                  </a:lnTo>
                  <a:lnTo>
                    <a:pt x="2200" y="352"/>
                  </a:lnTo>
                  <a:lnTo>
                    <a:pt x="2200" y="371"/>
                  </a:lnTo>
                  <a:lnTo>
                    <a:pt x="2200" y="394"/>
                  </a:lnTo>
                  <a:lnTo>
                    <a:pt x="2200" y="417"/>
                  </a:lnTo>
                  <a:lnTo>
                    <a:pt x="2200" y="436"/>
                  </a:lnTo>
                  <a:lnTo>
                    <a:pt x="2239" y="405"/>
                  </a:lnTo>
                  <a:lnTo>
                    <a:pt x="2239" y="474"/>
                  </a:lnTo>
                  <a:lnTo>
                    <a:pt x="2280" y="452"/>
                  </a:lnTo>
                  <a:lnTo>
                    <a:pt x="2282" y="531"/>
                  </a:lnTo>
                  <a:lnTo>
                    <a:pt x="2291" y="531"/>
                  </a:lnTo>
                  <a:lnTo>
                    <a:pt x="2299" y="532"/>
                  </a:lnTo>
                  <a:lnTo>
                    <a:pt x="2306" y="533"/>
                  </a:lnTo>
                  <a:lnTo>
                    <a:pt x="2313" y="535"/>
                  </a:lnTo>
                  <a:lnTo>
                    <a:pt x="2320" y="538"/>
                  </a:lnTo>
                  <a:lnTo>
                    <a:pt x="2325" y="541"/>
                  </a:lnTo>
                  <a:lnTo>
                    <a:pt x="2330" y="544"/>
                  </a:lnTo>
                  <a:lnTo>
                    <a:pt x="2334" y="548"/>
                  </a:lnTo>
                  <a:lnTo>
                    <a:pt x="2337" y="553"/>
                  </a:lnTo>
                  <a:lnTo>
                    <a:pt x="2340" y="559"/>
                  </a:lnTo>
                  <a:lnTo>
                    <a:pt x="2343" y="565"/>
                  </a:lnTo>
                  <a:lnTo>
                    <a:pt x="2345" y="572"/>
                  </a:lnTo>
                  <a:lnTo>
                    <a:pt x="2347" y="588"/>
                  </a:lnTo>
                  <a:lnTo>
                    <a:pt x="2348" y="607"/>
                  </a:lnTo>
                  <a:lnTo>
                    <a:pt x="2347" y="617"/>
                  </a:lnTo>
                  <a:lnTo>
                    <a:pt x="2347" y="626"/>
                  </a:lnTo>
                  <a:lnTo>
                    <a:pt x="2347" y="637"/>
                  </a:lnTo>
                  <a:lnTo>
                    <a:pt x="2346" y="647"/>
                  </a:lnTo>
                  <a:lnTo>
                    <a:pt x="2362" y="653"/>
                  </a:lnTo>
                  <a:lnTo>
                    <a:pt x="2379" y="658"/>
                  </a:lnTo>
                  <a:lnTo>
                    <a:pt x="2395" y="662"/>
                  </a:lnTo>
                  <a:lnTo>
                    <a:pt x="2411" y="666"/>
                  </a:lnTo>
                  <a:lnTo>
                    <a:pt x="2427" y="668"/>
                  </a:lnTo>
                  <a:lnTo>
                    <a:pt x="2445" y="670"/>
                  </a:lnTo>
                  <a:lnTo>
                    <a:pt x="2462" y="672"/>
                  </a:lnTo>
                  <a:lnTo>
                    <a:pt x="2479" y="673"/>
                  </a:lnTo>
                  <a:lnTo>
                    <a:pt x="2496" y="673"/>
                  </a:lnTo>
                  <a:lnTo>
                    <a:pt x="2508" y="673"/>
                  </a:lnTo>
                  <a:lnTo>
                    <a:pt x="2513" y="672"/>
                  </a:lnTo>
                  <a:lnTo>
                    <a:pt x="2518" y="671"/>
                  </a:lnTo>
                  <a:lnTo>
                    <a:pt x="2521" y="669"/>
                  </a:lnTo>
                  <a:lnTo>
                    <a:pt x="2525" y="667"/>
                  </a:lnTo>
                  <a:lnTo>
                    <a:pt x="2527" y="665"/>
                  </a:lnTo>
                  <a:lnTo>
                    <a:pt x="2529" y="662"/>
                  </a:lnTo>
                  <a:lnTo>
                    <a:pt x="2531" y="659"/>
                  </a:lnTo>
                  <a:lnTo>
                    <a:pt x="2533" y="655"/>
                  </a:lnTo>
                  <a:lnTo>
                    <a:pt x="2535" y="645"/>
                  </a:lnTo>
                  <a:lnTo>
                    <a:pt x="2537" y="631"/>
                  </a:lnTo>
                  <a:lnTo>
                    <a:pt x="2541" y="567"/>
                  </a:lnTo>
                  <a:lnTo>
                    <a:pt x="2546" y="541"/>
                  </a:lnTo>
                  <a:lnTo>
                    <a:pt x="2550" y="526"/>
                  </a:lnTo>
                  <a:lnTo>
                    <a:pt x="2552" y="522"/>
                  </a:lnTo>
                  <a:lnTo>
                    <a:pt x="2554" y="519"/>
                  </a:lnTo>
                  <a:lnTo>
                    <a:pt x="2557" y="517"/>
                  </a:lnTo>
                  <a:lnTo>
                    <a:pt x="2560" y="514"/>
                  </a:lnTo>
                  <a:lnTo>
                    <a:pt x="2570" y="510"/>
                  </a:lnTo>
                  <a:lnTo>
                    <a:pt x="2584" y="505"/>
                  </a:lnTo>
                  <a:lnTo>
                    <a:pt x="2607" y="501"/>
                  </a:lnTo>
                  <a:lnTo>
                    <a:pt x="2628" y="497"/>
                  </a:lnTo>
                  <a:lnTo>
                    <a:pt x="2650" y="494"/>
                  </a:lnTo>
                  <a:lnTo>
                    <a:pt x="2673" y="492"/>
                  </a:lnTo>
                  <a:lnTo>
                    <a:pt x="2695" y="490"/>
                  </a:lnTo>
                  <a:lnTo>
                    <a:pt x="2717" y="489"/>
                  </a:lnTo>
                  <a:lnTo>
                    <a:pt x="2738" y="489"/>
                  </a:lnTo>
                  <a:lnTo>
                    <a:pt x="2760" y="489"/>
                  </a:lnTo>
                  <a:lnTo>
                    <a:pt x="2802" y="492"/>
                  </a:lnTo>
                  <a:lnTo>
                    <a:pt x="2844" y="496"/>
                  </a:lnTo>
                  <a:lnTo>
                    <a:pt x="2884" y="502"/>
                  </a:lnTo>
                  <a:lnTo>
                    <a:pt x="2922" y="509"/>
                  </a:lnTo>
                  <a:lnTo>
                    <a:pt x="2930" y="511"/>
                  </a:lnTo>
                  <a:lnTo>
                    <a:pt x="2936" y="513"/>
                  </a:lnTo>
                  <a:lnTo>
                    <a:pt x="2943" y="516"/>
                  </a:lnTo>
                  <a:lnTo>
                    <a:pt x="2946" y="519"/>
                  </a:lnTo>
                  <a:lnTo>
                    <a:pt x="2946" y="521"/>
                  </a:lnTo>
                  <a:lnTo>
                    <a:pt x="2945" y="522"/>
                  </a:lnTo>
                  <a:lnTo>
                    <a:pt x="2944" y="524"/>
                  </a:lnTo>
                  <a:lnTo>
                    <a:pt x="2941" y="527"/>
                  </a:lnTo>
                  <a:lnTo>
                    <a:pt x="2930" y="530"/>
                  </a:lnTo>
                  <a:lnTo>
                    <a:pt x="2913" y="534"/>
                  </a:lnTo>
                  <a:lnTo>
                    <a:pt x="2904" y="535"/>
                  </a:lnTo>
                  <a:lnTo>
                    <a:pt x="2894" y="537"/>
                  </a:lnTo>
                  <a:lnTo>
                    <a:pt x="2890" y="539"/>
                  </a:lnTo>
                  <a:lnTo>
                    <a:pt x="2886" y="541"/>
                  </a:lnTo>
                  <a:lnTo>
                    <a:pt x="2883" y="545"/>
                  </a:lnTo>
                  <a:lnTo>
                    <a:pt x="2881" y="549"/>
                  </a:lnTo>
                  <a:lnTo>
                    <a:pt x="2881" y="553"/>
                  </a:lnTo>
                  <a:lnTo>
                    <a:pt x="2884" y="558"/>
                  </a:lnTo>
                  <a:lnTo>
                    <a:pt x="2888" y="564"/>
                  </a:lnTo>
                  <a:lnTo>
                    <a:pt x="2895" y="569"/>
                  </a:lnTo>
                  <a:lnTo>
                    <a:pt x="2910" y="578"/>
                  </a:lnTo>
                  <a:lnTo>
                    <a:pt x="2925" y="588"/>
                  </a:lnTo>
                  <a:lnTo>
                    <a:pt x="2930" y="593"/>
                  </a:lnTo>
                  <a:lnTo>
                    <a:pt x="2934" y="598"/>
                  </a:lnTo>
                  <a:lnTo>
                    <a:pt x="2939" y="603"/>
                  </a:lnTo>
                  <a:lnTo>
                    <a:pt x="2940" y="608"/>
                  </a:lnTo>
                  <a:lnTo>
                    <a:pt x="2940" y="610"/>
                  </a:lnTo>
                  <a:lnTo>
                    <a:pt x="2937" y="612"/>
                  </a:lnTo>
                  <a:lnTo>
                    <a:pt x="2935" y="613"/>
                  </a:lnTo>
                  <a:lnTo>
                    <a:pt x="2932" y="614"/>
                  </a:lnTo>
                  <a:lnTo>
                    <a:pt x="2928" y="614"/>
                  </a:lnTo>
                  <a:lnTo>
                    <a:pt x="2922" y="614"/>
                  </a:lnTo>
                  <a:lnTo>
                    <a:pt x="2916" y="613"/>
                  </a:lnTo>
                  <a:lnTo>
                    <a:pt x="2907" y="611"/>
                  </a:lnTo>
                  <a:lnTo>
                    <a:pt x="2878" y="605"/>
                  </a:lnTo>
                  <a:lnTo>
                    <a:pt x="2849" y="601"/>
                  </a:lnTo>
                  <a:lnTo>
                    <a:pt x="2820" y="597"/>
                  </a:lnTo>
                  <a:lnTo>
                    <a:pt x="2791" y="593"/>
                  </a:lnTo>
                  <a:lnTo>
                    <a:pt x="2761" y="591"/>
                  </a:lnTo>
                  <a:lnTo>
                    <a:pt x="2732" y="590"/>
                  </a:lnTo>
                  <a:lnTo>
                    <a:pt x="2702" y="590"/>
                  </a:lnTo>
                  <a:lnTo>
                    <a:pt x="2674" y="591"/>
                  </a:lnTo>
                  <a:lnTo>
                    <a:pt x="2659" y="593"/>
                  </a:lnTo>
                  <a:lnTo>
                    <a:pt x="2647" y="595"/>
                  </a:lnTo>
                  <a:lnTo>
                    <a:pt x="2643" y="596"/>
                  </a:lnTo>
                  <a:lnTo>
                    <a:pt x="2639" y="597"/>
                  </a:lnTo>
                  <a:lnTo>
                    <a:pt x="2636" y="599"/>
                  </a:lnTo>
                  <a:lnTo>
                    <a:pt x="2633" y="601"/>
                  </a:lnTo>
                  <a:lnTo>
                    <a:pt x="2631" y="604"/>
                  </a:lnTo>
                  <a:lnTo>
                    <a:pt x="2629" y="608"/>
                  </a:lnTo>
                  <a:lnTo>
                    <a:pt x="2628" y="612"/>
                  </a:lnTo>
                  <a:lnTo>
                    <a:pt x="2627" y="617"/>
                  </a:lnTo>
                  <a:lnTo>
                    <a:pt x="2625" y="629"/>
                  </a:lnTo>
                  <a:lnTo>
                    <a:pt x="2624" y="646"/>
                  </a:lnTo>
                  <a:lnTo>
                    <a:pt x="2620" y="724"/>
                  </a:lnTo>
                  <a:lnTo>
                    <a:pt x="2617" y="735"/>
                  </a:lnTo>
                  <a:lnTo>
                    <a:pt x="2615" y="745"/>
                  </a:lnTo>
                  <a:lnTo>
                    <a:pt x="2612" y="752"/>
                  </a:lnTo>
                  <a:lnTo>
                    <a:pt x="2608" y="757"/>
                  </a:lnTo>
                  <a:lnTo>
                    <a:pt x="2605" y="759"/>
                  </a:lnTo>
                  <a:lnTo>
                    <a:pt x="2602" y="761"/>
                  </a:lnTo>
                  <a:lnTo>
                    <a:pt x="2596" y="763"/>
                  </a:lnTo>
                  <a:lnTo>
                    <a:pt x="2591" y="765"/>
                  </a:lnTo>
                  <a:lnTo>
                    <a:pt x="2578" y="767"/>
                  </a:lnTo>
                  <a:lnTo>
                    <a:pt x="2560" y="770"/>
                  </a:lnTo>
                  <a:lnTo>
                    <a:pt x="2530" y="774"/>
                  </a:lnTo>
                  <a:lnTo>
                    <a:pt x="2501" y="776"/>
                  </a:lnTo>
                  <a:lnTo>
                    <a:pt x="2472" y="775"/>
                  </a:lnTo>
                  <a:lnTo>
                    <a:pt x="2445" y="773"/>
                  </a:lnTo>
                  <a:lnTo>
                    <a:pt x="2418" y="770"/>
                  </a:lnTo>
                  <a:lnTo>
                    <a:pt x="2393" y="765"/>
                  </a:lnTo>
                  <a:lnTo>
                    <a:pt x="2368" y="759"/>
                  </a:lnTo>
                  <a:lnTo>
                    <a:pt x="2345" y="751"/>
                  </a:lnTo>
                  <a:lnTo>
                    <a:pt x="2345" y="790"/>
                  </a:lnTo>
                  <a:lnTo>
                    <a:pt x="2346" y="833"/>
                  </a:lnTo>
                  <a:lnTo>
                    <a:pt x="2346" y="879"/>
                  </a:lnTo>
                  <a:lnTo>
                    <a:pt x="2347" y="927"/>
                  </a:lnTo>
                  <a:lnTo>
                    <a:pt x="2348" y="975"/>
                  </a:lnTo>
                  <a:lnTo>
                    <a:pt x="2348" y="1021"/>
                  </a:lnTo>
                  <a:lnTo>
                    <a:pt x="2349" y="1065"/>
                  </a:lnTo>
                  <a:lnTo>
                    <a:pt x="2349" y="1103"/>
                  </a:lnTo>
                  <a:lnTo>
                    <a:pt x="2375" y="1111"/>
                  </a:lnTo>
                  <a:lnTo>
                    <a:pt x="2400" y="1117"/>
                  </a:lnTo>
                  <a:lnTo>
                    <a:pt x="2426" y="1122"/>
                  </a:lnTo>
                  <a:lnTo>
                    <a:pt x="2453" y="1124"/>
                  </a:lnTo>
                  <a:lnTo>
                    <a:pt x="2472" y="1124"/>
                  </a:lnTo>
                  <a:lnTo>
                    <a:pt x="2485" y="1123"/>
                  </a:lnTo>
                  <a:lnTo>
                    <a:pt x="2495" y="1121"/>
                  </a:lnTo>
                  <a:lnTo>
                    <a:pt x="2502" y="1118"/>
                  </a:lnTo>
                  <a:lnTo>
                    <a:pt x="2504" y="1115"/>
                  </a:lnTo>
                  <a:lnTo>
                    <a:pt x="2506" y="1113"/>
                  </a:lnTo>
                  <a:lnTo>
                    <a:pt x="2507" y="1110"/>
                  </a:lnTo>
                  <a:lnTo>
                    <a:pt x="2509" y="1107"/>
                  </a:lnTo>
                  <a:lnTo>
                    <a:pt x="2511" y="1099"/>
                  </a:lnTo>
                  <a:lnTo>
                    <a:pt x="2514" y="1089"/>
                  </a:lnTo>
                  <a:lnTo>
                    <a:pt x="2515" y="1036"/>
                  </a:lnTo>
                  <a:lnTo>
                    <a:pt x="2516" y="1026"/>
                  </a:lnTo>
                  <a:lnTo>
                    <a:pt x="2518" y="1017"/>
                  </a:lnTo>
                  <a:lnTo>
                    <a:pt x="2520" y="1007"/>
                  </a:lnTo>
                  <a:lnTo>
                    <a:pt x="2522" y="999"/>
                  </a:lnTo>
                  <a:lnTo>
                    <a:pt x="2525" y="993"/>
                  </a:lnTo>
                  <a:lnTo>
                    <a:pt x="2529" y="987"/>
                  </a:lnTo>
                  <a:lnTo>
                    <a:pt x="2532" y="981"/>
                  </a:lnTo>
                  <a:lnTo>
                    <a:pt x="2536" y="976"/>
                  </a:lnTo>
                  <a:lnTo>
                    <a:pt x="2545" y="969"/>
                  </a:lnTo>
                  <a:lnTo>
                    <a:pt x="2553" y="963"/>
                  </a:lnTo>
                  <a:lnTo>
                    <a:pt x="2562" y="960"/>
                  </a:lnTo>
                  <a:lnTo>
                    <a:pt x="2570" y="957"/>
                  </a:lnTo>
                  <a:lnTo>
                    <a:pt x="2589" y="952"/>
                  </a:lnTo>
                  <a:lnTo>
                    <a:pt x="2609" y="949"/>
                  </a:lnTo>
                  <a:lnTo>
                    <a:pt x="2628" y="946"/>
                  </a:lnTo>
                  <a:lnTo>
                    <a:pt x="2647" y="944"/>
                  </a:lnTo>
                  <a:lnTo>
                    <a:pt x="2666" y="942"/>
                  </a:lnTo>
                  <a:lnTo>
                    <a:pt x="2684" y="941"/>
                  </a:lnTo>
                  <a:lnTo>
                    <a:pt x="2702" y="941"/>
                  </a:lnTo>
                  <a:lnTo>
                    <a:pt x="2721" y="941"/>
                  </a:lnTo>
                  <a:lnTo>
                    <a:pt x="2756" y="943"/>
                  </a:lnTo>
                  <a:lnTo>
                    <a:pt x="2791" y="947"/>
                  </a:lnTo>
                  <a:lnTo>
                    <a:pt x="2824" y="952"/>
                  </a:lnTo>
                  <a:lnTo>
                    <a:pt x="2858" y="961"/>
                  </a:lnTo>
                  <a:lnTo>
                    <a:pt x="2875" y="965"/>
                  </a:lnTo>
                  <a:lnTo>
                    <a:pt x="2885" y="970"/>
                  </a:lnTo>
                  <a:lnTo>
                    <a:pt x="2888" y="971"/>
                  </a:lnTo>
                  <a:lnTo>
                    <a:pt x="2888" y="973"/>
                  </a:lnTo>
                  <a:lnTo>
                    <a:pt x="2888" y="974"/>
                  </a:lnTo>
                  <a:lnTo>
                    <a:pt x="2887" y="976"/>
                  </a:lnTo>
                  <a:lnTo>
                    <a:pt x="2874" y="980"/>
                  </a:lnTo>
                  <a:lnTo>
                    <a:pt x="2860" y="984"/>
                  </a:lnTo>
                  <a:lnTo>
                    <a:pt x="2850" y="985"/>
                  </a:lnTo>
                  <a:lnTo>
                    <a:pt x="2841" y="986"/>
                  </a:lnTo>
                  <a:lnTo>
                    <a:pt x="2836" y="989"/>
                  </a:lnTo>
                  <a:lnTo>
                    <a:pt x="2831" y="992"/>
                  </a:lnTo>
                  <a:lnTo>
                    <a:pt x="2828" y="996"/>
                  </a:lnTo>
                  <a:lnTo>
                    <a:pt x="2826" y="1001"/>
                  </a:lnTo>
                  <a:lnTo>
                    <a:pt x="2824" y="1003"/>
                  </a:lnTo>
                  <a:lnTo>
                    <a:pt x="2824" y="1006"/>
                  </a:lnTo>
                  <a:lnTo>
                    <a:pt x="2826" y="1010"/>
                  </a:lnTo>
                  <a:lnTo>
                    <a:pt x="2827" y="1013"/>
                  </a:lnTo>
                  <a:lnTo>
                    <a:pt x="2829" y="1016"/>
                  </a:lnTo>
                  <a:lnTo>
                    <a:pt x="2831" y="1019"/>
                  </a:lnTo>
                  <a:lnTo>
                    <a:pt x="2835" y="1022"/>
                  </a:lnTo>
                  <a:lnTo>
                    <a:pt x="2839" y="1025"/>
                  </a:lnTo>
                  <a:lnTo>
                    <a:pt x="2853" y="1032"/>
                  </a:lnTo>
                  <a:lnTo>
                    <a:pt x="2867" y="1040"/>
                  </a:lnTo>
                  <a:lnTo>
                    <a:pt x="2877" y="1048"/>
                  </a:lnTo>
                  <a:lnTo>
                    <a:pt x="2885" y="1054"/>
                  </a:lnTo>
                  <a:lnTo>
                    <a:pt x="2887" y="1057"/>
                  </a:lnTo>
                  <a:lnTo>
                    <a:pt x="2888" y="1060"/>
                  </a:lnTo>
                  <a:lnTo>
                    <a:pt x="2889" y="1063"/>
                  </a:lnTo>
                  <a:lnTo>
                    <a:pt x="2889" y="1065"/>
                  </a:lnTo>
                  <a:lnTo>
                    <a:pt x="2887" y="1067"/>
                  </a:lnTo>
                  <a:lnTo>
                    <a:pt x="2885" y="1068"/>
                  </a:lnTo>
                  <a:lnTo>
                    <a:pt x="2880" y="1069"/>
                  </a:lnTo>
                  <a:lnTo>
                    <a:pt x="2875" y="1069"/>
                  </a:lnTo>
                  <a:lnTo>
                    <a:pt x="2863" y="1068"/>
                  </a:lnTo>
                  <a:lnTo>
                    <a:pt x="2845" y="1065"/>
                  </a:lnTo>
                  <a:lnTo>
                    <a:pt x="2821" y="1059"/>
                  </a:lnTo>
                  <a:lnTo>
                    <a:pt x="2799" y="1056"/>
                  </a:lnTo>
                  <a:lnTo>
                    <a:pt x="2776" y="1052"/>
                  </a:lnTo>
                  <a:lnTo>
                    <a:pt x="2753" y="1049"/>
                  </a:lnTo>
                  <a:lnTo>
                    <a:pt x="2731" y="1047"/>
                  </a:lnTo>
                  <a:lnTo>
                    <a:pt x="2708" y="1046"/>
                  </a:lnTo>
                  <a:lnTo>
                    <a:pt x="2686" y="1045"/>
                  </a:lnTo>
                  <a:lnTo>
                    <a:pt x="2664" y="1046"/>
                  </a:lnTo>
                  <a:lnTo>
                    <a:pt x="2645" y="1047"/>
                  </a:lnTo>
                  <a:lnTo>
                    <a:pt x="2630" y="1049"/>
                  </a:lnTo>
                  <a:lnTo>
                    <a:pt x="2624" y="1050"/>
                  </a:lnTo>
                  <a:lnTo>
                    <a:pt x="2619" y="1052"/>
                  </a:lnTo>
                  <a:lnTo>
                    <a:pt x="2615" y="1055"/>
                  </a:lnTo>
                  <a:lnTo>
                    <a:pt x="2611" y="1058"/>
                  </a:lnTo>
                  <a:lnTo>
                    <a:pt x="2608" y="1064"/>
                  </a:lnTo>
                  <a:lnTo>
                    <a:pt x="2605" y="1069"/>
                  </a:lnTo>
                  <a:lnTo>
                    <a:pt x="2603" y="1074"/>
                  </a:lnTo>
                  <a:lnTo>
                    <a:pt x="2601" y="1081"/>
                  </a:lnTo>
                  <a:lnTo>
                    <a:pt x="2597" y="1099"/>
                  </a:lnTo>
                  <a:lnTo>
                    <a:pt x="2596" y="1122"/>
                  </a:lnTo>
                  <a:lnTo>
                    <a:pt x="2594" y="1139"/>
                  </a:lnTo>
                  <a:lnTo>
                    <a:pt x="2592" y="1154"/>
                  </a:lnTo>
                  <a:lnTo>
                    <a:pt x="2590" y="1167"/>
                  </a:lnTo>
                  <a:lnTo>
                    <a:pt x="2588" y="1180"/>
                  </a:lnTo>
                  <a:lnTo>
                    <a:pt x="2585" y="1189"/>
                  </a:lnTo>
                  <a:lnTo>
                    <a:pt x="2582" y="1197"/>
                  </a:lnTo>
                  <a:lnTo>
                    <a:pt x="2578" y="1203"/>
                  </a:lnTo>
                  <a:lnTo>
                    <a:pt x="2573" y="1208"/>
                  </a:lnTo>
                  <a:lnTo>
                    <a:pt x="2568" y="1212"/>
                  </a:lnTo>
                  <a:lnTo>
                    <a:pt x="2562" y="1215"/>
                  </a:lnTo>
                  <a:lnTo>
                    <a:pt x="2556" y="1217"/>
                  </a:lnTo>
                  <a:lnTo>
                    <a:pt x="2548" y="1219"/>
                  </a:lnTo>
                  <a:lnTo>
                    <a:pt x="2529" y="1222"/>
                  </a:lnTo>
                  <a:lnTo>
                    <a:pt x="2508" y="1225"/>
                  </a:lnTo>
                  <a:lnTo>
                    <a:pt x="2487" y="1226"/>
                  </a:lnTo>
                  <a:lnTo>
                    <a:pt x="2465" y="1227"/>
                  </a:lnTo>
                  <a:lnTo>
                    <a:pt x="2444" y="1226"/>
                  </a:lnTo>
                  <a:lnTo>
                    <a:pt x="2423" y="1225"/>
                  </a:lnTo>
                  <a:lnTo>
                    <a:pt x="2403" y="1222"/>
                  </a:lnTo>
                  <a:lnTo>
                    <a:pt x="2384" y="1219"/>
                  </a:lnTo>
                  <a:lnTo>
                    <a:pt x="2364" y="1216"/>
                  </a:lnTo>
                  <a:lnTo>
                    <a:pt x="2346" y="1211"/>
                  </a:lnTo>
                  <a:lnTo>
                    <a:pt x="2346" y="1242"/>
                  </a:lnTo>
                  <a:lnTo>
                    <a:pt x="2346" y="1278"/>
                  </a:lnTo>
                  <a:lnTo>
                    <a:pt x="2346" y="1313"/>
                  </a:lnTo>
                  <a:lnTo>
                    <a:pt x="2346" y="1343"/>
                  </a:lnTo>
                  <a:lnTo>
                    <a:pt x="2346" y="1353"/>
                  </a:lnTo>
                  <a:lnTo>
                    <a:pt x="2345" y="1362"/>
                  </a:lnTo>
                  <a:lnTo>
                    <a:pt x="2344" y="1370"/>
                  </a:lnTo>
                  <a:lnTo>
                    <a:pt x="2343" y="1377"/>
                  </a:lnTo>
                  <a:lnTo>
                    <a:pt x="2340" y="1385"/>
                  </a:lnTo>
                  <a:lnTo>
                    <a:pt x="2337" y="1391"/>
                  </a:lnTo>
                  <a:lnTo>
                    <a:pt x="2334" y="1397"/>
                  </a:lnTo>
                  <a:lnTo>
                    <a:pt x="2330" y="1402"/>
                  </a:lnTo>
                  <a:lnTo>
                    <a:pt x="2325" y="1406"/>
                  </a:lnTo>
                  <a:lnTo>
                    <a:pt x="2319" y="1410"/>
                  </a:lnTo>
                  <a:lnTo>
                    <a:pt x="2311" y="1413"/>
                  </a:lnTo>
                  <a:lnTo>
                    <a:pt x="2304" y="1415"/>
                  </a:lnTo>
                  <a:lnTo>
                    <a:pt x="2295" y="1417"/>
                  </a:lnTo>
                  <a:lnTo>
                    <a:pt x="2286" y="1419"/>
                  </a:lnTo>
                  <a:lnTo>
                    <a:pt x="2275" y="1420"/>
                  </a:lnTo>
                  <a:lnTo>
                    <a:pt x="2264" y="1420"/>
                  </a:lnTo>
                  <a:lnTo>
                    <a:pt x="1756" y="1420"/>
                  </a:lnTo>
                  <a:lnTo>
                    <a:pt x="1754" y="1426"/>
                  </a:lnTo>
                  <a:lnTo>
                    <a:pt x="1752" y="1433"/>
                  </a:lnTo>
                  <a:lnTo>
                    <a:pt x="1747" y="1439"/>
                  </a:lnTo>
                  <a:lnTo>
                    <a:pt x="1743" y="1444"/>
                  </a:lnTo>
                  <a:lnTo>
                    <a:pt x="1739" y="1449"/>
                  </a:lnTo>
                  <a:lnTo>
                    <a:pt x="1734" y="1453"/>
                  </a:lnTo>
                  <a:lnTo>
                    <a:pt x="1729" y="1457"/>
                  </a:lnTo>
                  <a:lnTo>
                    <a:pt x="1723" y="1461"/>
                  </a:lnTo>
                  <a:lnTo>
                    <a:pt x="1711" y="1466"/>
                  </a:lnTo>
                  <a:lnTo>
                    <a:pt x="1699" y="1470"/>
                  </a:lnTo>
                  <a:lnTo>
                    <a:pt x="1685" y="1472"/>
                  </a:lnTo>
                  <a:lnTo>
                    <a:pt x="1674" y="1473"/>
                  </a:lnTo>
                  <a:lnTo>
                    <a:pt x="1662" y="1472"/>
                  </a:lnTo>
                  <a:lnTo>
                    <a:pt x="1649" y="1470"/>
                  </a:lnTo>
                  <a:lnTo>
                    <a:pt x="1636" y="1466"/>
                  </a:lnTo>
                  <a:lnTo>
                    <a:pt x="1624" y="1461"/>
                  </a:lnTo>
                  <a:lnTo>
                    <a:pt x="1618" y="1457"/>
                  </a:lnTo>
                  <a:lnTo>
                    <a:pt x="1613" y="1453"/>
                  </a:lnTo>
                  <a:lnTo>
                    <a:pt x="1608" y="1449"/>
                  </a:lnTo>
                  <a:lnTo>
                    <a:pt x="1604" y="1444"/>
                  </a:lnTo>
                  <a:lnTo>
                    <a:pt x="1600" y="1439"/>
                  </a:lnTo>
                  <a:lnTo>
                    <a:pt x="1597" y="1433"/>
                  </a:lnTo>
                  <a:lnTo>
                    <a:pt x="1594" y="1426"/>
                  </a:lnTo>
                  <a:lnTo>
                    <a:pt x="1592" y="1420"/>
                  </a:lnTo>
                  <a:lnTo>
                    <a:pt x="1085" y="1420"/>
                  </a:lnTo>
                  <a:lnTo>
                    <a:pt x="1073" y="1420"/>
                  </a:lnTo>
                  <a:lnTo>
                    <a:pt x="1061" y="1419"/>
                  </a:lnTo>
                  <a:lnTo>
                    <a:pt x="1052" y="1417"/>
                  </a:lnTo>
                  <a:lnTo>
                    <a:pt x="1043" y="1415"/>
                  </a:lnTo>
                  <a:lnTo>
                    <a:pt x="1036" y="1413"/>
                  </a:lnTo>
                  <a:lnTo>
                    <a:pt x="1029" y="1410"/>
                  </a:lnTo>
                  <a:lnTo>
                    <a:pt x="1023" y="1406"/>
                  </a:lnTo>
                  <a:lnTo>
                    <a:pt x="1018" y="1402"/>
                  </a:lnTo>
                  <a:lnTo>
                    <a:pt x="1013" y="1397"/>
                  </a:lnTo>
                  <a:lnTo>
                    <a:pt x="1010" y="1391"/>
                  </a:lnTo>
                  <a:lnTo>
                    <a:pt x="1007" y="1385"/>
                  </a:lnTo>
                  <a:lnTo>
                    <a:pt x="1005" y="1377"/>
                  </a:lnTo>
                  <a:lnTo>
                    <a:pt x="1003" y="1370"/>
                  </a:lnTo>
                  <a:lnTo>
                    <a:pt x="1002" y="1362"/>
                  </a:lnTo>
                  <a:lnTo>
                    <a:pt x="1001" y="1353"/>
                  </a:lnTo>
                  <a:lnTo>
                    <a:pt x="1001" y="1343"/>
                  </a:lnTo>
                  <a:lnTo>
                    <a:pt x="1001" y="1313"/>
                  </a:lnTo>
                  <a:lnTo>
                    <a:pt x="1001" y="1278"/>
                  </a:lnTo>
                  <a:lnTo>
                    <a:pt x="1001" y="1242"/>
                  </a:lnTo>
                  <a:lnTo>
                    <a:pt x="1001" y="1211"/>
                  </a:lnTo>
                  <a:lnTo>
                    <a:pt x="983" y="1216"/>
                  </a:lnTo>
                  <a:lnTo>
                    <a:pt x="964" y="1220"/>
                  </a:lnTo>
                  <a:lnTo>
                    <a:pt x="945" y="1224"/>
                  </a:lnTo>
                  <a:lnTo>
                    <a:pt x="925" y="1226"/>
                  </a:lnTo>
                  <a:lnTo>
                    <a:pt x="905" y="1227"/>
                  </a:lnTo>
                  <a:lnTo>
                    <a:pt x="884" y="1228"/>
                  </a:lnTo>
                  <a:lnTo>
                    <a:pt x="864" y="1228"/>
                  </a:lnTo>
                  <a:lnTo>
                    <a:pt x="842" y="1226"/>
                  </a:lnTo>
                  <a:lnTo>
                    <a:pt x="820" y="1224"/>
                  </a:lnTo>
                  <a:lnTo>
                    <a:pt x="802" y="1220"/>
                  </a:lnTo>
                  <a:lnTo>
                    <a:pt x="794" y="1219"/>
                  </a:lnTo>
                  <a:lnTo>
                    <a:pt x="786" y="1216"/>
                  </a:lnTo>
                  <a:lnTo>
                    <a:pt x="780" y="1213"/>
                  </a:lnTo>
                  <a:lnTo>
                    <a:pt x="775" y="1209"/>
                  </a:lnTo>
                  <a:lnTo>
                    <a:pt x="770" y="1204"/>
                  </a:lnTo>
                  <a:lnTo>
                    <a:pt x="766" y="1197"/>
                  </a:lnTo>
                  <a:lnTo>
                    <a:pt x="763" y="1189"/>
                  </a:lnTo>
                  <a:lnTo>
                    <a:pt x="760" y="1180"/>
                  </a:lnTo>
                  <a:lnTo>
                    <a:pt x="757" y="1168"/>
                  </a:lnTo>
                  <a:lnTo>
                    <a:pt x="755" y="1154"/>
                  </a:lnTo>
                  <a:lnTo>
                    <a:pt x="753" y="1139"/>
                  </a:lnTo>
                  <a:lnTo>
                    <a:pt x="752" y="1122"/>
                  </a:lnTo>
                  <a:lnTo>
                    <a:pt x="750" y="1098"/>
                  </a:lnTo>
                  <a:lnTo>
                    <a:pt x="747" y="1081"/>
                  </a:lnTo>
                  <a:lnTo>
                    <a:pt x="745" y="1074"/>
                  </a:lnTo>
                  <a:lnTo>
                    <a:pt x="743" y="1067"/>
                  </a:lnTo>
                  <a:lnTo>
                    <a:pt x="741" y="1061"/>
                  </a:lnTo>
                  <a:lnTo>
                    <a:pt x="737" y="1057"/>
                  </a:lnTo>
                  <a:lnTo>
                    <a:pt x="734" y="1053"/>
                  </a:lnTo>
                  <a:lnTo>
                    <a:pt x="728" y="1050"/>
                  </a:lnTo>
                  <a:lnTo>
                    <a:pt x="723" y="1047"/>
                  </a:lnTo>
                  <a:lnTo>
                    <a:pt x="718" y="1046"/>
                  </a:lnTo>
                  <a:lnTo>
                    <a:pt x="703" y="1043"/>
                  </a:lnTo>
                  <a:lnTo>
                    <a:pt x="685" y="1042"/>
                  </a:lnTo>
                  <a:lnTo>
                    <a:pt x="662" y="1042"/>
                  </a:lnTo>
                  <a:lnTo>
                    <a:pt x="640" y="1042"/>
                  </a:lnTo>
                  <a:lnTo>
                    <a:pt x="617" y="1043"/>
                  </a:lnTo>
                  <a:lnTo>
                    <a:pt x="594" y="1045"/>
                  </a:lnTo>
                  <a:lnTo>
                    <a:pt x="572" y="1048"/>
                  </a:lnTo>
                  <a:lnTo>
                    <a:pt x="548" y="1051"/>
                  </a:lnTo>
                  <a:lnTo>
                    <a:pt x="526" y="1055"/>
                  </a:lnTo>
                  <a:lnTo>
                    <a:pt x="502" y="1059"/>
                  </a:lnTo>
                  <a:lnTo>
                    <a:pt x="484" y="1063"/>
                  </a:lnTo>
                  <a:lnTo>
                    <a:pt x="472" y="1065"/>
                  </a:lnTo>
                  <a:lnTo>
                    <a:pt x="467" y="1065"/>
                  </a:lnTo>
                  <a:lnTo>
                    <a:pt x="464" y="1065"/>
                  </a:lnTo>
                  <a:lnTo>
                    <a:pt x="462" y="1064"/>
                  </a:lnTo>
                  <a:lnTo>
                    <a:pt x="460" y="1063"/>
                  </a:lnTo>
                  <a:lnTo>
                    <a:pt x="460" y="1061"/>
                  </a:lnTo>
                  <a:lnTo>
                    <a:pt x="461" y="1059"/>
                  </a:lnTo>
                  <a:lnTo>
                    <a:pt x="463" y="1057"/>
                  </a:lnTo>
                  <a:lnTo>
                    <a:pt x="465" y="1054"/>
                  </a:lnTo>
                  <a:lnTo>
                    <a:pt x="472" y="1048"/>
                  </a:lnTo>
                  <a:lnTo>
                    <a:pt x="482" y="1041"/>
                  </a:lnTo>
                  <a:lnTo>
                    <a:pt x="496" y="1032"/>
                  </a:lnTo>
                  <a:lnTo>
                    <a:pt x="510" y="1023"/>
                  </a:lnTo>
                  <a:lnTo>
                    <a:pt x="518" y="1018"/>
                  </a:lnTo>
                  <a:lnTo>
                    <a:pt x="523" y="1012"/>
                  </a:lnTo>
                  <a:lnTo>
                    <a:pt x="527" y="1006"/>
                  </a:lnTo>
                  <a:lnTo>
                    <a:pt x="529" y="1002"/>
                  </a:lnTo>
                  <a:lnTo>
                    <a:pt x="529" y="998"/>
                  </a:lnTo>
                  <a:lnTo>
                    <a:pt x="527" y="994"/>
                  </a:lnTo>
                  <a:lnTo>
                    <a:pt x="524" y="992"/>
                  </a:lnTo>
                  <a:lnTo>
                    <a:pt x="519" y="990"/>
                  </a:lnTo>
                  <a:lnTo>
                    <a:pt x="509" y="987"/>
                  </a:lnTo>
                  <a:lnTo>
                    <a:pt x="497" y="984"/>
                  </a:lnTo>
                  <a:lnTo>
                    <a:pt x="482" y="980"/>
                  </a:lnTo>
                  <a:lnTo>
                    <a:pt x="467" y="976"/>
                  </a:lnTo>
                  <a:lnTo>
                    <a:pt x="465" y="975"/>
                  </a:lnTo>
                  <a:lnTo>
                    <a:pt x="464" y="973"/>
                  </a:lnTo>
                  <a:lnTo>
                    <a:pt x="464" y="972"/>
                  </a:lnTo>
                  <a:lnTo>
                    <a:pt x="466" y="970"/>
                  </a:lnTo>
                  <a:lnTo>
                    <a:pt x="474" y="966"/>
                  </a:lnTo>
                  <a:lnTo>
                    <a:pt x="491" y="961"/>
                  </a:lnTo>
                  <a:lnTo>
                    <a:pt x="525" y="952"/>
                  </a:lnTo>
                  <a:lnTo>
                    <a:pt x="557" y="947"/>
                  </a:lnTo>
                  <a:lnTo>
                    <a:pt x="591" y="943"/>
                  </a:lnTo>
                  <a:lnTo>
                    <a:pt x="626" y="941"/>
                  </a:lnTo>
                  <a:lnTo>
                    <a:pt x="643" y="940"/>
                  </a:lnTo>
                  <a:lnTo>
                    <a:pt x="661" y="941"/>
                  </a:lnTo>
                  <a:lnTo>
                    <a:pt x="680" y="941"/>
                  </a:lnTo>
                  <a:lnTo>
                    <a:pt x="698" y="943"/>
                  </a:lnTo>
                  <a:lnTo>
                    <a:pt x="716" y="945"/>
                  </a:lnTo>
                  <a:lnTo>
                    <a:pt x="735" y="948"/>
                  </a:lnTo>
                  <a:lnTo>
                    <a:pt x="754" y="951"/>
                  </a:lnTo>
                  <a:lnTo>
                    <a:pt x="773" y="956"/>
                  </a:lnTo>
                  <a:lnTo>
                    <a:pt x="782" y="959"/>
                  </a:lnTo>
                  <a:lnTo>
                    <a:pt x="792" y="961"/>
                  </a:lnTo>
                  <a:lnTo>
                    <a:pt x="801" y="966"/>
                  </a:lnTo>
                  <a:lnTo>
                    <a:pt x="809" y="972"/>
                  </a:lnTo>
                  <a:lnTo>
                    <a:pt x="814" y="976"/>
                  </a:lnTo>
                  <a:lnTo>
                    <a:pt x="817" y="980"/>
                  </a:lnTo>
                  <a:lnTo>
                    <a:pt x="821" y="986"/>
                  </a:lnTo>
                  <a:lnTo>
                    <a:pt x="824" y="992"/>
                  </a:lnTo>
                  <a:lnTo>
                    <a:pt x="827" y="999"/>
                  </a:lnTo>
                  <a:lnTo>
                    <a:pt x="829" y="1007"/>
                  </a:lnTo>
                  <a:lnTo>
                    <a:pt x="831" y="1018"/>
                  </a:lnTo>
                  <a:lnTo>
                    <a:pt x="832" y="1028"/>
                  </a:lnTo>
                  <a:lnTo>
                    <a:pt x="835" y="1076"/>
                  </a:lnTo>
                  <a:lnTo>
                    <a:pt x="837" y="1089"/>
                  </a:lnTo>
                  <a:lnTo>
                    <a:pt x="839" y="1100"/>
                  </a:lnTo>
                  <a:lnTo>
                    <a:pt x="840" y="1104"/>
                  </a:lnTo>
                  <a:lnTo>
                    <a:pt x="841" y="1109"/>
                  </a:lnTo>
                  <a:lnTo>
                    <a:pt x="843" y="1112"/>
                  </a:lnTo>
                  <a:lnTo>
                    <a:pt x="847" y="1117"/>
                  </a:lnTo>
                  <a:lnTo>
                    <a:pt x="850" y="1119"/>
                  </a:lnTo>
                  <a:lnTo>
                    <a:pt x="853" y="1122"/>
                  </a:lnTo>
                  <a:lnTo>
                    <a:pt x="858" y="1124"/>
                  </a:lnTo>
                  <a:lnTo>
                    <a:pt x="863" y="1125"/>
                  </a:lnTo>
                  <a:lnTo>
                    <a:pt x="877" y="1126"/>
                  </a:lnTo>
                  <a:lnTo>
                    <a:pt x="896" y="1126"/>
                  </a:lnTo>
                  <a:lnTo>
                    <a:pt x="924" y="1124"/>
                  </a:lnTo>
                  <a:lnTo>
                    <a:pt x="950" y="1119"/>
                  </a:lnTo>
                  <a:lnTo>
                    <a:pt x="977" y="1113"/>
                  </a:lnTo>
                  <a:lnTo>
                    <a:pt x="1003" y="1105"/>
                  </a:lnTo>
                  <a:lnTo>
                    <a:pt x="1003" y="1066"/>
                  </a:lnTo>
                  <a:lnTo>
                    <a:pt x="1002" y="1022"/>
                  </a:lnTo>
                  <a:lnTo>
                    <a:pt x="1002" y="975"/>
                  </a:lnTo>
                  <a:lnTo>
                    <a:pt x="1001" y="927"/>
                  </a:lnTo>
                  <a:lnTo>
                    <a:pt x="1001" y="878"/>
                  </a:lnTo>
                  <a:lnTo>
                    <a:pt x="1000" y="831"/>
                  </a:lnTo>
                  <a:lnTo>
                    <a:pt x="1000" y="787"/>
                  </a:lnTo>
                  <a:lnTo>
                    <a:pt x="1000" y="748"/>
                  </a:lnTo>
                  <a:lnTo>
                    <a:pt x="976" y="756"/>
                  </a:lnTo>
                  <a:lnTo>
                    <a:pt x="950" y="763"/>
                  </a:lnTo>
                  <a:lnTo>
                    <a:pt x="924" y="769"/>
                  </a:lnTo>
                  <a:lnTo>
                    <a:pt x="896" y="773"/>
                  </a:lnTo>
                  <a:lnTo>
                    <a:pt x="868" y="775"/>
                  </a:lnTo>
                  <a:lnTo>
                    <a:pt x="839" y="775"/>
                  </a:lnTo>
                  <a:lnTo>
                    <a:pt x="825" y="775"/>
                  </a:lnTo>
                  <a:lnTo>
                    <a:pt x="810" y="774"/>
                  </a:lnTo>
                  <a:lnTo>
                    <a:pt x="796" y="772"/>
                  </a:lnTo>
                  <a:lnTo>
                    <a:pt x="781" y="770"/>
                  </a:lnTo>
                  <a:lnTo>
                    <a:pt x="771" y="768"/>
                  </a:lnTo>
                  <a:lnTo>
                    <a:pt x="763" y="766"/>
                  </a:lnTo>
                  <a:lnTo>
                    <a:pt x="756" y="763"/>
                  </a:lnTo>
                  <a:lnTo>
                    <a:pt x="751" y="761"/>
                  </a:lnTo>
                  <a:lnTo>
                    <a:pt x="746" y="758"/>
                  </a:lnTo>
                  <a:lnTo>
                    <a:pt x="742" y="754"/>
                  </a:lnTo>
                  <a:lnTo>
                    <a:pt x="740" y="751"/>
                  </a:lnTo>
                  <a:lnTo>
                    <a:pt x="737" y="747"/>
                  </a:lnTo>
                  <a:lnTo>
                    <a:pt x="733" y="728"/>
                  </a:lnTo>
                  <a:lnTo>
                    <a:pt x="728" y="705"/>
                  </a:lnTo>
                  <a:lnTo>
                    <a:pt x="727" y="651"/>
                  </a:lnTo>
                  <a:lnTo>
                    <a:pt x="726" y="634"/>
                  </a:lnTo>
                  <a:lnTo>
                    <a:pt x="724" y="621"/>
                  </a:lnTo>
                  <a:lnTo>
                    <a:pt x="723" y="616"/>
                  </a:lnTo>
                  <a:lnTo>
                    <a:pt x="722" y="612"/>
                  </a:lnTo>
                  <a:lnTo>
                    <a:pt x="720" y="609"/>
                  </a:lnTo>
                  <a:lnTo>
                    <a:pt x="718" y="606"/>
                  </a:lnTo>
                  <a:lnTo>
                    <a:pt x="715" y="604"/>
                  </a:lnTo>
                  <a:lnTo>
                    <a:pt x="712" y="602"/>
                  </a:lnTo>
                  <a:lnTo>
                    <a:pt x="708" y="601"/>
                  </a:lnTo>
                  <a:lnTo>
                    <a:pt x="704" y="600"/>
                  </a:lnTo>
                  <a:lnTo>
                    <a:pt x="693" y="598"/>
                  </a:lnTo>
                  <a:lnTo>
                    <a:pt x="678" y="596"/>
                  </a:lnTo>
                  <a:lnTo>
                    <a:pt x="648" y="594"/>
                  </a:lnTo>
                  <a:lnTo>
                    <a:pt x="618" y="594"/>
                  </a:lnTo>
                  <a:lnTo>
                    <a:pt x="589" y="594"/>
                  </a:lnTo>
                  <a:lnTo>
                    <a:pt x="558" y="595"/>
                  </a:lnTo>
                  <a:lnTo>
                    <a:pt x="529" y="598"/>
                  </a:lnTo>
                  <a:lnTo>
                    <a:pt x="499" y="601"/>
                  </a:lnTo>
                  <a:lnTo>
                    <a:pt x="470" y="605"/>
                  </a:lnTo>
                  <a:lnTo>
                    <a:pt x="440" y="610"/>
                  </a:lnTo>
                  <a:lnTo>
                    <a:pt x="432" y="612"/>
                  </a:lnTo>
                  <a:lnTo>
                    <a:pt x="425" y="614"/>
                  </a:lnTo>
                  <a:lnTo>
                    <a:pt x="420" y="614"/>
                  </a:lnTo>
                  <a:lnTo>
                    <a:pt x="415" y="614"/>
                  </a:lnTo>
                  <a:lnTo>
                    <a:pt x="412" y="613"/>
                  </a:lnTo>
                  <a:lnTo>
                    <a:pt x="410" y="612"/>
                  </a:lnTo>
                  <a:lnTo>
                    <a:pt x="409" y="610"/>
                  </a:lnTo>
                  <a:lnTo>
                    <a:pt x="408" y="608"/>
                  </a:lnTo>
                  <a:lnTo>
                    <a:pt x="410" y="603"/>
                  </a:lnTo>
                  <a:lnTo>
                    <a:pt x="413" y="598"/>
                  </a:lnTo>
                  <a:lnTo>
                    <a:pt x="418" y="593"/>
                  </a:lnTo>
                  <a:lnTo>
                    <a:pt x="423" y="588"/>
                  </a:lnTo>
                  <a:lnTo>
                    <a:pt x="430" y="583"/>
                  </a:lnTo>
                  <a:lnTo>
                    <a:pt x="439" y="578"/>
                  </a:lnTo>
                  <a:lnTo>
                    <a:pt x="447" y="573"/>
                  </a:lnTo>
                  <a:lnTo>
                    <a:pt x="455" y="569"/>
                  </a:lnTo>
                  <a:lnTo>
                    <a:pt x="463" y="564"/>
                  </a:lnTo>
                  <a:lnTo>
                    <a:pt x="467" y="558"/>
                  </a:lnTo>
                  <a:lnTo>
                    <a:pt x="469" y="554"/>
                  </a:lnTo>
                  <a:lnTo>
                    <a:pt x="469" y="549"/>
                  </a:lnTo>
                  <a:lnTo>
                    <a:pt x="467" y="546"/>
                  </a:lnTo>
                  <a:lnTo>
                    <a:pt x="465" y="543"/>
                  </a:lnTo>
                  <a:lnTo>
                    <a:pt x="461" y="540"/>
                  </a:lnTo>
                  <a:lnTo>
                    <a:pt x="457" y="539"/>
                  </a:lnTo>
                  <a:lnTo>
                    <a:pt x="445" y="537"/>
                  </a:lnTo>
                  <a:lnTo>
                    <a:pt x="434" y="535"/>
                  </a:lnTo>
                  <a:lnTo>
                    <a:pt x="418" y="532"/>
                  </a:lnTo>
                  <a:lnTo>
                    <a:pt x="408" y="528"/>
                  </a:lnTo>
                  <a:lnTo>
                    <a:pt x="405" y="527"/>
                  </a:lnTo>
                  <a:lnTo>
                    <a:pt x="403" y="524"/>
                  </a:lnTo>
                  <a:lnTo>
                    <a:pt x="402" y="522"/>
                  </a:lnTo>
                  <a:lnTo>
                    <a:pt x="403" y="521"/>
                  </a:lnTo>
                  <a:lnTo>
                    <a:pt x="406" y="518"/>
                  </a:lnTo>
                  <a:lnTo>
                    <a:pt x="411" y="515"/>
                  </a:lnTo>
                  <a:lnTo>
                    <a:pt x="418" y="512"/>
                  </a:lnTo>
                  <a:lnTo>
                    <a:pt x="425" y="511"/>
                  </a:lnTo>
                  <a:lnTo>
                    <a:pt x="464" y="504"/>
                  </a:lnTo>
                  <a:lnTo>
                    <a:pt x="504" y="498"/>
                  </a:lnTo>
                  <a:lnTo>
                    <a:pt x="525" y="496"/>
                  </a:lnTo>
                  <a:lnTo>
                    <a:pt x="545" y="494"/>
                  </a:lnTo>
                  <a:lnTo>
                    <a:pt x="567" y="492"/>
                  </a:lnTo>
                  <a:lnTo>
                    <a:pt x="588" y="492"/>
                  </a:lnTo>
                  <a:lnTo>
                    <a:pt x="609" y="491"/>
                  </a:lnTo>
                  <a:lnTo>
                    <a:pt x="632" y="492"/>
                  </a:lnTo>
                  <a:lnTo>
                    <a:pt x="653" y="493"/>
                  </a:lnTo>
                  <a:lnTo>
                    <a:pt x="675" y="494"/>
                  </a:lnTo>
                  <a:lnTo>
                    <a:pt x="698" y="497"/>
                  </a:lnTo>
                  <a:lnTo>
                    <a:pt x="720" y="500"/>
                  </a:lnTo>
                  <a:lnTo>
                    <a:pt x="743" y="504"/>
                  </a:lnTo>
                  <a:lnTo>
                    <a:pt x="765" y="508"/>
                  </a:lnTo>
                  <a:lnTo>
                    <a:pt x="778" y="513"/>
                  </a:lnTo>
                  <a:lnTo>
                    <a:pt x="788" y="517"/>
                  </a:lnTo>
                  <a:lnTo>
                    <a:pt x="792" y="520"/>
                  </a:lnTo>
                  <a:lnTo>
                    <a:pt x="795" y="522"/>
                  </a:lnTo>
                  <a:lnTo>
                    <a:pt x="798" y="526"/>
                  </a:lnTo>
                  <a:lnTo>
                    <a:pt x="799" y="529"/>
                  </a:lnTo>
                  <a:lnTo>
                    <a:pt x="803" y="544"/>
                  </a:lnTo>
                  <a:lnTo>
                    <a:pt x="808" y="570"/>
                  </a:lnTo>
                  <a:lnTo>
                    <a:pt x="810" y="634"/>
                  </a:lnTo>
                  <a:lnTo>
                    <a:pt x="812" y="647"/>
                  </a:lnTo>
                  <a:lnTo>
                    <a:pt x="813" y="657"/>
                  </a:lnTo>
                  <a:lnTo>
                    <a:pt x="814" y="661"/>
                  </a:lnTo>
                  <a:lnTo>
                    <a:pt x="816" y="664"/>
                  </a:lnTo>
                  <a:lnTo>
                    <a:pt x="817" y="667"/>
                  </a:lnTo>
                  <a:lnTo>
                    <a:pt x="819" y="670"/>
                  </a:lnTo>
                  <a:lnTo>
                    <a:pt x="821" y="672"/>
                  </a:lnTo>
                  <a:lnTo>
                    <a:pt x="824" y="673"/>
                  </a:lnTo>
                  <a:lnTo>
                    <a:pt x="828" y="675"/>
                  </a:lnTo>
                  <a:lnTo>
                    <a:pt x="833" y="675"/>
                  </a:lnTo>
                  <a:lnTo>
                    <a:pt x="844" y="676"/>
                  </a:lnTo>
                  <a:lnTo>
                    <a:pt x="861" y="676"/>
                  </a:lnTo>
                  <a:lnTo>
                    <a:pt x="879" y="675"/>
                  </a:lnTo>
                  <a:lnTo>
                    <a:pt x="896" y="673"/>
                  </a:lnTo>
                  <a:lnTo>
                    <a:pt x="914" y="671"/>
                  </a:lnTo>
                  <a:lnTo>
                    <a:pt x="931" y="668"/>
                  </a:lnTo>
                  <a:lnTo>
                    <a:pt x="948" y="664"/>
                  </a:lnTo>
                  <a:lnTo>
                    <a:pt x="966" y="660"/>
                  </a:lnTo>
                  <a:lnTo>
                    <a:pt x="982" y="654"/>
                  </a:lnTo>
                  <a:lnTo>
                    <a:pt x="998" y="648"/>
                  </a:lnTo>
                  <a:lnTo>
                    <a:pt x="999" y="637"/>
                  </a:lnTo>
                  <a:lnTo>
                    <a:pt x="1000" y="624"/>
                  </a:lnTo>
                  <a:lnTo>
                    <a:pt x="1001" y="611"/>
                  </a:lnTo>
                  <a:lnTo>
                    <a:pt x="1001" y="600"/>
                  </a:lnTo>
                  <a:lnTo>
                    <a:pt x="1001" y="591"/>
                  </a:lnTo>
                  <a:lnTo>
                    <a:pt x="1002" y="582"/>
                  </a:lnTo>
                  <a:lnTo>
                    <a:pt x="1003" y="573"/>
                  </a:lnTo>
                  <a:lnTo>
                    <a:pt x="1004" y="566"/>
                  </a:lnTo>
                  <a:lnTo>
                    <a:pt x="1006" y="559"/>
                  </a:lnTo>
                  <a:lnTo>
                    <a:pt x="1009" y="554"/>
                  </a:lnTo>
                  <a:lnTo>
                    <a:pt x="1012" y="549"/>
                  </a:lnTo>
                  <a:lnTo>
                    <a:pt x="1016" y="544"/>
                  </a:lnTo>
                  <a:lnTo>
                    <a:pt x="1021" y="541"/>
                  </a:lnTo>
                  <a:lnTo>
                    <a:pt x="1025" y="537"/>
                  </a:lnTo>
                  <a:lnTo>
                    <a:pt x="1031" y="535"/>
                  </a:lnTo>
                  <a:lnTo>
                    <a:pt x="1037" y="533"/>
                  </a:lnTo>
                  <a:lnTo>
                    <a:pt x="1044" y="531"/>
                  </a:lnTo>
                  <a:lnTo>
                    <a:pt x="1051" y="530"/>
                  </a:lnTo>
                  <a:lnTo>
                    <a:pt x="1059" y="530"/>
                  </a:lnTo>
                  <a:lnTo>
                    <a:pt x="1068" y="530"/>
                  </a:lnTo>
                  <a:lnTo>
                    <a:pt x="1068" y="449"/>
                  </a:lnTo>
                  <a:lnTo>
                    <a:pt x="1109" y="470"/>
                  </a:lnTo>
                  <a:lnTo>
                    <a:pt x="1109" y="403"/>
                  </a:lnTo>
                  <a:lnTo>
                    <a:pt x="1149" y="434"/>
                  </a:lnTo>
                  <a:lnTo>
                    <a:pt x="1149" y="415"/>
                  </a:lnTo>
                  <a:lnTo>
                    <a:pt x="1149" y="392"/>
                  </a:lnTo>
                  <a:lnTo>
                    <a:pt x="1149" y="368"/>
                  </a:lnTo>
                  <a:lnTo>
                    <a:pt x="1149" y="349"/>
                  </a:lnTo>
                  <a:lnTo>
                    <a:pt x="1165" y="356"/>
                  </a:lnTo>
                  <a:lnTo>
                    <a:pt x="1179" y="365"/>
                  </a:lnTo>
                  <a:lnTo>
                    <a:pt x="1193" y="372"/>
                  </a:lnTo>
                  <a:lnTo>
                    <a:pt x="1206" y="378"/>
                  </a:lnTo>
                  <a:lnTo>
                    <a:pt x="1234" y="387"/>
                  </a:lnTo>
                  <a:lnTo>
                    <a:pt x="1261" y="393"/>
                  </a:lnTo>
                  <a:lnTo>
                    <a:pt x="1273" y="395"/>
                  </a:lnTo>
                  <a:lnTo>
                    <a:pt x="1285" y="397"/>
                  </a:lnTo>
                  <a:lnTo>
                    <a:pt x="1297" y="398"/>
                  </a:lnTo>
                  <a:lnTo>
                    <a:pt x="1309" y="398"/>
                  </a:lnTo>
                  <a:lnTo>
                    <a:pt x="1333" y="398"/>
                  </a:lnTo>
                  <a:lnTo>
                    <a:pt x="1358" y="396"/>
                  </a:lnTo>
                  <a:lnTo>
                    <a:pt x="1384" y="392"/>
                  </a:lnTo>
                  <a:lnTo>
                    <a:pt x="1413" y="387"/>
                  </a:lnTo>
                  <a:lnTo>
                    <a:pt x="1431" y="384"/>
                  </a:lnTo>
                  <a:lnTo>
                    <a:pt x="1448" y="382"/>
                  </a:lnTo>
                  <a:lnTo>
                    <a:pt x="1465" y="380"/>
                  </a:lnTo>
                  <a:lnTo>
                    <a:pt x="1484" y="380"/>
                  </a:lnTo>
                  <a:lnTo>
                    <a:pt x="1501" y="381"/>
                  </a:lnTo>
                  <a:lnTo>
                    <a:pt x="1519" y="383"/>
                  </a:lnTo>
                  <a:lnTo>
                    <a:pt x="1537" y="386"/>
                  </a:lnTo>
                  <a:lnTo>
                    <a:pt x="1554" y="391"/>
                  </a:lnTo>
                  <a:lnTo>
                    <a:pt x="1570" y="397"/>
                  </a:lnTo>
                  <a:lnTo>
                    <a:pt x="1587" y="405"/>
                  </a:lnTo>
                  <a:lnTo>
                    <a:pt x="1603" y="415"/>
                  </a:lnTo>
                  <a:lnTo>
                    <a:pt x="1619" y="428"/>
                  </a:lnTo>
                  <a:lnTo>
                    <a:pt x="1633" y="442"/>
                  </a:lnTo>
                  <a:lnTo>
                    <a:pt x="1649" y="458"/>
                  </a:lnTo>
                  <a:lnTo>
                    <a:pt x="1662" y="477"/>
                  </a:lnTo>
                  <a:lnTo>
                    <a:pt x="1675" y="498"/>
                  </a:lnTo>
                  <a:close/>
                </a:path>
              </a:pathLst>
            </a:custGeom>
            <a:solidFill>
              <a:srgbClr val="004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33" name="Freeform 22"/>
            <p:cNvSpPr>
              <a:spLocks noEditPoints="1"/>
            </p:cNvSpPr>
            <p:nvPr/>
          </p:nvSpPr>
          <p:spPr bwMode="auto">
            <a:xfrm>
              <a:off x="727" y="1879"/>
              <a:ext cx="83" cy="216"/>
            </a:xfrm>
            <a:custGeom>
              <a:avLst/>
              <a:gdLst>
                <a:gd name="T0" fmla="*/ 5 w 664"/>
                <a:gd name="T1" fmla="*/ 2 h 1725"/>
                <a:gd name="T2" fmla="*/ 5 w 664"/>
                <a:gd name="T3" fmla="*/ 0 h 1725"/>
                <a:gd name="T4" fmla="*/ 5 w 664"/>
                <a:gd name="T5" fmla="*/ 0 h 1725"/>
                <a:gd name="T6" fmla="*/ 6 w 664"/>
                <a:gd name="T7" fmla="*/ 2 h 1725"/>
                <a:gd name="T8" fmla="*/ 8 w 664"/>
                <a:gd name="T9" fmla="*/ 2 h 1725"/>
                <a:gd name="T10" fmla="*/ 10 w 664"/>
                <a:gd name="T11" fmla="*/ 3 h 1725"/>
                <a:gd name="T12" fmla="*/ 10 w 664"/>
                <a:gd name="T13" fmla="*/ 6 h 1725"/>
                <a:gd name="T14" fmla="*/ 10 w 664"/>
                <a:gd name="T15" fmla="*/ 7 h 1725"/>
                <a:gd name="T16" fmla="*/ 9 w 664"/>
                <a:gd name="T17" fmla="*/ 9 h 1725"/>
                <a:gd name="T18" fmla="*/ 6 w 664"/>
                <a:gd name="T19" fmla="*/ 10 h 1725"/>
                <a:gd name="T20" fmla="*/ 7 w 664"/>
                <a:gd name="T21" fmla="*/ 14 h 1725"/>
                <a:gd name="T22" fmla="*/ 8 w 664"/>
                <a:gd name="T23" fmla="*/ 16 h 1725"/>
                <a:gd name="T24" fmla="*/ 8 w 664"/>
                <a:gd name="T25" fmla="*/ 17 h 1725"/>
                <a:gd name="T26" fmla="*/ 7 w 664"/>
                <a:gd name="T27" fmla="*/ 19 h 1725"/>
                <a:gd name="T28" fmla="*/ 5 w 664"/>
                <a:gd name="T29" fmla="*/ 19 h 1725"/>
                <a:gd name="T30" fmla="*/ 6 w 664"/>
                <a:gd name="T31" fmla="*/ 23 h 1725"/>
                <a:gd name="T32" fmla="*/ 7 w 664"/>
                <a:gd name="T33" fmla="*/ 22 h 1725"/>
                <a:gd name="T34" fmla="*/ 7 w 664"/>
                <a:gd name="T35" fmla="*/ 23 h 1725"/>
                <a:gd name="T36" fmla="*/ 5 w 664"/>
                <a:gd name="T37" fmla="*/ 24 h 1725"/>
                <a:gd name="T38" fmla="*/ 5 w 664"/>
                <a:gd name="T39" fmla="*/ 25 h 1725"/>
                <a:gd name="T40" fmla="*/ 4 w 664"/>
                <a:gd name="T41" fmla="*/ 24 h 1725"/>
                <a:gd name="T42" fmla="*/ 3 w 664"/>
                <a:gd name="T43" fmla="*/ 23 h 1725"/>
                <a:gd name="T44" fmla="*/ 2 w 664"/>
                <a:gd name="T45" fmla="*/ 21 h 1725"/>
                <a:gd name="T46" fmla="*/ 3 w 664"/>
                <a:gd name="T47" fmla="*/ 20 h 1725"/>
                <a:gd name="T48" fmla="*/ 4 w 664"/>
                <a:gd name="T49" fmla="*/ 19 h 1725"/>
                <a:gd name="T50" fmla="*/ 5 w 664"/>
                <a:gd name="T51" fmla="*/ 16 h 1725"/>
                <a:gd name="T52" fmla="*/ 2 w 664"/>
                <a:gd name="T53" fmla="*/ 15 h 1725"/>
                <a:gd name="T54" fmla="*/ 1 w 664"/>
                <a:gd name="T55" fmla="*/ 14 h 1725"/>
                <a:gd name="T56" fmla="*/ 0 w 664"/>
                <a:gd name="T57" fmla="*/ 11 h 1725"/>
                <a:gd name="T58" fmla="*/ 1 w 664"/>
                <a:gd name="T59" fmla="*/ 10 h 1725"/>
                <a:gd name="T60" fmla="*/ 4 w 664"/>
                <a:gd name="T61" fmla="*/ 9 h 1725"/>
                <a:gd name="T62" fmla="*/ 5 w 664"/>
                <a:gd name="T63" fmla="*/ 5 h 1725"/>
                <a:gd name="T64" fmla="*/ 3 w 664"/>
                <a:gd name="T65" fmla="*/ 3 h 1725"/>
                <a:gd name="T66" fmla="*/ 2 w 664"/>
                <a:gd name="T67" fmla="*/ 5 h 1725"/>
                <a:gd name="T68" fmla="*/ 0 w 664"/>
                <a:gd name="T69" fmla="*/ 5 h 1725"/>
                <a:gd name="T70" fmla="*/ 0 w 664"/>
                <a:gd name="T71" fmla="*/ 4 h 1725"/>
                <a:gd name="T72" fmla="*/ 2 w 664"/>
                <a:gd name="T73" fmla="*/ 3 h 1725"/>
                <a:gd name="T74" fmla="*/ 3 w 664"/>
                <a:gd name="T75" fmla="*/ 10 h 1725"/>
                <a:gd name="T76" fmla="*/ 3 w 664"/>
                <a:gd name="T77" fmla="*/ 12 h 1725"/>
                <a:gd name="T78" fmla="*/ 3 w 664"/>
                <a:gd name="T79" fmla="*/ 13 h 1725"/>
                <a:gd name="T80" fmla="*/ 4 w 664"/>
                <a:gd name="T81" fmla="*/ 14 h 1725"/>
                <a:gd name="T82" fmla="*/ 5 w 664"/>
                <a:gd name="T83" fmla="*/ 12 h 1725"/>
                <a:gd name="T84" fmla="*/ 4 w 664"/>
                <a:gd name="T85" fmla="*/ 20 h 1725"/>
                <a:gd name="T86" fmla="*/ 3 w 664"/>
                <a:gd name="T87" fmla="*/ 21 h 1725"/>
                <a:gd name="T88" fmla="*/ 4 w 664"/>
                <a:gd name="T89" fmla="*/ 23 h 1725"/>
                <a:gd name="T90" fmla="*/ 5 w 664"/>
                <a:gd name="T91" fmla="*/ 22 h 1725"/>
                <a:gd name="T92" fmla="*/ 6 w 664"/>
                <a:gd name="T93" fmla="*/ 18 h 1725"/>
                <a:gd name="T94" fmla="*/ 7 w 664"/>
                <a:gd name="T95" fmla="*/ 17 h 1725"/>
                <a:gd name="T96" fmla="*/ 7 w 664"/>
                <a:gd name="T97" fmla="*/ 16 h 1725"/>
                <a:gd name="T98" fmla="*/ 6 w 664"/>
                <a:gd name="T99" fmla="*/ 16 h 1725"/>
                <a:gd name="T100" fmla="*/ 7 w 664"/>
                <a:gd name="T101" fmla="*/ 8 h 1725"/>
                <a:gd name="T102" fmla="*/ 8 w 664"/>
                <a:gd name="T103" fmla="*/ 7 h 1725"/>
                <a:gd name="T104" fmla="*/ 9 w 664"/>
                <a:gd name="T105" fmla="*/ 6 h 1725"/>
                <a:gd name="T106" fmla="*/ 9 w 664"/>
                <a:gd name="T107" fmla="*/ 5 h 1725"/>
                <a:gd name="T108" fmla="*/ 8 w 664"/>
                <a:gd name="T109" fmla="*/ 3 h 1725"/>
                <a:gd name="T110" fmla="*/ 7 w 664"/>
                <a:gd name="T111" fmla="*/ 3 h 1725"/>
                <a:gd name="T112" fmla="*/ 5 w 664"/>
                <a:gd name="T113" fmla="*/ 3 h 17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4"/>
                <a:gd name="T172" fmla="*/ 0 h 1725"/>
                <a:gd name="T173" fmla="*/ 664 w 664"/>
                <a:gd name="T174" fmla="*/ 1725 h 17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4" h="1725">
                  <a:moveTo>
                    <a:pt x="180" y="165"/>
                  </a:moveTo>
                  <a:lnTo>
                    <a:pt x="194" y="156"/>
                  </a:lnTo>
                  <a:lnTo>
                    <a:pt x="209" y="148"/>
                  </a:lnTo>
                  <a:lnTo>
                    <a:pt x="224" y="141"/>
                  </a:lnTo>
                  <a:lnTo>
                    <a:pt x="238" y="134"/>
                  </a:lnTo>
                  <a:lnTo>
                    <a:pt x="253" y="127"/>
                  </a:lnTo>
                  <a:lnTo>
                    <a:pt x="269" y="121"/>
                  </a:lnTo>
                  <a:lnTo>
                    <a:pt x="284" y="115"/>
                  </a:lnTo>
                  <a:lnTo>
                    <a:pt x="300" y="110"/>
                  </a:lnTo>
                  <a:lnTo>
                    <a:pt x="300" y="90"/>
                  </a:lnTo>
                  <a:lnTo>
                    <a:pt x="299" y="70"/>
                  </a:lnTo>
                  <a:lnTo>
                    <a:pt x="299" y="49"/>
                  </a:lnTo>
                  <a:lnTo>
                    <a:pt x="299" y="29"/>
                  </a:lnTo>
                  <a:lnTo>
                    <a:pt x="300" y="22"/>
                  </a:lnTo>
                  <a:lnTo>
                    <a:pt x="301" y="17"/>
                  </a:lnTo>
                  <a:lnTo>
                    <a:pt x="304" y="12"/>
                  </a:lnTo>
                  <a:lnTo>
                    <a:pt x="307" y="7"/>
                  </a:lnTo>
                  <a:lnTo>
                    <a:pt x="310" y="4"/>
                  </a:lnTo>
                  <a:lnTo>
                    <a:pt x="314" y="2"/>
                  </a:lnTo>
                  <a:lnTo>
                    <a:pt x="319" y="1"/>
                  </a:lnTo>
                  <a:lnTo>
                    <a:pt x="324" y="0"/>
                  </a:lnTo>
                  <a:lnTo>
                    <a:pt x="329" y="1"/>
                  </a:lnTo>
                  <a:lnTo>
                    <a:pt x="333" y="3"/>
                  </a:lnTo>
                  <a:lnTo>
                    <a:pt x="337" y="5"/>
                  </a:lnTo>
                  <a:lnTo>
                    <a:pt x="340" y="8"/>
                  </a:lnTo>
                  <a:lnTo>
                    <a:pt x="343" y="13"/>
                  </a:lnTo>
                  <a:lnTo>
                    <a:pt x="346" y="18"/>
                  </a:lnTo>
                  <a:lnTo>
                    <a:pt x="347" y="23"/>
                  </a:lnTo>
                  <a:lnTo>
                    <a:pt x="347" y="29"/>
                  </a:lnTo>
                  <a:lnTo>
                    <a:pt x="347" y="99"/>
                  </a:lnTo>
                  <a:lnTo>
                    <a:pt x="363" y="97"/>
                  </a:lnTo>
                  <a:lnTo>
                    <a:pt x="381" y="95"/>
                  </a:lnTo>
                  <a:lnTo>
                    <a:pt x="397" y="94"/>
                  </a:lnTo>
                  <a:lnTo>
                    <a:pt x="414" y="94"/>
                  </a:lnTo>
                  <a:lnTo>
                    <a:pt x="430" y="95"/>
                  </a:lnTo>
                  <a:lnTo>
                    <a:pt x="447" y="96"/>
                  </a:lnTo>
                  <a:lnTo>
                    <a:pt x="463" y="99"/>
                  </a:lnTo>
                  <a:lnTo>
                    <a:pt x="478" y="102"/>
                  </a:lnTo>
                  <a:lnTo>
                    <a:pt x="495" y="106"/>
                  </a:lnTo>
                  <a:lnTo>
                    <a:pt x="510" y="112"/>
                  </a:lnTo>
                  <a:lnTo>
                    <a:pt x="525" y="119"/>
                  </a:lnTo>
                  <a:lnTo>
                    <a:pt x="540" y="126"/>
                  </a:lnTo>
                  <a:lnTo>
                    <a:pt x="555" y="135"/>
                  </a:lnTo>
                  <a:lnTo>
                    <a:pt x="569" y="144"/>
                  </a:lnTo>
                  <a:lnTo>
                    <a:pt x="583" y="154"/>
                  </a:lnTo>
                  <a:lnTo>
                    <a:pt x="596" y="166"/>
                  </a:lnTo>
                  <a:lnTo>
                    <a:pt x="610" y="180"/>
                  </a:lnTo>
                  <a:lnTo>
                    <a:pt x="621" y="194"/>
                  </a:lnTo>
                  <a:lnTo>
                    <a:pt x="631" y="209"/>
                  </a:lnTo>
                  <a:lnTo>
                    <a:pt x="639" y="224"/>
                  </a:lnTo>
                  <a:lnTo>
                    <a:pt x="646" y="242"/>
                  </a:lnTo>
                  <a:lnTo>
                    <a:pt x="652" y="258"/>
                  </a:lnTo>
                  <a:lnTo>
                    <a:pt x="656" y="276"/>
                  </a:lnTo>
                  <a:lnTo>
                    <a:pt x="660" y="294"/>
                  </a:lnTo>
                  <a:lnTo>
                    <a:pt x="663" y="321"/>
                  </a:lnTo>
                  <a:lnTo>
                    <a:pt x="664" y="349"/>
                  </a:lnTo>
                  <a:lnTo>
                    <a:pt x="663" y="362"/>
                  </a:lnTo>
                  <a:lnTo>
                    <a:pt x="663" y="376"/>
                  </a:lnTo>
                  <a:lnTo>
                    <a:pt x="661" y="390"/>
                  </a:lnTo>
                  <a:lnTo>
                    <a:pt x="658" y="403"/>
                  </a:lnTo>
                  <a:lnTo>
                    <a:pt x="655" y="416"/>
                  </a:lnTo>
                  <a:lnTo>
                    <a:pt x="652" y="428"/>
                  </a:lnTo>
                  <a:lnTo>
                    <a:pt x="648" y="441"/>
                  </a:lnTo>
                  <a:lnTo>
                    <a:pt x="643" y="453"/>
                  </a:lnTo>
                  <a:lnTo>
                    <a:pt x="638" y="465"/>
                  </a:lnTo>
                  <a:lnTo>
                    <a:pt x="632" y="476"/>
                  </a:lnTo>
                  <a:lnTo>
                    <a:pt x="625" y="487"/>
                  </a:lnTo>
                  <a:lnTo>
                    <a:pt x="618" y="498"/>
                  </a:lnTo>
                  <a:lnTo>
                    <a:pt x="604" y="515"/>
                  </a:lnTo>
                  <a:lnTo>
                    <a:pt x="588" y="530"/>
                  </a:lnTo>
                  <a:lnTo>
                    <a:pt x="573" y="543"/>
                  </a:lnTo>
                  <a:lnTo>
                    <a:pt x="557" y="555"/>
                  </a:lnTo>
                  <a:lnTo>
                    <a:pt x="540" y="566"/>
                  </a:lnTo>
                  <a:lnTo>
                    <a:pt x="524" y="575"/>
                  </a:lnTo>
                  <a:lnTo>
                    <a:pt x="507" y="583"/>
                  </a:lnTo>
                  <a:lnTo>
                    <a:pt x="490" y="590"/>
                  </a:lnTo>
                  <a:lnTo>
                    <a:pt x="471" y="597"/>
                  </a:lnTo>
                  <a:lnTo>
                    <a:pt x="454" y="603"/>
                  </a:lnTo>
                  <a:lnTo>
                    <a:pt x="436" y="608"/>
                  </a:lnTo>
                  <a:lnTo>
                    <a:pt x="417" y="613"/>
                  </a:lnTo>
                  <a:lnTo>
                    <a:pt x="381" y="622"/>
                  </a:lnTo>
                  <a:lnTo>
                    <a:pt x="344" y="631"/>
                  </a:lnTo>
                  <a:lnTo>
                    <a:pt x="343" y="890"/>
                  </a:lnTo>
                  <a:lnTo>
                    <a:pt x="362" y="895"/>
                  </a:lnTo>
                  <a:lnTo>
                    <a:pt x="381" y="900"/>
                  </a:lnTo>
                  <a:lnTo>
                    <a:pt x="398" y="906"/>
                  </a:lnTo>
                  <a:lnTo>
                    <a:pt x="415" y="912"/>
                  </a:lnTo>
                  <a:lnTo>
                    <a:pt x="430" y="918"/>
                  </a:lnTo>
                  <a:lnTo>
                    <a:pt x="446" y="927"/>
                  </a:lnTo>
                  <a:lnTo>
                    <a:pt x="460" y="935"/>
                  </a:lnTo>
                  <a:lnTo>
                    <a:pt x="472" y="944"/>
                  </a:lnTo>
                  <a:lnTo>
                    <a:pt x="484" y="954"/>
                  </a:lnTo>
                  <a:lnTo>
                    <a:pt x="495" y="965"/>
                  </a:lnTo>
                  <a:lnTo>
                    <a:pt x="504" y="978"/>
                  </a:lnTo>
                  <a:lnTo>
                    <a:pt x="512" y="991"/>
                  </a:lnTo>
                  <a:lnTo>
                    <a:pt x="518" y="1005"/>
                  </a:lnTo>
                  <a:lnTo>
                    <a:pt x="523" y="1021"/>
                  </a:lnTo>
                  <a:lnTo>
                    <a:pt x="526" y="1039"/>
                  </a:lnTo>
                  <a:lnTo>
                    <a:pt x="528" y="1058"/>
                  </a:lnTo>
                  <a:lnTo>
                    <a:pt x="529" y="1068"/>
                  </a:lnTo>
                  <a:lnTo>
                    <a:pt x="528" y="1077"/>
                  </a:lnTo>
                  <a:lnTo>
                    <a:pt x="527" y="1087"/>
                  </a:lnTo>
                  <a:lnTo>
                    <a:pt x="526" y="1095"/>
                  </a:lnTo>
                  <a:lnTo>
                    <a:pt x="522" y="1111"/>
                  </a:lnTo>
                  <a:lnTo>
                    <a:pt x="516" y="1125"/>
                  </a:lnTo>
                  <a:lnTo>
                    <a:pt x="509" y="1139"/>
                  </a:lnTo>
                  <a:lnTo>
                    <a:pt x="501" y="1151"/>
                  </a:lnTo>
                  <a:lnTo>
                    <a:pt x="492" y="1162"/>
                  </a:lnTo>
                  <a:lnTo>
                    <a:pt x="482" y="1171"/>
                  </a:lnTo>
                  <a:lnTo>
                    <a:pt x="473" y="1180"/>
                  </a:lnTo>
                  <a:lnTo>
                    <a:pt x="464" y="1187"/>
                  </a:lnTo>
                  <a:lnTo>
                    <a:pt x="455" y="1195"/>
                  </a:lnTo>
                  <a:lnTo>
                    <a:pt x="445" y="1201"/>
                  </a:lnTo>
                  <a:lnTo>
                    <a:pt x="435" y="1206"/>
                  </a:lnTo>
                  <a:lnTo>
                    <a:pt x="424" y="1211"/>
                  </a:lnTo>
                  <a:lnTo>
                    <a:pt x="413" y="1215"/>
                  </a:lnTo>
                  <a:lnTo>
                    <a:pt x="402" y="1219"/>
                  </a:lnTo>
                  <a:lnTo>
                    <a:pt x="387" y="1224"/>
                  </a:lnTo>
                  <a:lnTo>
                    <a:pt x="371" y="1230"/>
                  </a:lnTo>
                  <a:lnTo>
                    <a:pt x="356" y="1235"/>
                  </a:lnTo>
                  <a:lnTo>
                    <a:pt x="341" y="1241"/>
                  </a:lnTo>
                  <a:lnTo>
                    <a:pt x="340" y="1484"/>
                  </a:lnTo>
                  <a:lnTo>
                    <a:pt x="353" y="1483"/>
                  </a:lnTo>
                  <a:lnTo>
                    <a:pt x="365" y="1481"/>
                  </a:lnTo>
                  <a:lnTo>
                    <a:pt x="377" y="1479"/>
                  </a:lnTo>
                  <a:lnTo>
                    <a:pt x="388" y="1476"/>
                  </a:lnTo>
                  <a:lnTo>
                    <a:pt x="398" y="1472"/>
                  </a:lnTo>
                  <a:lnTo>
                    <a:pt x="407" y="1468"/>
                  </a:lnTo>
                  <a:lnTo>
                    <a:pt x="416" y="1463"/>
                  </a:lnTo>
                  <a:lnTo>
                    <a:pt x="424" y="1457"/>
                  </a:lnTo>
                  <a:lnTo>
                    <a:pt x="432" y="1451"/>
                  </a:lnTo>
                  <a:lnTo>
                    <a:pt x="440" y="1445"/>
                  </a:lnTo>
                  <a:lnTo>
                    <a:pt x="447" y="1438"/>
                  </a:lnTo>
                  <a:lnTo>
                    <a:pt x="454" y="1431"/>
                  </a:lnTo>
                  <a:lnTo>
                    <a:pt x="467" y="1417"/>
                  </a:lnTo>
                  <a:lnTo>
                    <a:pt x="479" y="1400"/>
                  </a:lnTo>
                  <a:lnTo>
                    <a:pt x="475" y="1416"/>
                  </a:lnTo>
                  <a:lnTo>
                    <a:pt x="471" y="1430"/>
                  </a:lnTo>
                  <a:lnTo>
                    <a:pt x="465" y="1443"/>
                  </a:lnTo>
                  <a:lnTo>
                    <a:pt x="459" y="1455"/>
                  </a:lnTo>
                  <a:lnTo>
                    <a:pt x="452" y="1467"/>
                  </a:lnTo>
                  <a:lnTo>
                    <a:pt x="444" y="1478"/>
                  </a:lnTo>
                  <a:lnTo>
                    <a:pt x="436" y="1487"/>
                  </a:lnTo>
                  <a:lnTo>
                    <a:pt x="426" y="1496"/>
                  </a:lnTo>
                  <a:lnTo>
                    <a:pt x="417" y="1503"/>
                  </a:lnTo>
                  <a:lnTo>
                    <a:pt x="407" y="1510"/>
                  </a:lnTo>
                  <a:lnTo>
                    <a:pt x="397" y="1517"/>
                  </a:lnTo>
                  <a:lnTo>
                    <a:pt x="386" y="1522"/>
                  </a:lnTo>
                  <a:lnTo>
                    <a:pt x="374" y="1527"/>
                  </a:lnTo>
                  <a:lnTo>
                    <a:pt x="363" y="1530"/>
                  </a:lnTo>
                  <a:lnTo>
                    <a:pt x="351" y="1532"/>
                  </a:lnTo>
                  <a:lnTo>
                    <a:pt x="340" y="1534"/>
                  </a:lnTo>
                  <a:lnTo>
                    <a:pt x="339" y="1690"/>
                  </a:lnTo>
                  <a:lnTo>
                    <a:pt x="324" y="1725"/>
                  </a:lnTo>
                  <a:lnTo>
                    <a:pt x="308" y="1690"/>
                  </a:lnTo>
                  <a:lnTo>
                    <a:pt x="307" y="1670"/>
                  </a:lnTo>
                  <a:lnTo>
                    <a:pt x="307" y="1650"/>
                  </a:lnTo>
                  <a:lnTo>
                    <a:pt x="307" y="1631"/>
                  </a:lnTo>
                  <a:lnTo>
                    <a:pt x="307" y="1611"/>
                  </a:lnTo>
                  <a:lnTo>
                    <a:pt x="307" y="1592"/>
                  </a:lnTo>
                  <a:lnTo>
                    <a:pt x="307" y="1573"/>
                  </a:lnTo>
                  <a:lnTo>
                    <a:pt x="307" y="1552"/>
                  </a:lnTo>
                  <a:lnTo>
                    <a:pt x="307" y="1533"/>
                  </a:lnTo>
                  <a:lnTo>
                    <a:pt x="293" y="1531"/>
                  </a:lnTo>
                  <a:lnTo>
                    <a:pt x="280" y="1528"/>
                  </a:lnTo>
                  <a:lnTo>
                    <a:pt x="267" y="1524"/>
                  </a:lnTo>
                  <a:lnTo>
                    <a:pt x="253" y="1518"/>
                  </a:lnTo>
                  <a:lnTo>
                    <a:pt x="240" y="1510"/>
                  </a:lnTo>
                  <a:lnTo>
                    <a:pt x="227" y="1502"/>
                  </a:lnTo>
                  <a:lnTo>
                    <a:pt x="215" y="1493"/>
                  </a:lnTo>
                  <a:lnTo>
                    <a:pt x="202" y="1483"/>
                  </a:lnTo>
                  <a:lnTo>
                    <a:pt x="195" y="1476"/>
                  </a:lnTo>
                  <a:lnTo>
                    <a:pt x="189" y="1469"/>
                  </a:lnTo>
                  <a:lnTo>
                    <a:pt x="184" y="1462"/>
                  </a:lnTo>
                  <a:lnTo>
                    <a:pt x="178" y="1453"/>
                  </a:lnTo>
                  <a:lnTo>
                    <a:pt x="174" y="1445"/>
                  </a:lnTo>
                  <a:lnTo>
                    <a:pt x="169" y="1436"/>
                  </a:lnTo>
                  <a:lnTo>
                    <a:pt x="166" y="1427"/>
                  </a:lnTo>
                  <a:lnTo>
                    <a:pt x="162" y="1418"/>
                  </a:lnTo>
                  <a:lnTo>
                    <a:pt x="160" y="1409"/>
                  </a:lnTo>
                  <a:lnTo>
                    <a:pt x="157" y="1398"/>
                  </a:lnTo>
                  <a:lnTo>
                    <a:pt x="156" y="1388"/>
                  </a:lnTo>
                  <a:lnTo>
                    <a:pt x="155" y="1377"/>
                  </a:lnTo>
                  <a:lnTo>
                    <a:pt x="155" y="1367"/>
                  </a:lnTo>
                  <a:lnTo>
                    <a:pt x="155" y="1356"/>
                  </a:lnTo>
                  <a:lnTo>
                    <a:pt x="156" y="1343"/>
                  </a:lnTo>
                  <a:lnTo>
                    <a:pt x="158" y="1332"/>
                  </a:lnTo>
                  <a:lnTo>
                    <a:pt x="162" y="1317"/>
                  </a:lnTo>
                  <a:lnTo>
                    <a:pt x="166" y="1303"/>
                  </a:lnTo>
                  <a:lnTo>
                    <a:pt x="172" y="1289"/>
                  </a:lnTo>
                  <a:lnTo>
                    <a:pt x="178" y="1277"/>
                  </a:lnTo>
                  <a:lnTo>
                    <a:pt x="186" y="1266"/>
                  </a:lnTo>
                  <a:lnTo>
                    <a:pt x="194" y="1256"/>
                  </a:lnTo>
                  <a:lnTo>
                    <a:pt x="202" y="1245"/>
                  </a:lnTo>
                  <a:lnTo>
                    <a:pt x="213" y="1236"/>
                  </a:lnTo>
                  <a:lnTo>
                    <a:pt x="223" y="1228"/>
                  </a:lnTo>
                  <a:lnTo>
                    <a:pt x="233" y="1220"/>
                  </a:lnTo>
                  <a:lnTo>
                    <a:pt x="244" y="1213"/>
                  </a:lnTo>
                  <a:lnTo>
                    <a:pt x="256" y="1206"/>
                  </a:lnTo>
                  <a:lnTo>
                    <a:pt x="281" y="1194"/>
                  </a:lnTo>
                  <a:lnTo>
                    <a:pt x="305" y="1181"/>
                  </a:lnTo>
                  <a:lnTo>
                    <a:pt x="305" y="1157"/>
                  </a:lnTo>
                  <a:lnTo>
                    <a:pt x="305" y="1132"/>
                  </a:lnTo>
                  <a:lnTo>
                    <a:pt x="305" y="1108"/>
                  </a:lnTo>
                  <a:lnTo>
                    <a:pt x="305" y="1083"/>
                  </a:lnTo>
                  <a:lnTo>
                    <a:pt x="304" y="1059"/>
                  </a:lnTo>
                  <a:lnTo>
                    <a:pt x="304" y="1035"/>
                  </a:lnTo>
                  <a:lnTo>
                    <a:pt x="304" y="1010"/>
                  </a:lnTo>
                  <a:lnTo>
                    <a:pt x="304" y="986"/>
                  </a:lnTo>
                  <a:lnTo>
                    <a:pt x="268" y="981"/>
                  </a:lnTo>
                  <a:lnTo>
                    <a:pt x="232" y="974"/>
                  </a:lnTo>
                  <a:lnTo>
                    <a:pt x="215" y="970"/>
                  </a:lnTo>
                  <a:lnTo>
                    <a:pt x="197" y="965"/>
                  </a:lnTo>
                  <a:lnTo>
                    <a:pt x="180" y="960"/>
                  </a:lnTo>
                  <a:lnTo>
                    <a:pt x="163" y="953"/>
                  </a:lnTo>
                  <a:lnTo>
                    <a:pt x="146" y="946"/>
                  </a:lnTo>
                  <a:lnTo>
                    <a:pt x="131" y="938"/>
                  </a:lnTo>
                  <a:lnTo>
                    <a:pt x="116" y="929"/>
                  </a:lnTo>
                  <a:lnTo>
                    <a:pt x="103" y="919"/>
                  </a:lnTo>
                  <a:lnTo>
                    <a:pt x="89" y="909"/>
                  </a:lnTo>
                  <a:lnTo>
                    <a:pt x="77" y="898"/>
                  </a:lnTo>
                  <a:lnTo>
                    <a:pt x="66" y="886"/>
                  </a:lnTo>
                  <a:lnTo>
                    <a:pt x="56" y="874"/>
                  </a:lnTo>
                  <a:lnTo>
                    <a:pt x="47" y="861"/>
                  </a:lnTo>
                  <a:lnTo>
                    <a:pt x="40" y="847"/>
                  </a:lnTo>
                  <a:lnTo>
                    <a:pt x="32" y="833"/>
                  </a:lnTo>
                  <a:lnTo>
                    <a:pt x="27" y="818"/>
                  </a:lnTo>
                  <a:lnTo>
                    <a:pt x="24" y="802"/>
                  </a:lnTo>
                  <a:lnTo>
                    <a:pt x="21" y="785"/>
                  </a:lnTo>
                  <a:lnTo>
                    <a:pt x="21" y="769"/>
                  </a:lnTo>
                  <a:lnTo>
                    <a:pt x="22" y="750"/>
                  </a:lnTo>
                  <a:lnTo>
                    <a:pt x="25" y="728"/>
                  </a:lnTo>
                  <a:lnTo>
                    <a:pt x="29" y="707"/>
                  </a:lnTo>
                  <a:lnTo>
                    <a:pt x="35" y="688"/>
                  </a:lnTo>
                  <a:lnTo>
                    <a:pt x="44" y="671"/>
                  </a:lnTo>
                  <a:lnTo>
                    <a:pt x="52" y="656"/>
                  </a:lnTo>
                  <a:lnTo>
                    <a:pt x="62" y="641"/>
                  </a:lnTo>
                  <a:lnTo>
                    <a:pt x="73" y="628"/>
                  </a:lnTo>
                  <a:lnTo>
                    <a:pt x="85" y="616"/>
                  </a:lnTo>
                  <a:lnTo>
                    <a:pt x="99" y="606"/>
                  </a:lnTo>
                  <a:lnTo>
                    <a:pt x="113" y="596"/>
                  </a:lnTo>
                  <a:lnTo>
                    <a:pt x="128" y="587"/>
                  </a:lnTo>
                  <a:lnTo>
                    <a:pt x="143" y="580"/>
                  </a:lnTo>
                  <a:lnTo>
                    <a:pt x="161" y="573"/>
                  </a:lnTo>
                  <a:lnTo>
                    <a:pt x="177" y="567"/>
                  </a:lnTo>
                  <a:lnTo>
                    <a:pt x="195" y="562"/>
                  </a:lnTo>
                  <a:lnTo>
                    <a:pt x="213" y="557"/>
                  </a:lnTo>
                  <a:lnTo>
                    <a:pt x="234" y="552"/>
                  </a:lnTo>
                  <a:lnTo>
                    <a:pt x="255" y="547"/>
                  </a:lnTo>
                  <a:lnTo>
                    <a:pt x="279" y="543"/>
                  </a:lnTo>
                  <a:lnTo>
                    <a:pt x="302" y="538"/>
                  </a:lnTo>
                  <a:lnTo>
                    <a:pt x="301" y="493"/>
                  </a:lnTo>
                  <a:lnTo>
                    <a:pt x="301" y="448"/>
                  </a:lnTo>
                  <a:lnTo>
                    <a:pt x="301" y="402"/>
                  </a:lnTo>
                  <a:lnTo>
                    <a:pt x="301" y="356"/>
                  </a:lnTo>
                  <a:lnTo>
                    <a:pt x="301" y="310"/>
                  </a:lnTo>
                  <a:lnTo>
                    <a:pt x="300" y="263"/>
                  </a:lnTo>
                  <a:lnTo>
                    <a:pt x="300" y="217"/>
                  </a:lnTo>
                  <a:lnTo>
                    <a:pt x="300" y="170"/>
                  </a:lnTo>
                  <a:lnTo>
                    <a:pt x="280" y="177"/>
                  </a:lnTo>
                  <a:lnTo>
                    <a:pt x="260" y="184"/>
                  </a:lnTo>
                  <a:lnTo>
                    <a:pt x="241" y="191"/>
                  </a:lnTo>
                  <a:lnTo>
                    <a:pt x="222" y="199"/>
                  </a:lnTo>
                  <a:lnTo>
                    <a:pt x="208" y="206"/>
                  </a:lnTo>
                  <a:lnTo>
                    <a:pt x="194" y="213"/>
                  </a:lnTo>
                  <a:lnTo>
                    <a:pt x="183" y="219"/>
                  </a:lnTo>
                  <a:lnTo>
                    <a:pt x="173" y="227"/>
                  </a:lnTo>
                  <a:lnTo>
                    <a:pt x="154" y="243"/>
                  </a:lnTo>
                  <a:lnTo>
                    <a:pt x="133" y="263"/>
                  </a:lnTo>
                  <a:lnTo>
                    <a:pt x="125" y="270"/>
                  </a:lnTo>
                  <a:lnTo>
                    <a:pt x="117" y="277"/>
                  </a:lnTo>
                  <a:lnTo>
                    <a:pt x="109" y="284"/>
                  </a:lnTo>
                  <a:lnTo>
                    <a:pt x="100" y="290"/>
                  </a:lnTo>
                  <a:lnTo>
                    <a:pt x="82" y="301"/>
                  </a:lnTo>
                  <a:lnTo>
                    <a:pt x="64" y="309"/>
                  </a:lnTo>
                  <a:lnTo>
                    <a:pt x="55" y="313"/>
                  </a:lnTo>
                  <a:lnTo>
                    <a:pt x="47" y="315"/>
                  </a:lnTo>
                  <a:lnTo>
                    <a:pt x="38" y="318"/>
                  </a:lnTo>
                  <a:lnTo>
                    <a:pt x="29" y="319"/>
                  </a:lnTo>
                  <a:lnTo>
                    <a:pt x="21" y="320"/>
                  </a:lnTo>
                  <a:lnTo>
                    <a:pt x="14" y="321"/>
                  </a:lnTo>
                  <a:lnTo>
                    <a:pt x="7" y="320"/>
                  </a:lnTo>
                  <a:lnTo>
                    <a:pt x="0" y="319"/>
                  </a:lnTo>
                  <a:lnTo>
                    <a:pt x="5" y="307"/>
                  </a:lnTo>
                  <a:lnTo>
                    <a:pt x="9" y="296"/>
                  </a:lnTo>
                  <a:lnTo>
                    <a:pt x="15" y="286"/>
                  </a:lnTo>
                  <a:lnTo>
                    <a:pt x="20" y="276"/>
                  </a:lnTo>
                  <a:lnTo>
                    <a:pt x="26" y="268"/>
                  </a:lnTo>
                  <a:lnTo>
                    <a:pt x="32" y="260"/>
                  </a:lnTo>
                  <a:lnTo>
                    <a:pt x="40" y="253"/>
                  </a:lnTo>
                  <a:lnTo>
                    <a:pt x="46" y="247"/>
                  </a:lnTo>
                  <a:lnTo>
                    <a:pt x="60" y="236"/>
                  </a:lnTo>
                  <a:lnTo>
                    <a:pt x="75" y="225"/>
                  </a:lnTo>
                  <a:lnTo>
                    <a:pt x="89" y="217"/>
                  </a:lnTo>
                  <a:lnTo>
                    <a:pt x="104" y="211"/>
                  </a:lnTo>
                  <a:lnTo>
                    <a:pt x="124" y="200"/>
                  </a:lnTo>
                  <a:lnTo>
                    <a:pt x="142" y="189"/>
                  </a:lnTo>
                  <a:lnTo>
                    <a:pt x="161" y="178"/>
                  </a:lnTo>
                  <a:lnTo>
                    <a:pt x="180" y="165"/>
                  </a:lnTo>
                  <a:close/>
                  <a:moveTo>
                    <a:pt x="302" y="641"/>
                  </a:moveTo>
                  <a:lnTo>
                    <a:pt x="278" y="648"/>
                  </a:lnTo>
                  <a:lnTo>
                    <a:pt x="252" y="656"/>
                  </a:lnTo>
                  <a:lnTo>
                    <a:pt x="239" y="661"/>
                  </a:lnTo>
                  <a:lnTo>
                    <a:pt x="227" y="666"/>
                  </a:lnTo>
                  <a:lnTo>
                    <a:pt x="216" y="672"/>
                  </a:lnTo>
                  <a:lnTo>
                    <a:pt x="204" y="679"/>
                  </a:lnTo>
                  <a:lnTo>
                    <a:pt x="194" y="686"/>
                  </a:lnTo>
                  <a:lnTo>
                    <a:pt x="184" y="695"/>
                  </a:lnTo>
                  <a:lnTo>
                    <a:pt x="176" y="704"/>
                  </a:lnTo>
                  <a:lnTo>
                    <a:pt x="170" y="716"/>
                  </a:lnTo>
                  <a:lnTo>
                    <a:pt x="164" y="728"/>
                  </a:lnTo>
                  <a:lnTo>
                    <a:pt x="160" y="742"/>
                  </a:lnTo>
                  <a:lnTo>
                    <a:pt x="159" y="749"/>
                  </a:lnTo>
                  <a:lnTo>
                    <a:pt x="158" y="757"/>
                  </a:lnTo>
                  <a:lnTo>
                    <a:pt x="158" y="766"/>
                  </a:lnTo>
                  <a:lnTo>
                    <a:pt x="158" y="774"/>
                  </a:lnTo>
                  <a:lnTo>
                    <a:pt x="160" y="786"/>
                  </a:lnTo>
                  <a:lnTo>
                    <a:pt x="162" y="797"/>
                  </a:lnTo>
                  <a:lnTo>
                    <a:pt x="165" y="807"/>
                  </a:lnTo>
                  <a:lnTo>
                    <a:pt x="170" y="817"/>
                  </a:lnTo>
                  <a:lnTo>
                    <a:pt x="175" y="825"/>
                  </a:lnTo>
                  <a:lnTo>
                    <a:pt x="181" y="833"/>
                  </a:lnTo>
                  <a:lnTo>
                    <a:pt x="188" y="840"/>
                  </a:lnTo>
                  <a:lnTo>
                    <a:pt x="196" y="846"/>
                  </a:lnTo>
                  <a:lnTo>
                    <a:pt x="204" y="852"/>
                  </a:lnTo>
                  <a:lnTo>
                    <a:pt x="214" y="857"/>
                  </a:lnTo>
                  <a:lnTo>
                    <a:pt x="223" y="861"/>
                  </a:lnTo>
                  <a:lnTo>
                    <a:pt x="233" y="865"/>
                  </a:lnTo>
                  <a:lnTo>
                    <a:pt x="253" y="872"/>
                  </a:lnTo>
                  <a:lnTo>
                    <a:pt x="276" y="877"/>
                  </a:lnTo>
                  <a:lnTo>
                    <a:pt x="290" y="880"/>
                  </a:lnTo>
                  <a:lnTo>
                    <a:pt x="304" y="882"/>
                  </a:lnTo>
                  <a:lnTo>
                    <a:pt x="303" y="852"/>
                  </a:lnTo>
                  <a:lnTo>
                    <a:pt x="303" y="822"/>
                  </a:lnTo>
                  <a:lnTo>
                    <a:pt x="303" y="792"/>
                  </a:lnTo>
                  <a:lnTo>
                    <a:pt x="303" y="761"/>
                  </a:lnTo>
                  <a:lnTo>
                    <a:pt x="303" y="732"/>
                  </a:lnTo>
                  <a:lnTo>
                    <a:pt x="303" y="701"/>
                  </a:lnTo>
                  <a:lnTo>
                    <a:pt x="302" y="672"/>
                  </a:lnTo>
                  <a:lnTo>
                    <a:pt x="302" y="641"/>
                  </a:lnTo>
                  <a:close/>
                  <a:moveTo>
                    <a:pt x="306" y="1257"/>
                  </a:moveTo>
                  <a:lnTo>
                    <a:pt x="293" y="1264"/>
                  </a:lnTo>
                  <a:lnTo>
                    <a:pt x="282" y="1271"/>
                  </a:lnTo>
                  <a:lnTo>
                    <a:pt x="272" y="1279"/>
                  </a:lnTo>
                  <a:lnTo>
                    <a:pt x="261" y="1288"/>
                  </a:lnTo>
                  <a:lnTo>
                    <a:pt x="253" y="1297"/>
                  </a:lnTo>
                  <a:lnTo>
                    <a:pt x="245" y="1308"/>
                  </a:lnTo>
                  <a:lnTo>
                    <a:pt x="239" y="1319"/>
                  </a:lnTo>
                  <a:lnTo>
                    <a:pt x="234" y="1331"/>
                  </a:lnTo>
                  <a:lnTo>
                    <a:pt x="231" y="1343"/>
                  </a:lnTo>
                  <a:lnTo>
                    <a:pt x="228" y="1356"/>
                  </a:lnTo>
                  <a:lnTo>
                    <a:pt x="226" y="1368"/>
                  </a:lnTo>
                  <a:lnTo>
                    <a:pt x="226" y="1380"/>
                  </a:lnTo>
                  <a:lnTo>
                    <a:pt x="226" y="1392"/>
                  </a:lnTo>
                  <a:lnTo>
                    <a:pt x="227" y="1404"/>
                  </a:lnTo>
                  <a:lnTo>
                    <a:pt x="230" y="1416"/>
                  </a:lnTo>
                  <a:lnTo>
                    <a:pt x="233" y="1427"/>
                  </a:lnTo>
                  <a:lnTo>
                    <a:pt x="238" y="1437"/>
                  </a:lnTo>
                  <a:lnTo>
                    <a:pt x="244" y="1446"/>
                  </a:lnTo>
                  <a:lnTo>
                    <a:pt x="251" y="1455"/>
                  </a:lnTo>
                  <a:lnTo>
                    <a:pt x="259" y="1463"/>
                  </a:lnTo>
                  <a:lnTo>
                    <a:pt x="270" y="1470"/>
                  </a:lnTo>
                  <a:lnTo>
                    <a:pt x="281" y="1476"/>
                  </a:lnTo>
                  <a:lnTo>
                    <a:pt x="293" y="1480"/>
                  </a:lnTo>
                  <a:lnTo>
                    <a:pt x="307" y="1483"/>
                  </a:lnTo>
                  <a:lnTo>
                    <a:pt x="306" y="1454"/>
                  </a:lnTo>
                  <a:lnTo>
                    <a:pt x="306" y="1426"/>
                  </a:lnTo>
                  <a:lnTo>
                    <a:pt x="306" y="1397"/>
                  </a:lnTo>
                  <a:lnTo>
                    <a:pt x="306" y="1370"/>
                  </a:lnTo>
                  <a:lnTo>
                    <a:pt x="306" y="1341"/>
                  </a:lnTo>
                  <a:lnTo>
                    <a:pt x="306" y="1313"/>
                  </a:lnTo>
                  <a:lnTo>
                    <a:pt x="306" y="1285"/>
                  </a:lnTo>
                  <a:lnTo>
                    <a:pt x="306" y="1257"/>
                  </a:lnTo>
                  <a:close/>
                  <a:moveTo>
                    <a:pt x="342" y="1164"/>
                  </a:moveTo>
                  <a:lnTo>
                    <a:pt x="356" y="1157"/>
                  </a:lnTo>
                  <a:lnTo>
                    <a:pt x="371" y="1150"/>
                  </a:lnTo>
                  <a:lnTo>
                    <a:pt x="386" y="1142"/>
                  </a:lnTo>
                  <a:lnTo>
                    <a:pt x="398" y="1133"/>
                  </a:lnTo>
                  <a:lnTo>
                    <a:pt x="409" y="1124"/>
                  </a:lnTo>
                  <a:lnTo>
                    <a:pt x="418" y="1115"/>
                  </a:lnTo>
                  <a:lnTo>
                    <a:pt x="422" y="1110"/>
                  </a:lnTo>
                  <a:lnTo>
                    <a:pt x="426" y="1105"/>
                  </a:lnTo>
                  <a:lnTo>
                    <a:pt x="429" y="1099"/>
                  </a:lnTo>
                  <a:lnTo>
                    <a:pt x="431" y="1093"/>
                  </a:lnTo>
                  <a:lnTo>
                    <a:pt x="434" y="1087"/>
                  </a:lnTo>
                  <a:lnTo>
                    <a:pt x="435" y="1080"/>
                  </a:lnTo>
                  <a:lnTo>
                    <a:pt x="436" y="1074"/>
                  </a:lnTo>
                  <a:lnTo>
                    <a:pt x="436" y="1067"/>
                  </a:lnTo>
                  <a:lnTo>
                    <a:pt x="435" y="1058"/>
                  </a:lnTo>
                  <a:lnTo>
                    <a:pt x="432" y="1050"/>
                  </a:lnTo>
                  <a:lnTo>
                    <a:pt x="430" y="1043"/>
                  </a:lnTo>
                  <a:lnTo>
                    <a:pt x="427" y="1036"/>
                  </a:lnTo>
                  <a:lnTo>
                    <a:pt x="424" y="1029"/>
                  </a:lnTo>
                  <a:lnTo>
                    <a:pt x="419" y="1024"/>
                  </a:lnTo>
                  <a:lnTo>
                    <a:pt x="414" y="1019"/>
                  </a:lnTo>
                  <a:lnTo>
                    <a:pt x="409" y="1014"/>
                  </a:lnTo>
                  <a:lnTo>
                    <a:pt x="403" y="1010"/>
                  </a:lnTo>
                  <a:lnTo>
                    <a:pt x="396" y="1007"/>
                  </a:lnTo>
                  <a:lnTo>
                    <a:pt x="389" y="1004"/>
                  </a:lnTo>
                  <a:lnTo>
                    <a:pt x="381" y="1001"/>
                  </a:lnTo>
                  <a:lnTo>
                    <a:pt x="362" y="996"/>
                  </a:lnTo>
                  <a:lnTo>
                    <a:pt x="342" y="992"/>
                  </a:lnTo>
                  <a:lnTo>
                    <a:pt x="342" y="1164"/>
                  </a:lnTo>
                  <a:close/>
                  <a:moveTo>
                    <a:pt x="345" y="531"/>
                  </a:moveTo>
                  <a:lnTo>
                    <a:pt x="382" y="524"/>
                  </a:lnTo>
                  <a:lnTo>
                    <a:pt x="417" y="515"/>
                  </a:lnTo>
                  <a:lnTo>
                    <a:pt x="435" y="509"/>
                  </a:lnTo>
                  <a:lnTo>
                    <a:pt x="452" y="503"/>
                  </a:lnTo>
                  <a:lnTo>
                    <a:pt x="468" y="497"/>
                  </a:lnTo>
                  <a:lnTo>
                    <a:pt x="483" y="489"/>
                  </a:lnTo>
                  <a:lnTo>
                    <a:pt x="494" y="483"/>
                  </a:lnTo>
                  <a:lnTo>
                    <a:pt x="503" y="477"/>
                  </a:lnTo>
                  <a:lnTo>
                    <a:pt x="512" y="471"/>
                  </a:lnTo>
                  <a:lnTo>
                    <a:pt x="520" y="464"/>
                  </a:lnTo>
                  <a:lnTo>
                    <a:pt x="528" y="457"/>
                  </a:lnTo>
                  <a:lnTo>
                    <a:pt x="535" y="449"/>
                  </a:lnTo>
                  <a:lnTo>
                    <a:pt x="542" y="441"/>
                  </a:lnTo>
                  <a:lnTo>
                    <a:pt x="549" y="432"/>
                  </a:lnTo>
                  <a:lnTo>
                    <a:pt x="555" y="423"/>
                  </a:lnTo>
                  <a:lnTo>
                    <a:pt x="560" y="414"/>
                  </a:lnTo>
                  <a:lnTo>
                    <a:pt x="565" y="405"/>
                  </a:lnTo>
                  <a:lnTo>
                    <a:pt x="569" y="396"/>
                  </a:lnTo>
                  <a:lnTo>
                    <a:pt x="572" y="385"/>
                  </a:lnTo>
                  <a:lnTo>
                    <a:pt x="575" y="375"/>
                  </a:lnTo>
                  <a:lnTo>
                    <a:pt x="577" y="366"/>
                  </a:lnTo>
                  <a:lnTo>
                    <a:pt x="579" y="356"/>
                  </a:lnTo>
                  <a:lnTo>
                    <a:pt x="580" y="346"/>
                  </a:lnTo>
                  <a:lnTo>
                    <a:pt x="581" y="335"/>
                  </a:lnTo>
                  <a:lnTo>
                    <a:pt x="581" y="324"/>
                  </a:lnTo>
                  <a:lnTo>
                    <a:pt x="580" y="314"/>
                  </a:lnTo>
                  <a:lnTo>
                    <a:pt x="579" y="304"/>
                  </a:lnTo>
                  <a:lnTo>
                    <a:pt x="577" y="294"/>
                  </a:lnTo>
                  <a:lnTo>
                    <a:pt x="575" y="284"/>
                  </a:lnTo>
                  <a:lnTo>
                    <a:pt x="572" y="273"/>
                  </a:lnTo>
                  <a:lnTo>
                    <a:pt x="568" y="264"/>
                  </a:lnTo>
                  <a:lnTo>
                    <a:pt x="564" y="254"/>
                  </a:lnTo>
                  <a:lnTo>
                    <a:pt x="559" y="245"/>
                  </a:lnTo>
                  <a:lnTo>
                    <a:pt x="553" y="236"/>
                  </a:lnTo>
                  <a:lnTo>
                    <a:pt x="547" y="227"/>
                  </a:lnTo>
                  <a:lnTo>
                    <a:pt x="539" y="218"/>
                  </a:lnTo>
                  <a:lnTo>
                    <a:pt x="532" y="210"/>
                  </a:lnTo>
                  <a:lnTo>
                    <a:pt x="524" y="202"/>
                  </a:lnTo>
                  <a:lnTo>
                    <a:pt x="515" y="195"/>
                  </a:lnTo>
                  <a:lnTo>
                    <a:pt x="506" y="188"/>
                  </a:lnTo>
                  <a:lnTo>
                    <a:pt x="496" y="183"/>
                  </a:lnTo>
                  <a:lnTo>
                    <a:pt x="485" y="177"/>
                  </a:lnTo>
                  <a:lnTo>
                    <a:pt x="475" y="173"/>
                  </a:lnTo>
                  <a:lnTo>
                    <a:pt x="465" y="168"/>
                  </a:lnTo>
                  <a:lnTo>
                    <a:pt x="454" y="165"/>
                  </a:lnTo>
                  <a:lnTo>
                    <a:pt x="443" y="162"/>
                  </a:lnTo>
                  <a:lnTo>
                    <a:pt x="431" y="160"/>
                  </a:lnTo>
                  <a:lnTo>
                    <a:pt x="419" y="159"/>
                  </a:lnTo>
                  <a:lnTo>
                    <a:pt x="408" y="158"/>
                  </a:lnTo>
                  <a:lnTo>
                    <a:pt x="396" y="157"/>
                  </a:lnTo>
                  <a:lnTo>
                    <a:pt x="371" y="158"/>
                  </a:lnTo>
                  <a:lnTo>
                    <a:pt x="347" y="161"/>
                  </a:lnTo>
                  <a:lnTo>
                    <a:pt x="345" y="531"/>
                  </a:lnTo>
                  <a:close/>
                </a:path>
              </a:pathLst>
            </a:custGeom>
            <a:solidFill>
              <a:srgbClr val="004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34" name="Freeform 23"/>
            <p:cNvSpPr>
              <a:spLocks/>
            </p:cNvSpPr>
            <p:nvPr/>
          </p:nvSpPr>
          <p:spPr bwMode="auto">
            <a:xfrm>
              <a:off x="521" y="1882"/>
              <a:ext cx="82" cy="93"/>
            </a:xfrm>
            <a:custGeom>
              <a:avLst/>
              <a:gdLst>
                <a:gd name="T0" fmla="*/ 4 w 655"/>
                <a:gd name="T1" fmla="*/ 12 h 742"/>
                <a:gd name="T2" fmla="*/ 4 w 655"/>
                <a:gd name="T3" fmla="*/ 11 h 742"/>
                <a:gd name="T4" fmla="*/ 4 w 655"/>
                <a:gd name="T5" fmla="*/ 11 h 742"/>
                <a:gd name="T6" fmla="*/ 4 w 655"/>
                <a:gd name="T7" fmla="*/ 10 h 742"/>
                <a:gd name="T8" fmla="*/ 4 w 655"/>
                <a:gd name="T9" fmla="*/ 9 h 742"/>
                <a:gd name="T10" fmla="*/ 4 w 655"/>
                <a:gd name="T11" fmla="*/ 8 h 742"/>
                <a:gd name="T12" fmla="*/ 4 w 655"/>
                <a:gd name="T13" fmla="*/ 6 h 742"/>
                <a:gd name="T14" fmla="*/ 4 w 655"/>
                <a:gd name="T15" fmla="*/ 6 h 742"/>
                <a:gd name="T16" fmla="*/ 3 w 655"/>
                <a:gd name="T17" fmla="*/ 6 h 742"/>
                <a:gd name="T18" fmla="*/ 2 w 655"/>
                <a:gd name="T19" fmla="*/ 6 h 742"/>
                <a:gd name="T20" fmla="*/ 2 w 655"/>
                <a:gd name="T21" fmla="*/ 6 h 742"/>
                <a:gd name="T22" fmla="*/ 1 w 655"/>
                <a:gd name="T23" fmla="*/ 6 h 742"/>
                <a:gd name="T24" fmla="*/ 0 w 655"/>
                <a:gd name="T25" fmla="*/ 6 h 742"/>
                <a:gd name="T26" fmla="*/ 0 w 655"/>
                <a:gd name="T27" fmla="*/ 6 h 742"/>
                <a:gd name="T28" fmla="*/ 0 w 655"/>
                <a:gd name="T29" fmla="*/ 5 h 742"/>
                <a:gd name="T30" fmla="*/ 0 w 655"/>
                <a:gd name="T31" fmla="*/ 4 h 742"/>
                <a:gd name="T32" fmla="*/ 0 w 655"/>
                <a:gd name="T33" fmla="*/ 4 h 742"/>
                <a:gd name="T34" fmla="*/ 0 w 655"/>
                <a:gd name="T35" fmla="*/ 3 h 742"/>
                <a:gd name="T36" fmla="*/ 1 w 655"/>
                <a:gd name="T37" fmla="*/ 4 h 742"/>
                <a:gd name="T38" fmla="*/ 2 w 655"/>
                <a:gd name="T39" fmla="*/ 4 h 742"/>
                <a:gd name="T40" fmla="*/ 3 w 655"/>
                <a:gd name="T41" fmla="*/ 4 h 742"/>
                <a:gd name="T42" fmla="*/ 3 w 655"/>
                <a:gd name="T43" fmla="*/ 4 h 742"/>
                <a:gd name="T44" fmla="*/ 4 w 655"/>
                <a:gd name="T45" fmla="*/ 4 h 742"/>
                <a:gd name="T46" fmla="*/ 4 w 655"/>
                <a:gd name="T47" fmla="*/ 4 h 742"/>
                <a:gd name="T48" fmla="*/ 4 w 655"/>
                <a:gd name="T49" fmla="*/ 3 h 742"/>
                <a:gd name="T50" fmla="*/ 4 w 655"/>
                <a:gd name="T51" fmla="*/ 2 h 742"/>
                <a:gd name="T52" fmla="*/ 4 w 655"/>
                <a:gd name="T53" fmla="*/ 2 h 742"/>
                <a:gd name="T54" fmla="*/ 4 w 655"/>
                <a:gd name="T55" fmla="*/ 1 h 742"/>
                <a:gd name="T56" fmla="*/ 4 w 655"/>
                <a:gd name="T57" fmla="*/ 0 h 742"/>
                <a:gd name="T58" fmla="*/ 7 w 655"/>
                <a:gd name="T59" fmla="*/ 0 h 742"/>
                <a:gd name="T60" fmla="*/ 6 w 655"/>
                <a:gd name="T61" fmla="*/ 1 h 742"/>
                <a:gd name="T62" fmla="*/ 6 w 655"/>
                <a:gd name="T63" fmla="*/ 1 h 742"/>
                <a:gd name="T64" fmla="*/ 6 w 655"/>
                <a:gd name="T65" fmla="*/ 2 h 742"/>
                <a:gd name="T66" fmla="*/ 6 w 655"/>
                <a:gd name="T67" fmla="*/ 3 h 742"/>
                <a:gd name="T68" fmla="*/ 6 w 655"/>
                <a:gd name="T69" fmla="*/ 3 h 742"/>
                <a:gd name="T70" fmla="*/ 6 w 655"/>
                <a:gd name="T71" fmla="*/ 4 h 742"/>
                <a:gd name="T72" fmla="*/ 7 w 655"/>
                <a:gd name="T73" fmla="*/ 4 h 742"/>
                <a:gd name="T74" fmla="*/ 7 w 655"/>
                <a:gd name="T75" fmla="*/ 4 h 742"/>
                <a:gd name="T76" fmla="*/ 8 w 655"/>
                <a:gd name="T77" fmla="*/ 4 h 742"/>
                <a:gd name="T78" fmla="*/ 9 w 655"/>
                <a:gd name="T79" fmla="*/ 4 h 742"/>
                <a:gd name="T80" fmla="*/ 10 w 655"/>
                <a:gd name="T81" fmla="*/ 4 h 742"/>
                <a:gd name="T82" fmla="*/ 10 w 655"/>
                <a:gd name="T83" fmla="*/ 3 h 742"/>
                <a:gd name="T84" fmla="*/ 10 w 655"/>
                <a:gd name="T85" fmla="*/ 4 h 742"/>
                <a:gd name="T86" fmla="*/ 10 w 655"/>
                <a:gd name="T87" fmla="*/ 5 h 742"/>
                <a:gd name="T88" fmla="*/ 10 w 655"/>
                <a:gd name="T89" fmla="*/ 6 h 742"/>
                <a:gd name="T90" fmla="*/ 10 w 655"/>
                <a:gd name="T91" fmla="*/ 7 h 742"/>
                <a:gd name="T92" fmla="*/ 10 w 655"/>
                <a:gd name="T93" fmla="*/ 6 h 742"/>
                <a:gd name="T94" fmla="*/ 9 w 655"/>
                <a:gd name="T95" fmla="*/ 6 h 742"/>
                <a:gd name="T96" fmla="*/ 8 w 655"/>
                <a:gd name="T97" fmla="*/ 6 h 742"/>
                <a:gd name="T98" fmla="*/ 8 w 655"/>
                <a:gd name="T99" fmla="*/ 6 h 742"/>
                <a:gd name="T100" fmla="*/ 7 w 655"/>
                <a:gd name="T101" fmla="*/ 6 h 742"/>
                <a:gd name="T102" fmla="*/ 6 w 655"/>
                <a:gd name="T103" fmla="*/ 6 h 742"/>
                <a:gd name="T104" fmla="*/ 6 w 655"/>
                <a:gd name="T105" fmla="*/ 7 h 742"/>
                <a:gd name="T106" fmla="*/ 6 w 655"/>
                <a:gd name="T107" fmla="*/ 8 h 742"/>
                <a:gd name="T108" fmla="*/ 6 w 655"/>
                <a:gd name="T109" fmla="*/ 10 h 742"/>
                <a:gd name="T110" fmla="*/ 6 w 655"/>
                <a:gd name="T111" fmla="*/ 11 h 742"/>
                <a:gd name="T112" fmla="*/ 6 w 655"/>
                <a:gd name="T113" fmla="*/ 11 h 742"/>
                <a:gd name="T114" fmla="*/ 7 w 655"/>
                <a:gd name="T115" fmla="*/ 12 h 742"/>
                <a:gd name="T116" fmla="*/ 7 w 655"/>
                <a:gd name="T117" fmla="*/ 12 h 742"/>
                <a:gd name="T118" fmla="*/ 7 w 655"/>
                <a:gd name="T119" fmla="*/ 12 h 742"/>
                <a:gd name="T120" fmla="*/ 4 w 655"/>
                <a:gd name="T121" fmla="*/ 11 h 742"/>
                <a:gd name="T122" fmla="*/ 4 w 655"/>
                <a:gd name="T123" fmla="*/ 12 h 7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5"/>
                <a:gd name="T187" fmla="*/ 0 h 742"/>
                <a:gd name="T188" fmla="*/ 655 w 655"/>
                <a:gd name="T189" fmla="*/ 742 h 7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5" h="742">
                  <a:moveTo>
                    <a:pt x="224" y="739"/>
                  </a:moveTo>
                  <a:lnTo>
                    <a:pt x="233" y="738"/>
                  </a:lnTo>
                  <a:lnTo>
                    <a:pt x="242" y="736"/>
                  </a:lnTo>
                  <a:lnTo>
                    <a:pt x="250" y="725"/>
                  </a:lnTo>
                  <a:lnTo>
                    <a:pt x="258" y="715"/>
                  </a:lnTo>
                  <a:lnTo>
                    <a:pt x="266" y="705"/>
                  </a:lnTo>
                  <a:lnTo>
                    <a:pt x="275" y="695"/>
                  </a:lnTo>
                  <a:lnTo>
                    <a:pt x="275" y="653"/>
                  </a:lnTo>
                  <a:lnTo>
                    <a:pt x="275" y="611"/>
                  </a:lnTo>
                  <a:lnTo>
                    <a:pt x="275" y="570"/>
                  </a:lnTo>
                  <a:lnTo>
                    <a:pt x="275" y="530"/>
                  </a:lnTo>
                  <a:lnTo>
                    <a:pt x="275" y="489"/>
                  </a:lnTo>
                  <a:lnTo>
                    <a:pt x="275" y="448"/>
                  </a:lnTo>
                  <a:lnTo>
                    <a:pt x="275" y="407"/>
                  </a:lnTo>
                  <a:lnTo>
                    <a:pt x="275" y="365"/>
                  </a:lnTo>
                  <a:lnTo>
                    <a:pt x="249" y="365"/>
                  </a:lnTo>
                  <a:lnTo>
                    <a:pt x="225" y="365"/>
                  </a:lnTo>
                  <a:lnTo>
                    <a:pt x="200" y="365"/>
                  </a:lnTo>
                  <a:lnTo>
                    <a:pt x="175" y="365"/>
                  </a:lnTo>
                  <a:lnTo>
                    <a:pt x="150" y="365"/>
                  </a:lnTo>
                  <a:lnTo>
                    <a:pt x="126" y="365"/>
                  </a:lnTo>
                  <a:lnTo>
                    <a:pt x="102" y="365"/>
                  </a:lnTo>
                  <a:lnTo>
                    <a:pt x="76" y="365"/>
                  </a:lnTo>
                  <a:lnTo>
                    <a:pt x="58" y="376"/>
                  </a:lnTo>
                  <a:lnTo>
                    <a:pt x="38" y="388"/>
                  </a:lnTo>
                  <a:lnTo>
                    <a:pt x="19" y="399"/>
                  </a:lnTo>
                  <a:lnTo>
                    <a:pt x="0" y="411"/>
                  </a:lnTo>
                  <a:lnTo>
                    <a:pt x="0" y="385"/>
                  </a:lnTo>
                  <a:lnTo>
                    <a:pt x="0" y="359"/>
                  </a:lnTo>
                  <a:lnTo>
                    <a:pt x="0" y="334"/>
                  </a:lnTo>
                  <a:lnTo>
                    <a:pt x="0" y="308"/>
                  </a:lnTo>
                  <a:lnTo>
                    <a:pt x="0" y="282"/>
                  </a:lnTo>
                  <a:lnTo>
                    <a:pt x="0" y="256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23" y="218"/>
                  </a:lnTo>
                  <a:lnTo>
                    <a:pt x="46" y="231"/>
                  </a:lnTo>
                  <a:lnTo>
                    <a:pt x="69" y="244"/>
                  </a:lnTo>
                  <a:lnTo>
                    <a:pt x="91" y="258"/>
                  </a:lnTo>
                  <a:lnTo>
                    <a:pt x="114" y="258"/>
                  </a:lnTo>
                  <a:lnTo>
                    <a:pt x="137" y="258"/>
                  </a:lnTo>
                  <a:lnTo>
                    <a:pt x="160" y="258"/>
                  </a:lnTo>
                  <a:lnTo>
                    <a:pt x="182" y="258"/>
                  </a:lnTo>
                  <a:lnTo>
                    <a:pt x="204" y="258"/>
                  </a:lnTo>
                  <a:lnTo>
                    <a:pt x="227" y="258"/>
                  </a:lnTo>
                  <a:lnTo>
                    <a:pt x="249" y="258"/>
                  </a:lnTo>
                  <a:lnTo>
                    <a:pt x="272" y="258"/>
                  </a:lnTo>
                  <a:lnTo>
                    <a:pt x="272" y="235"/>
                  </a:lnTo>
                  <a:lnTo>
                    <a:pt x="272" y="214"/>
                  </a:lnTo>
                  <a:lnTo>
                    <a:pt x="273" y="192"/>
                  </a:lnTo>
                  <a:lnTo>
                    <a:pt x="273" y="171"/>
                  </a:lnTo>
                  <a:lnTo>
                    <a:pt x="273" y="149"/>
                  </a:lnTo>
                  <a:lnTo>
                    <a:pt x="273" y="127"/>
                  </a:lnTo>
                  <a:lnTo>
                    <a:pt x="273" y="106"/>
                  </a:lnTo>
                  <a:lnTo>
                    <a:pt x="274" y="83"/>
                  </a:lnTo>
                  <a:lnTo>
                    <a:pt x="264" y="63"/>
                  </a:lnTo>
                  <a:lnTo>
                    <a:pt x="255" y="42"/>
                  </a:lnTo>
                  <a:lnTo>
                    <a:pt x="245" y="21"/>
                  </a:lnTo>
                  <a:lnTo>
                    <a:pt x="236" y="0"/>
                  </a:lnTo>
                  <a:lnTo>
                    <a:pt x="419" y="0"/>
                  </a:lnTo>
                  <a:lnTo>
                    <a:pt x="410" y="21"/>
                  </a:lnTo>
                  <a:lnTo>
                    <a:pt x="401" y="42"/>
                  </a:lnTo>
                  <a:lnTo>
                    <a:pt x="392" y="63"/>
                  </a:lnTo>
                  <a:lnTo>
                    <a:pt x="383" y="83"/>
                  </a:lnTo>
                  <a:lnTo>
                    <a:pt x="383" y="106"/>
                  </a:lnTo>
                  <a:lnTo>
                    <a:pt x="384" y="127"/>
                  </a:lnTo>
                  <a:lnTo>
                    <a:pt x="384" y="149"/>
                  </a:lnTo>
                  <a:lnTo>
                    <a:pt x="384" y="171"/>
                  </a:lnTo>
                  <a:lnTo>
                    <a:pt x="384" y="192"/>
                  </a:lnTo>
                  <a:lnTo>
                    <a:pt x="385" y="214"/>
                  </a:lnTo>
                  <a:lnTo>
                    <a:pt x="385" y="235"/>
                  </a:lnTo>
                  <a:lnTo>
                    <a:pt x="385" y="258"/>
                  </a:lnTo>
                  <a:lnTo>
                    <a:pt x="407" y="258"/>
                  </a:lnTo>
                  <a:lnTo>
                    <a:pt x="429" y="258"/>
                  </a:lnTo>
                  <a:lnTo>
                    <a:pt x="452" y="258"/>
                  </a:lnTo>
                  <a:lnTo>
                    <a:pt x="474" y="258"/>
                  </a:lnTo>
                  <a:lnTo>
                    <a:pt x="497" y="258"/>
                  </a:lnTo>
                  <a:lnTo>
                    <a:pt x="519" y="258"/>
                  </a:lnTo>
                  <a:lnTo>
                    <a:pt x="541" y="258"/>
                  </a:lnTo>
                  <a:lnTo>
                    <a:pt x="564" y="258"/>
                  </a:lnTo>
                  <a:lnTo>
                    <a:pt x="587" y="244"/>
                  </a:lnTo>
                  <a:lnTo>
                    <a:pt x="610" y="231"/>
                  </a:lnTo>
                  <a:lnTo>
                    <a:pt x="633" y="218"/>
                  </a:lnTo>
                  <a:lnTo>
                    <a:pt x="655" y="205"/>
                  </a:lnTo>
                  <a:lnTo>
                    <a:pt x="655" y="230"/>
                  </a:lnTo>
                  <a:lnTo>
                    <a:pt x="655" y="256"/>
                  </a:lnTo>
                  <a:lnTo>
                    <a:pt x="655" y="282"/>
                  </a:lnTo>
                  <a:lnTo>
                    <a:pt x="655" y="308"/>
                  </a:lnTo>
                  <a:lnTo>
                    <a:pt x="655" y="334"/>
                  </a:lnTo>
                  <a:lnTo>
                    <a:pt x="655" y="359"/>
                  </a:lnTo>
                  <a:lnTo>
                    <a:pt x="655" y="385"/>
                  </a:lnTo>
                  <a:lnTo>
                    <a:pt x="655" y="411"/>
                  </a:lnTo>
                  <a:lnTo>
                    <a:pt x="637" y="399"/>
                  </a:lnTo>
                  <a:lnTo>
                    <a:pt x="618" y="388"/>
                  </a:lnTo>
                  <a:lnTo>
                    <a:pt x="598" y="376"/>
                  </a:lnTo>
                  <a:lnTo>
                    <a:pt x="579" y="365"/>
                  </a:lnTo>
                  <a:lnTo>
                    <a:pt x="555" y="365"/>
                  </a:lnTo>
                  <a:lnTo>
                    <a:pt x="530" y="365"/>
                  </a:lnTo>
                  <a:lnTo>
                    <a:pt x="506" y="365"/>
                  </a:lnTo>
                  <a:lnTo>
                    <a:pt x="480" y="365"/>
                  </a:lnTo>
                  <a:lnTo>
                    <a:pt x="456" y="365"/>
                  </a:lnTo>
                  <a:lnTo>
                    <a:pt x="431" y="365"/>
                  </a:lnTo>
                  <a:lnTo>
                    <a:pt x="407" y="365"/>
                  </a:lnTo>
                  <a:lnTo>
                    <a:pt x="382" y="365"/>
                  </a:lnTo>
                  <a:lnTo>
                    <a:pt x="382" y="407"/>
                  </a:lnTo>
                  <a:lnTo>
                    <a:pt x="382" y="448"/>
                  </a:lnTo>
                  <a:lnTo>
                    <a:pt x="382" y="489"/>
                  </a:lnTo>
                  <a:lnTo>
                    <a:pt x="382" y="530"/>
                  </a:lnTo>
                  <a:lnTo>
                    <a:pt x="382" y="570"/>
                  </a:lnTo>
                  <a:lnTo>
                    <a:pt x="382" y="611"/>
                  </a:lnTo>
                  <a:lnTo>
                    <a:pt x="382" y="653"/>
                  </a:lnTo>
                  <a:lnTo>
                    <a:pt x="382" y="695"/>
                  </a:lnTo>
                  <a:lnTo>
                    <a:pt x="390" y="705"/>
                  </a:lnTo>
                  <a:lnTo>
                    <a:pt x="398" y="715"/>
                  </a:lnTo>
                  <a:lnTo>
                    <a:pt x="406" y="725"/>
                  </a:lnTo>
                  <a:lnTo>
                    <a:pt x="414" y="736"/>
                  </a:lnTo>
                  <a:lnTo>
                    <a:pt x="427" y="738"/>
                  </a:lnTo>
                  <a:lnTo>
                    <a:pt x="441" y="740"/>
                  </a:lnTo>
                  <a:lnTo>
                    <a:pt x="440" y="742"/>
                  </a:lnTo>
                  <a:lnTo>
                    <a:pt x="412" y="737"/>
                  </a:lnTo>
                  <a:lnTo>
                    <a:pt x="345" y="732"/>
                  </a:lnTo>
                  <a:lnTo>
                    <a:pt x="281" y="730"/>
                  </a:lnTo>
                  <a:lnTo>
                    <a:pt x="225" y="740"/>
                  </a:lnTo>
                  <a:lnTo>
                    <a:pt x="224" y="739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35" name="Freeform 24"/>
            <p:cNvSpPr>
              <a:spLocks noEditPoints="1"/>
            </p:cNvSpPr>
            <p:nvPr/>
          </p:nvSpPr>
          <p:spPr bwMode="auto">
            <a:xfrm>
              <a:off x="1066" y="1896"/>
              <a:ext cx="1362" cy="411"/>
            </a:xfrm>
            <a:custGeom>
              <a:avLst/>
              <a:gdLst>
                <a:gd name="T0" fmla="*/ 3 w 10895"/>
                <a:gd name="T1" fmla="*/ 20 h 3286"/>
                <a:gd name="T2" fmla="*/ 9 w 10895"/>
                <a:gd name="T3" fmla="*/ 12 h 3286"/>
                <a:gd name="T4" fmla="*/ 23 w 10895"/>
                <a:gd name="T5" fmla="*/ 20 h 3286"/>
                <a:gd name="T6" fmla="*/ 37 w 10895"/>
                <a:gd name="T7" fmla="*/ 19 h 3286"/>
                <a:gd name="T8" fmla="*/ 46 w 10895"/>
                <a:gd name="T9" fmla="*/ 18 h 3286"/>
                <a:gd name="T10" fmla="*/ 39 w 10895"/>
                <a:gd name="T11" fmla="*/ 15 h 3286"/>
                <a:gd name="T12" fmla="*/ 45 w 10895"/>
                <a:gd name="T13" fmla="*/ 10 h 3286"/>
                <a:gd name="T14" fmla="*/ 43 w 10895"/>
                <a:gd name="T15" fmla="*/ 2 h 3286"/>
                <a:gd name="T16" fmla="*/ 43 w 10895"/>
                <a:gd name="T17" fmla="*/ 0 h 3286"/>
                <a:gd name="T18" fmla="*/ 37 w 10895"/>
                <a:gd name="T19" fmla="*/ 7 h 3286"/>
                <a:gd name="T20" fmla="*/ 64 w 10895"/>
                <a:gd name="T21" fmla="*/ 20 h 3286"/>
                <a:gd name="T22" fmla="*/ 71 w 10895"/>
                <a:gd name="T23" fmla="*/ 1 h 3286"/>
                <a:gd name="T24" fmla="*/ 59 w 10895"/>
                <a:gd name="T25" fmla="*/ 2 h 3286"/>
                <a:gd name="T26" fmla="*/ 70 w 10895"/>
                <a:gd name="T27" fmla="*/ 3 h 3286"/>
                <a:gd name="T28" fmla="*/ 61 w 10895"/>
                <a:gd name="T29" fmla="*/ 19 h 3286"/>
                <a:gd name="T30" fmla="*/ 92 w 10895"/>
                <a:gd name="T31" fmla="*/ 1 h 3286"/>
                <a:gd name="T32" fmla="*/ 88 w 10895"/>
                <a:gd name="T33" fmla="*/ 4 h 3286"/>
                <a:gd name="T34" fmla="*/ 91 w 10895"/>
                <a:gd name="T35" fmla="*/ 20 h 3286"/>
                <a:gd name="T36" fmla="*/ 120 w 10895"/>
                <a:gd name="T37" fmla="*/ 19 h 3286"/>
                <a:gd name="T38" fmla="*/ 109 w 10895"/>
                <a:gd name="T39" fmla="*/ 17 h 3286"/>
                <a:gd name="T40" fmla="*/ 117 w 10895"/>
                <a:gd name="T41" fmla="*/ 2 h 3286"/>
                <a:gd name="T42" fmla="*/ 115 w 10895"/>
                <a:gd name="T43" fmla="*/ 0 h 3286"/>
                <a:gd name="T44" fmla="*/ 107 w 10895"/>
                <a:gd name="T45" fmla="*/ 18 h 3286"/>
                <a:gd name="T46" fmla="*/ 133 w 10895"/>
                <a:gd name="T47" fmla="*/ 20 h 3286"/>
                <a:gd name="T48" fmla="*/ 144 w 10895"/>
                <a:gd name="T49" fmla="*/ 20 h 3286"/>
                <a:gd name="T50" fmla="*/ 140 w 10895"/>
                <a:gd name="T51" fmla="*/ 5 h 3286"/>
                <a:gd name="T52" fmla="*/ 160 w 10895"/>
                <a:gd name="T53" fmla="*/ 2 h 3286"/>
                <a:gd name="T54" fmla="*/ 156 w 10895"/>
                <a:gd name="T55" fmla="*/ 1 h 3286"/>
                <a:gd name="T56" fmla="*/ 156 w 10895"/>
                <a:gd name="T57" fmla="*/ 20 h 3286"/>
                <a:gd name="T58" fmla="*/ 167 w 10895"/>
                <a:gd name="T59" fmla="*/ 17 h 3286"/>
                <a:gd name="T60" fmla="*/ 0 w 10895"/>
                <a:gd name="T61" fmla="*/ 51 h 3286"/>
                <a:gd name="T62" fmla="*/ 5 w 10895"/>
                <a:gd name="T63" fmla="*/ 48 h 3286"/>
                <a:gd name="T64" fmla="*/ 17 w 10895"/>
                <a:gd name="T65" fmla="*/ 50 h 3286"/>
                <a:gd name="T66" fmla="*/ 9 w 10895"/>
                <a:gd name="T67" fmla="*/ 35 h 3286"/>
                <a:gd name="T68" fmla="*/ 41 w 10895"/>
                <a:gd name="T69" fmla="*/ 48 h 3286"/>
                <a:gd name="T70" fmla="*/ 27 w 10895"/>
                <a:gd name="T71" fmla="*/ 37 h 3286"/>
                <a:gd name="T72" fmla="*/ 42 w 10895"/>
                <a:gd name="T73" fmla="*/ 35 h 3286"/>
                <a:gd name="T74" fmla="*/ 26 w 10895"/>
                <a:gd name="T75" fmla="*/ 36 h 3286"/>
                <a:gd name="T76" fmla="*/ 49 w 10895"/>
                <a:gd name="T77" fmla="*/ 51 h 3286"/>
                <a:gd name="T78" fmla="*/ 52 w 10895"/>
                <a:gd name="T79" fmla="*/ 50 h 3286"/>
                <a:gd name="T80" fmla="*/ 66 w 10895"/>
                <a:gd name="T81" fmla="*/ 50 h 3286"/>
                <a:gd name="T82" fmla="*/ 55 w 10895"/>
                <a:gd name="T83" fmla="*/ 43 h 3286"/>
                <a:gd name="T84" fmla="*/ 77 w 10895"/>
                <a:gd name="T85" fmla="*/ 51 h 3286"/>
                <a:gd name="T86" fmla="*/ 92 w 10895"/>
                <a:gd name="T87" fmla="*/ 37 h 3286"/>
                <a:gd name="T88" fmla="*/ 74 w 10895"/>
                <a:gd name="T89" fmla="*/ 32 h 3286"/>
                <a:gd name="T90" fmla="*/ 81 w 10895"/>
                <a:gd name="T91" fmla="*/ 32 h 3286"/>
                <a:gd name="T92" fmla="*/ 84 w 10895"/>
                <a:gd name="T93" fmla="*/ 50 h 3286"/>
                <a:gd name="T94" fmla="*/ 103 w 10895"/>
                <a:gd name="T95" fmla="*/ 51 h 3286"/>
                <a:gd name="T96" fmla="*/ 113 w 10895"/>
                <a:gd name="T97" fmla="*/ 48 h 3286"/>
                <a:gd name="T98" fmla="*/ 106 w 10895"/>
                <a:gd name="T99" fmla="*/ 44 h 3286"/>
                <a:gd name="T100" fmla="*/ 112 w 10895"/>
                <a:gd name="T101" fmla="*/ 40 h 3286"/>
                <a:gd name="T102" fmla="*/ 110 w 10895"/>
                <a:gd name="T103" fmla="*/ 33 h 3286"/>
                <a:gd name="T104" fmla="*/ 108 w 10895"/>
                <a:gd name="T105" fmla="*/ 32 h 3286"/>
                <a:gd name="T106" fmla="*/ 104 w 10895"/>
                <a:gd name="T107" fmla="*/ 44 h 3286"/>
                <a:gd name="T108" fmla="*/ 123 w 10895"/>
                <a:gd name="T109" fmla="*/ 51 h 3286"/>
                <a:gd name="T110" fmla="*/ 129 w 10895"/>
                <a:gd name="T111" fmla="*/ 43 h 3286"/>
                <a:gd name="T112" fmla="*/ 143 w 10895"/>
                <a:gd name="T113" fmla="*/ 51 h 3286"/>
                <a:gd name="T114" fmla="*/ 159 w 10895"/>
                <a:gd name="T115" fmla="*/ 50 h 3286"/>
                <a:gd name="T116" fmla="*/ 162 w 10895"/>
                <a:gd name="T117" fmla="*/ 50 h 3286"/>
                <a:gd name="T118" fmla="*/ 170 w 10895"/>
                <a:gd name="T119" fmla="*/ 32 h 3286"/>
                <a:gd name="T120" fmla="*/ 165 w 10895"/>
                <a:gd name="T121" fmla="*/ 36 h 3286"/>
                <a:gd name="T122" fmla="*/ 157 w 10895"/>
                <a:gd name="T123" fmla="*/ 32 h 3286"/>
                <a:gd name="T124" fmla="*/ 158 w 10895"/>
                <a:gd name="T125" fmla="*/ 40 h 3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95"/>
                <a:gd name="T190" fmla="*/ 0 h 3286"/>
                <a:gd name="T191" fmla="*/ 10895 w 10895"/>
                <a:gd name="T192" fmla="*/ 3286 h 32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95" h="3286">
                  <a:moveTo>
                    <a:pt x="1381" y="45"/>
                  </a:moveTo>
                  <a:lnTo>
                    <a:pt x="1380" y="33"/>
                  </a:lnTo>
                  <a:lnTo>
                    <a:pt x="1378" y="24"/>
                  </a:lnTo>
                  <a:lnTo>
                    <a:pt x="1376" y="17"/>
                  </a:lnTo>
                  <a:lnTo>
                    <a:pt x="1374" y="11"/>
                  </a:lnTo>
                  <a:lnTo>
                    <a:pt x="1372" y="6"/>
                  </a:lnTo>
                  <a:lnTo>
                    <a:pt x="1369" y="3"/>
                  </a:lnTo>
                  <a:lnTo>
                    <a:pt x="1366" y="1"/>
                  </a:lnTo>
                  <a:lnTo>
                    <a:pt x="1361" y="0"/>
                  </a:lnTo>
                  <a:lnTo>
                    <a:pt x="1357" y="1"/>
                  </a:lnTo>
                  <a:lnTo>
                    <a:pt x="1353" y="2"/>
                  </a:lnTo>
                  <a:lnTo>
                    <a:pt x="1350" y="5"/>
                  </a:lnTo>
                  <a:lnTo>
                    <a:pt x="1347" y="8"/>
                  </a:lnTo>
                  <a:lnTo>
                    <a:pt x="1341" y="16"/>
                  </a:lnTo>
                  <a:lnTo>
                    <a:pt x="1336" y="26"/>
                  </a:lnTo>
                  <a:lnTo>
                    <a:pt x="851" y="1063"/>
                  </a:lnTo>
                  <a:lnTo>
                    <a:pt x="348" y="25"/>
                  </a:lnTo>
                  <a:lnTo>
                    <a:pt x="341" y="13"/>
                  </a:lnTo>
                  <a:lnTo>
                    <a:pt x="335" y="6"/>
                  </a:lnTo>
                  <a:lnTo>
                    <a:pt x="332" y="3"/>
                  </a:lnTo>
                  <a:lnTo>
                    <a:pt x="329" y="2"/>
                  </a:lnTo>
                  <a:lnTo>
                    <a:pt x="326" y="1"/>
                  </a:lnTo>
                  <a:lnTo>
                    <a:pt x="322" y="0"/>
                  </a:lnTo>
                  <a:lnTo>
                    <a:pt x="319" y="1"/>
                  </a:lnTo>
                  <a:lnTo>
                    <a:pt x="316" y="2"/>
                  </a:lnTo>
                  <a:lnTo>
                    <a:pt x="313" y="5"/>
                  </a:lnTo>
                  <a:lnTo>
                    <a:pt x="310" y="8"/>
                  </a:lnTo>
                  <a:lnTo>
                    <a:pt x="308" y="12"/>
                  </a:lnTo>
                  <a:lnTo>
                    <a:pt x="307" y="17"/>
                  </a:lnTo>
                  <a:lnTo>
                    <a:pt x="305" y="23"/>
                  </a:lnTo>
                  <a:lnTo>
                    <a:pt x="304" y="29"/>
                  </a:lnTo>
                  <a:lnTo>
                    <a:pt x="186" y="1105"/>
                  </a:lnTo>
                  <a:lnTo>
                    <a:pt x="184" y="1122"/>
                  </a:lnTo>
                  <a:lnTo>
                    <a:pt x="183" y="1137"/>
                  </a:lnTo>
                  <a:lnTo>
                    <a:pt x="180" y="1152"/>
                  </a:lnTo>
                  <a:lnTo>
                    <a:pt x="177" y="1167"/>
                  </a:lnTo>
                  <a:lnTo>
                    <a:pt x="174" y="1181"/>
                  </a:lnTo>
                  <a:lnTo>
                    <a:pt x="170" y="1194"/>
                  </a:lnTo>
                  <a:lnTo>
                    <a:pt x="165" y="1206"/>
                  </a:lnTo>
                  <a:lnTo>
                    <a:pt x="159" y="1217"/>
                  </a:lnTo>
                  <a:lnTo>
                    <a:pt x="156" y="1222"/>
                  </a:lnTo>
                  <a:lnTo>
                    <a:pt x="152" y="1227"/>
                  </a:lnTo>
                  <a:lnTo>
                    <a:pt x="148" y="1230"/>
                  </a:lnTo>
                  <a:lnTo>
                    <a:pt x="143" y="1234"/>
                  </a:lnTo>
                  <a:lnTo>
                    <a:pt x="138" y="1237"/>
                  </a:lnTo>
                  <a:lnTo>
                    <a:pt x="132" y="1239"/>
                  </a:lnTo>
                  <a:lnTo>
                    <a:pt x="126" y="1241"/>
                  </a:lnTo>
                  <a:lnTo>
                    <a:pt x="119" y="1243"/>
                  </a:lnTo>
                  <a:lnTo>
                    <a:pt x="103" y="1246"/>
                  </a:lnTo>
                  <a:lnTo>
                    <a:pt x="90" y="1247"/>
                  </a:lnTo>
                  <a:lnTo>
                    <a:pt x="80" y="1248"/>
                  </a:lnTo>
                  <a:lnTo>
                    <a:pt x="70" y="1248"/>
                  </a:lnTo>
                  <a:lnTo>
                    <a:pt x="64" y="1248"/>
                  </a:lnTo>
                  <a:lnTo>
                    <a:pt x="58" y="1250"/>
                  </a:lnTo>
                  <a:lnTo>
                    <a:pt x="56" y="1251"/>
                  </a:lnTo>
                  <a:lnTo>
                    <a:pt x="55" y="1253"/>
                  </a:lnTo>
                  <a:lnTo>
                    <a:pt x="54" y="1254"/>
                  </a:lnTo>
                  <a:lnTo>
                    <a:pt x="53" y="1256"/>
                  </a:lnTo>
                  <a:lnTo>
                    <a:pt x="54" y="1260"/>
                  </a:lnTo>
                  <a:lnTo>
                    <a:pt x="55" y="1263"/>
                  </a:lnTo>
                  <a:lnTo>
                    <a:pt x="58" y="1265"/>
                  </a:lnTo>
                  <a:lnTo>
                    <a:pt x="61" y="1267"/>
                  </a:lnTo>
                  <a:lnTo>
                    <a:pt x="71" y="1271"/>
                  </a:lnTo>
                  <a:lnTo>
                    <a:pt x="82" y="1271"/>
                  </a:lnTo>
                  <a:lnTo>
                    <a:pt x="91" y="1271"/>
                  </a:lnTo>
                  <a:lnTo>
                    <a:pt x="100" y="1271"/>
                  </a:lnTo>
                  <a:lnTo>
                    <a:pt x="109" y="1271"/>
                  </a:lnTo>
                  <a:lnTo>
                    <a:pt x="120" y="1271"/>
                  </a:lnTo>
                  <a:lnTo>
                    <a:pt x="131" y="1269"/>
                  </a:lnTo>
                  <a:lnTo>
                    <a:pt x="141" y="1269"/>
                  </a:lnTo>
                  <a:lnTo>
                    <a:pt x="152" y="1268"/>
                  </a:lnTo>
                  <a:lnTo>
                    <a:pt x="162" y="1268"/>
                  </a:lnTo>
                  <a:lnTo>
                    <a:pt x="172" y="1268"/>
                  </a:lnTo>
                  <a:lnTo>
                    <a:pt x="182" y="1267"/>
                  </a:lnTo>
                  <a:lnTo>
                    <a:pt x="191" y="1267"/>
                  </a:lnTo>
                  <a:lnTo>
                    <a:pt x="199" y="1266"/>
                  </a:lnTo>
                  <a:lnTo>
                    <a:pt x="212" y="1266"/>
                  </a:lnTo>
                  <a:lnTo>
                    <a:pt x="220" y="1265"/>
                  </a:lnTo>
                  <a:lnTo>
                    <a:pt x="228" y="1266"/>
                  </a:lnTo>
                  <a:lnTo>
                    <a:pt x="241" y="1266"/>
                  </a:lnTo>
                  <a:lnTo>
                    <a:pt x="249" y="1267"/>
                  </a:lnTo>
                  <a:lnTo>
                    <a:pt x="258" y="1267"/>
                  </a:lnTo>
                  <a:lnTo>
                    <a:pt x="268" y="1268"/>
                  </a:lnTo>
                  <a:lnTo>
                    <a:pt x="279" y="1268"/>
                  </a:lnTo>
                  <a:lnTo>
                    <a:pt x="290" y="1268"/>
                  </a:lnTo>
                  <a:lnTo>
                    <a:pt x="302" y="1269"/>
                  </a:lnTo>
                  <a:lnTo>
                    <a:pt x="314" y="1269"/>
                  </a:lnTo>
                  <a:lnTo>
                    <a:pt x="326" y="1271"/>
                  </a:lnTo>
                  <a:lnTo>
                    <a:pt x="338" y="1271"/>
                  </a:lnTo>
                  <a:lnTo>
                    <a:pt x="350" y="1271"/>
                  </a:lnTo>
                  <a:lnTo>
                    <a:pt x="362" y="1271"/>
                  </a:lnTo>
                  <a:lnTo>
                    <a:pt x="373" y="1271"/>
                  </a:lnTo>
                  <a:lnTo>
                    <a:pt x="380" y="1271"/>
                  </a:lnTo>
                  <a:lnTo>
                    <a:pt x="386" y="1271"/>
                  </a:lnTo>
                  <a:lnTo>
                    <a:pt x="391" y="1269"/>
                  </a:lnTo>
                  <a:lnTo>
                    <a:pt x="395" y="1267"/>
                  </a:lnTo>
                  <a:lnTo>
                    <a:pt x="399" y="1265"/>
                  </a:lnTo>
                  <a:lnTo>
                    <a:pt x="401" y="1263"/>
                  </a:lnTo>
                  <a:lnTo>
                    <a:pt x="402" y="1260"/>
                  </a:lnTo>
                  <a:lnTo>
                    <a:pt x="403" y="1256"/>
                  </a:lnTo>
                  <a:lnTo>
                    <a:pt x="402" y="1253"/>
                  </a:lnTo>
                  <a:lnTo>
                    <a:pt x="399" y="1250"/>
                  </a:lnTo>
                  <a:lnTo>
                    <a:pt x="395" y="1248"/>
                  </a:lnTo>
                  <a:lnTo>
                    <a:pt x="390" y="1248"/>
                  </a:lnTo>
                  <a:lnTo>
                    <a:pt x="380" y="1247"/>
                  </a:lnTo>
                  <a:lnTo>
                    <a:pt x="366" y="1246"/>
                  </a:lnTo>
                  <a:lnTo>
                    <a:pt x="357" y="1245"/>
                  </a:lnTo>
                  <a:lnTo>
                    <a:pt x="348" y="1244"/>
                  </a:lnTo>
                  <a:lnTo>
                    <a:pt x="337" y="1242"/>
                  </a:lnTo>
                  <a:lnTo>
                    <a:pt x="327" y="1240"/>
                  </a:lnTo>
                  <a:lnTo>
                    <a:pt x="318" y="1237"/>
                  </a:lnTo>
                  <a:lnTo>
                    <a:pt x="310" y="1233"/>
                  </a:lnTo>
                  <a:lnTo>
                    <a:pt x="303" y="1228"/>
                  </a:lnTo>
                  <a:lnTo>
                    <a:pt x="297" y="1222"/>
                  </a:lnTo>
                  <a:lnTo>
                    <a:pt x="292" y="1214"/>
                  </a:lnTo>
                  <a:lnTo>
                    <a:pt x="287" y="1206"/>
                  </a:lnTo>
                  <a:lnTo>
                    <a:pt x="285" y="1197"/>
                  </a:lnTo>
                  <a:lnTo>
                    <a:pt x="284" y="1188"/>
                  </a:lnTo>
                  <a:lnTo>
                    <a:pt x="284" y="1178"/>
                  </a:lnTo>
                  <a:lnTo>
                    <a:pt x="284" y="1168"/>
                  </a:lnTo>
                  <a:lnTo>
                    <a:pt x="284" y="1156"/>
                  </a:lnTo>
                  <a:lnTo>
                    <a:pt x="284" y="1146"/>
                  </a:lnTo>
                  <a:lnTo>
                    <a:pt x="284" y="1135"/>
                  </a:lnTo>
                  <a:lnTo>
                    <a:pt x="285" y="1125"/>
                  </a:lnTo>
                  <a:lnTo>
                    <a:pt x="285" y="1115"/>
                  </a:lnTo>
                  <a:lnTo>
                    <a:pt x="286" y="1104"/>
                  </a:lnTo>
                  <a:lnTo>
                    <a:pt x="352" y="338"/>
                  </a:lnTo>
                  <a:lnTo>
                    <a:pt x="359" y="338"/>
                  </a:lnTo>
                  <a:lnTo>
                    <a:pt x="361" y="344"/>
                  </a:lnTo>
                  <a:lnTo>
                    <a:pt x="365" y="353"/>
                  </a:lnTo>
                  <a:lnTo>
                    <a:pt x="370" y="364"/>
                  </a:lnTo>
                  <a:lnTo>
                    <a:pt x="376" y="377"/>
                  </a:lnTo>
                  <a:lnTo>
                    <a:pt x="382" y="392"/>
                  </a:lnTo>
                  <a:lnTo>
                    <a:pt x="390" y="408"/>
                  </a:lnTo>
                  <a:lnTo>
                    <a:pt x="398" y="427"/>
                  </a:lnTo>
                  <a:lnTo>
                    <a:pt x="408" y="446"/>
                  </a:lnTo>
                  <a:lnTo>
                    <a:pt x="417" y="467"/>
                  </a:lnTo>
                  <a:lnTo>
                    <a:pt x="427" y="488"/>
                  </a:lnTo>
                  <a:lnTo>
                    <a:pt x="437" y="510"/>
                  </a:lnTo>
                  <a:lnTo>
                    <a:pt x="447" y="533"/>
                  </a:lnTo>
                  <a:lnTo>
                    <a:pt x="458" y="556"/>
                  </a:lnTo>
                  <a:lnTo>
                    <a:pt x="469" y="580"/>
                  </a:lnTo>
                  <a:lnTo>
                    <a:pt x="480" y="602"/>
                  </a:lnTo>
                  <a:lnTo>
                    <a:pt x="490" y="626"/>
                  </a:lnTo>
                  <a:lnTo>
                    <a:pt x="500" y="648"/>
                  </a:lnTo>
                  <a:lnTo>
                    <a:pt x="510" y="669"/>
                  </a:lnTo>
                  <a:lnTo>
                    <a:pt x="521" y="691"/>
                  </a:lnTo>
                  <a:lnTo>
                    <a:pt x="530" y="710"/>
                  </a:lnTo>
                  <a:lnTo>
                    <a:pt x="539" y="729"/>
                  </a:lnTo>
                  <a:lnTo>
                    <a:pt x="547" y="747"/>
                  </a:lnTo>
                  <a:lnTo>
                    <a:pt x="554" y="762"/>
                  </a:lnTo>
                  <a:lnTo>
                    <a:pt x="560" y="776"/>
                  </a:lnTo>
                  <a:lnTo>
                    <a:pt x="566" y="788"/>
                  </a:lnTo>
                  <a:lnTo>
                    <a:pt x="570" y="797"/>
                  </a:lnTo>
                  <a:lnTo>
                    <a:pt x="573" y="804"/>
                  </a:lnTo>
                  <a:lnTo>
                    <a:pt x="577" y="809"/>
                  </a:lnTo>
                  <a:lnTo>
                    <a:pt x="581" y="818"/>
                  </a:lnTo>
                  <a:lnTo>
                    <a:pt x="591" y="837"/>
                  </a:lnTo>
                  <a:lnTo>
                    <a:pt x="597" y="850"/>
                  </a:lnTo>
                  <a:lnTo>
                    <a:pt x="604" y="864"/>
                  </a:lnTo>
                  <a:lnTo>
                    <a:pt x="612" y="880"/>
                  </a:lnTo>
                  <a:lnTo>
                    <a:pt x="620" y="898"/>
                  </a:lnTo>
                  <a:lnTo>
                    <a:pt x="629" y="916"/>
                  </a:lnTo>
                  <a:lnTo>
                    <a:pt x="640" y="935"/>
                  </a:lnTo>
                  <a:lnTo>
                    <a:pt x="649" y="956"/>
                  </a:lnTo>
                  <a:lnTo>
                    <a:pt x="660" y="976"/>
                  </a:lnTo>
                  <a:lnTo>
                    <a:pt x="670" y="997"/>
                  </a:lnTo>
                  <a:lnTo>
                    <a:pt x="680" y="1019"/>
                  </a:lnTo>
                  <a:lnTo>
                    <a:pt x="692" y="1039"/>
                  </a:lnTo>
                  <a:lnTo>
                    <a:pt x="702" y="1061"/>
                  </a:lnTo>
                  <a:lnTo>
                    <a:pt x="712" y="1081"/>
                  </a:lnTo>
                  <a:lnTo>
                    <a:pt x="722" y="1100"/>
                  </a:lnTo>
                  <a:lnTo>
                    <a:pt x="731" y="1119"/>
                  </a:lnTo>
                  <a:lnTo>
                    <a:pt x="740" y="1136"/>
                  </a:lnTo>
                  <a:lnTo>
                    <a:pt x="749" y="1153"/>
                  </a:lnTo>
                  <a:lnTo>
                    <a:pt x="757" y="1168"/>
                  </a:lnTo>
                  <a:lnTo>
                    <a:pt x="763" y="1181"/>
                  </a:lnTo>
                  <a:lnTo>
                    <a:pt x="769" y="1192"/>
                  </a:lnTo>
                  <a:lnTo>
                    <a:pt x="776" y="1205"/>
                  </a:lnTo>
                  <a:lnTo>
                    <a:pt x="783" y="1218"/>
                  </a:lnTo>
                  <a:lnTo>
                    <a:pt x="788" y="1229"/>
                  </a:lnTo>
                  <a:lnTo>
                    <a:pt x="793" y="1238"/>
                  </a:lnTo>
                  <a:lnTo>
                    <a:pt x="803" y="1252"/>
                  </a:lnTo>
                  <a:lnTo>
                    <a:pt x="809" y="1261"/>
                  </a:lnTo>
                  <a:lnTo>
                    <a:pt x="812" y="1264"/>
                  </a:lnTo>
                  <a:lnTo>
                    <a:pt x="815" y="1266"/>
                  </a:lnTo>
                  <a:lnTo>
                    <a:pt x="818" y="1267"/>
                  </a:lnTo>
                  <a:lnTo>
                    <a:pt x="820" y="1267"/>
                  </a:lnTo>
                  <a:lnTo>
                    <a:pt x="824" y="1267"/>
                  </a:lnTo>
                  <a:lnTo>
                    <a:pt x="827" y="1266"/>
                  </a:lnTo>
                  <a:lnTo>
                    <a:pt x="830" y="1264"/>
                  </a:lnTo>
                  <a:lnTo>
                    <a:pt x="833" y="1261"/>
                  </a:lnTo>
                  <a:lnTo>
                    <a:pt x="840" y="1251"/>
                  </a:lnTo>
                  <a:lnTo>
                    <a:pt x="848" y="1235"/>
                  </a:lnTo>
                  <a:lnTo>
                    <a:pt x="853" y="1225"/>
                  </a:lnTo>
                  <a:lnTo>
                    <a:pt x="860" y="1211"/>
                  </a:lnTo>
                  <a:lnTo>
                    <a:pt x="867" y="1197"/>
                  </a:lnTo>
                  <a:lnTo>
                    <a:pt x="875" y="1180"/>
                  </a:lnTo>
                  <a:lnTo>
                    <a:pt x="1279" y="322"/>
                  </a:lnTo>
                  <a:lnTo>
                    <a:pt x="1283" y="322"/>
                  </a:lnTo>
                  <a:lnTo>
                    <a:pt x="1362" y="1174"/>
                  </a:lnTo>
                  <a:lnTo>
                    <a:pt x="1363" y="1188"/>
                  </a:lnTo>
                  <a:lnTo>
                    <a:pt x="1364" y="1202"/>
                  </a:lnTo>
                  <a:lnTo>
                    <a:pt x="1363" y="1213"/>
                  </a:lnTo>
                  <a:lnTo>
                    <a:pt x="1362" y="1224"/>
                  </a:lnTo>
                  <a:lnTo>
                    <a:pt x="1361" y="1227"/>
                  </a:lnTo>
                  <a:lnTo>
                    <a:pt x="1359" y="1230"/>
                  </a:lnTo>
                  <a:lnTo>
                    <a:pt x="1358" y="1232"/>
                  </a:lnTo>
                  <a:lnTo>
                    <a:pt x="1356" y="1233"/>
                  </a:lnTo>
                  <a:lnTo>
                    <a:pt x="1351" y="1235"/>
                  </a:lnTo>
                  <a:lnTo>
                    <a:pt x="1347" y="1237"/>
                  </a:lnTo>
                  <a:lnTo>
                    <a:pt x="1345" y="1240"/>
                  </a:lnTo>
                  <a:lnTo>
                    <a:pt x="1344" y="1244"/>
                  </a:lnTo>
                  <a:lnTo>
                    <a:pt x="1345" y="1247"/>
                  </a:lnTo>
                  <a:lnTo>
                    <a:pt x="1346" y="1250"/>
                  </a:lnTo>
                  <a:lnTo>
                    <a:pt x="1349" y="1252"/>
                  </a:lnTo>
                  <a:lnTo>
                    <a:pt x="1353" y="1254"/>
                  </a:lnTo>
                  <a:lnTo>
                    <a:pt x="1359" y="1256"/>
                  </a:lnTo>
                  <a:lnTo>
                    <a:pt x="1368" y="1258"/>
                  </a:lnTo>
                  <a:lnTo>
                    <a:pt x="1378" y="1259"/>
                  </a:lnTo>
                  <a:lnTo>
                    <a:pt x="1391" y="1261"/>
                  </a:lnTo>
                  <a:lnTo>
                    <a:pt x="1401" y="1261"/>
                  </a:lnTo>
                  <a:lnTo>
                    <a:pt x="1412" y="1262"/>
                  </a:lnTo>
                  <a:lnTo>
                    <a:pt x="1426" y="1263"/>
                  </a:lnTo>
                  <a:lnTo>
                    <a:pt x="1439" y="1264"/>
                  </a:lnTo>
                  <a:lnTo>
                    <a:pt x="1454" y="1264"/>
                  </a:lnTo>
                  <a:lnTo>
                    <a:pt x="1470" y="1265"/>
                  </a:lnTo>
                  <a:lnTo>
                    <a:pt x="1487" y="1265"/>
                  </a:lnTo>
                  <a:lnTo>
                    <a:pt x="1504" y="1266"/>
                  </a:lnTo>
                  <a:lnTo>
                    <a:pt x="1520" y="1267"/>
                  </a:lnTo>
                  <a:lnTo>
                    <a:pt x="1538" y="1267"/>
                  </a:lnTo>
                  <a:lnTo>
                    <a:pt x="1554" y="1268"/>
                  </a:lnTo>
                  <a:lnTo>
                    <a:pt x="1571" y="1268"/>
                  </a:lnTo>
                  <a:lnTo>
                    <a:pt x="1587" y="1269"/>
                  </a:lnTo>
                  <a:lnTo>
                    <a:pt x="1602" y="1269"/>
                  </a:lnTo>
                  <a:lnTo>
                    <a:pt x="1616" y="1271"/>
                  </a:lnTo>
                  <a:lnTo>
                    <a:pt x="1629" y="1271"/>
                  </a:lnTo>
                  <a:lnTo>
                    <a:pt x="1641" y="1271"/>
                  </a:lnTo>
                  <a:lnTo>
                    <a:pt x="1652" y="1271"/>
                  </a:lnTo>
                  <a:lnTo>
                    <a:pt x="1660" y="1271"/>
                  </a:lnTo>
                  <a:lnTo>
                    <a:pt x="1666" y="1271"/>
                  </a:lnTo>
                  <a:lnTo>
                    <a:pt x="1673" y="1271"/>
                  </a:lnTo>
                  <a:lnTo>
                    <a:pt x="1680" y="1269"/>
                  </a:lnTo>
                  <a:lnTo>
                    <a:pt x="1685" y="1268"/>
                  </a:lnTo>
                  <a:lnTo>
                    <a:pt x="1690" y="1267"/>
                  </a:lnTo>
                  <a:lnTo>
                    <a:pt x="1695" y="1265"/>
                  </a:lnTo>
                  <a:lnTo>
                    <a:pt x="1698" y="1262"/>
                  </a:lnTo>
                  <a:lnTo>
                    <a:pt x="1699" y="1259"/>
                  </a:lnTo>
                  <a:lnTo>
                    <a:pt x="1700" y="1256"/>
                  </a:lnTo>
                  <a:lnTo>
                    <a:pt x="1700" y="1254"/>
                  </a:lnTo>
                  <a:lnTo>
                    <a:pt x="1699" y="1252"/>
                  </a:lnTo>
                  <a:lnTo>
                    <a:pt x="1698" y="1250"/>
                  </a:lnTo>
                  <a:lnTo>
                    <a:pt x="1697" y="1249"/>
                  </a:lnTo>
                  <a:lnTo>
                    <a:pt x="1693" y="1248"/>
                  </a:lnTo>
                  <a:lnTo>
                    <a:pt x="1687" y="1248"/>
                  </a:lnTo>
                  <a:lnTo>
                    <a:pt x="1680" y="1248"/>
                  </a:lnTo>
                  <a:lnTo>
                    <a:pt x="1671" y="1247"/>
                  </a:lnTo>
                  <a:lnTo>
                    <a:pt x="1659" y="1247"/>
                  </a:lnTo>
                  <a:lnTo>
                    <a:pt x="1645" y="1246"/>
                  </a:lnTo>
                  <a:lnTo>
                    <a:pt x="1631" y="1244"/>
                  </a:lnTo>
                  <a:lnTo>
                    <a:pt x="1615" y="1242"/>
                  </a:lnTo>
                  <a:lnTo>
                    <a:pt x="1598" y="1238"/>
                  </a:lnTo>
                  <a:lnTo>
                    <a:pt x="1580" y="1233"/>
                  </a:lnTo>
                  <a:lnTo>
                    <a:pt x="1568" y="1228"/>
                  </a:lnTo>
                  <a:lnTo>
                    <a:pt x="1556" y="1222"/>
                  </a:lnTo>
                  <a:lnTo>
                    <a:pt x="1547" y="1213"/>
                  </a:lnTo>
                  <a:lnTo>
                    <a:pt x="1538" y="1204"/>
                  </a:lnTo>
                  <a:lnTo>
                    <a:pt x="1529" y="1194"/>
                  </a:lnTo>
                  <a:lnTo>
                    <a:pt x="1522" y="1183"/>
                  </a:lnTo>
                  <a:lnTo>
                    <a:pt x="1517" y="1172"/>
                  </a:lnTo>
                  <a:lnTo>
                    <a:pt x="1511" y="1159"/>
                  </a:lnTo>
                  <a:lnTo>
                    <a:pt x="1507" y="1146"/>
                  </a:lnTo>
                  <a:lnTo>
                    <a:pt x="1504" y="1133"/>
                  </a:lnTo>
                  <a:lnTo>
                    <a:pt x="1501" y="1121"/>
                  </a:lnTo>
                  <a:lnTo>
                    <a:pt x="1498" y="1107"/>
                  </a:lnTo>
                  <a:lnTo>
                    <a:pt x="1496" y="1094"/>
                  </a:lnTo>
                  <a:lnTo>
                    <a:pt x="1494" y="1082"/>
                  </a:lnTo>
                  <a:lnTo>
                    <a:pt x="1493" y="1070"/>
                  </a:lnTo>
                  <a:lnTo>
                    <a:pt x="1492" y="1058"/>
                  </a:lnTo>
                  <a:lnTo>
                    <a:pt x="1381" y="45"/>
                  </a:lnTo>
                  <a:close/>
                  <a:moveTo>
                    <a:pt x="2364" y="793"/>
                  </a:moveTo>
                  <a:lnTo>
                    <a:pt x="2364" y="831"/>
                  </a:lnTo>
                  <a:lnTo>
                    <a:pt x="2364" y="869"/>
                  </a:lnTo>
                  <a:lnTo>
                    <a:pt x="2364" y="906"/>
                  </a:lnTo>
                  <a:lnTo>
                    <a:pt x="2364" y="940"/>
                  </a:lnTo>
                  <a:lnTo>
                    <a:pt x="2363" y="973"/>
                  </a:lnTo>
                  <a:lnTo>
                    <a:pt x="2363" y="1005"/>
                  </a:lnTo>
                  <a:lnTo>
                    <a:pt x="2362" y="1034"/>
                  </a:lnTo>
                  <a:lnTo>
                    <a:pt x="2362" y="1062"/>
                  </a:lnTo>
                  <a:lnTo>
                    <a:pt x="2361" y="1087"/>
                  </a:lnTo>
                  <a:lnTo>
                    <a:pt x="2359" y="1111"/>
                  </a:lnTo>
                  <a:lnTo>
                    <a:pt x="2358" y="1132"/>
                  </a:lnTo>
                  <a:lnTo>
                    <a:pt x="2356" y="1150"/>
                  </a:lnTo>
                  <a:lnTo>
                    <a:pt x="2354" y="1163"/>
                  </a:lnTo>
                  <a:lnTo>
                    <a:pt x="2353" y="1174"/>
                  </a:lnTo>
                  <a:lnTo>
                    <a:pt x="2350" y="1184"/>
                  </a:lnTo>
                  <a:lnTo>
                    <a:pt x="2348" y="1194"/>
                  </a:lnTo>
                  <a:lnTo>
                    <a:pt x="2345" y="1203"/>
                  </a:lnTo>
                  <a:lnTo>
                    <a:pt x="2342" y="1211"/>
                  </a:lnTo>
                  <a:lnTo>
                    <a:pt x="2338" y="1219"/>
                  </a:lnTo>
                  <a:lnTo>
                    <a:pt x="2334" y="1226"/>
                  </a:lnTo>
                  <a:lnTo>
                    <a:pt x="2329" y="1231"/>
                  </a:lnTo>
                  <a:lnTo>
                    <a:pt x="2322" y="1236"/>
                  </a:lnTo>
                  <a:lnTo>
                    <a:pt x="2316" y="1239"/>
                  </a:lnTo>
                  <a:lnTo>
                    <a:pt x="2308" y="1241"/>
                  </a:lnTo>
                  <a:lnTo>
                    <a:pt x="2296" y="1244"/>
                  </a:lnTo>
                  <a:lnTo>
                    <a:pt x="2284" y="1246"/>
                  </a:lnTo>
                  <a:lnTo>
                    <a:pt x="2271" y="1247"/>
                  </a:lnTo>
                  <a:lnTo>
                    <a:pt x="2258" y="1248"/>
                  </a:lnTo>
                  <a:lnTo>
                    <a:pt x="2252" y="1248"/>
                  </a:lnTo>
                  <a:lnTo>
                    <a:pt x="2248" y="1251"/>
                  </a:lnTo>
                  <a:lnTo>
                    <a:pt x="2246" y="1254"/>
                  </a:lnTo>
                  <a:lnTo>
                    <a:pt x="2245" y="1257"/>
                  </a:lnTo>
                  <a:lnTo>
                    <a:pt x="2246" y="1261"/>
                  </a:lnTo>
                  <a:lnTo>
                    <a:pt x="2247" y="1264"/>
                  </a:lnTo>
                  <a:lnTo>
                    <a:pt x="2249" y="1266"/>
                  </a:lnTo>
                  <a:lnTo>
                    <a:pt x="2252" y="1267"/>
                  </a:lnTo>
                  <a:lnTo>
                    <a:pt x="2255" y="1269"/>
                  </a:lnTo>
                  <a:lnTo>
                    <a:pt x="2260" y="1271"/>
                  </a:lnTo>
                  <a:lnTo>
                    <a:pt x="2265" y="1271"/>
                  </a:lnTo>
                  <a:lnTo>
                    <a:pt x="2272" y="1271"/>
                  </a:lnTo>
                  <a:lnTo>
                    <a:pt x="2282" y="1271"/>
                  </a:lnTo>
                  <a:lnTo>
                    <a:pt x="2293" y="1271"/>
                  </a:lnTo>
                  <a:lnTo>
                    <a:pt x="2304" y="1269"/>
                  </a:lnTo>
                  <a:lnTo>
                    <a:pt x="2316" y="1269"/>
                  </a:lnTo>
                  <a:lnTo>
                    <a:pt x="2330" y="1268"/>
                  </a:lnTo>
                  <a:lnTo>
                    <a:pt x="2342" y="1268"/>
                  </a:lnTo>
                  <a:lnTo>
                    <a:pt x="2355" y="1267"/>
                  </a:lnTo>
                  <a:lnTo>
                    <a:pt x="2367" y="1267"/>
                  </a:lnTo>
                  <a:lnTo>
                    <a:pt x="2380" y="1267"/>
                  </a:lnTo>
                  <a:lnTo>
                    <a:pt x="2392" y="1266"/>
                  </a:lnTo>
                  <a:lnTo>
                    <a:pt x="2403" y="1266"/>
                  </a:lnTo>
                  <a:lnTo>
                    <a:pt x="2412" y="1266"/>
                  </a:lnTo>
                  <a:lnTo>
                    <a:pt x="2426" y="1266"/>
                  </a:lnTo>
                  <a:lnTo>
                    <a:pt x="2433" y="1265"/>
                  </a:lnTo>
                  <a:lnTo>
                    <a:pt x="2444" y="1266"/>
                  </a:lnTo>
                  <a:lnTo>
                    <a:pt x="2455" y="1266"/>
                  </a:lnTo>
                  <a:lnTo>
                    <a:pt x="2468" y="1266"/>
                  </a:lnTo>
                  <a:lnTo>
                    <a:pt x="2483" y="1267"/>
                  </a:lnTo>
                  <a:lnTo>
                    <a:pt x="2500" y="1267"/>
                  </a:lnTo>
                  <a:lnTo>
                    <a:pt x="2518" y="1268"/>
                  </a:lnTo>
                  <a:lnTo>
                    <a:pt x="2539" y="1269"/>
                  </a:lnTo>
                  <a:lnTo>
                    <a:pt x="2562" y="1271"/>
                  </a:lnTo>
                  <a:lnTo>
                    <a:pt x="2587" y="1272"/>
                  </a:lnTo>
                  <a:lnTo>
                    <a:pt x="2616" y="1273"/>
                  </a:lnTo>
                  <a:lnTo>
                    <a:pt x="2646" y="1274"/>
                  </a:lnTo>
                  <a:lnTo>
                    <a:pt x="2679" y="1274"/>
                  </a:lnTo>
                  <a:lnTo>
                    <a:pt x="2697" y="1275"/>
                  </a:lnTo>
                  <a:lnTo>
                    <a:pt x="2715" y="1275"/>
                  </a:lnTo>
                  <a:lnTo>
                    <a:pt x="2735" y="1275"/>
                  </a:lnTo>
                  <a:lnTo>
                    <a:pt x="2754" y="1276"/>
                  </a:lnTo>
                  <a:lnTo>
                    <a:pt x="2774" y="1276"/>
                  </a:lnTo>
                  <a:lnTo>
                    <a:pt x="2796" y="1276"/>
                  </a:lnTo>
                  <a:lnTo>
                    <a:pt x="2818" y="1276"/>
                  </a:lnTo>
                  <a:lnTo>
                    <a:pt x="2841" y="1276"/>
                  </a:lnTo>
                  <a:lnTo>
                    <a:pt x="2856" y="1276"/>
                  </a:lnTo>
                  <a:lnTo>
                    <a:pt x="2869" y="1276"/>
                  </a:lnTo>
                  <a:lnTo>
                    <a:pt x="2880" y="1275"/>
                  </a:lnTo>
                  <a:lnTo>
                    <a:pt x="2889" y="1275"/>
                  </a:lnTo>
                  <a:lnTo>
                    <a:pt x="2898" y="1273"/>
                  </a:lnTo>
                  <a:lnTo>
                    <a:pt x="2905" y="1271"/>
                  </a:lnTo>
                  <a:lnTo>
                    <a:pt x="2911" y="1267"/>
                  </a:lnTo>
                  <a:lnTo>
                    <a:pt x="2916" y="1263"/>
                  </a:lnTo>
                  <a:lnTo>
                    <a:pt x="2920" y="1258"/>
                  </a:lnTo>
                  <a:lnTo>
                    <a:pt x="2923" y="1251"/>
                  </a:lnTo>
                  <a:lnTo>
                    <a:pt x="2927" y="1243"/>
                  </a:lnTo>
                  <a:lnTo>
                    <a:pt x="2930" y="1233"/>
                  </a:lnTo>
                  <a:lnTo>
                    <a:pt x="2932" y="1221"/>
                  </a:lnTo>
                  <a:lnTo>
                    <a:pt x="2935" y="1204"/>
                  </a:lnTo>
                  <a:lnTo>
                    <a:pt x="2936" y="1195"/>
                  </a:lnTo>
                  <a:lnTo>
                    <a:pt x="2938" y="1186"/>
                  </a:lnTo>
                  <a:lnTo>
                    <a:pt x="2939" y="1176"/>
                  </a:lnTo>
                  <a:lnTo>
                    <a:pt x="2940" y="1166"/>
                  </a:lnTo>
                  <a:lnTo>
                    <a:pt x="2942" y="1155"/>
                  </a:lnTo>
                  <a:lnTo>
                    <a:pt x="2943" y="1145"/>
                  </a:lnTo>
                  <a:lnTo>
                    <a:pt x="2944" y="1135"/>
                  </a:lnTo>
                  <a:lnTo>
                    <a:pt x="2945" y="1125"/>
                  </a:lnTo>
                  <a:lnTo>
                    <a:pt x="2947" y="1116"/>
                  </a:lnTo>
                  <a:lnTo>
                    <a:pt x="2948" y="1106"/>
                  </a:lnTo>
                  <a:lnTo>
                    <a:pt x="2948" y="1098"/>
                  </a:lnTo>
                  <a:lnTo>
                    <a:pt x="2950" y="1091"/>
                  </a:lnTo>
                  <a:lnTo>
                    <a:pt x="2951" y="1080"/>
                  </a:lnTo>
                  <a:lnTo>
                    <a:pt x="2952" y="1073"/>
                  </a:lnTo>
                  <a:lnTo>
                    <a:pt x="2951" y="1064"/>
                  </a:lnTo>
                  <a:lnTo>
                    <a:pt x="2950" y="1057"/>
                  </a:lnTo>
                  <a:lnTo>
                    <a:pt x="2948" y="1052"/>
                  </a:lnTo>
                  <a:lnTo>
                    <a:pt x="2946" y="1050"/>
                  </a:lnTo>
                  <a:lnTo>
                    <a:pt x="2944" y="1048"/>
                  </a:lnTo>
                  <a:lnTo>
                    <a:pt x="2941" y="1048"/>
                  </a:lnTo>
                  <a:lnTo>
                    <a:pt x="2938" y="1048"/>
                  </a:lnTo>
                  <a:lnTo>
                    <a:pt x="2936" y="1049"/>
                  </a:lnTo>
                  <a:lnTo>
                    <a:pt x="2933" y="1051"/>
                  </a:lnTo>
                  <a:lnTo>
                    <a:pt x="2932" y="1053"/>
                  </a:lnTo>
                  <a:lnTo>
                    <a:pt x="2929" y="1062"/>
                  </a:lnTo>
                  <a:lnTo>
                    <a:pt x="2926" y="1073"/>
                  </a:lnTo>
                  <a:lnTo>
                    <a:pt x="2922" y="1096"/>
                  </a:lnTo>
                  <a:lnTo>
                    <a:pt x="2916" y="1118"/>
                  </a:lnTo>
                  <a:lnTo>
                    <a:pt x="2913" y="1127"/>
                  </a:lnTo>
                  <a:lnTo>
                    <a:pt x="2909" y="1136"/>
                  </a:lnTo>
                  <a:lnTo>
                    <a:pt x="2905" y="1143"/>
                  </a:lnTo>
                  <a:lnTo>
                    <a:pt x="2901" y="1151"/>
                  </a:lnTo>
                  <a:lnTo>
                    <a:pt x="2897" y="1157"/>
                  </a:lnTo>
                  <a:lnTo>
                    <a:pt x="2891" y="1164"/>
                  </a:lnTo>
                  <a:lnTo>
                    <a:pt x="2886" y="1170"/>
                  </a:lnTo>
                  <a:lnTo>
                    <a:pt x="2880" y="1175"/>
                  </a:lnTo>
                  <a:lnTo>
                    <a:pt x="2874" y="1180"/>
                  </a:lnTo>
                  <a:lnTo>
                    <a:pt x="2867" y="1184"/>
                  </a:lnTo>
                  <a:lnTo>
                    <a:pt x="2860" y="1188"/>
                  </a:lnTo>
                  <a:lnTo>
                    <a:pt x="2852" y="1192"/>
                  </a:lnTo>
                  <a:lnTo>
                    <a:pt x="2841" y="1196"/>
                  </a:lnTo>
                  <a:lnTo>
                    <a:pt x="2828" y="1199"/>
                  </a:lnTo>
                  <a:lnTo>
                    <a:pt x="2815" y="1202"/>
                  </a:lnTo>
                  <a:lnTo>
                    <a:pt x="2802" y="1204"/>
                  </a:lnTo>
                  <a:lnTo>
                    <a:pt x="2788" y="1206"/>
                  </a:lnTo>
                  <a:lnTo>
                    <a:pt x="2773" y="1207"/>
                  </a:lnTo>
                  <a:lnTo>
                    <a:pt x="2759" y="1208"/>
                  </a:lnTo>
                  <a:lnTo>
                    <a:pt x="2745" y="1209"/>
                  </a:lnTo>
                  <a:lnTo>
                    <a:pt x="2731" y="1209"/>
                  </a:lnTo>
                  <a:lnTo>
                    <a:pt x="2717" y="1209"/>
                  </a:lnTo>
                  <a:lnTo>
                    <a:pt x="2705" y="1209"/>
                  </a:lnTo>
                  <a:lnTo>
                    <a:pt x="2694" y="1209"/>
                  </a:lnTo>
                  <a:lnTo>
                    <a:pt x="2665" y="1209"/>
                  </a:lnTo>
                  <a:lnTo>
                    <a:pt x="2639" y="1208"/>
                  </a:lnTo>
                  <a:lnTo>
                    <a:pt x="2617" y="1207"/>
                  </a:lnTo>
                  <a:lnTo>
                    <a:pt x="2596" y="1204"/>
                  </a:lnTo>
                  <a:lnTo>
                    <a:pt x="2579" y="1201"/>
                  </a:lnTo>
                  <a:lnTo>
                    <a:pt x="2564" y="1197"/>
                  </a:lnTo>
                  <a:lnTo>
                    <a:pt x="2550" y="1191"/>
                  </a:lnTo>
                  <a:lnTo>
                    <a:pt x="2539" y="1185"/>
                  </a:lnTo>
                  <a:lnTo>
                    <a:pt x="2535" y="1181"/>
                  </a:lnTo>
                  <a:lnTo>
                    <a:pt x="2530" y="1177"/>
                  </a:lnTo>
                  <a:lnTo>
                    <a:pt x="2526" y="1173"/>
                  </a:lnTo>
                  <a:lnTo>
                    <a:pt x="2523" y="1168"/>
                  </a:lnTo>
                  <a:lnTo>
                    <a:pt x="2517" y="1156"/>
                  </a:lnTo>
                  <a:lnTo>
                    <a:pt x="2512" y="1144"/>
                  </a:lnTo>
                  <a:lnTo>
                    <a:pt x="2509" y="1130"/>
                  </a:lnTo>
                  <a:lnTo>
                    <a:pt x="2506" y="1113"/>
                  </a:lnTo>
                  <a:lnTo>
                    <a:pt x="2504" y="1095"/>
                  </a:lnTo>
                  <a:lnTo>
                    <a:pt x="2503" y="1075"/>
                  </a:lnTo>
                  <a:lnTo>
                    <a:pt x="2503" y="1068"/>
                  </a:lnTo>
                  <a:lnTo>
                    <a:pt x="2503" y="1060"/>
                  </a:lnTo>
                  <a:lnTo>
                    <a:pt x="2503" y="1049"/>
                  </a:lnTo>
                  <a:lnTo>
                    <a:pt x="2503" y="1037"/>
                  </a:lnTo>
                  <a:lnTo>
                    <a:pt x="2502" y="1024"/>
                  </a:lnTo>
                  <a:lnTo>
                    <a:pt x="2502" y="1009"/>
                  </a:lnTo>
                  <a:lnTo>
                    <a:pt x="2502" y="993"/>
                  </a:lnTo>
                  <a:lnTo>
                    <a:pt x="2502" y="976"/>
                  </a:lnTo>
                  <a:lnTo>
                    <a:pt x="2502" y="959"/>
                  </a:lnTo>
                  <a:lnTo>
                    <a:pt x="2502" y="941"/>
                  </a:lnTo>
                  <a:lnTo>
                    <a:pt x="2503" y="924"/>
                  </a:lnTo>
                  <a:lnTo>
                    <a:pt x="2503" y="906"/>
                  </a:lnTo>
                  <a:lnTo>
                    <a:pt x="2503" y="888"/>
                  </a:lnTo>
                  <a:lnTo>
                    <a:pt x="2503" y="871"/>
                  </a:lnTo>
                  <a:lnTo>
                    <a:pt x="2503" y="856"/>
                  </a:lnTo>
                  <a:lnTo>
                    <a:pt x="2503" y="839"/>
                  </a:lnTo>
                  <a:lnTo>
                    <a:pt x="2503" y="825"/>
                  </a:lnTo>
                  <a:lnTo>
                    <a:pt x="2503" y="813"/>
                  </a:lnTo>
                  <a:lnTo>
                    <a:pt x="2503" y="802"/>
                  </a:lnTo>
                  <a:lnTo>
                    <a:pt x="2503" y="793"/>
                  </a:lnTo>
                  <a:lnTo>
                    <a:pt x="2503" y="647"/>
                  </a:lnTo>
                  <a:lnTo>
                    <a:pt x="2504" y="643"/>
                  </a:lnTo>
                  <a:lnTo>
                    <a:pt x="2506" y="639"/>
                  </a:lnTo>
                  <a:lnTo>
                    <a:pt x="2507" y="638"/>
                  </a:lnTo>
                  <a:lnTo>
                    <a:pt x="2509" y="637"/>
                  </a:lnTo>
                  <a:lnTo>
                    <a:pt x="2512" y="636"/>
                  </a:lnTo>
                  <a:lnTo>
                    <a:pt x="2514" y="636"/>
                  </a:lnTo>
                  <a:lnTo>
                    <a:pt x="2520" y="636"/>
                  </a:lnTo>
                  <a:lnTo>
                    <a:pt x="2526" y="636"/>
                  </a:lnTo>
                  <a:lnTo>
                    <a:pt x="2535" y="636"/>
                  </a:lnTo>
                  <a:lnTo>
                    <a:pt x="2545" y="636"/>
                  </a:lnTo>
                  <a:lnTo>
                    <a:pt x="2557" y="636"/>
                  </a:lnTo>
                  <a:lnTo>
                    <a:pt x="2569" y="637"/>
                  </a:lnTo>
                  <a:lnTo>
                    <a:pt x="2582" y="637"/>
                  </a:lnTo>
                  <a:lnTo>
                    <a:pt x="2596" y="637"/>
                  </a:lnTo>
                  <a:lnTo>
                    <a:pt x="2612" y="638"/>
                  </a:lnTo>
                  <a:lnTo>
                    <a:pt x="2626" y="638"/>
                  </a:lnTo>
                  <a:lnTo>
                    <a:pt x="2641" y="639"/>
                  </a:lnTo>
                  <a:lnTo>
                    <a:pt x="2655" y="639"/>
                  </a:lnTo>
                  <a:lnTo>
                    <a:pt x="2671" y="640"/>
                  </a:lnTo>
                  <a:lnTo>
                    <a:pt x="2685" y="640"/>
                  </a:lnTo>
                  <a:lnTo>
                    <a:pt x="2698" y="641"/>
                  </a:lnTo>
                  <a:lnTo>
                    <a:pt x="2711" y="641"/>
                  </a:lnTo>
                  <a:lnTo>
                    <a:pt x="2722" y="642"/>
                  </a:lnTo>
                  <a:lnTo>
                    <a:pt x="2734" y="642"/>
                  </a:lnTo>
                  <a:lnTo>
                    <a:pt x="2742" y="643"/>
                  </a:lnTo>
                  <a:lnTo>
                    <a:pt x="2750" y="644"/>
                  </a:lnTo>
                  <a:lnTo>
                    <a:pt x="2765" y="646"/>
                  </a:lnTo>
                  <a:lnTo>
                    <a:pt x="2778" y="649"/>
                  </a:lnTo>
                  <a:lnTo>
                    <a:pt x="2790" y="652"/>
                  </a:lnTo>
                  <a:lnTo>
                    <a:pt x="2800" y="656"/>
                  </a:lnTo>
                  <a:lnTo>
                    <a:pt x="2807" y="661"/>
                  </a:lnTo>
                  <a:lnTo>
                    <a:pt x="2814" y="666"/>
                  </a:lnTo>
                  <a:lnTo>
                    <a:pt x="2820" y="671"/>
                  </a:lnTo>
                  <a:lnTo>
                    <a:pt x="2825" y="677"/>
                  </a:lnTo>
                  <a:lnTo>
                    <a:pt x="2828" y="684"/>
                  </a:lnTo>
                  <a:lnTo>
                    <a:pt x="2831" y="690"/>
                  </a:lnTo>
                  <a:lnTo>
                    <a:pt x="2833" y="696"/>
                  </a:lnTo>
                  <a:lnTo>
                    <a:pt x="2835" y="702"/>
                  </a:lnTo>
                  <a:lnTo>
                    <a:pt x="2840" y="717"/>
                  </a:lnTo>
                  <a:lnTo>
                    <a:pt x="2842" y="730"/>
                  </a:lnTo>
                  <a:lnTo>
                    <a:pt x="2843" y="744"/>
                  </a:lnTo>
                  <a:lnTo>
                    <a:pt x="2843" y="756"/>
                  </a:lnTo>
                  <a:lnTo>
                    <a:pt x="2843" y="762"/>
                  </a:lnTo>
                  <a:lnTo>
                    <a:pt x="2845" y="766"/>
                  </a:lnTo>
                  <a:lnTo>
                    <a:pt x="2847" y="768"/>
                  </a:lnTo>
                  <a:lnTo>
                    <a:pt x="2849" y="769"/>
                  </a:lnTo>
                  <a:lnTo>
                    <a:pt x="2851" y="770"/>
                  </a:lnTo>
                  <a:lnTo>
                    <a:pt x="2854" y="771"/>
                  </a:lnTo>
                  <a:lnTo>
                    <a:pt x="2857" y="770"/>
                  </a:lnTo>
                  <a:lnTo>
                    <a:pt x="2859" y="769"/>
                  </a:lnTo>
                  <a:lnTo>
                    <a:pt x="2861" y="768"/>
                  </a:lnTo>
                  <a:lnTo>
                    <a:pt x="2862" y="766"/>
                  </a:lnTo>
                  <a:lnTo>
                    <a:pt x="2864" y="760"/>
                  </a:lnTo>
                  <a:lnTo>
                    <a:pt x="2865" y="754"/>
                  </a:lnTo>
                  <a:lnTo>
                    <a:pt x="2865" y="747"/>
                  </a:lnTo>
                  <a:lnTo>
                    <a:pt x="2865" y="740"/>
                  </a:lnTo>
                  <a:lnTo>
                    <a:pt x="2866" y="732"/>
                  </a:lnTo>
                  <a:lnTo>
                    <a:pt x="2866" y="722"/>
                  </a:lnTo>
                  <a:lnTo>
                    <a:pt x="2866" y="710"/>
                  </a:lnTo>
                  <a:lnTo>
                    <a:pt x="2867" y="695"/>
                  </a:lnTo>
                  <a:lnTo>
                    <a:pt x="2868" y="687"/>
                  </a:lnTo>
                  <a:lnTo>
                    <a:pt x="2868" y="678"/>
                  </a:lnTo>
                  <a:lnTo>
                    <a:pt x="2869" y="670"/>
                  </a:lnTo>
                  <a:lnTo>
                    <a:pt x="2869" y="663"/>
                  </a:lnTo>
                  <a:lnTo>
                    <a:pt x="2871" y="648"/>
                  </a:lnTo>
                  <a:lnTo>
                    <a:pt x="2872" y="634"/>
                  </a:lnTo>
                  <a:lnTo>
                    <a:pt x="2874" y="614"/>
                  </a:lnTo>
                  <a:lnTo>
                    <a:pt x="2876" y="598"/>
                  </a:lnTo>
                  <a:lnTo>
                    <a:pt x="2878" y="583"/>
                  </a:lnTo>
                  <a:lnTo>
                    <a:pt x="2880" y="570"/>
                  </a:lnTo>
                  <a:lnTo>
                    <a:pt x="2883" y="552"/>
                  </a:lnTo>
                  <a:lnTo>
                    <a:pt x="2885" y="541"/>
                  </a:lnTo>
                  <a:lnTo>
                    <a:pt x="2884" y="535"/>
                  </a:lnTo>
                  <a:lnTo>
                    <a:pt x="2883" y="531"/>
                  </a:lnTo>
                  <a:lnTo>
                    <a:pt x="2880" y="529"/>
                  </a:lnTo>
                  <a:lnTo>
                    <a:pt x="2877" y="529"/>
                  </a:lnTo>
                  <a:lnTo>
                    <a:pt x="2874" y="529"/>
                  </a:lnTo>
                  <a:lnTo>
                    <a:pt x="2872" y="530"/>
                  </a:lnTo>
                  <a:lnTo>
                    <a:pt x="2869" y="532"/>
                  </a:lnTo>
                  <a:lnTo>
                    <a:pt x="2866" y="534"/>
                  </a:lnTo>
                  <a:lnTo>
                    <a:pt x="2860" y="541"/>
                  </a:lnTo>
                  <a:lnTo>
                    <a:pt x="2852" y="550"/>
                  </a:lnTo>
                  <a:lnTo>
                    <a:pt x="2847" y="555"/>
                  </a:lnTo>
                  <a:lnTo>
                    <a:pt x="2840" y="560"/>
                  </a:lnTo>
                  <a:lnTo>
                    <a:pt x="2831" y="563"/>
                  </a:lnTo>
                  <a:lnTo>
                    <a:pt x="2823" y="566"/>
                  </a:lnTo>
                  <a:lnTo>
                    <a:pt x="2813" y="568"/>
                  </a:lnTo>
                  <a:lnTo>
                    <a:pt x="2802" y="570"/>
                  </a:lnTo>
                  <a:lnTo>
                    <a:pt x="2789" y="571"/>
                  </a:lnTo>
                  <a:lnTo>
                    <a:pt x="2774" y="573"/>
                  </a:lnTo>
                  <a:lnTo>
                    <a:pt x="2769" y="574"/>
                  </a:lnTo>
                  <a:lnTo>
                    <a:pt x="2762" y="574"/>
                  </a:lnTo>
                  <a:lnTo>
                    <a:pt x="2753" y="574"/>
                  </a:lnTo>
                  <a:lnTo>
                    <a:pt x="2744" y="575"/>
                  </a:lnTo>
                  <a:lnTo>
                    <a:pt x="2733" y="575"/>
                  </a:lnTo>
                  <a:lnTo>
                    <a:pt x="2720" y="575"/>
                  </a:lnTo>
                  <a:lnTo>
                    <a:pt x="2708" y="575"/>
                  </a:lnTo>
                  <a:lnTo>
                    <a:pt x="2695" y="575"/>
                  </a:lnTo>
                  <a:lnTo>
                    <a:pt x="2681" y="576"/>
                  </a:lnTo>
                  <a:lnTo>
                    <a:pt x="2667" y="576"/>
                  </a:lnTo>
                  <a:lnTo>
                    <a:pt x="2652" y="576"/>
                  </a:lnTo>
                  <a:lnTo>
                    <a:pt x="2638" y="576"/>
                  </a:lnTo>
                  <a:lnTo>
                    <a:pt x="2623" y="576"/>
                  </a:lnTo>
                  <a:lnTo>
                    <a:pt x="2608" y="576"/>
                  </a:lnTo>
                  <a:lnTo>
                    <a:pt x="2595" y="576"/>
                  </a:lnTo>
                  <a:lnTo>
                    <a:pt x="2582" y="577"/>
                  </a:lnTo>
                  <a:lnTo>
                    <a:pt x="2569" y="577"/>
                  </a:lnTo>
                  <a:lnTo>
                    <a:pt x="2558" y="577"/>
                  </a:lnTo>
                  <a:lnTo>
                    <a:pt x="2546" y="577"/>
                  </a:lnTo>
                  <a:lnTo>
                    <a:pt x="2537" y="577"/>
                  </a:lnTo>
                  <a:lnTo>
                    <a:pt x="2522" y="577"/>
                  </a:lnTo>
                  <a:lnTo>
                    <a:pt x="2513" y="577"/>
                  </a:lnTo>
                  <a:lnTo>
                    <a:pt x="2510" y="576"/>
                  </a:lnTo>
                  <a:lnTo>
                    <a:pt x="2508" y="576"/>
                  </a:lnTo>
                  <a:lnTo>
                    <a:pt x="2506" y="574"/>
                  </a:lnTo>
                  <a:lnTo>
                    <a:pt x="2505" y="573"/>
                  </a:lnTo>
                  <a:lnTo>
                    <a:pt x="2503" y="567"/>
                  </a:lnTo>
                  <a:lnTo>
                    <a:pt x="2503" y="559"/>
                  </a:lnTo>
                  <a:lnTo>
                    <a:pt x="2503" y="104"/>
                  </a:lnTo>
                  <a:lnTo>
                    <a:pt x="2504" y="97"/>
                  </a:lnTo>
                  <a:lnTo>
                    <a:pt x="2505" y="92"/>
                  </a:lnTo>
                  <a:lnTo>
                    <a:pt x="2507" y="90"/>
                  </a:lnTo>
                  <a:lnTo>
                    <a:pt x="2509" y="88"/>
                  </a:lnTo>
                  <a:lnTo>
                    <a:pt x="2510" y="87"/>
                  </a:lnTo>
                  <a:lnTo>
                    <a:pt x="2513" y="87"/>
                  </a:lnTo>
                  <a:lnTo>
                    <a:pt x="2523" y="87"/>
                  </a:lnTo>
                  <a:lnTo>
                    <a:pt x="2540" y="87"/>
                  </a:lnTo>
                  <a:lnTo>
                    <a:pt x="2551" y="87"/>
                  </a:lnTo>
                  <a:lnTo>
                    <a:pt x="2564" y="88"/>
                  </a:lnTo>
                  <a:lnTo>
                    <a:pt x="2578" y="88"/>
                  </a:lnTo>
                  <a:lnTo>
                    <a:pt x="2592" y="88"/>
                  </a:lnTo>
                  <a:lnTo>
                    <a:pt x="2606" y="88"/>
                  </a:lnTo>
                  <a:lnTo>
                    <a:pt x="2622" y="88"/>
                  </a:lnTo>
                  <a:lnTo>
                    <a:pt x="2637" y="90"/>
                  </a:lnTo>
                  <a:lnTo>
                    <a:pt x="2652" y="90"/>
                  </a:lnTo>
                  <a:lnTo>
                    <a:pt x="2667" y="90"/>
                  </a:lnTo>
                  <a:lnTo>
                    <a:pt x="2681" y="90"/>
                  </a:lnTo>
                  <a:lnTo>
                    <a:pt x="2694" y="91"/>
                  </a:lnTo>
                  <a:lnTo>
                    <a:pt x="2706" y="91"/>
                  </a:lnTo>
                  <a:lnTo>
                    <a:pt x="2716" y="92"/>
                  </a:lnTo>
                  <a:lnTo>
                    <a:pt x="2726" y="92"/>
                  </a:lnTo>
                  <a:lnTo>
                    <a:pt x="2733" y="92"/>
                  </a:lnTo>
                  <a:lnTo>
                    <a:pt x="2739" y="93"/>
                  </a:lnTo>
                  <a:lnTo>
                    <a:pt x="2759" y="96"/>
                  </a:lnTo>
                  <a:lnTo>
                    <a:pt x="2777" y="99"/>
                  </a:lnTo>
                  <a:lnTo>
                    <a:pt x="2793" y="102"/>
                  </a:lnTo>
                  <a:lnTo>
                    <a:pt x="2806" y="106"/>
                  </a:lnTo>
                  <a:lnTo>
                    <a:pt x="2816" y="110"/>
                  </a:lnTo>
                  <a:lnTo>
                    <a:pt x="2826" y="114"/>
                  </a:lnTo>
                  <a:lnTo>
                    <a:pt x="2833" y="119"/>
                  </a:lnTo>
                  <a:lnTo>
                    <a:pt x="2840" y="124"/>
                  </a:lnTo>
                  <a:lnTo>
                    <a:pt x="2845" y="130"/>
                  </a:lnTo>
                  <a:lnTo>
                    <a:pt x="2849" y="136"/>
                  </a:lnTo>
                  <a:lnTo>
                    <a:pt x="2853" y="143"/>
                  </a:lnTo>
                  <a:lnTo>
                    <a:pt x="2856" y="149"/>
                  </a:lnTo>
                  <a:lnTo>
                    <a:pt x="2859" y="159"/>
                  </a:lnTo>
                  <a:lnTo>
                    <a:pt x="2862" y="170"/>
                  </a:lnTo>
                  <a:lnTo>
                    <a:pt x="2863" y="181"/>
                  </a:lnTo>
                  <a:lnTo>
                    <a:pt x="2865" y="191"/>
                  </a:lnTo>
                  <a:lnTo>
                    <a:pt x="2865" y="201"/>
                  </a:lnTo>
                  <a:lnTo>
                    <a:pt x="2865" y="208"/>
                  </a:lnTo>
                  <a:lnTo>
                    <a:pt x="2866" y="217"/>
                  </a:lnTo>
                  <a:lnTo>
                    <a:pt x="2868" y="224"/>
                  </a:lnTo>
                  <a:lnTo>
                    <a:pt x="2870" y="226"/>
                  </a:lnTo>
                  <a:lnTo>
                    <a:pt x="2872" y="228"/>
                  </a:lnTo>
                  <a:lnTo>
                    <a:pt x="2875" y="229"/>
                  </a:lnTo>
                  <a:lnTo>
                    <a:pt x="2878" y="229"/>
                  </a:lnTo>
                  <a:lnTo>
                    <a:pt x="2881" y="229"/>
                  </a:lnTo>
                  <a:lnTo>
                    <a:pt x="2883" y="228"/>
                  </a:lnTo>
                  <a:lnTo>
                    <a:pt x="2884" y="226"/>
                  </a:lnTo>
                  <a:lnTo>
                    <a:pt x="2886" y="223"/>
                  </a:lnTo>
                  <a:lnTo>
                    <a:pt x="2888" y="218"/>
                  </a:lnTo>
                  <a:lnTo>
                    <a:pt x="2890" y="212"/>
                  </a:lnTo>
                  <a:lnTo>
                    <a:pt x="2891" y="202"/>
                  </a:lnTo>
                  <a:lnTo>
                    <a:pt x="2893" y="188"/>
                  </a:lnTo>
                  <a:lnTo>
                    <a:pt x="2894" y="180"/>
                  </a:lnTo>
                  <a:lnTo>
                    <a:pt x="2894" y="172"/>
                  </a:lnTo>
                  <a:lnTo>
                    <a:pt x="2895" y="164"/>
                  </a:lnTo>
                  <a:lnTo>
                    <a:pt x="2895" y="156"/>
                  </a:lnTo>
                  <a:lnTo>
                    <a:pt x="2896" y="147"/>
                  </a:lnTo>
                  <a:lnTo>
                    <a:pt x="2896" y="138"/>
                  </a:lnTo>
                  <a:lnTo>
                    <a:pt x="2897" y="131"/>
                  </a:lnTo>
                  <a:lnTo>
                    <a:pt x="2897" y="123"/>
                  </a:lnTo>
                  <a:lnTo>
                    <a:pt x="2898" y="111"/>
                  </a:lnTo>
                  <a:lnTo>
                    <a:pt x="2899" y="103"/>
                  </a:lnTo>
                  <a:lnTo>
                    <a:pt x="2901" y="86"/>
                  </a:lnTo>
                  <a:lnTo>
                    <a:pt x="2903" y="72"/>
                  </a:lnTo>
                  <a:lnTo>
                    <a:pt x="2905" y="61"/>
                  </a:lnTo>
                  <a:lnTo>
                    <a:pt x="2907" y="51"/>
                  </a:lnTo>
                  <a:lnTo>
                    <a:pt x="2910" y="36"/>
                  </a:lnTo>
                  <a:lnTo>
                    <a:pt x="2912" y="25"/>
                  </a:lnTo>
                  <a:lnTo>
                    <a:pt x="2911" y="19"/>
                  </a:lnTo>
                  <a:lnTo>
                    <a:pt x="2910" y="14"/>
                  </a:lnTo>
                  <a:lnTo>
                    <a:pt x="2909" y="13"/>
                  </a:lnTo>
                  <a:lnTo>
                    <a:pt x="2908" y="11"/>
                  </a:lnTo>
                  <a:lnTo>
                    <a:pt x="2907" y="10"/>
                  </a:lnTo>
                  <a:lnTo>
                    <a:pt x="2905" y="10"/>
                  </a:lnTo>
                  <a:lnTo>
                    <a:pt x="2899" y="11"/>
                  </a:lnTo>
                  <a:lnTo>
                    <a:pt x="2894" y="14"/>
                  </a:lnTo>
                  <a:lnTo>
                    <a:pt x="2887" y="16"/>
                  </a:lnTo>
                  <a:lnTo>
                    <a:pt x="2882" y="18"/>
                  </a:lnTo>
                  <a:lnTo>
                    <a:pt x="2870" y="21"/>
                  </a:lnTo>
                  <a:lnTo>
                    <a:pt x="2853" y="23"/>
                  </a:lnTo>
                  <a:lnTo>
                    <a:pt x="2844" y="24"/>
                  </a:lnTo>
                  <a:lnTo>
                    <a:pt x="2833" y="25"/>
                  </a:lnTo>
                  <a:lnTo>
                    <a:pt x="2822" y="26"/>
                  </a:lnTo>
                  <a:lnTo>
                    <a:pt x="2811" y="26"/>
                  </a:lnTo>
                  <a:lnTo>
                    <a:pt x="2806" y="26"/>
                  </a:lnTo>
                  <a:lnTo>
                    <a:pt x="2799" y="27"/>
                  </a:lnTo>
                  <a:lnTo>
                    <a:pt x="2790" y="27"/>
                  </a:lnTo>
                  <a:lnTo>
                    <a:pt x="2778" y="27"/>
                  </a:lnTo>
                  <a:lnTo>
                    <a:pt x="2766" y="27"/>
                  </a:lnTo>
                  <a:lnTo>
                    <a:pt x="2753" y="27"/>
                  </a:lnTo>
                  <a:lnTo>
                    <a:pt x="2738" y="27"/>
                  </a:lnTo>
                  <a:lnTo>
                    <a:pt x="2721" y="27"/>
                  </a:lnTo>
                  <a:lnTo>
                    <a:pt x="2704" y="27"/>
                  </a:lnTo>
                  <a:lnTo>
                    <a:pt x="2687" y="27"/>
                  </a:lnTo>
                  <a:lnTo>
                    <a:pt x="2669" y="28"/>
                  </a:lnTo>
                  <a:lnTo>
                    <a:pt x="2650" y="28"/>
                  </a:lnTo>
                  <a:lnTo>
                    <a:pt x="2631" y="28"/>
                  </a:lnTo>
                  <a:lnTo>
                    <a:pt x="2613" y="28"/>
                  </a:lnTo>
                  <a:lnTo>
                    <a:pt x="2593" y="28"/>
                  </a:lnTo>
                  <a:lnTo>
                    <a:pt x="2575" y="28"/>
                  </a:lnTo>
                  <a:lnTo>
                    <a:pt x="2557" y="28"/>
                  </a:lnTo>
                  <a:lnTo>
                    <a:pt x="2539" y="28"/>
                  </a:lnTo>
                  <a:lnTo>
                    <a:pt x="2523" y="28"/>
                  </a:lnTo>
                  <a:lnTo>
                    <a:pt x="2507" y="28"/>
                  </a:lnTo>
                  <a:lnTo>
                    <a:pt x="2491" y="28"/>
                  </a:lnTo>
                  <a:lnTo>
                    <a:pt x="2478" y="28"/>
                  </a:lnTo>
                  <a:lnTo>
                    <a:pt x="2467" y="28"/>
                  </a:lnTo>
                  <a:lnTo>
                    <a:pt x="2456" y="28"/>
                  </a:lnTo>
                  <a:lnTo>
                    <a:pt x="2441" y="28"/>
                  </a:lnTo>
                  <a:lnTo>
                    <a:pt x="2433" y="28"/>
                  </a:lnTo>
                  <a:lnTo>
                    <a:pt x="2366" y="25"/>
                  </a:lnTo>
                  <a:lnTo>
                    <a:pt x="2352" y="24"/>
                  </a:lnTo>
                  <a:lnTo>
                    <a:pt x="2338" y="24"/>
                  </a:lnTo>
                  <a:lnTo>
                    <a:pt x="2322" y="23"/>
                  </a:lnTo>
                  <a:lnTo>
                    <a:pt x="2307" y="23"/>
                  </a:lnTo>
                  <a:lnTo>
                    <a:pt x="2292" y="23"/>
                  </a:lnTo>
                  <a:lnTo>
                    <a:pt x="2277" y="23"/>
                  </a:lnTo>
                  <a:lnTo>
                    <a:pt x="2261" y="23"/>
                  </a:lnTo>
                  <a:lnTo>
                    <a:pt x="2247" y="23"/>
                  </a:lnTo>
                  <a:lnTo>
                    <a:pt x="2235" y="24"/>
                  </a:lnTo>
                  <a:lnTo>
                    <a:pt x="2227" y="26"/>
                  </a:lnTo>
                  <a:lnTo>
                    <a:pt x="2225" y="28"/>
                  </a:lnTo>
                  <a:lnTo>
                    <a:pt x="2223" y="30"/>
                  </a:lnTo>
                  <a:lnTo>
                    <a:pt x="2222" y="33"/>
                  </a:lnTo>
                  <a:lnTo>
                    <a:pt x="2221" y="37"/>
                  </a:lnTo>
                  <a:lnTo>
                    <a:pt x="2222" y="39"/>
                  </a:lnTo>
                  <a:lnTo>
                    <a:pt x="2222" y="41"/>
                  </a:lnTo>
                  <a:lnTo>
                    <a:pt x="2224" y="43"/>
                  </a:lnTo>
                  <a:lnTo>
                    <a:pt x="2225" y="44"/>
                  </a:lnTo>
                  <a:lnTo>
                    <a:pt x="2229" y="46"/>
                  </a:lnTo>
                  <a:lnTo>
                    <a:pt x="2234" y="47"/>
                  </a:lnTo>
                  <a:lnTo>
                    <a:pt x="2242" y="47"/>
                  </a:lnTo>
                  <a:lnTo>
                    <a:pt x="2252" y="47"/>
                  </a:lnTo>
                  <a:lnTo>
                    <a:pt x="2262" y="48"/>
                  </a:lnTo>
                  <a:lnTo>
                    <a:pt x="2273" y="49"/>
                  </a:lnTo>
                  <a:lnTo>
                    <a:pt x="2283" y="50"/>
                  </a:lnTo>
                  <a:lnTo>
                    <a:pt x="2290" y="52"/>
                  </a:lnTo>
                  <a:lnTo>
                    <a:pt x="2303" y="55"/>
                  </a:lnTo>
                  <a:lnTo>
                    <a:pt x="2314" y="58"/>
                  </a:lnTo>
                  <a:lnTo>
                    <a:pt x="2323" y="63"/>
                  </a:lnTo>
                  <a:lnTo>
                    <a:pt x="2332" y="68"/>
                  </a:lnTo>
                  <a:lnTo>
                    <a:pt x="2339" y="74"/>
                  </a:lnTo>
                  <a:lnTo>
                    <a:pt x="2345" y="81"/>
                  </a:lnTo>
                  <a:lnTo>
                    <a:pt x="2350" y="90"/>
                  </a:lnTo>
                  <a:lnTo>
                    <a:pt x="2353" y="99"/>
                  </a:lnTo>
                  <a:lnTo>
                    <a:pt x="2356" y="109"/>
                  </a:lnTo>
                  <a:lnTo>
                    <a:pt x="2358" y="120"/>
                  </a:lnTo>
                  <a:lnTo>
                    <a:pt x="2360" y="132"/>
                  </a:lnTo>
                  <a:lnTo>
                    <a:pt x="2361" y="146"/>
                  </a:lnTo>
                  <a:lnTo>
                    <a:pt x="2361" y="153"/>
                  </a:lnTo>
                  <a:lnTo>
                    <a:pt x="2362" y="161"/>
                  </a:lnTo>
                  <a:lnTo>
                    <a:pt x="2362" y="170"/>
                  </a:lnTo>
                  <a:lnTo>
                    <a:pt x="2362" y="178"/>
                  </a:lnTo>
                  <a:lnTo>
                    <a:pt x="2363" y="187"/>
                  </a:lnTo>
                  <a:lnTo>
                    <a:pt x="2363" y="197"/>
                  </a:lnTo>
                  <a:lnTo>
                    <a:pt x="2363" y="208"/>
                  </a:lnTo>
                  <a:lnTo>
                    <a:pt x="2363" y="219"/>
                  </a:lnTo>
                  <a:lnTo>
                    <a:pt x="2364" y="232"/>
                  </a:lnTo>
                  <a:lnTo>
                    <a:pt x="2364" y="246"/>
                  </a:lnTo>
                  <a:lnTo>
                    <a:pt x="2364" y="263"/>
                  </a:lnTo>
                  <a:lnTo>
                    <a:pt x="2364" y="280"/>
                  </a:lnTo>
                  <a:lnTo>
                    <a:pt x="2364" y="299"/>
                  </a:lnTo>
                  <a:lnTo>
                    <a:pt x="2364" y="321"/>
                  </a:lnTo>
                  <a:lnTo>
                    <a:pt x="2364" y="345"/>
                  </a:lnTo>
                  <a:lnTo>
                    <a:pt x="2364" y="371"/>
                  </a:lnTo>
                  <a:lnTo>
                    <a:pt x="2364" y="399"/>
                  </a:lnTo>
                  <a:lnTo>
                    <a:pt x="2364" y="431"/>
                  </a:lnTo>
                  <a:lnTo>
                    <a:pt x="2364" y="465"/>
                  </a:lnTo>
                  <a:lnTo>
                    <a:pt x="2364" y="502"/>
                  </a:lnTo>
                  <a:lnTo>
                    <a:pt x="2364" y="793"/>
                  </a:lnTo>
                  <a:close/>
                  <a:moveTo>
                    <a:pt x="3754" y="793"/>
                  </a:moveTo>
                  <a:lnTo>
                    <a:pt x="3754" y="831"/>
                  </a:lnTo>
                  <a:lnTo>
                    <a:pt x="3754" y="869"/>
                  </a:lnTo>
                  <a:lnTo>
                    <a:pt x="3753" y="906"/>
                  </a:lnTo>
                  <a:lnTo>
                    <a:pt x="3753" y="940"/>
                  </a:lnTo>
                  <a:lnTo>
                    <a:pt x="3753" y="973"/>
                  </a:lnTo>
                  <a:lnTo>
                    <a:pt x="3753" y="1005"/>
                  </a:lnTo>
                  <a:lnTo>
                    <a:pt x="3752" y="1034"/>
                  </a:lnTo>
                  <a:lnTo>
                    <a:pt x="3751" y="1062"/>
                  </a:lnTo>
                  <a:lnTo>
                    <a:pt x="3750" y="1087"/>
                  </a:lnTo>
                  <a:lnTo>
                    <a:pt x="3749" y="1111"/>
                  </a:lnTo>
                  <a:lnTo>
                    <a:pt x="3747" y="1132"/>
                  </a:lnTo>
                  <a:lnTo>
                    <a:pt x="3746" y="1150"/>
                  </a:lnTo>
                  <a:lnTo>
                    <a:pt x="3744" y="1163"/>
                  </a:lnTo>
                  <a:lnTo>
                    <a:pt x="3742" y="1174"/>
                  </a:lnTo>
                  <a:lnTo>
                    <a:pt x="3739" y="1184"/>
                  </a:lnTo>
                  <a:lnTo>
                    <a:pt x="3737" y="1194"/>
                  </a:lnTo>
                  <a:lnTo>
                    <a:pt x="3734" y="1203"/>
                  </a:lnTo>
                  <a:lnTo>
                    <a:pt x="3731" y="1211"/>
                  </a:lnTo>
                  <a:lnTo>
                    <a:pt x="3727" y="1219"/>
                  </a:lnTo>
                  <a:lnTo>
                    <a:pt x="3723" y="1226"/>
                  </a:lnTo>
                  <a:lnTo>
                    <a:pt x="3718" y="1231"/>
                  </a:lnTo>
                  <a:lnTo>
                    <a:pt x="3712" y="1236"/>
                  </a:lnTo>
                  <a:lnTo>
                    <a:pt x="3705" y="1239"/>
                  </a:lnTo>
                  <a:lnTo>
                    <a:pt x="3698" y="1241"/>
                  </a:lnTo>
                  <a:lnTo>
                    <a:pt x="3686" y="1244"/>
                  </a:lnTo>
                  <a:lnTo>
                    <a:pt x="3672" y="1246"/>
                  </a:lnTo>
                  <a:lnTo>
                    <a:pt x="3660" y="1247"/>
                  </a:lnTo>
                  <a:lnTo>
                    <a:pt x="3648" y="1248"/>
                  </a:lnTo>
                  <a:lnTo>
                    <a:pt x="3642" y="1248"/>
                  </a:lnTo>
                  <a:lnTo>
                    <a:pt x="3638" y="1251"/>
                  </a:lnTo>
                  <a:lnTo>
                    <a:pt x="3636" y="1254"/>
                  </a:lnTo>
                  <a:lnTo>
                    <a:pt x="3635" y="1257"/>
                  </a:lnTo>
                  <a:lnTo>
                    <a:pt x="3635" y="1261"/>
                  </a:lnTo>
                  <a:lnTo>
                    <a:pt x="3637" y="1264"/>
                  </a:lnTo>
                  <a:lnTo>
                    <a:pt x="3639" y="1266"/>
                  </a:lnTo>
                  <a:lnTo>
                    <a:pt x="3641" y="1267"/>
                  </a:lnTo>
                  <a:lnTo>
                    <a:pt x="3645" y="1269"/>
                  </a:lnTo>
                  <a:lnTo>
                    <a:pt x="3649" y="1271"/>
                  </a:lnTo>
                  <a:lnTo>
                    <a:pt x="3655" y="1271"/>
                  </a:lnTo>
                  <a:lnTo>
                    <a:pt x="3661" y="1271"/>
                  </a:lnTo>
                  <a:lnTo>
                    <a:pt x="3671" y="1271"/>
                  </a:lnTo>
                  <a:lnTo>
                    <a:pt x="3681" y="1271"/>
                  </a:lnTo>
                  <a:lnTo>
                    <a:pt x="3694" y="1269"/>
                  </a:lnTo>
                  <a:lnTo>
                    <a:pt x="3706" y="1269"/>
                  </a:lnTo>
                  <a:lnTo>
                    <a:pt x="3718" y="1268"/>
                  </a:lnTo>
                  <a:lnTo>
                    <a:pt x="3731" y="1268"/>
                  </a:lnTo>
                  <a:lnTo>
                    <a:pt x="3744" y="1267"/>
                  </a:lnTo>
                  <a:lnTo>
                    <a:pt x="3757" y="1267"/>
                  </a:lnTo>
                  <a:lnTo>
                    <a:pt x="3769" y="1267"/>
                  </a:lnTo>
                  <a:lnTo>
                    <a:pt x="3781" y="1266"/>
                  </a:lnTo>
                  <a:lnTo>
                    <a:pt x="3791" y="1266"/>
                  </a:lnTo>
                  <a:lnTo>
                    <a:pt x="3802" y="1266"/>
                  </a:lnTo>
                  <a:lnTo>
                    <a:pt x="3816" y="1266"/>
                  </a:lnTo>
                  <a:lnTo>
                    <a:pt x="3823" y="1265"/>
                  </a:lnTo>
                  <a:lnTo>
                    <a:pt x="3831" y="1266"/>
                  </a:lnTo>
                  <a:lnTo>
                    <a:pt x="3845" y="1267"/>
                  </a:lnTo>
                  <a:lnTo>
                    <a:pt x="3856" y="1268"/>
                  </a:lnTo>
                  <a:lnTo>
                    <a:pt x="3867" y="1269"/>
                  </a:lnTo>
                  <a:lnTo>
                    <a:pt x="3880" y="1271"/>
                  </a:lnTo>
                  <a:lnTo>
                    <a:pt x="3893" y="1272"/>
                  </a:lnTo>
                  <a:lnTo>
                    <a:pt x="3908" y="1273"/>
                  </a:lnTo>
                  <a:lnTo>
                    <a:pt x="3925" y="1274"/>
                  </a:lnTo>
                  <a:lnTo>
                    <a:pt x="3941" y="1275"/>
                  </a:lnTo>
                  <a:lnTo>
                    <a:pt x="3959" y="1276"/>
                  </a:lnTo>
                  <a:lnTo>
                    <a:pt x="3978" y="1277"/>
                  </a:lnTo>
                  <a:lnTo>
                    <a:pt x="3996" y="1279"/>
                  </a:lnTo>
                  <a:lnTo>
                    <a:pt x="4015" y="1280"/>
                  </a:lnTo>
                  <a:lnTo>
                    <a:pt x="4035" y="1281"/>
                  </a:lnTo>
                  <a:lnTo>
                    <a:pt x="4054" y="1282"/>
                  </a:lnTo>
                  <a:lnTo>
                    <a:pt x="4074" y="1283"/>
                  </a:lnTo>
                  <a:lnTo>
                    <a:pt x="4094" y="1284"/>
                  </a:lnTo>
                  <a:lnTo>
                    <a:pt x="4113" y="1285"/>
                  </a:lnTo>
                  <a:lnTo>
                    <a:pt x="4132" y="1285"/>
                  </a:lnTo>
                  <a:lnTo>
                    <a:pt x="4152" y="1286"/>
                  </a:lnTo>
                  <a:lnTo>
                    <a:pt x="4170" y="1286"/>
                  </a:lnTo>
                  <a:lnTo>
                    <a:pt x="4188" y="1286"/>
                  </a:lnTo>
                  <a:lnTo>
                    <a:pt x="4215" y="1285"/>
                  </a:lnTo>
                  <a:lnTo>
                    <a:pt x="4239" y="1284"/>
                  </a:lnTo>
                  <a:lnTo>
                    <a:pt x="4264" y="1283"/>
                  </a:lnTo>
                  <a:lnTo>
                    <a:pt x="4288" y="1281"/>
                  </a:lnTo>
                  <a:lnTo>
                    <a:pt x="4311" y="1278"/>
                  </a:lnTo>
                  <a:lnTo>
                    <a:pt x="4333" y="1275"/>
                  </a:lnTo>
                  <a:lnTo>
                    <a:pt x="4354" y="1271"/>
                  </a:lnTo>
                  <a:lnTo>
                    <a:pt x="4375" y="1266"/>
                  </a:lnTo>
                  <a:lnTo>
                    <a:pt x="4414" y="1256"/>
                  </a:lnTo>
                  <a:lnTo>
                    <a:pt x="4451" y="1245"/>
                  </a:lnTo>
                  <a:lnTo>
                    <a:pt x="4468" y="1239"/>
                  </a:lnTo>
                  <a:lnTo>
                    <a:pt x="4486" y="1233"/>
                  </a:lnTo>
                  <a:lnTo>
                    <a:pt x="4501" y="1226"/>
                  </a:lnTo>
                  <a:lnTo>
                    <a:pt x="4517" y="1219"/>
                  </a:lnTo>
                  <a:lnTo>
                    <a:pt x="4546" y="1204"/>
                  </a:lnTo>
                  <a:lnTo>
                    <a:pt x="4573" y="1189"/>
                  </a:lnTo>
                  <a:lnTo>
                    <a:pt x="4598" y="1173"/>
                  </a:lnTo>
                  <a:lnTo>
                    <a:pt x="4620" y="1157"/>
                  </a:lnTo>
                  <a:lnTo>
                    <a:pt x="4639" y="1141"/>
                  </a:lnTo>
                  <a:lnTo>
                    <a:pt x="4658" y="1126"/>
                  </a:lnTo>
                  <a:lnTo>
                    <a:pt x="4674" y="1111"/>
                  </a:lnTo>
                  <a:lnTo>
                    <a:pt x="4688" y="1096"/>
                  </a:lnTo>
                  <a:lnTo>
                    <a:pt x="4706" y="1077"/>
                  </a:lnTo>
                  <a:lnTo>
                    <a:pt x="4722" y="1057"/>
                  </a:lnTo>
                  <a:lnTo>
                    <a:pt x="4739" y="1035"/>
                  </a:lnTo>
                  <a:lnTo>
                    <a:pt x="4754" y="1012"/>
                  </a:lnTo>
                  <a:lnTo>
                    <a:pt x="4771" y="987"/>
                  </a:lnTo>
                  <a:lnTo>
                    <a:pt x="4785" y="961"/>
                  </a:lnTo>
                  <a:lnTo>
                    <a:pt x="4799" y="933"/>
                  </a:lnTo>
                  <a:lnTo>
                    <a:pt x="4811" y="905"/>
                  </a:lnTo>
                  <a:lnTo>
                    <a:pt x="4824" y="875"/>
                  </a:lnTo>
                  <a:lnTo>
                    <a:pt x="4834" y="844"/>
                  </a:lnTo>
                  <a:lnTo>
                    <a:pt x="4843" y="811"/>
                  </a:lnTo>
                  <a:lnTo>
                    <a:pt x="4851" y="777"/>
                  </a:lnTo>
                  <a:lnTo>
                    <a:pt x="4857" y="743"/>
                  </a:lnTo>
                  <a:lnTo>
                    <a:pt x="4862" y="706"/>
                  </a:lnTo>
                  <a:lnTo>
                    <a:pt x="4865" y="669"/>
                  </a:lnTo>
                  <a:lnTo>
                    <a:pt x="4866" y="631"/>
                  </a:lnTo>
                  <a:lnTo>
                    <a:pt x="4865" y="606"/>
                  </a:lnTo>
                  <a:lnTo>
                    <a:pt x="4864" y="583"/>
                  </a:lnTo>
                  <a:lnTo>
                    <a:pt x="4862" y="559"/>
                  </a:lnTo>
                  <a:lnTo>
                    <a:pt x="4860" y="537"/>
                  </a:lnTo>
                  <a:lnTo>
                    <a:pt x="4857" y="515"/>
                  </a:lnTo>
                  <a:lnTo>
                    <a:pt x="4853" y="494"/>
                  </a:lnTo>
                  <a:lnTo>
                    <a:pt x="4848" y="474"/>
                  </a:lnTo>
                  <a:lnTo>
                    <a:pt x="4843" y="453"/>
                  </a:lnTo>
                  <a:lnTo>
                    <a:pt x="4837" y="434"/>
                  </a:lnTo>
                  <a:lnTo>
                    <a:pt x="4831" y="416"/>
                  </a:lnTo>
                  <a:lnTo>
                    <a:pt x="4825" y="397"/>
                  </a:lnTo>
                  <a:lnTo>
                    <a:pt x="4818" y="380"/>
                  </a:lnTo>
                  <a:lnTo>
                    <a:pt x="4809" y="363"/>
                  </a:lnTo>
                  <a:lnTo>
                    <a:pt x="4801" y="346"/>
                  </a:lnTo>
                  <a:lnTo>
                    <a:pt x="4793" y="330"/>
                  </a:lnTo>
                  <a:lnTo>
                    <a:pt x="4784" y="315"/>
                  </a:lnTo>
                  <a:lnTo>
                    <a:pt x="4766" y="285"/>
                  </a:lnTo>
                  <a:lnTo>
                    <a:pt x="4747" y="259"/>
                  </a:lnTo>
                  <a:lnTo>
                    <a:pt x="4727" y="234"/>
                  </a:lnTo>
                  <a:lnTo>
                    <a:pt x="4707" y="212"/>
                  </a:lnTo>
                  <a:lnTo>
                    <a:pt x="4691" y="197"/>
                  </a:lnTo>
                  <a:lnTo>
                    <a:pt x="4676" y="182"/>
                  </a:lnTo>
                  <a:lnTo>
                    <a:pt x="4661" y="169"/>
                  </a:lnTo>
                  <a:lnTo>
                    <a:pt x="4644" y="157"/>
                  </a:lnTo>
                  <a:lnTo>
                    <a:pt x="4628" y="145"/>
                  </a:lnTo>
                  <a:lnTo>
                    <a:pt x="4612" y="133"/>
                  </a:lnTo>
                  <a:lnTo>
                    <a:pt x="4595" y="123"/>
                  </a:lnTo>
                  <a:lnTo>
                    <a:pt x="4578" y="114"/>
                  </a:lnTo>
                  <a:lnTo>
                    <a:pt x="4561" y="105"/>
                  </a:lnTo>
                  <a:lnTo>
                    <a:pt x="4543" y="97"/>
                  </a:lnTo>
                  <a:lnTo>
                    <a:pt x="4525" y="88"/>
                  </a:lnTo>
                  <a:lnTo>
                    <a:pt x="4508" y="81"/>
                  </a:lnTo>
                  <a:lnTo>
                    <a:pt x="4490" y="74"/>
                  </a:lnTo>
                  <a:lnTo>
                    <a:pt x="4472" y="68"/>
                  </a:lnTo>
                  <a:lnTo>
                    <a:pt x="4454" y="62"/>
                  </a:lnTo>
                  <a:lnTo>
                    <a:pt x="4436" y="57"/>
                  </a:lnTo>
                  <a:lnTo>
                    <a:pt x="4399" y="49"/>
                  </a:lnTo>
                  <a:lnTo>
                    <a:pt x="4364" y="42"/>
                  </a:lnTo>
                  <a:lnTo>
                    <a:pt x="4328" y="36"/>
                  </a:lnTo>
                  <a:lnTo>
                    <a:pt x="4292" y="31"/>
                  </a:lnTo>
                  <a:lnTo>
                    <a:pt x="4257" y="28"/>
                  </a:lnTo>
                  <a:lnTo>
                    <a:pt x="4223" y="25"/>
                  </a:lnTo>
                  <a:lnTo>
                    <a:pt x="4189" y="24"/>
                  </a:lnTo>
                  <a:lnTo>
                    <a:pt x="4158" y="23"/>
                  </a:lnTo>
                  <a:lnTo>
                    <a:pt x="4127" y="23"/>
                  </a:lnTo>
                  <a:lnTo>
                    <a:pt x="4098" y="23"/>
                  </a:lnTo>
                  <a:lnTo>
                    <a:pt x="4070" y="23"/>
                  </a:lnTo>
                  <a:lnTo>
                    <a:pt x="4045" y="23"/>
                  </a:lnTo>
                  <a:lnTo>
                    <a:pt x="4027" y="23"/>
                  </a:lnTo>
                  <a:lnTo>
                    <a:pt x="4008" y="23"/>
                  </a:lnTo>
                  <a:lnTo>
                    <a:pt x="3990" y="23"/>
                  </a:lnTo>
                  <a:lnTo>
                    <a:pt x="3972" y="24"/>
                  </a:lnTo>
                  <a:lnTo>
                    <a:pt x="3953" y="24"/>
                  </a:lnTo>
                  <a:lnTo>
                    <a:pt x="3937" y="25"/>
                  </a:lnTo>
                  <a:lnTo>
                    <a:pt x="3920" y="25"/>
                  </a:lnTo>
                  <a:lnTo>
                    <a:pt x="3904" y="25"/>
                  </a:lnTo>
                  <a:lnTo>
                    <a:pt x="3889" y="26"/>
                  </a:lnTo>
                  <a:lnTo>
                    <a:pt x="3876" y="26"/>
                  </a:lnTo>
                  <a:lnTo>
                    <a:pt x="3863" y="27"/>
                  </a:lnTo>
                  <a:lnTo>
                    <a:pt x="3851" y="27"/>
                  </a:lnTo>
                  <a:lnTo>
                    <a:pt x="3834" y="28"/>
                  </a:lnTo>
                  <a:lnTo>
                    <a:pt x="3823" y="28"/>
                  </a:lnTo>
                  <a:lnTo>
                    <a:pt x="3815" y="28"/>
                  </a:lnTo>
                  <a:lnTo>
                    <a:pt x="3801" y="27"/>
                  </a:lnTo>
                  <a:lnTo>
                    <a:pt x="3790" y="27"/>
                  </a:lnTo>
                  <a:lnTo>
                    <a:pt x="3779" y="26"/>
                  </a:lnTo>
                  <a:lnTo>
                    <a:pt x="3767" y="26"/>
                  </a:lnTo>
                  <a:lnTo>
                    <a:pt x="3754" y="25"/>
                  </a:lnTo>
                  <a:lnTo>
                    <a:pt x="3740" y="25"/>
                  </a:lnTo>
                  <a:lnTo>
                    <a:pt x="3725" y="25"/>
                  </a:lnTo>
                  <a:lnTo>
                    <a:pt x="3711" y="24"/>
                  </a:lnTo>
                  <a:lnTo>
                    <a:pt x="3696" y="24"/>
                  </a:lnTo>
                  <a:lnTo>
                    <a:pt x="3680" y="23"/>
                  </a:lnTo>
                  <a:lnTo>
                    <a:pt x="3665" y="23"/>
                  </a:lnTo>
                  <a:lnTo>
                    <a:pt x="3651" y="23"/>
                  </a:lnTo>
                  <a:lnTo>
                    <a:pt x="3637" y="23"/>
                  </a:lnTo>
                  <a:lnTo>
                    <a:pt x="3624" y="24"/>
                  </a:lnTo>
                  <a:lnTo>
                    <a:pt x="3616" y="26"/>
                  </a:lnTo>
                  <a:lnTo>
                    <a:pt x="3613" y="28"/>
                  </a:lnTo>
                  <a:lnTo>
                    <a:pt x="3611" y="30"/>
                  </a:lnTo>
                  <a:lnTo>
                    <a:pt x="3610" y="33"/>
                  </a:lnTo>
                  <a:lnTo>
                    <a:pt x="3610" y="37"/>
                  </a:lnTo>
                  <a:lnTo>
                    <a:pt x="3610" y="39"/>
                  </a:lnTo>
                  <a:lnTo>
                    <a:pt x="3611" y="41"/>
                  </a:lnTo>
                  <a:lnTo>
                    <a:pt x="3612" y="43"/>
                  </a:lnTo>
                  <a:lnTo>
                    <a:pt x="3614" y="44"/>
                  </a:lnTo>
                  <a:lnTo>
                    <a:pt x="3618" y="46"/>
                  </a:lnTo>
                  <a:lnTo>
                    <a:pt x="3623" y="47"/>
                  </a:lnTo>
                  <a:lnTo>
                    <a:pt x="3632" y="47"/>
                  </a:lnTo>
                  <a:lnTo>
                    <a:pt x="3641" y="47"/>
                  </a:lnTo>
                  <a:lnTo>
                    <a:pt x="3652" y="48"/>
                  </a:lnTo>
                  <a:lnTo>
                    <a:pt x="3662" y="49"/>
                  </a:lnTo>
                  <a:lnTo>
                    <a:pt x="3671" y="50"/>
                  </a:lnTo>
                  <a:lnTo>
                    <a:pt x="3679" y="52"/>
                  </a:lnTo>
                  <a:lnTo>
                    <a:pt x="3692" y="55"/>
                  </a:lnTo>
                  <a:lnTo>
                    <a:pt x="3703" y="58"/>
                  </a:lnTo>
                  <a:lnTo>
                    <a:pt x="3713" y="63"/>
                  </a:lnTo>
                  <a:lnTo>
                    <a:pt x="3721" y="68"/>
                  </a:lnTo>
                  <a:lnTo>
                    <a:pt x="3728" y="74"/>
                  </a:lnTo>
                  <a:lnTo>
                    <a:pt x="3733" y="81"/>
                  </a:lnTo>
                  <a:lnTo>
                    <a:pt x="3738" y="90"/>
                  </a:lnTo>
                  <a:lnTo>
                    <a:pt x="3743" y="99"/>
                  </a:lnTo>
                  <a:lnTo>
                    <a:pt x="3746" y="109"/>
                  </a:lnTo>
                  <a:lnTo>
                    <a:pt x="3748" y="120"/>
                  </a:lnTo>
                  <a:lnTo>
                    <a:pt x="3749" y="132"/>
                  </a:lnTo>
                  <a:lnTo>
                    <a:pt x="3750" y="146"/>
                  </a:lnTo>
                  <a:lnTo>
                    <a:pt x="3751" y="153"/>
                  </a:lnTo>
                  <a:lnTo>
                    <a:pt x="3751" y="161"/>
                  </a:lnTo>
                  <a:lnTo>
                    <a:pt x="3752" y="169"/>
                  </a:lnTo>
                  <a:lnTo>
                    <a:pt x="3752" y="178"/>
                  </a:lnTo>
                  <a:lnTo>
                    <a:pt x="3752" y="187"/>
                  </a:lnTo>
                  <a:lnTo>
                    <a:pt x="3753" y="197"/>
                  </a:lnTo>
                  <a:lnTo>
                    <a:pt x="3753" y="208"/>
                  </a:lnTo>
                  <a:lnTo>
                    <a:pt x="3753" y="219"/>
                  </a:lnTo>
                  <a:lnTo>
                    <a:pt x="3753" y="232"/>
                  </a:lnTo>
                  <a:lnTo>
                    <a:pt x="3753" y="246"/>
                  </a:lnTo>
                  <a:lnTo>
                    <a:pt x="3753" y="263"/>
                  </a:lnTo>
                  <a:lnTo>
                    <a:pt x="3753" y="280"/>
                  </a:lnTo>
                  <a:lnTo>
                    <a:pt x="3754" y="299"/>
                  </a:lnTo>
                  <a:lnTo>
                    <a:pt x="3754" y="321"/>
                  </a:lnTo>
                  <a:lnTo>
                    <a:pt x="3754" y="345"/>
                  </a:lnTo>
                  <a:lnTo>
                    <a:pt x="3754" y="371"/>
                  </a:lnTo>
                  <a:lnTo>
                    <a:pt x="3754" y="399"/>
                  </a:lnTo>
                  <a:lnTo>
                    <a:pt x="3754" y="431"/>
                  </a:lnTo>
                  <a:lnTo>
                    <a:pt x="3754" y="465"/>
                  </a:lnTo>
                  <a:lnTo>
                    <a:pt x="3754" y="502"/>
                  </a:lnTo>
                  <a:lnTo>
                    <a:pt x="3754" y="793"/>
                  </a:lnTo>
                  <a:close/>
                  <a:moveTo>
                    <a:pt x="3892" y="476"/>
                  </a:moveTo>
                  <a:lnTo>
                    <a:pt x="3892" y="451"/>
                  </a:lnTo>
                  <a:lnTo>
                    <a:pt x="3892" y="426"/>
                  </a:lnTo>
                  <a:lnTo>
                    <a:pt x="3892" y="400"/>
                  </a:lnTo>
                  <a:lnTo>
                    <a:pt x="3892" y="375"/>
                  </a:lnTo>
                  <a:lnTo>
                    <a:pt x="3892" y="348"/>
                  </a:lnTo>
                  <a:lnTo>
                    <a:pt x="3892" y="323"/>
                  </a:lnTo>
                  <a:lnTo>
                    <a:pt x="3892" y="298"/>
                  </a:lnTo>
                  <a:lnTo>
                    <a:pt x="3892" y="273"/>
                  </a:lnTo>
                  <a:lnTo>
                    <a:pt x="3892" y="249"/>
                  </a:lnTo>
                  <a:lnTo>
                    <a:pt x="3892" y="226"/>
                  </a:lnTo>
                  <a:lnTo>
                    <a:pt x="3892" y="205"/>
                  </a:lnTo>
                  <a:lnTo>
                    <a:pt x="3892" y="184"/>
                  </a:lnTo>
                  <a:lnTo>
                    <a:pt x="3893" y="166"/>
                  </a:lnTo>
                  <a:lnTo>
                    <a:pt x="3893" y="150"/>
                  </a:lnTo>
                  <a:lnTo>
                    <a:pt x="3893" y="135"/>
                  </a:lnTo>
                  <a:lnTo>
                    <a:pt x="3893" y="124"/>
                  </a:lnTo>
                  <a:lnTo>
                    <a:pt x="3894" y="118"/>
                  </a:lnTo>
                  <a:lnTo>
                    <a:pt x="3894" y="112"/>
                  </a:lnTo>
                  <a:lnTo>
                    <a:pt x="3896" y="107"/>
                  </a:lnTo>
                  <a:lnTo>
                    <a:pt x="3898" y="103"/>
                  </a:lnTo>
                  <a:lnTo>
                    <a:pt x="3900" y="100"/>
                  </a:lnTo>
                  <a:lnTo>
                    <a:pt x="3904" y="97"/>
                  </a:lnTo>
                  <a:lnTo>
                    <a:pt x="3908" y="94"/>
                  </a:lnTo>
                  <a:lnTo>
                    <a:pt x="3914" y="91"/>
                  </a:lnTo>
                  <a:lnTo>
                    <a:pt x="3921" y="88"/>
                  </a:lnTo>
                  <a:lnTo>
                    <a:pt x="3931" y="86"/>
                  </a:lnTo>
                  <a:lnTo>
                    <a:pt x="3944" y="84"/>
                  </a:lnTo>
                  <a:lnTo>
                    <a:pt x="3959" y="82"/>
                  </a:lnTo>
                  <a:lnTo>
                    <a:pt x="3968" y="82"/>
                  </a:lnTo>
                  <a:lnTo>
                    <a:pt x="3976" y="81"/>
                  </a:lnTo>
                  <a:lnTo>
                    <a:pt x="3984" y="80"/>
                  </a:lnTo>
                  <a:lnTo>
                    <a:pt x="3992" y="80"/>
                  </a:lnTo>
                  <a:lnTo>
                    <a:pt x="4007" y="79"/>
                  </a:lnTo>
                  <a:lnTo>
                    <a:pt x="4020" y="79"/>
                  </a:lnTo>
                  <a:lnTo>
                    <a:pt x="4057" y="79"/>
                  </a:lnTo>
                  <a:lnTo>
                    <a:pt x="4094" y="80"/>
                  </a:lnTo>
                  <a:lnTo>
                    <a:pt x="4129" y="82"/>
                  </a:lnTo>
                  <a:lnTo>
                    <a:pt x="4166" y="85"/>
                  </a:lnTo>
                  <a:lnTo>
                    <a:pt x="4202" y="90"/>
                  </a:lnTo>
                  <a:lnTo>
                    <a:pt x="4236" y="96"/>
                  </a:lnTo>
                  <a:lnTo>
                    <a:pt x="4271" y="103"/>
                  </a:lnTo>
                  <a:lnTo>
                    <a:pt x="4305" y="111"/>
                  </a:lnTo>
                  <a:lnTo>
                    <a:pt x="4323" y="116"/>
                  </a:lnTo>
                  <a:lnTo>
                    <a:pt x="4339" y="122"/>
                  </a:lnTo>
                  <a:lnTo>
                    <a:pt x="4356" y="128"/>
                  </a:lnTo>
                  <a:lnTo>
                    <a:pt x="4373" y="135"/>
                  </a:lnTo>
                  <a:lnTo>
                    <a:pt x="4389" y="143"/>
                  </a:lnTo>
                  <a:lnTo>
                    <a:pt x="4405" y="151"/>
                  </a:lnTo>
                  <a:lnTo>
                    <a:pt x="4422" y="159"/>
                  </a:lnTo>
                  <a:lnTo>
                    <a:pt x="4438" y="168"/>
                  </a:lnTo>
                  <a:lnTo>
                    <a:pt x="4453" y="177"/>
                  </a:lnTo>
                  <a:lnTo>
                    <a:pt x="4469" y="188"/>
                  </a:lnTo>
                  <a:lnTo>
                    <a:pt x="4485" y="199"/>
                  </a:lnTo>
                  <a:lnTo>
                    <a:pt x="4500" y="211"/>
                  </a:lnTo>
                  <a:lnTo>
                    <a:pt x="4515" y="223"/>
                  </a:lnTo>
                  <a:lnTo>
                    <a:pt x="4530" y="237"/>
                  </a:lnTo>
                  <a:lnTo>
                    <a:pt x="4545" y="251"/>
                  </a:lnTo>
                  <a:lnTo>
                    <a:pt x="4560" y="266"/>
                  </a:lnTo>
                  <a:lnTo>
                    <a:pt x="4572" y="280"/>
                  </a:lnTo>
                  <a:lnTo>
                    <a:pt x="4585" y="295"/>
                  </a:lnTo>
                  <a:lnTo>
                    <a:pt x="4599" y="313"/>
                  </a:lnTo>
                  <a:lnTo>
                    <a:pt x="4613" y="331"/>
                  </a:lnTo>
                  <a:lnTo>
                    <a:pt x="4626" y="351"/>
                  </a:lnTo>
                  <a:lnTo>
                    <a:pt x="4639" y="374"/>
                  </a:lnTo>
                  <a:lnTo>
                    <a:pt x="4652" y="397"/>
                  </a:lnTo>
                  <a:lnTo>
                    <a:pt x="4664" y="422"/>
                  </a:lnTo>
                  <a:lnTo>
                    <a:pt x="4675" y="448"/>
                  </a:lnTo>
                  <a:lnTo>
                    <a:pt x="4685" y="477"/>
                  </a:lnTo>
                  <a:lnTo>
                    <a:pt x="4694" y="506"/>
                  </a:lnTo>
                  <a:lnTo>
                    <a:pt x="4703" y="538"/>
                  </a:lnTo>
                  <a:lnTo>
                    <a:pt x="4707" y="554"/>
                  </a:lnTo>
                  <a:lnTo>
                    <a:pt x="4710" y="571"/>
                  </a:lnTo>
                  <a:lnTo>
                    <a:pt x="4712" y="589"/>
                  </a:lnTo>
                  <a:lnTo>
                    <a:pt x="4714" y="606"/>
                  </a:lnTo>
                  <a:lnTo>
                    <a:pt x="4717" y="644"/>
                  </a:lnTo>
                  <a:lnTo>
                    <a:pt x="4718" y="682"/>
                  </a:lnTo>
                  <a:lnTo>
                    <a:pt x="4717" y="710"/>
                  </a:lnTo>
                  <a:lnTo>
                    <a:pt x="4716" y="739"/>
                  </a:lnTo>
                  <a:lnTo>
                    <a:pt x="4713" y="767"/>
                  </a:lnTo>
                  <a:lnTo>
                    <a:pt x="4710" y="796"/>
                  </a:lnTo>
                  <a:lnTo>
                    <a:pt x="4705" y="823"/>
                  </a:lnTo>
                  <a:lnTo>
                    <a:pt x="4698" y="851"/>
                  </a:lnTo>
                  <a:lnTo>
                    <a:pt x="4692" y="878"/>
                  </a:lnTo>
                  <a:lnTo>
                    <a:pt x="4684" y="905"/>
                  </a:lnTo>
                  <a:lnTo>
                    <a:pt x="4675" y="930"/>
                  </a:lnTo>
                  <a:lnTo>
                    <a:pt x="4666" y="955"/>
                  </a:lnTo>
                  <a:lnTo>
                    <a:pt x="4655" y="978"/>
                  </a:lnTo>
                  <a:lnTo>
                    <a:pt x="4642" y="1000"/>
                  </a:lnTo>
                  <a:lnTo>
                    <a:pt x="4630" y="1022"/>
                  </a:lnTo>
                  <a:lnTo>
                    <a:pt x="4616" y="1041"/>
                  </a:lnTo>
                  <a:lnTo>
                    <a:pt x="4602" y="1060"/>
                  </a:lnTo>
                  <a:lnTo>
                    <a:pt x="4585" y="1076"/>
                  </a:lnTo>
                  <a:lnTo>
                    <a:pt x="4573" y="1088"/>
                  </a:lnTo>
                  <a:lnTo>
                    <a:pt x="4561" y="1099"/>
                  </a:lnTo>
                  <a:lnTo>
                    <a:pt x="4548" y="1111"/>
                  </a:lnTo>
                  <a:lnTo>
                    <a:pt x="4534" y="1122"/>
                  </a:lnTo>
                  <a:lnTo>
                    <a:pt x="4519" y="1132"/>
                  </a:lnTo>
                  <a:lnTo>
                    <a:pt x="4505" y="1141"/>
                  </a:lnTo>
                  <a:lnTo>
                    <a:pt x="4491" y="1150"/>
                  </a:lnTo>
                  <a:lnTo>
                    <a:pt x="4475" y="1159"/>
                  </a:lnTo>
                  <a:lnTo>
                    <a:pt x="4459" y="1168"/>
                  </a:lnTo>
                  <a:lnTo>
                    <a:pt x="4444" y="1176"/>
                  </a:lnTo>
                  <a:lnTo>
                    <a:pt x="4428" y="1183"/>
                  </a:lnTo>
                  <a:lnTo>
                    <a:pt x="4410" y="1189"/>
                  </a:lnTo>
                  <a:lnTo>
                    <a:pt x="4394" y="1196"/>
                  </a:lnTo>
                  <a:lnTo>
                    <a:pt x="4377" y="1201"/>
                  </a:lnTo>
                  <a:lnTo>
                    <a:pt x="4359" y="1206"/>
                  </a:lnTo>
                  <a:lnTo>
                    <a:pt x="4342" y="1211"/>
                  </a:lnTo>
                  <a:lnTo>
                    <a:pt x="4324" y="1215"/>
                  </a:lnTo>
                  <a:lnTo>
                    <a:pt x="4305" y="1220"/>
                  </a:lnTo>
                  <a:lnTo>
                    <a:pt x="4287" y="1223"/>
                  </a:lnTo>
                  <a:lnTo>
                    <a:pt x="4269" y="1225"/>
                  </a:lnTo>
                  <a:lnTo>
                    <a:pt x="4251" y="1227"/>
                  </a:lnTo>
                  <a:lnTo>
                    <a:pt x="4232" y="1229"/>
                  </a:lnTo>
                  <a:lnTo>
                    <a:pt x="4213" y="1230"/>
                  </a:lnTo>
                  <a:lnTo>
                    <a:pt x="4194" y="1230"/>
                  </a:lnTo>
                  <a:lnTo>
                    <a:pt x="4159" y="1230"/>
                  </a:lnTo>
                  <a:lnTo>
                    <a:pt x="4126" y="1228"/>
                  </a:lnTo>
                  <a:lnTo>
                    <a:pt x="4097" y="1227"/>
                  </a:lnTo>
                  <a:lnTo>
                    <a:pt x="4070" y="1224"/>
                  </a:lnTo>
                  <a:lnTo>
                    <a:pt x="4047" y="1221"/>
                  </a:lnTo>
                  <a:lnTo>
                    <a:pt x="4025" y="1218"/>
                  </a:lnTo>
                  <a:lnTo>
                    <a:pt x="4005" y="1213"/>
                  </a:lnTo>
                  <a:lnTo>
                    <a:pt x="3989" y="1208"/>
                  </a:lnTo>
                  <a:lnTo>
                    <a:pt x="3974" y="1203"/>
                  </a:lnTo>
                  <a:lnTo>
                    <a:pt x="3960" y="1198"/>
                  </a:lnTo>
                  <a:lnTo>
                    <a:pt x="3948" y="1193"/>
                  </a:lnTo>
                  <a:lnTo>
                    <a:pt x="3939" y="1187"/>
                  </a:lnTo>
                  <a:lnTo>
                    <a:pt x="3931" y="1181"/>
                  </a:lnTo>
                  <a:lnTo>
                    <a:pt x="3924" y="1176"/>
                  </a:lnTo>
                  <a:lnTo>
                    <a:pt x="3918" y="1170"/>
                  </a:lnTo>
                  <a:lnTo>
                    <a:pt x="3914" y="1164"/>
                  </a:lnTo>
                  <a:lnTo>
                    <a:pt x="3911" y="1158"/>
                  </a:lnTo>
                  <a:lnTo>
                    <a:pt x="3907" y="1151"/>
                  </a:lnTo>
                  <a:lnTo>
                    <a:pt x="3905" y="1142"/>
                  </a:lnTo>
                  <a:lnTo>
                    <a:pt x="3903" y="1132"/>
                  </a:lnTo>
                  <a:lnTo>
                    <a:pt x="3901" y="1121"/>
                  </a:lnTo>
                  <a:lnTo>
                    <a:pt x="3900" y="1110"/>
                  </a:lnTo>
                  <a:lnTo>
                    <a:pt x="3898" y="1097"/>
                  </a:lnTo>
                  <a:lnTo>
                    <a:pt x="3897" y="1085"/>
                  </a:lnTo>
                  <a:lnTo>
                    <a:pt x="3897" y="1073"/>
                  </a:lnTo>
                  <a:lnTo>
                    <a:pt x="3896" y="1061"/>
                  </a:lnTo>
                  <a:lnTo>
                    <a:pt x="3895" y="1049"/>
                  </a:lnTo>
                  <a:lnTo>
                    <a:pt x="3895" y="1038"/>
                  </a:lnTo>
                  <a:lnTo>
                    <a:pt x="3895" y="1031"/>
                  </a:lnTo>
                  <a:lnTo>
                    <a:pt x="3894" y="1021"/>
                  </a:lnTo>
                  <a:lnTo>
                    <a:pt x="3894" y="1009"/>
                  </a:lnTo>
                  <a:lnTo>
                    <a:pt x="3894" y="993"/>
                  </a:lnTo>
                  <a:lnTo>
                    <a:pt x="3893" y="976"/>
                  </a:lnTo>
                  <a:lnTo>
                    <a:pt x="3893" y="958"/>
                  </a:lnTo>
                  <a:lnTo>
                    <a:pt x="3893" y="936"/>
                  </a:lnTo>
                  <a:lnTo>
                    <a:pt x="3893" y="913"/>
                  </a:lnTo>
                  <a:lnTo>
                    <a:pt x="3893" y="888"/>
                  </a:lnTo>
                  <a:lnTo>
                    <a:pt x="3892" y="862"/>
                  </a:lnTo>
                  <a:lnTo>
                    <a:pt x="3892" y="834"/>
                  </a:lnTo>
                  <a:lnTo>
                    <a:pt x="3892" y="806"/>
                  </a:lnTo>
                  <a:lnTo>
                    <a:pt x="3892" y="775"/>
                  </a:lnTo>
                  <a:lnTo>
                    <a:pt x="3892" y="745"/>
                  </a:lnTo>
                  <a:lnTo>
                    <a:pt x="3892" y="713"/>
                  </a:lnTo>
                  <a:lnTo>
                    <a:pt x="3892" y="681"/>
                  </a:lnTo>
                  <a:lnTo>
                    <a:pt x="3892" y="476"/>
                  </a:lnTo>
                  <a:close/>
                  <a:moveTo>
                    <a:pt x="5766" y="502"/>
                  </a:moveTo>
                  <a:lnTo>
                    <a:pt x="5766" y="465"/>
                  </a:lnTo>
                  <a:lnTo>
                    <a:pt x="5766" y="431"/>
                  </a:lnTo>
                  <a:lnTo>
                    <a:pt x="5766" y="399"/>
                  </a:lnTo>
                  <a:lnTo>
                    <a:pt x="5766" y="371"/>
                  </a:lnTo>
                  <a:lnTo>
                    <a:pt x="5766" y="345"/>
                  </a:lnTo>
                  <a:lnTo>
                    <a:pt x="5766" y="321"/>
                  </a:lnTo>
                  <a:lnTo>
                    <a:pt x="5766" y="299"/>
                  </a:lnTo>
                  <a:lnTo>
                    <a:pt x="5766" y="280"/>
                  </a:lnTo>
                  <a:lnTo>
                    <a:pt x="5766" y="263"/>
                  </a:lnTo>
                  <a:lnTo>
                    <a:pt x="5766" y="246"/>
                  </a:lnTo>
                  <a:lnTo>
                    <a:pt x="5767" y="232"/>
                  </a:lnTo>
                  <a:lnTo>
                    <a:pt x="5767" y="219"/>
                  </a:lnTo>
                  <a:lnTo>
                    <a:pt x="5767" y="208"/>
                  </a:lnTo>
                  <a:lnTo>
                    <a:pt x="5767" y="197"/>
                  </a:lnTo>
                  <a:lnTo>
                    <a:pt x="5767" y="187"/>
                  </a:lnTo>
                  <a:lnTo>
                    <a:pt x="5768" y="178"/>
                  </a:lnTo>
                  <a:lnTo>
                    <a:pt x="5768" y="169"/>
                  </a:lnTo>
                  <a:lnTo>
                    <a:pt x="5768" y="161"/>
                  </a:lnTo>
                  <a:lnTo>
                    <a:pt x="5769" y="153"/>
                  </a:lnTo>
                  <a:lnTo>
                    <a:pt x="5769" y="146"/>
                  </a:lnTo>
                  <a:lnTo>
                    <a:pt x="5771" y="125"/>
                  </a:lnTo>
                  <a:lnTo>
                    <a:pt x="5774" y="108"/>
                  </a:lnTo>
                  <a:lnTo>
                    <a:pt x="5776" y="100"/>
                  </a:lnTo>
                  <a:lnTo>
                    <a:pt x="5779" y="93"/>
                  </a:lnTo>
                  <a:lnTo>
                    <a:pt x="5782" y="85"/>
                  </a:lnTo>
                  <a:lnTo>
                    <a:pt x="5785" y="79"/>
                  </a:lnTo>
                  <a:lnTo>
                    <a:pt x="5789" y="74"/>
                  </a:lnTo>
                  <a:lnTo>
                    <a:pt x="5793" y="69"/>
                  </a:lnTo>
                  <a:lnTo>
                    <a:pt x="5798" y="65"/>
                  </a:lnTo>
                  <a:lnTo>
                    <a:pt x="5803" y="61"/>
                  </a:lnTo>
                  <a:lnTo>
                    <a:pt x="5809" y="58"/>
                  </a:lnTo>
                  <a:lnTo>
                    <a:pt x="5815" y="55"/>
                  </a:lnTo>
                  <a:lnTo>
                    <a:pt x="5822" y="53"/>
                  </a:lnTo>
                  <a:lnTo>
                    <a:pt x="5830" y="52"/>
                  </a:lnTo>
                  <a:lnTo>
                    <a:pt x="5844" y="49"/>
                  </a:lnTo>
                  <a:lnTo>
                    <a:pt x="5854" y="48"/>
                  </a:lnTo>
                  <a:lnTo>
                    <a:pt x="5863" y="47"/>
                  </a:lnTo>
                  <a:lnTo>
                    <a:pt x="5872" y="47"/>
                  </a:lnTo>
                  <a:lnTo>
                    <a:pt x="5876" y="46"/>
                  </a:lnTo>
                  <a:lnTo>
                    <a:pt x="5881" y="44"/>
                  </a:lnTo>
                  <a:lnTo>
                    <a:pt x="5882" y="43"/>
                  </a:lnTo>
                  <a:lnTo>
                    <a:pt x="5883" y="41"/>
                  </a:lnTo>
                  <a:lnTo>
                    <a:pt x="5884" y="39"/>
                  </a:lnTo>
                  <a:lnTo>
                    <a:pt x="5885" y="37"/>
                  </a:lnTo>
                  <a:lnTo>
                    <a:pt x="5884" y="33"/>
                  </a:lnTo>
                  <a:lnTo>
                    <a:pt x="5883" y="30"/>
                  </a:lnTo>
                  <a:lnTo>
                    <a:pt x="5881" y="28"/>
                  </a:lnTo>
                  <a:lnTo>
                    <a:pt x="5878" y="26"/>
                  </a:lnTo>
                  <a:lnTo>
                    <a:pt x="5870" y="24"/>
                  </a:lnTo>
                  <a:lnTo>
                    <a:pt x="5859" y="23"/>
                  </a:lnTo>
                  <a:lnTo>
                    <a:pt x="5849" y="23"/>
                  </a:lnTo>
                  <a:lnTo>
                    <a:pt x="5838" y="23"/>
                  </a:lnTo>
                  <a:lnTo>
                    <a:pt x="5826" y="23"/>
                  </a:lnTo>
                  <a:lnTo>
                    <a:pt x="5813" y="24"/>
                  </a:lnTo>
                  <a:lnTo>
                    <a:pt x="5801" y="24"/>
                  </a:lnTo>
                  <a:lnTo>
                    <a:pt x="5788" y="24"/>
                  </a:lnTo>
                  <a:lnTo>
                    <a:pt x="5775" y="25"/>
                  </a:lnTo>
                  <a:lnTo>
                    <a:pt x="5762" y="25"/>
                  </a:lnTo>
                  <a:lnTo>
                    <a:pt x="5750" y="26"/>
                  </a:lnTo>
                  <a:lnTo>
                    <a:pt x="5739" y="26"/>
                  </a:lnTo>
                  <a:lnTo>
                    <a:pt x="5729" y="27"/>
                  </a:lnTo>
                  <a:lnTo>
                    <a:pt x="5718" y="27"/>
                  </a:lnTo>
                  <a:lnTo>
                    <a:pt x="5704" y="28"/>
                  </a:lnTo>
                  <a:lnTo>
                    <a:pt x="5697" y="28"/>
                  </a:lnTo>
                  <a:lnTo>
                    <a:pt x="5690" y="28"/>
                  </a:lnTo>
                  <a:lnTo>
                    <a:pt x="5676" y="27"/>
                  </a:lnTo>
                  <a:lnTo>
                    <a:pt x="5666" y="27"/>
                  </a:lnTo>
                  <a:lnTo>
                    <a:pt x="5655" y="26"/>
                  </a:lnTo>
                  <a:lnTo>
                    <a:pt x="5643" y="26"/>
                  </a:lnTo>
                  <a:lnTo>
                    <a:pt x="5631" y="25"/>
                  </a:lnTo>
                  <a:lnTo>
                    <a:pt x="5618" y="25"/>
                  </a:lnTo>
                  <a:lnTo>
                    <a:pt x="5604" y="24"/>
                  </a:lnTo>
                  <a:lnTo>
                    <a:pt x="5591" y="24"/>
                  </a:lnTo>
                  <a:lnTo>
                    <a:pt x="5578" y="24"/>
                  </a:lnTo>
                  <a:lnTo>
                    <a:pt x="5566" y="23"/>
                  </a:lnTo>
                  <a:lnTo>
                    <a:pt x="5553" y="23"/>
                  </a:lnTo>
                  <a:lnTo>
                    <a:pt x="5541" y="23"/>
                  </a:lnTo>
                  <a:lnTo>
                    <a:pt x="5530" y="23"/>
                  </a:lnTo>
                  <a:lnTo>
                    <a:pt x="5519" y="24"/>
                  </a:lnTo>
                  <a:lnTo>
                    <a:pt x="5511" y="26"/>
                  </a:lnTo>
                  <a:lnTo>
                    <a:pt x="5508" y="28"/>
                  </a:lnTo>
                  <a:lnTo>
                    <a:pt x="5506" y="30"/>
                  </a:lnTo>
                  <a:lnTo>
                    <a:pt x="5505" y="33"/>
                  </a:lnTo>
                  <a:lnTo>
                    <a:pt x="5505" y="37"/>
                  </a:lnTo>
                  <a:lnTo>
                    <a:pt x="5505" y="39"/>
                  </a:lnTo>
                  <a:lnTo>
                    <a:pt x="5506" y="41"/>
                  </a:lnTo>
                  <a:lnTo>
                    <a:pt x="5507" y="43"/>
                  </a:lnTo>
                  <a:lnTo>
                    <a:pt x="5509" y="44"/>
                  </a:lnTo>
                  <a:lnTo>
                    <a:pt x="5513" y="46"/>
                  </a:lnTo>
                  <a:lnTo>
                    <a:pt x="5517" y="47"/>
                  </a:lnTo>
                  <a:lnTo>
                    <a:pt x="5528" y="47"/>
                  </a:lnTo>
                  <a:lnTo>
                    <a:pt x="5540" y="48"/>
                  </a:lnTo>
                  <a:lnTo>
                    <a:pt x="5555" y="50"/>
                  </a:lnTo>
                  <a:lnTo>
                    <a:pt x="5569" y="53"/>
                  </a:lnTo>
                  <a:lnTo>
                    <a:pt x="5575" y="55"/>
                  </a:lnTo>
                  <a:lnTo>
                    <a:pt x="5581" y="57"/>
                  </a:lnTo>
                  <a:lnTo>
                    <a:pt x="5587" y="60"/>
                  </a:lnTo>
                  <a:lnTo>
                    <a:pt x="5592" y="63"/>
                  </a:lnTo>
                  <a:lnTo>
                    <a:pt x="5597" y="67"/>
                  </a:lnTo>
                  <a:lnTo>
                    <a:pt x="5601" y="71"/>
                  </a:lnTo>
                  <a:lnTo>
                    <a:pt x="5605" y="76"/>
                  </a:lnTo>
                  <a:lnTo>
                    <a:pt x="5609" y="81"/>
                  </a:lnTo>
                  <a:lnTo>
                    <a:pt x="5613" y="87"/>
                  </a:lnTo>
                  <a:lnTo>
                    <a:pt x="5615" y="94"/>
                  </a:lnTo>
                  <a:lnTo>
                    <a:pt x="5618" y="101"/>
                  </a:lnTo>
                  <a:lnTo>
                    <a:pt x="5620" y="109"/>
                  </a:lnTo>
                  <a:lnTo>
                    <a:pt x="5623" y="125"/>
                  </a:lnTo>
                  <a:lnTo>
                    <a:pt x="5625" y="146"/>
                  </a:lnTo>
                  <a:lnTo>
                    <a:pt x="5625" y="153"/>
                  </a:lnTo>
                  <a:lnTo>
                    <a:pt x="5626" y="161"/>
                  </a:lnTo>
                  <a:lnTo>
                    <a:pt x="5626" y="169"/>
                  </a:lnTo>
                  <a:lnTo>
                    <a:pt x="5626" y="178"/>
                  </a:lnTo>
                  <a:lnTo>
                    <a:pt x="5627" y="187"/>
                  </a:lnTo>
                  <a:lnTo>
                    <a:pt x="5627" y="197"/>
                  </a:lnTo>
                  <a:lnTo>
                    <a:pt x="5627" y="208"/>
                  </a:lnTo>
                  <a:lnTo>
                    <a:pt x="5627" y="219"/>
                  </a:lnTo>
                  <a:lnTo>
                    <a:pt x="5627" y="232"/>
                  </a:lnTo>
                  <a:lnTo>
                    <a:pt x="5628" y="246"/>
                  </a:lnTo>
                  <a:lnTo>
                    <a:pt x="5628" y="263"/>
                  </a:lnTo>
                  <a:lnTo>
                    <a:pt x="5628" y="280"/>
                  </a:lnTo>
                  <a:lnTo>
                    <a:pt x="5628" y="299"/>
                  </a:lnTo>
                  <a:lnTo>
                    <a:pt x="5628" y="321"/>
                  </a:lnTo>
                  <a:lnTo>
                    <a:pt x="5628" y="345"/>
                  </a:lnTo>
                  <a:lnTo>
                    <a:pt x="5628" y="371"/>
                  </a:lnTo>
                  <a:lnTo>
                    <a:pt x="5628" y="399"/>
                  </a:lnTo>
                  <a:lnTo>
                    <a:pt x="5628" y="431"/>
                  </a:lnTo>
                  <a:lnTo>
                    <a:pt x="5628" y="465"/>
                  </a:lnTo>
                  <a:lnTo>
                    <a:pt x="5628" y="502"/>
                  </a:lnTo>
                  <a:lnTo>
                    <a:pt x="5628" y="793"/>
                  </a:lnTo>
                  <a:lnTo>
                    <a:pt x="5628" y="831"/>
                  </a:lnTo>
                  <a:lnTo>
                    <a:pt x="5628" y="869"/>
                  </a:lnTo>
                  <a:lnTo>
                    <a:pt x="5628" y="906"/>
                  </a:lnTo>
                  <a:lnTo>
                    <a:pt x="5628" y="940"/>
                  </a:lnTo>
                  <a:lnTo>
                    <a:pt x="5627" y="973"/>
                  </a:lnTo>
                  <a:lnTo>
                    <a:pt x="5627" y="1005"/>
                  </a:lnTo>
                  <a:lnTo>
                    <a:pt x="5626" y="1034"/>
                  </a:lnTo>
                  <a:lnTo>
                    <a:pt x="5626" y="1062"/>
                  </a:lnTo>
                  <a:lnTo>
                    <a:pt x="5625" y="1087"/>
                  </a:lnTo>
                  <a:lnTo>
                    <a:pt x="5623" y="1111"/>
                  </a:lnTo>
                  <a:lnTo>
                    <a:pt x="5622" y="1132"/>
                  </a:lnTo>
                  <a:lnTo>
                    <a:pt x="5620" y="1150"/>
                  </a:lnTo>
                  <a:lnTo>
                    <a:pt x="5618" y="1163"/>
                  </a:lnTo>
                  <a:lnTo>
                    <a:pt x="5616" y="1174"/>
                  </a:lnTo>
                  <a:lnTo>
                    <a:pt x="5614" y="1184"/>
                  </a:lnTo>
                  <a:lnTo>
                    <a:pt x="5612" y="1194"/>
                  </a:lnTo>
                  <a:lnTo>
                    <a:pt x="5609" y="1203"/>
                  </a:lnTo>
                  <a:lnTo>
                    <a:pt x="5605" y="1211"/>
                  </a:lnTo>
                  <a:lnTo>
                    <a:pt x="5601" y="1219"/>
                  </a:lnTo>
                  <a:lnTo>
                    <a:pt x="5597" y="1226"/>
                  </a:lnTo>
                  <a:lnTo>
                    <a:pt x="5592" y="1231"/>
                  </a:lnTo>
                  <a:lnTo>
                    <a:pt x="5586" y="1236"/>
                  </a:lnTo>
                  <a:lnTo>
                    <a:pt x="5580" y="1239"/>
                  </a:lnTo>
                  <a:lnTo>
                    <a:pt x="5572" y="1241"/>
                  </a:lnTo>
                  <a:lnTo>
                    <a:pt x="5560" y="1244"/>
                  </a:lnTo>
                  <a:lnTo>
                    <a:pt x="5547" y="1246"/>
                  </a:lnTo>
                  <a:lnTo>
                    <a:pt x="5534" y="1247"/>
                  </a:lnTo>
                  <a:lnTo>
                    <a:pt x="5522" y="1248"/>
                  </a:lnTo>
                  <a:lnTo>
                    <a:pt x="5516" y="1248"/>
                  </a:lnTo>
                  <a:lnTo>
                    <a:pt x="5512" y="1251"/>
                  </a:lnTo>
                  <a:lnTo>
                    <a:pt x="5510" y="1254"/>
                  </a:lnTo>
                  <a:lnTo>
                    <a:pt x="5509" y="1257"/>
                  </a:lnTo>
                  <a:lnTo>
                    <a:pt x="5510" y="1261"/>
                  </a:lnTo>
                  <a:lnTo>
                    <a:pt x="5511" y="1264"/>
                  </a:lnTo>
                  <a:lnTo>
                    <a:pt x="5513" y="1266"/>
                  </a:lnTo>
                  <a:lnTo>
                    <a:pt x="5516" y="1267"/>
                  </a:lnTo>
                  <a:lnTo>
                    <a:pt x="5519" y="1269"/>
                  </a:lnTo>
                  <a:lnTo>
                    <a:pt x="5524" y="1271"/>
                  </a:lnTo>
                  <a:lnTo>
                    <a:pt x="5529" y="1271"/>
                  </a:lnTo>
                  <a:lnTo>
                    <a:pt x="5535" y="1271"/>
                  </a:lnTo>
                  <a:lnTo>
                    <a:pt x="5545" y="1271"/>
                  </a:lnTo>
                  <a:lnTo>
                    <a:pt x="5557" y="1271"/>
                  </a:lnTo>
                  <a:lnTo>
                    <a:pt x="5568" y="1271"/>
                  </a:lnTo>
                  <a:lnTo>
                    <a:pt x="5581" y="1271"/>
                  </a:lnTo>
                  <a:lnTo>
                    <a:pt x="5593" y="1269"/>
                  </a:lnTo>
                  <a:lnTo>
                    <a:pt x="5606" y="1269"/>
                  </a:lnTo>
                  <a:lnTo>
                    <a:pt x="5619" y="1268"/>
                  </a:lnTo>
                  <a:lnTo>
                    <a:pt x="5632" y="1268"/>
                  </a:lnTo>
                  <a:lnTo>
                    <a:pt x="5644" y="1268"/>
                  </a:lnTo>
                  <a:lnTo>
                    <a:pt x="5655" y="1267"/>
                  </a:lnTo>
                  <a:lnTo>
                    <a:pt x="5666" y="1267"/>
                  </a:lnTo>
                  <a:lnTo>
                    <a:pt x="5676" y="1266"/>
                  </a:lnTo>
                  <a:lnTo>
                    <a:pt x="5690" y="1266"/>
                  </a:lnTo>
                  <a:lnTo>
                    <a:pt x="5697" y="1265"/>
                  </a:lnTo>
                  <a:lnTo>
                    <a:pt x="5704" y="1266"/>
                  </a:lnTo>
                  <a:lnTo>
                    <a:pt x="5719" y="1266"/>
                  </a:lnTo>
                  <a:lnTo>
                    <a:pt x="5730" y="1267"/>
                  </a:lnTo>
                  <a:lnTo>
                    <a:pt x="5741" y="1267"/>
                  </a:lnTo>
                  <a:lnTo>
                    <a:pt x="5754" y="1268"/>
                  </a:lnTo>
                  <a:lnTo>
                    <a:pt x="5767" y="1268"/>
                  </a:lnTo>
                  <a:lnTo>
                    <a:pt x="5783" y="1268"/>
                  </a:lnTo>
                  <a:lnTo>
                    <a:pt x="5798" y="1269"/>
                  </a:lnTo>
                  <a:lnTo>
                    <a:pt x="5814" y="1269"/>
                  </a:lnTo>
                  <a:lnTo>
                    <a:pt x="5831" y="1271"/>
                  </a:lnTo>
                  <a:lnTo>
                    <a:pt x="5849" y="1271"/>
                  </a:lnTo>
                  <a:lnTo>
                    <a:pt x="5865" y="1271"/>
                  </a:lnTo>
                  <a:lnTo>
                    <a:pt x="5882" y="1271"/>
                  </a:lnTo>
                  <a:lnTo>
                    <a:pt x="5900" y="1271"/>
                  </a:lnTo>
                  <a:lnTo>
                    <a:pt x="5906" y="1271"/>
                  </a:lnTo>
                  <a:lnTo>
                    <a:pt x="5912" y="1271"/>
                  </a:lnTo>
                  <a:lnTo>
                    <a:pt x="5916" y="1268"/>
                  </a:lnTo>
                  <a:lnTo>
                    <a:pt x="5920" y="1267"/>
                  </a:lnTo>
                  <a:lnTo>
                    <a:pt x="5923" y="1265"/>
                  </a:lnTo>
                  <a:lnTo>
                    <a:pt x="5925" y="1263"/>
                  </a:lnTo>
                  <a:lnTo>
                    <a:pt x="5926" y="1260"/>
                  </a:lnTo>
                  <a:lnTo>
                    <a:pt x="5926" y="1257"/>
                  </a:lnTo>
                  <a:lnTo>
                    <a:pt x="5925" y="1254"/>
                  </a:lnTo>
                  <a:lnTo>
                    <a:pt x="5923" y="1251"/>
                  </a:lnTo>
                  <a:lnTo>
                    <a:pt x="5919" y="1248"/>
                  </a:lnTo>
                  <a:lnTo>
                    <a:pt x="5913" y="1248"/>
                  </a:lnTo>
                  <a:lnTo>
                    <a:pt x="5904" y="1248"/>
                  </a:lnTo>
                  <a:lnTo>
                    <a:pt x="5893" y="1247"/>
                  </a:lnTo>
                  <a:lnTo>
                    <a:pt x="5879" y="1246"/>
                  </a:lnTo>
                  <a:lnTo>
                    <a:pt x="5865" y="1244"/>
                  </a:lnTo>
                  <a:lnTo>
                    <a:pt x="5852" y="1243"/>
                  </a:lnTo>
                  <a:lnTo>
                    <a:pt x="5839" y="1241"/>
                  </a:lnTo>
                  <a:lnTo>
                    <a:pt x="5827" y="1239"/>
                  </a:lnTo>
                  <a:lnTo>
                    <a:pt x="5817" y="1236"/>
                  </a:lnTo>
                  <a:lnTo>
                    <a:pt x="5808" y="1231"/>
                  </a:lnTo>
                  <a:lnTo>
                    <a:pt x="5801" y="1226"/>
                  </a:lnTo>
                  <a:lnTo>
                    <a:pt x="5795" y="1219"/>
                  </a:lnTo>
                  <a:lnTo>
                    <a:pt x="5790" y="1211"/>
                  </a:lnTo>
                  <a:lnTo>
                    <a:pt x="5786" y="1203"/>
                  </a:lnTo>
                  <a:lnTo>
                    <a:pt x="5783" y="1194"/>
                  </a:lnTo>
                  <a:lnTo>
                    <a:pt x="5780" y="1184"/>
                  </a:lnTo>
                  <a:lnTo>
                    <a:pt x="5778" y="1174"/>
                  </a:lnTo>
                  <a:lnTo>
                    <a:pt x="5775" y="1163"/>
                  </a:lnTo>
                  <a:lnTo>
                    <a:pt x="5774" y="1150"/>
                  </a:lnTo>
                  <a:lnTo>
                    <a:pt x="5772" y="1132"/>
                  </a:lnTo>
                  <a:lnTo>
                    <a:pt x="5771" y="1111"/>
                  </a:lnTo>
                  <a:lnTo>
                    <a:pt x="5769" y="1087"/>
                  </a:lnTo>
                  <a:lnTo>
                    <a:pt x="5768" y="1062"/>
                  </a:lnTo>
                  <a:lnTo>
                    <a:pt x="5768" y="1034"/>
                  </a:lnTo>
                  <a:lnTo>
                    <a:pt x="5767" y="1005"/>
                  </a:lnTo>
                  <a:lnTo>
                    <a:pt x="5767" y="973"/>
                  </a:lnTo>
                  <a:lnTo>
                    <a:pt x="5766" y="940"/>
                  </a:lnTo>
                  <a:lnTo>
                    <a:pt x="5766" y="906"/>
                  </a:lnTo>
                  <a:lnTo>
                    <a:pt x="5766" y="869"/>
                  </a:lnTo>
                  <a:lnTo>
                    <a:pt x="5766" y="831"/>
                  </a:lnTo>
                  <a:lnTo>
                    <a:pt x="5766" y="793"/>
                  </a:lnTo>
                  <a:lnTo>
                    <a:pt x="5766" y="502"/>
                  </a:lnTo>
                  <a:close/>
                  <a:moveTo>
                    <a:pt x="7331" y="1294"/>
                  </a:moveTo>
                  <a:lnTo>
                    <a:pt x="7350" y="1294"/>
                  </a:lnTo>
                  <a:lnTo>
                    <a:pt x="7371" y="1293"/>
                  </a:lnTo>
                  <a:lnTo>
                    <a:pt x="7392" y="1293"/>
                  </a:lnTo>
                  <a:lnTo>
                    <a:pt x="7412" y="1292"/>
                  </a:lnTo>
                  <a:lnTo>
                    <a:pt x="7433" y="1291"/>
                  </a:lnTo>
                  <a:lnTo>
                    <a:pt x="7453" y="1289"/>
                  </a:lnTo>
                  <a:lnTo>
                    <a:pt x="7474" y="1287"/>
                  </a:lnTo>
                  <a:lnTo>
                    <a:pt x="7494" y="1285"/>
                  </a:lnTo>
                  <a:lnTo>
                    <a:pt x="7513" y="1283"/>
                  </a:lnTo>
                  <a:lnTo>
                    <a:pt x="7533" y="1280"/>
                  </a:lnTo>
                  <a:lnTo>
                    <a:pt x="7551" y="1277"/>
                  </a:lnTo>
                  <a:lnTo>
                    <a:pt x="7568" y="1274"/>
                  </a:lnTo>
                  <a:lnTo>
                    <a:pt x="7584" y="1269"/>
                  </a:lnTo>
                  <a:lnTo>
                    <a:pt x="7600" y="1265"/>
                  </a:lnTo>
                  <a:lnTo>
                    <a:pt x="7614" y="1261"/>
                  </a:lnTo>
                  <a:lnTo>
                    <a:pt x="7627" y="1256"/>
                  </a:lnTo>
                  <a:lnTo>
                    <a:pt x="7640" y="1250"/>
                  </a:lnTo>
                  <a:lnTo>
                    <a:pt x="7650" y="1245"/>
                  </a:lnTo>
                  <a:lnTo>
                    <a:pt x="7654" y="1242"/>
                  </a:lnTo>
                  <a:lnTo>
                    <a:pt x="7657" y="1239"/>
                  </a:lnTo>
                  <a:lnTo>
                    <a:pt x="7659" y="1236"/>
                  </a:lnTo>
                  <a:lnTo>
                    <a:pt x="7662" y="1232"/>
                  </a:lnTo>
                  <a:lnTo>
                    <a:pt x="7666" y="1222"/>
                  </a:lnTo>
                  <a:lnTo>
                    <a:pt x="7670" y="1208"/>
                  </a:lnTo>
                  <a:lnTo>
                    <a:pt x="7673" y="1199"/>
                  </a:lnTo>
                  <a:lnTo>
                    <a:pt x="7675" y="1189"/>
                  </a:lnTo>
                  <a:lnTo>
                    <a:pt x="7678" y="1178"/>
                  </a:lnTo>
                  <a:lnTo>
                    <a:pt x="7680" y="1166"/>
                  </a:lnTo>
                  <a:lnTo>
                    <a:pt x="7683" y="1153"/>
                  </a:lnTo>
                  <a:lnTo>
                    <a:pt x="7685" y="1140"/>
                  </a:lnTo>
                  <a:lnTo>
                    <a:pt x="7687" y="1127"/>
                  </a:lnTo>
                  <a:lnTo>
                    <a:pt x="7690" y="1113"/>
                  </a:lnTo>
                  <a:lnTo>
                    <a:pt x="7692" y="1099"/>
                  </a:lnTo>
                  <a:lnTo>
                    <a:pt x="7694" y="1086"/>
                  </a:lnTo>
                  <a:lnTo>
                    <a:pt x="7696" y="1073"/>
                  </a:lnTo>
                  <a:lnTo>
                    <a:pt x="7698" y="1061"/>
                  </a:lnTo>
                  <a:lnTo>
                    <a:pt x="7701" y="1048"/>
                  </a:lnTo>
                  <a:lnTo>
                    <a:pt x="7702" y="1037"/>
                  </a:lnTo>
                  <a:lnTo>
                    <a:pt x="7704" y="1027"/>
                  </a:lnTo>
                  <a:lnTo>
                    <a:pt x="7705" y="1018"/>
                  </a:lnTo>
                  <a:lnTo>
                    <a:pt x="7706" y="1005"/>
                  </a:lnTo>
                  <a:lnTo>
                    <a:pt x="7707" y="997"/>
                  </a:lnTo>
                  <a:lnTo>
                    <a:pt x="7706" y="987"/>
                  </a:lnTo>
                  <a:lnTo>
                    <a:pt x="7704" y="979"/>
                  </a:lnTo>
                  <a:lnTo>
                    <a:pt x="7703" y="976"/>
                  </a:lnTo>
                  <a:lnTo>
                    <a:pt x="7701" y="974"/>
                  </a:lnTo>
                  <a:lnTo>
                    <a:pt x="7697" y="973"/>
                  </a:lnTo>
                  <a:lnTo>
                    <a:pt x="7695" y="972"/>
                  </a:lnTo>
                  <a:lnTo>
                    <a:pt x="7691" y="973"/>
                  </a:lnTo>
                  <a:lnTo>
                    <a:pt x="7689" y="974"/>
                  </a:lnTo>
                  <a:lnTo>
                    <a:pt x="7686" y="975"/>
                  </a:lnTo>
                  <a:lnTo>
                    <a:pt x="7684" y="978"/>
                  </a:lnTo>
                  <a:lnTo>
                    <a:pt x="7681" y="985"/>
                  </a:lnTo>
                  <a:lnTo>
                    <a:pt x="7678" y="997"/>
                  </a:lnTo>
                  <a:lnTo>
                    <a:pt x="7676" y="1010"/>
                  </a:lnTo>
                  <a:lnTo>
                    <a:pt x="7672" y="1026"/>
                  </a:lnTo>
                  <a:lnTo>
                    <a:pt x="7669" y="1035"/>
                  </a:lnTo>
                  <a:lnTo>
                    <a:pt x="7666" y="1044"/>
                  </a:lnTo>
                  <a:lnTo>
                    <a:pt x="7663" y="1053"/>
                  </a:lnTo>
                  <a:lnTo>
                    <a:pt x="7660" y="1064"/>
                  </a:lnTo>
                  <a:lnTo>
                    <a:pt x="7655" y="1074"/>
                  </a:lnTo>
                  <a:lnTo>
                    <a:pt x="7651" y="1084"/>
                  </a:lnTo>
                  <a:lnTo>
                    <a:pt x="7646" y="1093"/>
                  </a:lnTo>
                  <a:lnTo>
                    <a:pt x="7640" y="1102"/>
                  </a:lnTo>
                  <a:lnTo>
                    <a:pt x="7635" y="1112"/>
                  </a:lnTo>
                  <a:lnTo>
                    <a:pt x="7630" y="1121"/>
                  </a:lnTo>
                  <a:lnTo>
                    <a:pt x="7624" y="1128"/>
                  </a:lnTo>
                  <a:lnTo>
                    <a:pt x="7618" y="1136"/>
                  </a:lnTo>
                  <a:lnTo>
                    <a:pt x="7609" y="1144"/>
                  </a:lnTo>
                  <a:lnTo>
                    <a:pt x="7601" y="1151"/>
                  </a:lnTo>
                  <a:lnTo>
                    <a:pt x="7592" y="1158"/>
                  </a:lnTo>
                  <a:lnTo>
                    <a:pt x="7582" y="1166"/>
                  </a:lnTo>
                  <a:lnTo>
                    <a:pt x="7572" y="1172"/>
                  </a:lnTo>
                  <a:lnTo>
                    <a:pt x="7562" y="1177"/>
                  </a:lnTo>
                  <a:lnTo>
                    <a:pt x="7552" y="1182"/>
                  </a:lnTo>
                  <a:lnTo>
                    <a:pt x="7542" y="1187"/>
                  </a:lnTo>
                  <a:lnTo>
                    <a:pt x="7519" y="1195"/>
                  </a:lnTo>
                  <a:lnTo>
                    <a:pt x="7496" y="1202"/>
                  </a:lnTo>
                  <a:lnTo>
                    <a:pt x="7471" y="1207"/>
                  </a:lnTo>
                  <a:lnTo>
                    <a:pt x="7445" y="1211"/>
                  </a:lnTo>
                  <a:lnTo>
                    <a:pt x="7419" y="1214"/>
                  </a:lnTo>
                  <a:lnTo>
                    <a:pt x="7390" y="1217"/>
                  </a:lnTo>
                  <a:lnTo>
                    <a:pt x="7361" y="1218"/>
                  </a:lnTo>
                  <a:lnTo>
                    <a:pt x="7331" y="1219"/>
                  </a:lnTo>
                  <a:lnTo>
                    <a:pt x="7305" y="1218"/>
                  </a:lnTo>
                  <a:lnTo>
                    <a:pt x="7279" y="1215"/>
                  </a:lnTo>
                  <a:lnTo>
                    <a:pt x="7254" y="1213"/>
                  </a:lnTo>
                  <a:lnTo>
                    <a:pt x="7228" y="1209"/>
                  </a:lnTo>
                  <a:lnTo>
                    <a:pt x="7204" y="1205"/>
                  </a:lnTo>
                  <a:lnTo>
                    <a:pt x="7180" y="1199"/>
                  </a:lnTo>
                  <a:lnTo>
                    <a:pt x="7156" y="1193"/>
                  </a:lnTo>
                  <a:lnTo>
                    <a:pt x="7133" y="1186"/>
                  </a:lnTo>
                  <a:lnTo>
                    <a:pt x="7111" y="1177"/>
                  </a:lnTo>
                  <a:lnTo>
                    <a:pt x="7089" y="1168"/>
                  </a:lnTo>
                  <a:lnTo>
                    <a:pt x="7067" y="1158"/>
                  </a:lnTo>
                  <a:lnTo>
                    <a:pt x="7047" y="1147"/>
                  </a:lnTo>
                  <a:lnTo>
                    <a:pt x="7027" y="1136"/>
                  </a:lnTo>
                  <a:lnTo>
                    <a:pt x="7006" y="1124"/>
                  </a:lnTo>
                  <a:lnTo>
                    <a:pt x="6988" y="1111"/>
                  </a:lnTo>
                  <a:lnTo>
                    <a:pt x="6969" y="1096"/>
                  </a:lnTo>
                  <a:lnTo>
                    <a:pt x="6951" y="1082"/>
                  </a:lnTo>
                  <a:lnTo>
                    <a:pt x="6933" y="1067"/>
                  </a:lnTo>
                  <a:lnTo>
                    <a:pt x="6917" y="1050"/>
                  </a:lnTo>
                  <a:lnTo>
                    <a:pt x="6900" y="1034"/>
                  </a:lnTo>
                  <a:lnTo>
                    <a:pt x="6885" y="1018"/>
                  </a:lnTo>
                  <a:lnTo>
                    <a:pt x="6871" y="999"/>
                  </a:lnTo>
                  <a:lnTo>
                    <a:pt x="6857" y="981"/>
                  </a:lnTo>
                  <a:lnTo>
                    <a:pt x="6843" y="963"/>
                  </a:lnTo>
                  <a:lnTo>
                    <a:pt x="6831" y="943"/>
                  </a:lnTo>
                  <a:lnTo>
                    <a:pt x="6819" y="924"/>
                  </a:lnTo>
                  <a:lnTo>
                    <a:pt x="6808" y="904"/>
                  </a:lnTo>
                  <a:lnTo>
                    <a:pt x="6798" y="883"/>
                  </a:lnTo>
                  <a:lnTo>
                    <a:pt x="6787" y="863"/>
                  </a:lnTo>
                  <a:lnTo>
                    <a:pt x="6779" y="842"/>
                  </a:lnTo>
                  <a:lnTo>
                    <a:pt x="6771" y="820"/>
                  </a:lnTo>
                  <a:lnTo>
                    <a:pt x="6764" y="798"/>
                  </a:lnTo>
                  <a:lnTo>
                    <a:pt x="6757" y="775"/>
                  </a:lnTo>
                  <a:lnTo>
                    <a:pt x="6752" y="753"/>
                  </a:lnTo>
                  <a:lnTo>
                    <a:pt x="6747" y="730"/>
                  </a:lnTo>
                  <a:lnTo>
                    <a:pt x="6743" y="707"/>
                  </a:lnTo>
                  <a:lnTo>
                    <a:pt x="6740" y="685"/>
                  </a:lnTo>
                  <a:lnTo>
                    <a:pt x="6737" y="661"/>
                  </a:lnTo>
                  <a:lnTo>
                    <a:pt x="6736" y="638"/>
                  </a:lnTo>
                  <a:lnTo>
                    <a:pt x="6735" y="614"/>
                  </a:lnTo>
                  <a:lnTo>
                    <a:pt x="6735" y="593"/>
                  </a:lnTo>
                  <a:lnTo>
                    <a:pt x="6736" y="573"/>
                  </a:lnTo>
                  <a:lnTo>
                    <a:pt x="6736" y="552"/>
                  </a:lnTo>
                  <a:lnTo>
                    <a:pt x="6739" y="532"/>
                  </a:lnTo>
                  <a:lnTo>
                    <a:pt x="6740" y="511"/>
                  </a:lnTo>
                  <a:lnTo>
                    <a:pt x="6742" y="492"/>
                  </a:lnTo>
                  <a:lnTo>
                    <a:pt x="6745" y="473"/>
                  </a:lnTo>
                  <a:lnTo>
                    <a:pt x="6748" y="453"/>
                  </a:lnTo>
                  <a:lnTo>
                    <a:pt x="6751" y="434"/>
                  </a:lnTo>
                  <a:lnTo>
                    <a:pt x="6755" y="416"/>
                  </a:lnTo>
                  <a:lnTo>
                    <a:pt x="6759" y="397"/>
                  </a:lnTo>
                  <a:lnTo>
                    <a:pt x="6765" y="379"/>
                  </a:lnTo>
                  <a:lnTo>
                    <a:pt x="6770" y="361"/>
                  </a:lnTo>
                  <a:lnTo>
                    <a:pt x="6777" y="343"/>
                  </a:lnTo>
                  <a:lnTo>
                    <a:pt x="6784" y="326"/>
                  </a:lnTo>
                  <a:lnTo>
                    <a:pt x="6791" y="309"/>
                  </a:lnTo>
                  <a:lnTo>
                    <a:pt x="6801" y="292"/>
                  </a:lnTo>
                  <a:lnTo>
                    <a:pt x="6810" y="276"/>
                  </a:lnTo>
                  <a:lnTo>
                    <a:pt x="6820" y="260"/>
                  </a:lnTo>
                  <a:lnTo>
                    <a:pt x="6831" y="243"/>
                  </a:lnTo>
                  <a:lnTo>
                    <a:pt x="6843" y="228"/>
                  </a:lnTo>
                  <a:lnTo>
                    <a:pt x="6856" y="213"/>
                  </a:lnTo>
                  <a:lnTo>
                    <a:pt x="6870" y="198"/>
                  </a:lnTo>
                  <a:lnTo>
                    <a:pt x="6884" y="183"/>
                  </a:lnTo>
                  <a:lnTo>
                    <a:pt x="6899" y="169"/>
                  </a:lnTo>
                  <a:lnTo>
                    <a:pt x="6917" y="155"/>
                  </a:lnTo>
                  <a:lnTo>
                    <a:pt x="6937" y="140"/>
                  </a:lnTo>
                  <a:lnTo>
                    <a:pt x="6959" y="127"/>
                  </a:lnTo>
                  <a:lnTo>
                    <a:pt x="6972" y="120"/>
                  </a:lnTo>
                  <a:lnTo>
                    <a:pt x="6985" y="114"/>
                  </a:lnTo>
                  <a:lnTo>
                    <a:pt x="6998" y="108"/>
                  </a:lnTo>
                  <a:lnTo>
                    <a:pt x="7013" y="102"/>
                  </a:lnTo>
                  <a:lnTo>
                    <a:pt x="7029" y="97"/>
                  </a:lnTo>
                  <a:lnTo>
                    <a:pt x="7045" y="92"/>
                  </a:lnTo>
                  <a:lnTo>
                    <a:pt x="7062" y="86"/>
                  </a:lnTo>
                  <a:lnTo>
                    <a:pt x="7081" y="81"/>
                  </a:lnTo>
                  <a:lnTo>
                    <a:pt x="7099" y="77"/>
                  </a:lnTo>
                  <a:lnTo>
                    <a:pt x="7119" y="73"/>
                  </a:lnTo>
                  <a:lnTo>
                    <a:pt x="7141" y="70"/>
                  </a:lnTo>
                  <a:lnTo>
                    <a:pt x="7163" y="68"/>
                  </a:lnTo>
                  <a:lnTo>
                    <a:pt x="7186" y="66"/>
                  </a:lnTo>
                  <a:lnTo>
                    <a:pt x="7211" y="64"/>
                  </a:lnTo>
                  <a:lnTo>
                    <a:pt x="7236" y="63"/>
                  </a:lnTo>
                  <a:lnTo>
                    <a:pt x="7263" y="63"/>
                  </a:lnTo>
                  <a:lnTo>
                    <a:pt x="7299" y="64"/>
                  </a:lnTo>
                  <a:lnTo>
                    <a:pt x="7334" y="66"/>
                  </a:lnTo>
                  <a:lnTo>
                    <a:pt x="7368" y="70"/>
                  </a:lnTo>
                  <a:lnTo>
                    <a:pt x="7400" y="76"/>
                  </a:lnTo>
                  <a:lnTo>
                    <a:pt x="7432" y="83"/>
                  </a:lnTo>
                  <a:lnTo>
                    <a:pt x="7461" y="92"/>
                  </a:lnTo>
                  <a:lnTo>
                    <a:pt x="7489" y="101"/>
                  </a:lnTo>
                  <a:lnTo>
                    <a:pt x="7514" y="111"/>
                  </a:lnTo>
                  <a:lnTo>
                    <a:pt x="7538" y="121"/>
                  </a:lnTo>
                  <a:lnTo>
                    <a:pt x="7558" y="132"/>
                  </a:lnTo>
                  <a:lnTo>
                    <a:pt x="7577" y="145"/>
                  </a:lnTo>
                  <a:lnTo>
                    <a:pt x="7593" y="157"/>
                  </a:lnTo>
                  <a:lnTo>
                    <a:pt x="7603" y="167"/>
                  </a:lnTo>
                  <a:lnTo>
                    <a:pt x="7613" y="177"/>
                  </a:lnTo>
                  <a:lnTo>
                    <a:pt x="7622" y="189"/>
                  </a:lnTo>
                  <a:lnTo>
                    <a:pt x="7630" y="203"/>
                  </a:lnTo>
                  <a:lnTo>
                    <a:pt x="7637" y="216"/>
                  </a:lnTo>
                  <a:lnTo>
                    <a:pt x="7644" y="230"/>
                  </a:lnTo>
                  <a:lnTo>
                    <a:pt x="7649" y="245"/>
                  </a:lnTo>
                  <a:lnTo>
                    <a:pt x="7654" y="261"/>
                  </a:lnTo>
                  <a:lnTo>
                    <a:pt x="7658" y="277"/>
                  </a:lnTo>
                  <a:lnTo>
                    <a:pt x="7660" y="293"/>
                  </a:lnTo>
                  <a:lnTo>
                    <a:pt x="7662" y="309"/>
                  </a:lnTo>
                  <a:lnTo>
                    <a:pt x="7662" y="325"/>
                  </a:lnTo>
                  <a:lnTo>
                    <a:pt x="7663" y="340"/>
                  </a:lnTo>
                  <a:lnTo>
                    <a:pt x="7664" y="351"/>
                  </a:lnTo>
                  <a:lnTo>
                    <a:pt x="7666" y="354"/>
                  </a:lnTo>
                  <a:lnTo>
                    <a:pt x="7668" y="358"/>
                  </a:lnTo>
                  <a:lnTo>
                    <a:pt x="7671" y="360"/>
                  </a:lnTo>
                  <a:lnTo>
                    <a:pt x="7675" y="360"/>
                  </a:lnTo>
                  <a:lnTo>
                    <a:pt x="7679" y="360"/>
                  </a:lnTo>
                  <a:lnTo>
                    <a:pt x="7681" y="358"/>
                  </a:lnTo>
                  <a:lnTo>
                    <a:pt x="7684" y="355"/>
                  </a:lnTo>
                  <a:lnTo>
                    <a:pt x="7685" y="352"/>
                  </a:lnTo>
                  <a:lnTo>
                    <a:pt x="7688" y="341"/>
                  </a:lnTo>
                  <a:lnTo>
                    <a:pt x="7690" y="325"/>
                  </a:lnTo>
                  <a:lnTo>
                    <a:pt x="7690" y="313"/>
                  </a:lnTo>
                  <a:lnTo>
                    <a:pt x="7691" y="295"/>
                  </a:lnTo>
                  <a:lnTo>
                    <a:pt x="7691" y="286"/>
                  </a:lnTo>
                  <a:lnTo>
                    <a:pt x="7691" y="275"/>
                  </a:lnTo>
                  <a:lnTo>
                    <a:pt x="7691" y="264"/>
                  </a:lnTo>
                  <a:lnTo>
                    <a:pt x="7692" y="252"/>
                  </a:lnTo>
                  <a:lnTo>
                    <a:pt x="7692" y="239"/>
                  </a:lnTo>
                  <a:lnTo>
                    <a:pt x="7692" y="226"/>
                  </a:lnTo>
                  <a:lnTo>
                    <a:pt x="7692" y="214"/>
                  </a:lnTo>
                  <a:lnTo>
                    <a:pt x="7693" y="202"/>
                  </a:lnTo>
                  <a:lnTo>
                    <a:pt x="7693" y="189"/>
                  </a:lnTo>
                  <a:lnTo>
                    <a:pt x="7694" y="177"/>
                  </a:lnTo>
                  <a:lnTo>
                    <a:pt x="7694" y="166"/>
                  </a:lnTo>
                  <a:lnTo>
                    <a:pt x="7695" y="156"/>
                  </a:lnTo>
                  <a:lnTo>
                    <a:pt x="7695" y="141"/>
                  </a:lnTo>
                  <a:lnTo>
                    <a:pt x="7696" y="128"/>
                  </a:lnTo>
                  <a:lnTo>
                    <a:pt x="7697" y="117"/>
                  </a:lnTo>
                  <a:lnTo>
                    <a:pt x="7698" y="108"/>
                  </a:lnTo>
                  <a:lnTo>
                    <a:pt x="7701" y="92"/>
                  </a:lnTo>
                  <a:lnTo>
                    <a:pt x="7702" y="79"/>
                  </a:lnTo>
                  <a:lnTo>
                    <a:pt x="7703" y="70"/>
                  </a:lnTo>
                  <a:lnTo>
                    <a:pt x="7704" y="63"/>
                  </a:lnTo>
                  <a:lnTo>
                    <a:pt x="7704" y="59"/>
                  </a:lnTo>
                  <a:lnTo>
                    <a:pt x="7703" y="56"/>
                  </a:lnTo>
                  <a:lnTo>
                    <a:pt x="7702" y="53"/>
                  </a:lnTo>
                  <a:lnTo>
                    <a:pt x="7699" y="51"/>
                  </a:lnTo>
                  <a:lnTo>
                    <a:pt x="7696" y="49"/>
                  </a:lnTo>
                  <a:lnTo>
                    <a:pt x="7692" y="47"/>
                  </a:lnTo>
                  <a:lnTo>
                    <a:pt x="7688" y="46"/>
                  </a:lnTo>
                  <a:lnTo>
                    <a:pt x="7682" y="45"/>
                  </a:lnTo>
                  <a:lnTo>
                    <a:pt x="7662" y="43"/>
                  </a:lnTo>
                  <a:lnTo>
                    <a:pt x="7642" y="41"/>
                  </a:lnTo>
                  <a:lnTo>
                    <a:pt x="7622" y="39"/>
                  </a:lnTo>
                  <a:lnTo>
                    <a:pt x="7602" y="36"/>
                  </a:lnTo>
                  <a:lnTo>
                    <a:pt x="7580" y="31"/>
                  </a:lnTo>
                  <a:lnTo>
                    <a:pt x="7559" y="28"/>
                  </a:lnTo>
                  <a:lnTo>
                    <a:pt x="7537" y="24"/>
                  </a:lnTo>
                  <a:lnTo>
                    <a:pt x="7513" y="20"/>
                  </a:lnTo>
                  <a:lnTo>
                    <a:pt x="7493" y="16"/>
                  </a:lnTo>
                  <a:lnTo>
                    <a:pt x="7472" y="13"/>
                  </a:lnTo>
                  <a:lnTo>
                    <a:pt x="7451" y="11"/>
                  </a:lnTo>
                  <a:lnTo>
                    <a:pt x="7431" y="8"/>
                  </a:lnTo>
                  <a:lnTo>
                    <a:pt x="7409" y="6"/>
                  </a:lnTo>
                  <a:lnTo>
                    <a:pt x="7389" y="5"/>
                  </a:lnTo>
                  <a:lnTo>
                    <a:pt x="7368" y="3"/>
                  </a:lnTo>
                  <a:lnTo>
                    <a:pt x="7348" y="2"/>
                  </a:lnTo>
                  <a:lnTo>
                    <a:pt x="7328" y="1"/>
                  </a:lnTo>
                  <a:lnTo>
                    <a:pt x="7310" y="1"/>
                  </a:lnTo>
                  <a:lnTo>
                    <a:pt x="7291" y="0"/>
                  </a:lnTo>
                  <a:lnTo>
                    <a:pt x="7275" y="0"/>
                  </a:lnTo>
                  <a:lnTo>
                    <a:pt x="7243" y="1"/>
                  </a:lnTo>
                  <a:lnTo>
                    <a:pt x="7213" y="2"/>
                  </a:lnTo>
                  <a:lnTo>
                    <a:pt x="7184" y="4"/>
                  </a:lnTo>
                  <a:lnTo>
                    <a:pt x="7156" y="6"/>
                  </a:lnTo>
                  <a:lnTo>
                    <a:pt x="7129" y="10"/>
                  </a:lnTo>
                  <a:lnTo>
                    <a:pt x="7103" y="14"/>
                  </a:lnTo>
                  <a:lnTo>
                    <a:pt x="7078" y="18"/>
                  </a:lnTo>
                  <a:lnTo>
                    <a:pt x="7053" y="24"/>
                  </a:lnTo>
                  <a:lnTo>
                    <a:pt x="7030" y="30"/>
                  </a:lnTo>
                  <a:lnTo>
                    <a:pt x="7007" y="37"/>
                  </a:lnTo>
                  <a:lnTo>
                    <a:pt x="6986" y="44"/>
                  </a:lnTo>
                  <a:lnTo>
                    <a:pt x="6966" y="51"/>
                  </a:lnTo>
                  <a:lnTo>
                    <a:pt x="6945" y="59"/>
                  </a:lnTo>
                  <a:lnTo>
                    <a:pt x="6926" y="68"/>
                  </a:lnTo>
                  <a:lnTo>
                    <a:pt x="6907" y="77"/>
                  </a:lnTo>
                  <a:lnTo>
                    <a:pt x="6889" y="86"/>
                  </a:lnTo>
                  <a:lnTo>
                    <a:pt x="6873" y="97"/>
                  </a:lnTo>
                  <a:lnTo>
                    <a:pt x="6857" y="108"/>
                  </a:lnTo>
                  <a:lnTo>
                    <a:pt x="6840" y="118"/>
                  </a:lnTo>
                  <a:lnTo>
                    <a:pt x="6826" y="129"/>
                  </a:lnTo>
                  <a:lnTo>
                    <a:pt x="6812" y="140"/>
                  </a:lnTo>
                  <a:lnTo>
                    <a:pt x="6798" y="153"/>
                  </a:lnTo>
                  <a:lnTo>
                    <a:pt x="6784" y="165"/>
                  </a:lnTo>
                  <a:lnTo>
                    <a:pt x="6772" y="177"/>
                  </a:lnTo>
                  <a:lnTo>
                    <a:pt x="6759" y="190"/>
                  </a:lnTo>
                  <a:lnTo>
                    <a:pt x="6746" y="205"/>
                  </a:lnTo>
                  <a:lnTo>
                    <a:pt x="6733" y="219"/>
                  </a:lnTo>
                  <a:lnTo>
                    <a:pt x="6722" y="234"/>
                  </a:lnTo>
                  <a:lnTo>
                    <a:pt x="6711" y="248"/>
                  </a:lnTo>
                  <a:lnTo>
                    <a:pt x="6700" y="264"/>
                  </a:lnTo>
                  <a:lnTo>
                    <a:pt x="6691" y="278"/>
                  </a:lnTo>
                  <a:lnTo>
                    <a:pt x="6681" y="293"/>
                  </a:lnTo>
                  <a:lnTo>
                    <a:pt x="6664" y="324"/>
                  </a:lnTo>
                  <a:lnTo>
                    <a:pt x="6649" y="354"/>
                  </a:lnTo>
                  <a:lnTo>
                    <a:pt x="6636" y="385"/>
                  </a:lnTo>
                  <a:lnTo>
                    <a:pt x="6624" y="416"/>
                  </a:lnTo>
                  <a:lnTo>
                    <a:pt x="6615" y="445"/>
                  </a:lnTo>
                  <a:lnTo>
                    <a:pt x="6607" y="475"/>
                  </a:lnTo>
                  <a:lnTo>
                    <a:pt x="6600" y="503"/>
                  </a:lnTo>
                  <a:lnTo>
                    <a:pt x="6595" y="531"/>
                  </a:lnTo>
                  <a:lnTo>
                    <a:pt x="6592" y="557"/>
                  </a:lnTo>
                  <a:lnTo>
                    <a:pt x="6589" y="582"/>
                  </a:lnTo>
                  <a:lnTo>
                    <a:pt x="6588" y="605"/>
                  </a:lnTo>
                  <a:lnTo>
                    <a:pt x="6587" y="628"/>
                  </a:lnTo>
                  <a:lnTo>
                    <a:pt x="6588" y="657"/>
                  </a:lnTo>
                  <a:lnTo>
                    <a:pt x="6589" y="688"/>
                  </a:lnTo>
                  <a:lnTo>
                    <a:pt x="6592" y="718"/>
                  </a:lnTo>
                  <a:lnTo>
                    <a:pt x="6596" y="750"/>
                  </a:lnTo>
                  <a:lnTo>
                    <a:pt x="6601" y="781"/>
                  </a:lnTo>
                  <a:lnTo>
                    <a:pt x="6608" y="813"/>
                  </a:lnTo>
                  <a:lnTo>
                    <a:pt x="6616" y="845"/>
                  </a:lnTo>
                  <a:lnTo>
                    <a:pt x="6627" y="876"/>
                  </a:lnTo>
                  <a:lnTo>
                    <a:pt x="6633" y="892"/>
                  </a:lnTo>
                  <a:lnTo>
                    <a:pt x="6639" y="908"/>
                  </a:lnTo>
                  <a:lnTo>
                    <a:pt x="6646" y="924"/>
                  </a:lnTo>
                  <a:lnTo>
                    <a:pt x="6653" y="939"/>
                  </a:lnTo>
                  <a:lnTo>
                    <a:pt x="6661" y="955"/>
                  </a:lnTo>
                  <a:lnTo>
                    <a:pt x="6669" y="970"/>
                  </a:lnTo>
                  <a:lnTo>
                    <a:pt x="6678" y="985"/>
                  </a:lnTo>
                  <a:lnTo>
                    <a:pt x="6688" y="1000"/>
                  </a:lnTo>
                  <a:lnTo>
                    <a:pt x="6698" y="1016"/>
                  </a:lnTo>
                  <a:lnTo>
                    <a:pt x="6709" y="1031"/>
                  </a:lnTo>
                  <a:lnTo>
                    <a:pt x="6720" y="1045"/>
                  </a:lnTo>
                  <a:lnTo>
                    <a:pt x="6732" y="1060"/>
                  </a:lnTo>
                  <a:lnTo>
                    <a:pt x="6745" y="1074"/>
                  </a:lnTo>
                  <a:lnTo>
                    <a:pt x="6758" y="1088"/>
                  </a:lnTo>
                  <a:lnTo>
                    <a:pt x="6772" y="1102"/>
                  </a:lnTo>
                  <a:lnTo>
                    <a:pt x="6786" y="1116"/>
                  </a:lnTo>
                  <a:lnTo>
                    <a:pt x="6803" y="1130"/>
                  </a:lnTo>
                  <a:lnTo>
                    <a:pt x="6820" y="1144"/>
                  </a:lnTo>
                  <a:lnTo>
                    <a:pt x="6837" y="1157"/>
                  </a:lnTo>
                  <a:lnTo>
                    <a:pt x="6855" y="1170"/>
                  </a:lnTo>
                  <a:lnTo>
                    <a:pt x="6873" y="1182"/>
                  </a:lnTo>
                  <a:lnTo>
                    <a:pt x="6892" y="1193"/>
                  </a:lnTo>
                  <a:lnTo>
                    <a:pt x="6911" y="1203"/>
                  </a:lnTo>
                  <a:lnTo>
                    <a:pt x="6931" y="1213"/>
                  </a:lnTo>
                  <a:lnTo>
                    <a:pt x="6950" y="1224"/>
                  </a:lnTo>
                  <a:lnTo>
                    <a:pt x="6972" y="1233"/>
                  </a:lnTo>
                  <a:lnTo>
                    <a:pt x="6993" y="1241"/>
                  </a:lnTo>
                  <a:lnTo>
                    <a:pt x="7014" y="1249"/>
                  </a:lnTo>
                  <a:lnTo>
                    <a:pt x="7037" y="1256"/>
                  </a:lnTo>
                  <a:lnTo>
                    <a:pt x="7060" y="1262"/>
                  </a:lnTo>
                  <a:lnTo>
                    <a:pt x="7085" y="1268"/>
                  </a:lnTo>
                  <a:lnTo>
                    <a:pt x="7109" y="1274"/>
                  </a:lnTo>
                  <a:lnTo>
                    <a:pt x="7133" y="1279"/>
                  </a:lnTo>
                  <a:lnTo>
                    <a:pt x="7160" y="1283"/>
                  </a:lnTo>
                  <a:lnTo>
                    <a:pt x="7186" y="1286"/>
                  </a:lnTo>
                  <a:lnTo>
                    <a:pt x="7214" y="1289"/>
                  </a:lnTo>
                  <a:lnTo>
                    <a:pt x="7241" y="1291"/>
                  </a:lnTo>
                  <a:lnTo>
                    <a:pt x="7271" y="1293"/>
                  </a:lnTo>
                  <a:lnTo>
                    <a:pt x="7300" y="1294"/>
                  </a:lnTo>
                  <a:lnTo>
                    <a:pt x="7331" y="1294"/>
                  </a:lnTo>
                  <a:close/>
                  <a:moveTo>
                    <a:pt x="8406" y="1089"/>
                  </a:moveTo>
                  <a:lnTo>
                    <a:pt x="8399" y="1110"/>
                  </a:lnTo>
                  <a:lnTo>
                    <a:pt x="8391" y="1129"/>
                  </a:lnTo>
                  <a:lnTo>
                    <a:pt x="8383" y="1147"/>
                  </a:lnTo>
                  <a:lnTo>
                    <a:pt x="8374" y="1165"/>
                  </a:lnTo>
                  <a:lnTo>
                    <a:pt x="8364" y="1180"/>
                  </a:lnTo>
                  <a:lnTo>
                    <a:pt x="8354" y="1194"/>
                  </a:lnTo>
                  <a:lnTo>
                    <a:pt x="8343" y="1207"/>
                  </a:lnTo>
                  <a:lnTo>
                    <a:pt x="8331" y="1219"/>
                  </a:lnTo>
                  <a:lnTo>
                    <a:pt x="8325" y="1223"/>
                  </a:lnTo>
                  <a:lnTo>
                    <a:pt x="8317" y="1228"/>
                  </a:lnTo>
                  <a:lnTo>
                    <a:pt x="8310" y="1232"/>
                  </a:lnTo>
                  <a:lnTo>
                    <a:pt x="8302" y="1235"/>
                  </a:lnTo>
                  <a:lnTo>
                    <a:pt x="8294" y="1238"/>
                  </a:lnTo>
                  <a:lnTo>
                    <a:pt x="8286" y="1241"/>
                  </a:lnTo>
                  <a:lnTo>
                    <a:pt x="8277" y="1243"/>
                  </a:lnTo>
                  <a:lnTo>
                    <a:pt x="8268" y="1244"/>
                  </a:lnTo>
                  <a:lnTo>
                    <a:pt x="8256" y="1246"/>
                  </a:lnTo>
                  <a:lnTo>
                    <a:pt x="8243" y="1247"/>
                  </a:lnTo>
                  <a:lnTo>
                    <a:pt x="8231" y="1247"/>
                  </a:lnTo>
                  <a:lnTo>
                    <a:pt x="8220" y="1248"/>
                  </a:lnTo>
                  <a:lnTo>
                    <a:pt x="8215" y="1248"/>
                  </a:lnTo>
                  <a:lnTo>
                    <a:pt x="8210" y="1250"/>
                  </a:lnTo>
                  <a:lnTo>
                    <a:pt x="8207" y="1251"/>
                  </a:lnTo>
                  <a:lnTo>
                    <a:pt x="8206" y="1253"/>
                  </a:lnTo>
                  <a:lnTo>
                    <a:pt x="8205" y="1255"/>
                  </a:lnTo>
                  <a:lnTo>
                    <a:pt x="8205" y="1257"/>
                  </a:lnTo>
                  <a:lnTo>
                    <a:pt x="8205" y="1261"/>
                  </a:lnTo>
                  <a:lnTo>
                    <a:pt x="8206" y="1264"/>
                  </a:lnTo>
                  <a:lnTo>
                    <a:pt x="8210" y="1266"/>
                  </a:lnTo>
                  <a:lnTo>
                    <a:pt x="8213" y="1267"/>
                  </a:lnTo>
                  <a:lnTo>
                    <a:pt x="8217" y="1269"/>
                  </a:lnTo>
                  <a:lnTo>
                    <a:pt x="8223" y="1271"/>
                  </a:lnTo>
                  <a:lnTo>
                    <a:pt x="8229" y="1271"/>
                  </a:lnTo>
                  <a:lnTo>
                    <a:pt x="8236" y="1271"/>
                  </a:lnTo>
                  <a:lnTo>
                    <a:pt x="8251" y="1271"/>
                  </a:lnTo>
                  <a:lnTo>
                    <a:pt x="8266" y="1271"/>
                  </a:lnTo>
                  <a:lnTo>
                    <a:pt x="8281" y="1271"/>
                  </a:lnTo>
                  <a:lnTo>
                    <a:pt x="8296" y="1271"/>
                  </a:lnTo>
                  <a:lnTo>
                    <a:pt x="8310" y="1269"/>
                  </a:lnTo>
                  <a:lnTo>
                    <a:pt x="8325" y="1269"/>
                  </a:lnTo>
                  <a:lnTo>
                    <a:pt x="8339" y="1268"/>
                  </a:lnTo>
                  <a:lnTo>
                    <a:pt x="8352" y="1268"/>
                  </a:lnTo>
                  <a:lnTo>
                    <a:pt x="8364" y="1268"/>
                  </a:lnTo>
                  <a:lnTo>
                    <a:pt x="8376" y="1267"/>
                  </a:lnTo>
                  <a:lnTo>
                    <a:pt x="8387" y="1267"/>
                  </a:lnTo>
                  <a:lnTo>
                    <a:pt x="8397" y="1266"/>
                  </a:lnTo>
                  <a:lnTo>
                    <a:pt x="8412" y="1266"/>
                  </a:lnTo>
                  <a:lnTo>
                    <a:pt x="8422" y="1265"/>
                  </a:lnTo>
                  <a:lnTo>
                    <a:pt x="8431" y="1266"/>
                  </a:lnTo>
                  <a:lnTo>
                    <a:pt x="8445" y="1266"/>
                  </a:lnTo>
                  <a:lnTo>
                    <a:pt x="8453" y="1267"/>
                  </a:lnTo>
                  <a:lnTo>
                    <a:pt x="8461" y="1267"/>
                  </a:lnTo>
                  <a:lnTo>
                    <a:pt x="8470" y="1268"/>
                  </a:lnTo>
                  <a:lnTo>
                    <a:pt x="8479" y="1268"/>
                  </a:lnTo>
                  <a:lnTo>
                    <a:pt x="8488" y="1268"/>
                  </a:lnTo>
                  <a:lnTo>
                    <a:pt x="8498" y="1269"/>
                  </a:lnTo>
                  <a:lnTo>
                    <a:pt x="8508" y="1269"/>
                  </a:lnTo>
                  <a:lnTo>
                    <a:pt x="8517" y="1271"/>
                  </a:lnTo>
                  <a:lnTo>
                    <a:pt x="8526" y="1271"/>
                  </a:lnTo>
                  <a:lnTo>
                    <a:pt x="8535" y="1271"/>
                  </a:lnTo>
                  <a:lnTo>
                    <a:pt x="8543" y="1271"/>
                  </a:lnTo>
                  <a:lnTo>
                    <a:pt x="8552" y="1271"/>
                  </a:lnTo>
                  <a:lnTo>
                    <a:pt x="8562" y="1271"/>
                  </a:lnTo>
                  <a:lnTo>
                    <a:pt x="8569" y="1267"/>
                  </a:lnTo>
                  <a:lnTo>
                    <a:pt x="8572" y="1266"/>
                  </a:lnTo>
                  <a:lnTo>
                    <a:pt x="8574" y="1264"/>
                  </a:lnTo>
                  <a:lnTo>
                    <a:pt x="8576" y="1261"/>
                  </a:lnTo>
                  <a:lnTo>
                    <a:pt x="8576" y="1257"/>
                  </a:lnTo>
                  <a:lnTo>
                    <a:pt x="8576" y="1255"/>
                  </a:lnTo>
                  <a:lnTo>
                    <a:pt x="8575" y="1253"/>
                  </a:lnTo>
                  <a:lnTo>
                    <a:pt x="8574" y="1251"/>
                  </a:lnTo>
                  <a:lnTo>
                    <a:pt x="8572" y="1250"/>
                  </a:lnTo>
                  <a:lnTo>
                    <a:pt x="8567" y="1248"/>
                  </a:lnTo>
                  <a:lnTo>
                    <a:pt x="8560" y="1248"/>
                  </a:lnTo>
                  <a:lnTo>
                    <a:pt x="8543" y="1248"/>
                  </a:lnTo>
                  <a:lnTo>
                    <a:pt x="8535" y="1247"/>
                  </a:lnTo>
                  <a:lnTo>
                    <a:pt x="8528" y="1246"/>
                  </a:lnTo>
                  <a:lnTo>
                    <a:pt x="8521" y="1245"/>
                  </a:lnTo>
                  <a:lnTo>
                    <a:pt x="8514" y="1243"/>
                  </a:lnTo>
                  <a:lnTo>
                    <a:pt x="8508" y="1240"/>
                  </a:lnTo>
                  <a:lnTo>
                    <a:pt x="8502" y="1236"/>
                  </a:lnTo>
                  <a:lnTo>
                    <a:pt x="8496" y="1232"/>
                  </a:lnTo>
                  <a:lnTo>
                    <a:pt x="8490" y="1227"/>
                  </a:lnTo>
                  <a:lnTo>
                    <a:pt x="8486" y="1222"/>
                  </a:lnTo>
                  <a:lnTo>
                    <a:pt x="8483" y="1214"/>
                  </a:lnTo>
                  <a:lnTo>
                    <a:pt x="8481" y="1207"/>
                  </a:lnTo>
                  <a:lnTo>
                    <a:pt x="8480" y="1200"/>
                  </a:lnTo>
                  <a:lnTo>
                    <a:pt x="8480" y="1188"/>
                  </a:lnTo>
                  <a:lnTo>
                    <a:pt x="8481" y="1176"/>
                  </a:lnTo>
                  <a:lnTo>
                    <a:pt x="8483" y="1163"/>
                  </a:lnTo>
                  <a:lnTo>
                    <a:pt x="8486" y="1149"/>
                  </a:lnTo>
                  <a:lnTo>
                    <a:pt x="8489" y="1135"/>
                  </a:lnTo>
                  <a:lnTo>
                    <a:pt x="8494" y="1120"/>
                  </a:lnTo>
                  <a:lnTo>
                    <a:pt x="8499" y="1104"/>
                  </a:lnTo>
                  <a:lnTo>
                    <a:pt x="8504" y="1089"/>
                  </a:lnTo>
                  <a:lnTo>
                    <a:pt x="8602" y="798"/>
                  </a:lnTo>
                  <a:lnTo>
                    <a:pt x="8606" y="792"/>
                  </a:lnTo>
                  <a:lnTo>
                    <a:pt x="8609" y="788"/>
                  </a:lnTo>
                  <a:lnTo>
                    <a:pt x="8611" y="786"/>
                  </a:lnTo>
                  <a:lnTo>
                    <a:pt x="8614" y="784"/>
                  </a:lnTo>
                  <a:lnTo>
                    <a:pt x="8616" y="784"/>
                  </a:lnTo>
                  <a:lnTo>
                    <a:pt x="8619" y="784"/>
                  </a:lnTo>
                  <a:lnTo>
                    <a:pt x="8973" y="784"/>
                  </a:lnTo>
                  <a:lnTo>
                    <a:pt x="8979" y="784"/>
                  </a:lnTo>
                  <a:lnTo>
                    <a:pt x="8982" y="786"/>
                  </a:lnTo>
                  <a:lnTo>
                    <a:pt x="8985" y="790"/>
                  </a:lnTo>
                  <a:lnTo>
                    <a:pt x="8988" y="794"/>
                  </a:lnTo>
                  <a:lnTo>
                    <a:pt x="9141" y="1200"/>
                  </a:lnTo>
                  <a:lnTo>
                    <a:pt x="9144" y="1209"/>
                  </a:lnTo>
                  <a:lnTo>
                    <a:pt x="9145" y="1218"/>
                  </a:lnTo>
                  <a:lnTo>
                    <a:pt x="9145" y="1225"/>
                  </a:lnTo>
                  <a:lnTo>
                    <a:pt x="9144" y="1231"/>
                  </a:lnTo>
                  <a:lnTo>
                    <a:pt x="9142" y="1236"/>
                  </a:lnTo>
                  <a:lnTo>
                    <a:pt x="9139" y="1240"/>
                  </a:lnTo>
                  <a:lnTo>
                    <a:pt x="9135" y="1243"/>
                  </a:lnTo>
                  <a:lnTo>
                    <a:pt x="9132" y="1244"/>
                  </a:lnTo>
                  <a:lnTo>
                    <a:pt x="9127" y="1246"/>
                  </a:lnTo>
                  <a:lnTo>
                    <a:pt x="9124" y="1248"/>
                  </a:lnTo>
                  <a:lnTo>
                    <a:pt x="9121" y="1252"/>
                  </a:lnTo>
                  <a:lnTo>
                    <a:pt x="9120" y="1256"/>
                  </a:lnTo>
                  <a:lnTo>
                    <a:pt x="9121" y="1259"/>
                  </a:lnTo>
                  <a:lnTo>
                    <a:pt x="9124" y="1261"/>
                  </a:lnTo>
                  <a:lnTo>
                    <a:pt x="9128" y="1263"/>
                  </a:lnTo>
                  <a:lnTo>
                    <a:pt x="9133" y="1264"/>
                  </a:lnTo>
                  <a:lnTo>
                    <a:pt x="9140" y="1265"/>
                  </a:lnTo>
                  <a:lnTo>
                    <a:pt x="9148" y="1266"/>
                  </a:lnTo>
                  <a:lnTo>
                    <a:pt x="9158" y="1267"/>
                  </a:lnTo>
                  <a:lnTo>
                    <a:pt x="9169" y="1267"/>
                  </a:lnTo>
                  <a:lnTo>
                    <a:pt x="9191" y="1268"/>
                  </a:lnTo>
                  <a:lnTo>
                    <a:pt x="9212" y="1268"/>
                  </a:lnTo>
                  <a:lnTo>
                    <a:pt x="9234" y="1269"/>
                  </a:lnTo>
                  <a:lnTo>
                    <a:pt x="9254" y="1269"/>
                  </a:lnTo>
                  <a:lnTo>
                    <a:pt x="9275" y="1269"/>
                  </a:lnTo>
                  <a:lnTo>
                    <a:pt x="9295" y="1271"/>
                  </a:lnTo>
                  <a:lnTo>
                    <a:pt x="9314" y="1271"/>
                  </a:lnTo>
                  <a:lnTo>
                    <a:pt x="9332" y="1271"/>
                  </a:lnTo>
                  <a:lnTo>
                    <a:pt x="9350" y="1271"/>
                  </a:lnTo>
                  <a:lnTo>
                    <a:pt x="9366" y="1271"/>
                  </a:lnTo>
                  <a:lnTo>
                    <a:pt x="9380" y="1271"/>
                  </a:lnTo>
                  <a:lnTo>
                    <a:pt x="9393" y="1271"/>
                  </a:lnTo>
                  <a:lnTo>
                    <a:pt x="9405" y="1271"/>
                  </a:lnTo>
                  <a:lnTo>
                    <a:pt x="9415" y="1271"/>
                  </a:lnTo>
                  <a:lnTo>
                    <a:pt x="9423" y="1271"/>
                  </a:lnTo>
                  <a:lnTo>
                    <a:pt x="9428" y="1271"/>
                  </a:lnTo>
                  <a:lnTo>
                    <a:pt x="9441" y="1271"/>
                  </a:lnTo>
                  <a:lnTo>
                    <a:pt x="9451" y="1267"/>
                  </a:lnTo>
                  <a:lnTo>
                    <a:pt x="9456" y="1266"/>
                  </a:lnTo>
                  <a:lnTo>
                    <a:pt x="9459" y="1264"/>
                  </a:lnTo>
                  <a:lnTo>
                    <a:pt x="9461" y="1261"/>
                  </a:lnTo>
                  <a:lnTo>
                    <a:pt x="9462" y="1257"/>
                  </a:lnTo>
                  <a:lnTo>
                    <a:pt x="9461" y="1255"/>
                  </a:lnTo>
                  <a:lnTo>
                    <a:pt x="9460" y="1252"/>
                  </a:lnTo>
                  <a:lnTo>
                    <a:pt x="9459" y="1251"/>
                  </a:lnTo>
                  <a:lnTo>
                    <a:pt x="9457" y="1250"/>
                  </a:lnTo>
                  <a:lnTo>
                    <a:pt x="9451" y="1248"/>
                  </a:lnTo>
                  <a:lnTo>
                    <a:pt x="9444" y="1248"/>
                  </a:lnTo>
                  <a:lnTo>
                    <a:pt x="9431" y="1247"/>
                  </a:lnTo>
                  <a:lnTo>
                    <a:pt x="9415" y="1246"/>
                  </a:lnTo>
                  <a:lnTo>
                    <a:pt x="9406" y="1245"/>
                  </a:lnTo>
                  <a:lnTo>
                    <a:pt x="9398" y="1243"/>
                  </a:lnTo>
                  <a:lnTo>
                    <a:pt x="9388" y="1241"/>
                  </a:lnTo>
                  <a:lnTo>
                    <a:pt x="9379" y="1238"/>
                  </a:lnTo>
                  <a:lnTo>
                    <a:pt x="9365" y="1233"/>
                  </a:lnTo>
                  <a:lnTo>
                    <a:pt x="9351" y="1226"/>
                  </a:lnTo>
                  <a:lnTo>
                    <a:pt x="9343" y="1221"/>
                  </a:lnTo>
                  <a:lnTo>
                    <a:pt x="9334" y="1214"/>
                  </a:lnTo>
                  <a:lnTo>
                    <a:pt x="9326" y="1206"/>
                  </a:lnTo>
                  <a:lnTo>
                    <a:pt x="9317" y="1198"/>
                  </a:lnTo>
                  <a:lnTo>
                    <a:pt x="9308" y="1187"/>
                  </a:lnTo>
                  <a:lnTo>
                    <a:pt x="9299" y="1175"/>
                  </a:lnTo>
                  <a:lnTo>
                    <a:pt x="9290" y="1160"/>
                  </a:lnTo>
                  <a:lnTo>
                    <a:pt x="9279" y="1144"/>
                  </a:lnTo>
                  <a:lnTo>
                    <a:pt x="9269" y="1126"/>
                  </a:lnTo>
                  <a:lnTo>
                    <a:pt x="9259" y="1104"/>
                  </a:lnTo>
                  <a:lnTo>
                    <a:pt x="9248" y="1081"/>
                  </a:lnTo>
                  <a:lnTo>
                    <a:pt x="9237" y="1054"/>
                  </a:lnTo>
                  <a:lnTo>
                    <a:pt x="9228" y="1030"/>
                  </a:lnTo>
                  <a:lnTo>
                    <a:pt x="9216" y="1003"/>
                  </a:lnTo>
                  <a:lnTo>
                    <a:pt x="9205" y="974"/>
                  </a:lnTo>
                  <a:lnTo>
                    <a:pt x="9193" y="942"/>
                  </a:lnTo>
                  <a:lnTo>
                    <a:pt x="9180" y="910"/>
                  </a:lnTo>
                  <a:lnTo>
                    <a:pt x="9166" y="875"/>
                  </a:lnTo>
                  <a:lnTo>
                    <a:pt x="9152" y="839"/>
                  </a:lnTo>
                  <a:lnTo>
                    <a:pt x="9138" y="802"/>
                  </a:lnTo>
                  <a:lnTo>
                    <a:pt x="9131" y="783"/>
                  </a:lnTo>
                  <a:lnTo>
                    <a:pt x="9124" y="764"/>
                  </a:lnTo>
                  <a:lnTo>
                    <a:pt x="9116" y="745"/>
                  </a:lnTo>
                  <a:lnTo>
                    <a:pt x="9108" y="725"/>
                  </a:lnTo>
                  <a:lnTo>
                    <a:pt x="9101" y="706"/>
                  </a:lnTo>
                  <a:lnTo>
                    <a:pt x="9093" y="686"/>
                  </a:lnTo>
                  <a:lnTo>
                    <a:pt x="9086" y="666"/>
                  </a:lnTo>
                  <a:lnTo>
                    <a:pt x="9078" y="646"/>
                  </a:lnTo>
                  <a:lnTo>
                    <a:pt x="9070" y="627"/>
                  </a:lnTo>
                  <a:lnTo>
                    <a:pt x="9063" y="606"/>
                  </a:lnTo>
                  <a:lnTo>
                    <a:pt x="9054" y="586"/>
                  </a:lnTo>
                  <a:lnTo>
                    <a:pt x="9047" y="566"/>
                  </a:lnTo>
                  <a:lnTo>
                    <a:pt x="9039" y="546"/>
                  </a:lnTo>
                  <a:lnTo>
                    <a:pt x="9032" y="527"/>
                  </a:lnTo>
                  <a:lnTo>
                    <a:pt x="9024" y="506"/>
                  </a:lnTo>
                  <a:lnTo>
                    <a:pt x="9017" y="487"/>
                  </a:lnTo>
                  <a:lnTo>
                    <a:pt x="9002" y="447"/>
                  </a:lnTo>
                  <a:lnTo>
                    <a:pt x="8987" y="409"/>
                  </a:lnTo>
                  <a:lnTo>
                    <a:pt x="8973" y="372"/>
                  </a:lnTo>
                  <a:lnTo>
                    <a:pt x="8959" y="336"/>
                  </a:lnTo>
                  <a:lnTo>
                    <a:pt x="8946" y="300"/>
                  </a:lnTo>
                  <a:lnTo>
                    <a:pt x="8932" y="268"/>
                  </a:lnTo>
                  <a:lnTo>
                    <a:pt x="8921" y="236"/>
                  </a:lnTo>
                  <a:lnTo>
                    <a:pt x="8909" y="206"/>
                  </a:lnTo>
                  <a:lnTo>
                    <a:pt x="8899" y="178"/>
                  </a:lnTo>
                  <a:lnTo>
                    <a:pt x="8889" y="153"/>
                  </a:lnTo>
                  <a:lnTo>
                    <a:pt x="8880" y="130"/>
                  </a:lnTo>
                  <a:lnTo>
                    <a:pt x="8872" y="110"/>
                  </a:lnTo>
                  <a:lnTo>
                    <a:pt x="8866" y="93"/>
                  </a:lnTo>
                  <a:lnTo>
                    <a:pt x="8860" y="78"/>
                  </a:lnTo>
                  <a:lnTo>
                    <a:pt x="8856" y="67"/>
                  </a:lnTo>
                  <a:lnTo>
                    <a:pt x="8853" y="60"/>
                  </a:lnTo>
                  <a:lnTo>
                    <a:pt x="8848" y="48"/>
                  </a:lnTo>
                  <a:lnTo>
                    <a:pt x="8844" y="38"/>
                  </a:lnTo>
                  <a:lnTo>
                    <a:pt x="8841" y="28"/>
                  </a:lnTo>
                  <a:lnTo>
                    <a:pt x="8837" y="21"/>
                  </a:lnTo>
                  <a:lnTo>
                    <a:pt x="8832" y="11"/>
                  </a:lnTo>
                  <a:lnTo>
                    <a:pt x="8826" y="4"/>
                  </a:lnTo>
                  <a:lnTo>
                    <a:pt x="8823" y="2"/>
                  </a:lnTo>
                  <a:lnTo>
                    <a:pt x="8821" y="1"/>
                  </a:lnTo>
                  <a:lnTo>
                    <a:pt x="8819" y="0"/>
                  </a:lnTo>
                  <a:lnTo>
                    <a:pt x="8816" y="0"/>
                  </a:lnTo>
                  <a:lnTo>
                    <a:pt x="8814" y="0"/>
                  </a:lnTo>
                  <a:lnTo>
                    <a:pt x="8812" y="1"/>
                  </a:lnTo>
                  <a:lnTo>
                    <a:pt x="8809" y="3"/>
                  </a:lnTo>
                  <a:lnTo>
                    <a:pt x="8807" y="5"/>
                  </a:lnTo>
                  <a:lnTo>
                    <a:pt x="8802" y="12"/>
                  </a:lnTo>
                  <a:lnTo>
                    <a:pt x="8796" y="23"/>
                  </a:lnTo>
                  <a:lnTo>
                    <a:pt x="8793" y="31"/>
                  </a:lnTo>
                  <a:lnTo>
                    <a:pt x="8790" y="41"/>
                  </a:lnTo>
                  <a:lnTo>
                    <a:pt x="8785" y="52"/>
                  </a:lnTo>
                  <a:lnTo>
                    <a:pt x="8781" y="64"/>
                  </a:lnTo>
                  <a:lnTo>
                    <a:pt x="8406" y="1089"/>
                  </a:lnTo>
                  <a:close/>
                  <a:moveTo>
                    <a:pt x="8637" y="724"/>
                  </a:moveTo>
                  <a:lnTo>
                    <a:pt x="8634" y="724"/>
                  </a:lnTo>
                  <a:lnTo>
                    <a:pt x="8631" y="722"/>
                  </a:lnTo>
                  <a:lnTo>
                    <a:pt x="8631" y="718"/>
                  </a:lnTo>
                  <a:lnTo>
                    <a:pt x="8632" y="713"/>
                  </a:lnTo>
                  <a:lnTo>
                    <a:pt x="8778" y="268"/>
                  </a:lnTo>
                  <a:lnTo>
                    <a:pt x="8781" y="260"/>
                  </a:lnTo>
                  <a:lnTo>
                    <a:pt x="8784" y="254"/>
                  </a:lnTo>
                  <a:lnTo>
                    <a:pt x="8787" y="251"/>
                  </a:lnTo>
                  <a:lnTo>
                    <a:pt x="8790" y="248"/>
                  </a:lnTo>
                  <a:lnTo>
                    <a:pt x="8793" y="251"/>
                  </a:lnTo>
                  <a:lnTo>
                    <a:pt x="8796" y="254"/>
                  </a:lnTo>
                  <a:lnTo>
                    <a:pt x="8799" y="260"/>
                  </a:lnTo>
                  <a:lnTo>
                    <a:pt x="8802" y="268"/>
                  </a:lnTo>
                  <a:lnTo>
                    <a:pt x="8959" y="713"/>
                  </a:lnTo>
                  <a:lnTo>
                    <a:pt x="8960" y="717"/>
                  </a:lnTo>
                  <a:lnTo>
                    <a:pt x="8959" y="721"/>
                  </a:lnTo>
                  <a:lnTo>
                    <a:pt x="8958" y="722"/>
                  </a:lnTo>
                  <a:lnTo>
                    <a:pt x="8957" y="723"/>
                  </a:lnTo>
                  <a:lnTo>
                    <a:pt x="8955" y="724"/>
                  </a:lnTo>
                  <a:lnTo>
                    <a:pt x="8952" y="724"/>
                  </a:lnTo>
                  <a:lnTo>
                    <a:pt x="8637" y="724"/>
                  </a:lnTo>
                  <a:close/>
                  <a:moveTo>
                    <a:pt x="10234" y="502"/>
                  </a:moveTo>
                  <a:lnTo>
                    <a:pt x="10234" y="465"/>
                  </a:lnTo>
                  <a:lnTo>
                    <a:pt x="10234" y="431"/>
                  </a:lnTo>
                  <a:lnTo>
                    <a:pt x="10234" y="399"/>
                  </a:lnTo>
                  <a:lnTo>
                    <a:pt x="10234" y="371"/>
                  </a:lnTo>
                  <a:lnTo>
                    <a:pt x="10234" y="345"/>
                  </a:lnTo>
                  <a:lnTo>
                    <a:pt x="10234" y="321"/>
                  </a:lnTo>
                  <a:lnTo>
                    <a:pt x="10234" y="299"/>
                  </a:lnTo>
                  <a:lnTo>
                    <a:pt x="10234" y="280"/>
                  </a:lnTo>
                  <a:lnTo>
                    <a:pt x="10234" y="263"/>
                  </a:lnTo>
                  <a:lnTo>
                    <a:pt x="10234" y="246"/>
                  </a:lnTo>
                  <a:lnTo>
                    <a:pt x="10234" y="232"/>
                  </a:lnTo>
                  <a:lnTo>
                    <a:pt x="10235" y="219"/>
                  </a:lnTo>
                  <a:lnTo>
                    <a:pt x="10235" y="208"/>
                  </a:lnTo>
                  <a:lnTo>
                    <a:pt x="10235" y="197"/>
                  </a:lnTo>
                  <a:lnTo>
                    <a:pt x="10235" y="187"/>
                  </a:lnTo>
                  <a:lnTo>
                    <a:pt x="10235" y="178"/>
                  </a:lnTo>
                  <a:lnTo>
                    <a:pt x="10236" y="169"/>
                  </a:lnTo>
                  <a:lnTo>
                    <a:pt x="10236" y="161"/>
                  </a:lnTo>
                  <a:lnTo>
                    <a:pt x="10237" y="153"/>
                  </a:lnTo>
                  <a:lnTo>
                    <a:pt x="10237" y="146"/>
                  </a:lnTo>
                  <a:lnTo>
                    <a:pt x="10238" y="131"/>
                  </a:lnTo>
                  <a:lnTo>
                    <a:pt x="10240" y="119"/>
                  </a:lnTo>
                  <a:lnTo>
                    <a:pt x="10242" y="108"/>
                  </a:lnTo>
                  <a:lnTo>
                    <a:pt x="10244" y="97"/>
                  </a:lnTo>
                  <a:lnTo>
                    <a:pt x="10249" y="87"/>
                  </a:lnTo>
                  <a:lnTo>
                    <a:pt x="10253" y="79"/>
                  </a:lnTo>
                  <a:lnTo>
                    <a:pt x="10258" y="72"/>
                  </a:lnTo>
                  <a:lnTo>
                    <a:pt x="10265" y="66"/>
                  </a:lnTo>
                  <a:lnTo>
                    <a:pt x="10272" y="61"/>
                  </a:lnTo>
                  <a:lnTo>
                    <a:pt x="10280" y="57"/>
                  </a:lnTo>
                  <a:lnTo>
                    <a:pt x="10290" y="54"/>
                  </a:lnTo>
                  <a:lnTo>
                    <a:pt x="10302" y="52"/>
                  </a:lnTo>
                  <a:lnTo>
                    <a:pt x="10317" y="49"/>
                  </a:lnTo>
                  <a:lnTo>
                    <a:pt x="10332" y="48"/>
                  </a:lnTo>
                  <a:lnTo>
                    <a:pt x="10345" y="47"/>
                  </a:lnTo>
                  <a:lnTo>
                    <a:pt x="10356" y="47"/>
                  </a:lnTo>
                  <a:lnTo>
                    <a:pt x="10361" y="46"/>
                  </a:lnTo>
                  <a:lnTo>
                    <a:pt x="10366" y="44"/>
                  </a:lnTo>
                  <a:lnTo>
                    <a:pt x="10368" y="41"/>
                  </a:lnTo>
                  <a:lnTo>
                    <a:pt x="10370" y="37"/>
                  </a:lnTo>
                  <a:lnTo>
                    <a:pt x="10369" y="33"/>
                  </a:lnTo>
                  <a:lnTo>
                    <a:pt x="10368" y="30"/>
                  </a:lnTo>
                  <a:lnTo>
                    <a:pt x="10366" y="28"/>
                  </a:lnTo>
                  <a:lnTo>
                    <a:pt x="10363" y="26"/>
                  </a:lnTo>
                  <a:lnTo>
                    <a:pt x="10354" y="24"/>
                  </a:lnTo>
                  <a:lnTo>
                    <a:pt x="10343" y="23"/>
                  </a:lnTo>
                  <a:lnTo>
                    <a:pt x="10335" y="23"/>
                  </a:lnTo>
                  <a:lnTo>
                    <a:pt x="10326" y="23"/>
                  </a:lnTo>
                  <a:lnTo>
                    <a:pt x="10317" y="23"/>
                  </a:lnTo>
                  <a:lnTo>
                    <a:pt x="10307" y="24"/>
                  </a:lnTo>
                  <a:lnTo>
                    <a:pt x="10295" y="24"/>
                  </a:lnTo>
                  <a:lnTo>
                    <a:pt x="10284" y="24"/>
                  </a:lnTo>
                  <a:lnTo>
                    <a:pt x="10273" y="24"/>
                  </a:lnTo>
                  <a:lnTo>
                    <a:pt x="10261" y="25"/>
                  </a:lnTo>
                  <a:lnTo>
                    <a:pt x="10250" y="25"/>
                  </a:lnTo>
                  <a:lnTo>
                    <a:pt x="10238" y="25"/>
                  </a:lnTo>
                  <a:lnTo>
                    <a:pt x="10227" y="26"/>
                  </a:lnTo>
                  <a:lnTo>
                    <a:pt x="10217" y="26"/>
                  </a:lnTo>
                  <a:lnTo>
                    <a:pt x="10207" y="26"/>
                  </a:lnTo>
                  <a:lnTo>
                    <a:pt x="10198" y="27"/>
                  </a:lnTo>
                  <a:lnTo>
                    <a:pt x="10190" y="27"/>
                  </a:lnTo>
                  <a:lnTo>
                    <a:pt x="10181" y="27"/>
                  </a:lnTo>
                  <a:lnTo>
                    <a:pt x="10170" y="28"/>
                  </a:lnTo>
                  <a:lnTo>
                    <a:pt x="10165" y="28"/>
                  </a:lnTo>
                  <a:lnTo>
                    <a:pt x="10158" y="28"/>
                  </a:lnTo>
                  <a:lnTo>
                    <a:pt x="10143" y="27"/>
                  </a:lnTo>
                  <a:lnTo>
                    <a:pt x="10133" y="27"/>
                  </a:lnTo>
                  <a:lnTo>
                    <a:pt x="10121" y="26"/>
                  </a:lnTo>
                  <a:lnTo>
                    <a:pt x="10110" y="26"/>
                  </a:lnTo>
                  <a:lnTo>
                    <a:pt x="10097" y="25"/>
                  </a:lnTo>
                  <a:lnTo>
                    <a:pt x="10083" y="25"/>
                  </a:lnTo>
                  <a:lnTo>
                    <a:pt x="10068" y="24"/>
                  </a:lnTo>
                  <a:lnTo>
                    <a:pt x="10053" y="24"/>
                  </a:lnTo>
                  <a:lnTo>
                    <a:pt x="10038" y="24"/>
                  </a:lnTo>
                  <a:lnTo>
                    <a:pt x="10023" y="23"/>
                  </a:lnTo>
                  <a:lnTo>
                    <a:pt x="10007" y="23"/>
                  </a:lnTo>
                  <a:lnTo>
                    <a:pt x="9993" y="23"/>
                  </a:lnTo>
                  <a:lnTo>
                    <a:pt x="9979" y="23"/>
                  </a:lnTo>
                  <a:lnTo>
                    <a:pt x="9967" y="24"/>
                  </a:lnTo>
                  <a:lnTo>
                    <a:pt x="9958" y="26"/>
                  </a:lnTo>
                  <a:lnTo>
                    <a:pt x="9955" y="28"/>
                  </a:lnTo>
                  <a:lnTo>
                    <a:pt x="9953" y="30"/>
                  </a:lnTo>
                  <a:lnTo>
                    <a:pt x="9952" y="33"/>
                  </a:lnTo>
                  <a:lnTo>
                    <a:pt x="9952" y="37"/>
                  </a:lnTo>
                  <a:lnTo>
                    <a:pt x="9952" y="39"/>
                  </a:lnTo>
                  <a:lnTo>
                    <a:pt x="9953" y="41"/>
                  </a:lnTo>
                  <a:lnTo>
                    <a:pt x="9954" y="43"/>
                  </a:lnTo>
                  <a:lnTo>
                    <a:pt x="9956" y="44"/>
                  </a:lnTo>
                  <a:lnTo>
                    <a:pt x="9960" y="46"/>
                  </a:lnTo>
                  <a:lnTo>
                    <a:pt x="9966" y="47"/>
                  </a:lnTo>
                  <a:lnTo>
                    <a:pt x="9974" y="47"/>
                  </a:lnTo>
                  <a:lnTo>
                    <a:pt x="9984" y="47"/>
                  </a:lnTo>
                  <a:lnTo>
                    <a:pt x="9994" y="48"/>
                  </a:lnTo>
                  <a:lnTo>
                    <a:pt x="10004" y="49"/>
                  </a:lnTo>
                  <a:lnTo>
                    <a:pt x="10013" y="50"/>
                  </a:lnTo>
                  <a:lnTo>
                    <a:pt x="10022" y="52"/>
                  </a:lnTo>
                  <a:lnTo>
                    <a:pt x="10034" y="55"/>
                  </a:lnTo>
                  <a:lnTo>
                    <a:pt x="10045" y="58"/>
                  </a:lnTo>
                  <a:lnTo>
                    <a:pt x="10055" y="63"/>
                  </a:lnTo>
                  <a:lnTo>
                    <a:pt x="10063" y="68"/>
                  </a:lnTo>
                  <a:lnTo>
                    <a:pt x="10070" y="74"/>
                  </a:lnTo>
                  <a:lnTo>
                    <a:pt x="10077" y="81"/>
                  </a:lnTo>
                  <a:lnTo>
                    <a:pt x="10081" y="90"/>
                  </a:lnTo>
                  <a:lnTo>
                    <a:pt x="10085" y="99"/>
                  </a:lnTo>
                  <a:lnTo>
                    <a:pt x="10088" y="109"/>
                  </a:lnTo>
                  <a:lnTo>
                    <a:pt x="10090" y="120"/>
                  </a:lnTo>
                  <a:lnTo>
                    <a:pt x="10092" y="132"/>
                  </a:lnTo>
                  <a:lnTo>
                    <a:pt x="10092" y="146"/>
                  </a:lnTo>
                  <a:lnTo>
                    <a:pt x="10093" y="153"/>
                  </a:lnTo>
                  <a:lnTo>
                    <a:pt x="10093" y="161"/>
                  </a:lnTo>
                  <a:lnTo>
                    <a:pt x="10094" y="169"/>
                  </a:lnTo>
                  <a:lnTo>
                    <a:pt x="10094" y="178"/>
                  </a:lnTo>
                  <a:lnTo>
                    <a:pt x="10094" y="187"/>
                  </a:lnTo>
                  <a:lnTo>
                    <a:pt x="10095" y="197"/>
                  </a:lnTo>
                  <a:lnTo>
                    <a:pt x="10095" y="208"/>
                  </a:lnTo>
                  <a:lnTo>
                    <a:pt x="10095" y="219"/>
                  </a:lnTo>
                  <a:lnTo>
                    <a:pt x="10095" y="232"/>
                  </a:lnTo>
                  <a:lnTo>
                    <a:pt x="10095" y="246"/>
                  </a:lnTo>
                  <a:lnTo>
                    <a:pt x="10095" y="263"/>
                  </a:lnTo>
                  <a:lnTo>
                    <a:pt x="10095" y="280"/>
                  </a:lnTo>
                  <a:lnTo>
                    <a:pt x="10096" y="299"/>
                  </a:lnTo>
                  <a:lnTo>
                    <a:pt x="10096" y="321"/>
                  </a:lnTo>
                  <a:lnTo>
                    <a:pt x="10096" y="345"/>
                  </a:lnTo>
                  <a:lnTo>
                    <a:pt x="10096" y="371"/>
                  </a:lnTo>
                  <a:lnTo>
                    <a:pt x="10096" y="399"/>
                  </a:lnTo>
                  <a:lnTo>
                    <a:pt x="10096" y="431"/>
                  </a:lnTo>
                  <a:lnTo>
                    <a:pt x="10096" y="465"/>
                  </a:lnTo>
                  <a:lnTo>
                    <a:pt x="10096" y="502"/>
                  </a:lnTo>
                  <a:lnTo>
                    <a:pt x="10096" y="793"/>
                  </a:lnTo>
                  <a:lnTo>
                    <a:pt x="10096" y="831"/>
                  </a:lnTo>
                  <a:lnTo>
                    <a:pt x="10096" y="869"/>
                  </a:lnTo>
                  <a:lnTo>
                    <a:pt x="10096" y="906"/>
                  </a:lnTo>
                  <a:lnTo>
                    <a:pt x="10095" y="940"/>
                  </a:lnTo>
                  <a:lnTo>
                    <a:pt x="10095" y="973"/>
                  </a:lnTo>
                  <a:lnTo>
                    <a:pt x="10095" y="1005"/>
                  </a:lnTo>
                  <a:lnTo>
                    <a:pt x="10094" y="1034"/>
                  </a:lnTo>
                  <a:lnTo>
                    <a:pt x="10093" y="1062"/>
                  </a:lnTo>
                  <a:lnTo>
                    <a:pt x="10092" y="1087"/>
                  </a:lnTo>
                  <a:lnTo>
                    <a:pt x="10091" y="1111"/>
                  </a:lnTo>
                  <a:lnTo>
                    <a:pt x="10090" y="1132"/>
                  </a:lnTo>
                  <a:lnTo>
                    <a:pt x="10088" y="1150"/>
                  </a:lnTo>
                  <a:lnTo>
                    <a:pt x="10086" y="1163"/>
                  </a:lnTo>
                  <a:lnTo>
                    <a:pt x="10084" y="1174"/>
                  </a:lnTo>
                  <a:lnTo>
                    <a:pt x="10082" y="1184"/>
                  </a:lnTo>
                  <a:lnTo>
                    <a:pt x="10080" y="1194"/>
                  </a:lnTo>
                  <a:lnTo>
                    <a:pt x="10077" y="1203"/>
                  </a:lnTo>
                  <a:lnTo>
                    <a:pt x="10073" y="1211"/>
                  </a:lnTo>
                  <a:lnTo>
                    <a:pt x="10069" y="1219"/>
                  </a:lnTo>
                  <a:lnTo>
                    <a:pt x="10065" y="1226"/>
                  </a:lnTo>
                  <a:lnTo>
                    <a:pt x="10060" y="1231"/>
                  </a:lnTo>
                  <a:lnTo>
                    <a:pt x="10054" y="1236"/>
                  </a:lnTo>
                  <a:lnTo>
                    <a:pt x="10047" y="1239"/>
                  </a:lnTo>
                  <a:lnTo>
                    <a:pt x="10040" y="1241"/>
                  </a:lnTo>
                  <a:lnTo>
                    <a:pt x="10028" y="1244"/>
                  </a:lnTo>
                  <a:lnTo>
                    <a:pt x="10014" y="1246"/>
                  </a:lnTo>
                  <a:lnTo>
                    <a:pt x="10002" y="1247"/>
                  </a:lnTo>
                  <a:lnTo>
                    <a:pt x="9990" y="1248"/>
                  </a:lnTo>
                  <a:lnTo>
                    <a:pt x="9984" y="1248"/>
                  </a:lnTo>
                  <a:lnTo>
                    <a:pt x="9980" y="1251"/>
                  </a:lnTo>
                  <a:lnTo>
                    <a:pt x="9978" y="1254"/>
                  </a:lnTo>
                  <a:lnTo>
                    <a:pt x="9977" y="1257"/>
                  </a:lnTo>
                  <a:lnTo>
                    <a:pt x="9978" y="1261"/>
                  </a:lnTo>
                  <a:lnTo>
                    <a:pt x="9979" y="1264"/>
                  </a:lnTo>
                  <a:lnTo>
                    <a:pt x="9981" y="1266"/>
                  </a:lnTo>
                  <a:lnTo>
                    <a:pt x="9983" y="1267"/>
                  </a:lnTo>
                  <a:lnTo>
                    <a:pt x="9987" y="1269"/>
                  </a:lnTo>
                  <a:lnTo>
                    <a:pt x="9991" y="1271"/>
                  </a:lnTo>
                  <a:lnTo>
                    <a:pt x="9997" y="1271"/>
                  </a:lnTo>
                  <a:lnTo>
                    <a:pt x="10003" y="1271"/>
                  </a:lnTo>
                  <a:lnTo>
                    <a:pt x="10013" y="1271"/>
                  </a:lnTo>
                  <a:lnTo>
                    <a:pt x="10024" y="1271"/>
                  </a:lnTo>
                  <a:lnTo>
                    <a:pt x="10035" y="1271"/>
                  </a:lnTo>
                  <a:lnTo>
                    <a:pt x="10047" y="1269"/>
                  </a:lnTo>
                  <a:lnTo>
                    <a:pt x="10059" y="1269"/>
                  </a:lnTo>
                  <a:lnTo>
                    <a:pt x="10072" y="1268"/>
                  </a:lnTo>
                  <a:lnTo>
                    <a:pt x="10085" y="1268"/>
                  </a:lnTo>
                  <a:lnTo>
                    <a:pt x="10097" y="1267"/>
                  </a:lnTo>
                  <a:lnTo>
                    <a:pt x="10109" y="1267"/>
                  </a:lnTo>
                  <a:lnTo>
                    <a:pt x="10120" y="1267"/>
                  </a:lnTo>
                  <a:lnTo>
                    <a:pt x="10132" y="1267"/>
                  </a:lnTo>
                  <a:lnTo>
                    <a:pt x="10141" y="1266"/>
                  </a:lnTo>
                  <a:lnTo>
                    <a:pt x="10156" y="1266"/>
                  </a:lnTo>
                  <a:lnTo>
                    <a:pt x="10165" y="1265"/>
                  </a:lnTo>
                  <a:lnTo>
                    <a:pt x="10182" y="1266"/>
                  </a:lnTo>
                  <a:lnTo>
                    <a:pt x="10202" y="1266"/>
                  </a:lnTo>
                  <a:lnTo>
                    <a:pt x="10221" y="1266"/>
                  </a:lnTo>
                  <a:lnTo>
                    <a:pt x="10241" y="1267"/>
                  </a:lnTo>
                  <a:lnTo>
                    <a:pt x="10262" y="1267"/>
                  </a:lnTo>
                  <a:lnTo>
                    <a:pt x="10284" y="1268"/>
                  </a:lnTo>
                  <a:lnTo>
                    <a:pt x="10308" y="1269"/>
                  </a:lnTo>
                  <a:lnTo>
                    <a:pt x="10333" y="1271"/>
                  </a:lnTo>
                  <a:lnTo>
                    <a:pt x="10360" y="1272"/>
                  </a:lnTo>
                  <a:lnTo>
                    <a:pt x="10388" y="1273"/>
                  </a:lnTo>
                  <a:lnTo>
                    <a:pt x="10419" y="1274"/>
                  </a:lnTo>
                  <a:lnTo>
                    <a:pt x="10451" y="1274"/>
                  </a:lnTo>
                  <a:lnTo>
                    <a:pt x="10468" y="1275"/>
                  </a:lnTo>
                  <a:lnTo>
                    <a:pt x="10486" y="1275"/>
                  </a:lnTo>
                  <a:lnTo>
                    <a:pt x="10504" y="1275"/>
                  </a:lnTo>
                  <a:lnTo>
                    <a:pt x="10523" y="1276"/>
                  </a:lnTo>
                  <a:lnTo>
                    <a:pt x="10544" y="1276"/>
                  </a:lnTo>
                  <a:lnTo>
                    <a:pt x="10564" y="1276"/>
                  </a:lnTo>
                  <a:lnTo>
                    <a:pt x="10585" y="1276"/>
                  </a:lnTo>
                  <a:lnTo>
                    <a:pt x="10607" y="1276"/>
                  </a:lnTo>
                  <a:lnTo>
                    <a:pt x="10622" y="1276"/>
                  </a:lnTo>
                  <a:lnTo>
                    <a:pt x="10635" y="1276"/>
                  </a:lnTo>
                  <a:lnTo>
                    <a:pt x="10648" y="1275"/>
                  </a:lnTo>
                  <a:lnTo>
                    <a:pt x="10658" y="1275"/>
                  </a:lnTo>
                  <a:lnTo>
                    <a:pt x="10667" y="1274"/>
                  </a:lnTo>
                  <a:lnTo>
                    <a:pt x="10675" y="1272"/>
                  </a:lnTo>
                  <a:lnTo>
                    <a:pt x="10681" y="1269"/>
                  </a:lnTo>
                  <a:lnTo>
                    <a:pt x="10687" y="1267"/>
                  </a:lnTo>
                  <a:lnTo>
                    <a:pt x="10691" y="1265"/>
                  </a:lnTo>
                  <a:lnTo>
                    <a:pt x="10695" y="1262"/>
                  </a:lnTo>
                  <a:lnTo>
                    <a:pt x="10699" y="1258"/>
                  </a:lnTo>
                  <a:lnTo>
                    <a:pt x="10702" y="1254"/>
                  </a:lnTo>
                  <a:lnTo>
                    <a:pt x="10707" y="1244"/>
                  </a:lnTo>
                  <a:lnTo>
                    <a:pt x="10711" y="1231"/>
                  </a:lnTo>
                  <a:lnTo>
                    <a:pt x="10713" y="1222"/>
                  </a:lnTo>
                  <a:lnTo>
                    <a:pt x="10716" y="1211"/>
                  </a:lnTo>
                  <a:lnTo>
                    <a:pt x="10718" y="1200"/>
                  </a:lnTo>
                  <a:lnTo>
                    <a:pt x="10720" y="1188"/>
                  </a:lnTo>
                  <a:lnTo>
                    <a:pt x="10722" y="1176"/>
                  </a:lnTo>
                  <a:lnTo>
                    <a:pt x="10724" y="1163"/>
                  </a:lnTo>
                  <a:lnTo>
                    <a:pt x="10726" y="1150"/>
                  </a:lnTo>
                  <a:lnTo>
                    <a:pt x="10728" y="1138"/>
                  </a:lnTo>
                  <a:lnTo>
                    <a:pt x="10729" y="1126"/>
                  </a:lnTo>
                  <a:lnTo>
                    <a:pt x="10731" y="1114"/>
                  </a:lnTo>
                  <a:lnTo>
                    <a:pt x="10732" y="1103"/>
                  </a:lnTo>
                  <a:lnTo>
                    <a:pt x="10733" y="1093"/>
                  </a:lnTo>
                  <a:lnTo>
                    <a:pt x="10735" y="1077"/>
                  </a:lnTo>
                  <a:lnTo>
                    <a:pt x="10735" y="1067"/>
                  </a:lnTo>
                  <a:lnTo>
                    <a:pt x="10735" y="1054"/>
                  </a:lnTo>
                  <a:lnTo>
                    <a:pt x="10733" y="1047"/>
                  </a:lnTo>
                  <a:lnTo>
                    <a:pt x="10732" y="1044"/>
                  </a:lnTo>
                  <a:lnTo>
                    <a:pt x="10730" y="1043"/>
                  </a:lnTo>
                  <a:lnTo>
                    <a:pt x="10728" y="1042"/>
                  </a:lnTo>
                  <a:lnTo>
                    <a:pt x="10725" y="1041"/>
                  </a:lnTo>
                  <a:lnTo>
                    <a:pt x="10722" y="1042"/>
                  </a:lnTo>
                  <a:lnTo>
                    <a:pt x="10719" y="1043"/>
                  </a:lnTo>
                  <a:lnTo>
                    <a:pt x="10717" y="1044"/>
                  </a:lnTo>
                  <a:lnTo>
                    <a:pt x="10715" y="1047"/>
                  </a:lnTo>
                  <a:lnTo>
                    <a:pt x="10712" y="1054"/>
                  </a:lnTo>
                  <a:lnTo>
                    <a:pt x="10711" y="1063"/>
                  </a:lnTo>
                  <a:lnTo>
                    <a:pt x="10709" y="1071"/>
                  </a:lnTo>
                  <a:lnTo>
                    <a:pt x="10707" y="1079"/>
                  </a:lnTo>
                  <a:lnTo>
                    <a:pt x="10705" y="1088"/>
                  </a:lnTo>
                  <a:lnTo>
                    <a:pt x="10702" y="1097"/>
                  </a:lnTo>
                  <a:lnTo>
                    <a:pt x="10699" y="1105"/>
                  </a:lnTo>
                  <a:lnTo>
                    <a:pt x="10695" y="1115"/>
                  </a:lnTo>
                  <a:lnTo>
                    <a:pt x="10691" y="1123"/>
                  </a:lnTo>
                  <a:lnTo>
                    <a:pt x="10687" y="1131"/>
                  </a:lnTo>
                  <a:lnTo>
                    <a:pt x="10678" y="1147"/>
                  </a:lnTo>
                  <a:lnTo>
                    <a:pt x="10668" y="1161"/>
                  </a:lnTo>
                  <a:lnTo>
                    <a:pt x="10663" y="1168"/>
                  </a:lnTo>
                  <a:lnTo>
                    <a:pt x="10657" y="1173"/>
                  </a:lnTo>
                  <a:lnTo>
                    <a:pt x="10652" y="1178"/>
                  </a:lnTo>
                  <a:lnTo>
                    <a:pt x="10646" y="1182"/>
                  </a:lnTo>
                  <a:lnTo>
                    <a:pt x="10632" y="1190"/>
                  </a:lnTo>
                  <a:lnTo>
                    <a:pt x="10618" y="1196"/>
                  </a:lnTo>
                  <a:lnTo>
                    <a:pt x="10603" y="1201"/>
                  </a:lnTo>
                  <a:lnTo>
                    <a:pt x="10586" y="1204"/>
                  </a:lnTo>
                  <a:lnTo>
                    <a:pt x="10568" y="1207"/>
                  </a:lnTo>
                  <a:lnTo>
                    <a:pt x="10550" y="1209"/>
                  </a:lnTo>
                  <a:lnTo>
                    <a:pt x="10531" y="1210"/>
                  </a:lnTo>
                  <a:lnTo>
                    <a:pt x="10510" y="1211"/>
                  </a:lnTo>
                  <a:lnTo>
                    <a:pt x="10490" y="1211"/>
                  </a:lnTo>
                  <a:lnTo>
                    <a:pt x="10468" y="1211"/>
                  </a:lnTo>
                  <a:lnTo>
                    <a:pt x="10438" y="1211"/>
                  </a:lnTo>
                  <a:lnTo>
                    <a:pt x="10410" y="1210"/>
                  </a:lnTo>
                  <a:lnTo>
                    <a:pt x="10387" y="1209"/>
                  </a:lnTo>
                  <a:lnTo>
                    <a:pt x="10366" y="1207"/>
                  </a:lnTo>
                  <a:lnTo>
                    <a:pt x="10347" y="1205"/>
                  </a:lnTo>
                  <a:lnTo>
                    <a:pt x="10331" y="1202"/>
                  </a:lnTo>
                  <a:lnTo>
                    <a:pt x="10317" y="1199"/>
                  </a:lnTo>
                  <a:lnTo>
                    <a:pt x="10305" y="1195"/>
                  </a:lnTo>
                  <a:lnTo>
                    <a:pt x="10294" y="1190"/>
                  </a:lnTo>
                  <a:lnTo>
                    <a:pt x="10285" y="1186"/>
                  </a:lnTo>
                  <a:lnTo>
                    <a:pt x="10277" y="1180"/>
                  </a:lnTo>
                  <a:lnTo>
                    <a:pt x="10270" y="1174"/>
                  </a:lnTo>
                  <a:lnTo>
                    <a:pt x="10267" y="1170"/>
                  </a:lnTo>
                  <a:lnTo>
                    <a:pt x="10264" y="1165"/>
                  </a:lnTo>
                  <a:lnTo>
                    <a:pt x="10260" y="1158"/>
                  </a:lnTo>
                  <a:lnTo>
                    <a:pt x="10258" y="1152"/>
                  </a:lnTo>
                  <a:lnTo>
                    <a:pt x="10253" y="1136"/>
                  </a:lnTo>
                  <a:lnTo>
                    <a:pt x="10248" y="1117"/>
                  </a:lnTo>
                  <a:lnTo>
                    <a:pt x="10244" y="1092"/>
                  </a:lnTo>
                  <a:lnTo>
                    <a:pt x="10241" y="1065"/>
                  </a:lnTo>
                  <a:lnTo>
                    <a:pt x="10238" y="1032"/>
                  </a:lnTo>
                  <a:lnTo>
                    <a:pt x="10236" y="994"/>
                  </a:lnTo>
                  <a:lnTo>
                    <a:pt x="10236" y="974"/>
                  </a:lnTo>
                  <a:lnTo>
                    <a:pt x="10235" y="953"/>
                  </a:lnTo>
                  <a:lnTo>
                    <a:pt x="10235" y="930"/>
                  </a:lnTo>
                  <a:lnTo>
                    <a:pt x="10234" y="906"/>
                  </a:lnTo>
                  <a:lnTo>
                    <a:pt x="10234" y="880"/>
                  </a:lnTo>
                  <a:lnTo>
                    <a:pt x="10234" y="854"/>
                  </a:lnTo>
                  <a:lnTo>
                    <a:pt x="10234" y="825"/>
                  </a:lnTo>
                  <a:lnTo>
                    <a:pt x="10234" y="796"/>
                  </a:lnTo>
                  <a:lnTo>
                    <a:pt x="10234" y="502"/>
                  </a:lnTo>
                  <a:close/>
                  <a:moveTo>
                    <a:pt x="202" y="3081"/>
                  </a:moveTo>
                  <a:lnTo>
                    <a:pt x="194" y="3102"/>
                  </a:lnTo>
                  <a:lnTo>
                    <a:pt x="187" y="3121"/>
                  </a:lnTo>
                  <a:lnTo>
                    <a:pt x="179" y="3139"/>
                  </a:lnTo>
                  <a:lnTo>
                    <a:pt x="169" y="3157"/>
                  </a:lnTo>
                  <a:lnTo>
                    <a:pt x="160" y="3172"/>
                  </a:lnTo>
                  <a:lnTo>
                    <a:pt x="150" y="3186"/>
                  </a:lnTo>
                  <a:lnTo>
                    <a:pt x="139" y="3199"/>
                  </a:lnTo>
                  <a:lnTo>
                    <a:pt x="127" y="3211"/>
                  </a:lnTo>
                  <a:lnTo>
                    <a:pt x="119" y="3216"/>
                  </a:lnTo>
                  <a:lnTo>
                    <a:pt x="112" y="3220"/>
                  </a:lnTo>
                  <a:lnTo>
                    <a:pt x="105" y="3224"/>
                  </a:lnTo>
                  <a:lnTo>
                    <a:pt x="98" y="3227"/>
                  </a:lnTo>
                  <a:lnTo>
                    <a:pt x="90" y="3230"/>
                  </a:lnTo>
                  <a:lnTo>
                    <a:pt x="81" y="3233"/>
                  </a:lnTo>
                  <a:lnTo>
                    <a:pt x="73" y="3235"/>
                  </a:lnTo>
                  <a:lnTo>
                    <a:pt x="63" y="3237"/>
                  </a:lnTo>
                  <a:lnTo>
                    <a:pt x="52" y="3238"/>
                  </a:lnTo>
                  <a:lnTo>
                    <a:pt x="39" y="3239"/>
                  </a:lnTo>
                  <a:lnTo>
                    <a:pt x="26" y="3240"/>
                  </a:lnTo>
                  <a:lnTo>
                    <a:pt x="16" y="3240"/>
                  </a:lnTo>
                  <a:lnTo>
                    <a:pt x="10" y="3240"/>
                  </a:lnTo>
                  <a:lnTo>
                    <a:pt x="5" y="3242"/>
                  </a:lnTo>
                  <a:lnTo>
                    <a:pt x="3" y="3244"/>
                  </a:lnTo>
                  <a:lnTo>
                    <a:pt x="1" y="3245"/>
                  </a:lnTo>
                  <a:lnTo>
                    <a:pt x="1" y="3247"/>
                  </a:lnTo>
                  <a:lnTo>
                    <a:pt x="0" y="3250"/>
                  </a:lnTo>
                  <a:lnTo>
                    <a:pt x="1" y="3253"/>
                  </a:lnTo>
                  <a:lnTo>
                    <a:pt x="2" y="3257"/>
                  </a:lnTo>
                  <a:lnTo>
                    <a:pt x="4" y="3259"/>
                  </a:lnTo>
                  <a:lnTo>
                    <a:pt x="9" y="3261"/>
                  </a:lnTo>
                  <a:lnTo>
                    <a:pt x="13" y="3262"/>
                  </a:lnTo>
                  <a:lnTo>
                    <a:pt x="18" y="3263"/>
                  </a:lnTo>
                  <a:lnTo>
                    <a:pt x="25" y="3263"/>
                  </a:lnTo>
                  <a:lnTo>
                    <a:pt x="32" y="3263"/>
                  </a:lnTo>
                  <a:lnTo>
                    <a:pt x="46" y="3263"/>
                  </a:lnTo>
                  <a:lnTo>
                    <a:pt x="61" y="3263"/>
                  </a:lnTo>
                  <a:lnTo>
                    <a:pt x="77" y="3263"/>
                  </a:lnTo>
                  <a:lnTo>
                    <a:pt x="91" y="3263"/>
                  </a:lnTo>
                  <a:lnTo>
                    <a:pt x="106" y="3262"/>
                  </a:lnTo>
                  <a:lnTo>
                    <a:pt x="120" y="3262"/>
                  </a:lnTo>
                  <a:lnTo>
                    <a:pt x="134" y="3261"/>
                  </a:lnTo>
                  <a:lnTo>
                    <a:pt x="147" y="3261"/>
                  </a:lnTo>
                  <a:lnTo>
                    <a:pt x="160" y="3261"/>
                  </a:lnTo>
                  <a:lnTo>
                    <a:pt x="171" y="3260"/>
                  </a:lnTo>
                  <a:lnTo>
                    <a:pt x="183" y="3260"/>
                  </a:lnTo>
                  <a:lnTo>
                    <a:pt x="193" y="3259"/>
                  </a:lnTo>
                  <a:lnTo>
                    <a:pt x="208" y="3259"/>
                  </a:lnTo>
                  <a:lnTo>
                    <a:pt x="218" y="3259"/>
                  </a:lnTo>
                  <a:lnTo>
                    <a:pt x="227" y="3259"/>
                  </a:lnTo>
                  <a:lnTo>
                    <a:pt x="241" y="3259"/>
                  </a:lnTo>
                  <a:lnTo>
                    <a:pt x="248" y="3260"/>
                  </a:lnTo>
                  <a:lnTo>
                    <a:pt x="257" y="3260"/>
                  </a:lnTo>
                  <a:lnTo>
                    <a:pt x="265" y="3261"/>
                  </a:lnTo>
                  <a:lnTo>
                    <a:pt x="274" y="3261"/>
                  </a:lnTo>
                  <a:lnTo>
                    <a:pt x="284" y="3261"/>
                  </a:lnTo>
                  <a:lnTo>
                    <a:pt x="294" y="3262"/>
                  </a:lnTo>
                  <a:lnTo>
                    <a:pt x="303" y="3262"/>
                  </a:lnTo>
                  <a:lnTo>
                    <a:pt x="313" y="3263"/>
                  </a:lnTo>
                  <a:lnTo>
                    <a:pt x="322" y="3263"/>
                  </a:lnTo>
                  <a:lnTo>
                    <a:pt x="330" y="3263"/>
                  </a:lnTo>
                  <a:lnTo>
                    <a:pt x="339" y="3263"/>
                  </a:lnTo>
                  <a:lnTo>
                    <a:pt x="346" y="3263"/>
                  </a:lnTo>
                  <a:lnTo>
                    <a:pt x="357" y="3263"/>
                  </a:lnTo>
                  <a:lnTo>
                    <a:pt x="365" y="3261"/>
                  </a:lnTo>
                  <a:lnTo>
                    <a:pt x="368" y="3259"/>
                  </a:lnTo>
                  <a:lnTo>
                    <a:pt x="370" y="3257"/>
                  </a:lnTo>
                  <a:lnTo>
                    <a:pt x="371" y="3253"/>
                  </a:lnTo>
                  <a:lnTo>
                    <a:pt x="372" y="3250"/>
                  </a:lnTo>
                  <a:lnTo>
                    <a:pt x="371" y="3247"/>
                  </a:lnTo>
                  <a:lnTo>
                    <a:pt x="371" y="3245"/>
                  </a:lnTo>
                  <a:lnTo>
                    <a:pt x="369" y="3244"/>
                  </a:lnTo>
                  <a:lnTo>
                    <a:pt x="368" y="3242"/>
                  </a:lnTo>
                  <a:lnTo>
                    <a:pt x="363" y="3240"/>
                  </a:lnTo>
                  <a:lnTo>
                    <a:pt x="355" y="3240"/>
                  </a:lnTo>
                  <a:lnTo>
                    <a:pt x="338" y="3240"/>
                  </a:lnTo>
                  <a:lnTo>
                    <a:pt x="331" y="3240"/>
                  </a:lnTo>
                  <a:lnTo>
                    <a:pt x="324" y="3239"/>
                  </a:lnTo>
                  <a:lnTo>
                    <a:pt x="317" y="3237"/>
                  </a:lnTo>
                  <a:lnTo>
                    <a:pt x="310" y="3235"/>
                  </a:lnTo>
                  <a:lnTo>
                    <a:pt x="303" y="3232"/>
                  </a:lnTo>
                  <a:lnTo>
                    <a:pt x="297" y="3228"/>
                  </a:lnTo>
                  <a:lnTo>
                    <a:pt x="292" y="3224"/>
                  </a:lnTo>
                  <a:lnTo>
                    <a:pt x="286" y="3219"/>
                  </a:lnTo>
                  <a:lnTo>
                    <a:pt x="281" y="3214"/>
                  </a:lnTo>
                  <a:lnTo>
                    <a:pt x="278" y="3208"/>
                  </a:lnTo>
                  <a:lnTo>
                    <a:pt x="276" y="3200"/>
                  </a:lnTo>
                  <a:lnTo>
                    <a:pt x="276" y="3192"/>
                  </a:lnTo>
                  <a:lnTo>
                    <a:pt x="276" y="3180"/>
                  </a:lnTo>
                  <a:lnTo>
                    <a:pt x="277" y="3168"/>
                  </a:lnTo>
                  <a:lnTo>
                    <a:pt x="279" y="3155"/>
                  </a:lnTo>
                  <a:lnTo>
                    <a:pt x="282" y="3141"/>
                  </a:lnTo>
                  <a:lnTo>
                    <a:pt x="285" y="3127"/>
                  </a:lnTo>
                  <a:lnTo>
                    <a:pt x="289" y="3112"/>
                  </a:lnTo>
                  <a:lnTo>
                    <a:pt x="294" y="3098"/>
                  </a:lnTo>
                  <a:lnTo>
                    <a:pt x="299" y="3081"/>
                  </a:lnTo>
                  <a:lnTo>
                    <a:pt x="398" y="2790"/>
                  </a:lnTo>
                  <a:lnTo>
                    <a:pt x="400" y="2784"/>
                  </a:lnTo>
                  <a:lnTo>
                    <a:pt x="405" y="2780"/>
                  </a:lnTo>
                  <a:lnTo>
                    <a:pt x="407" y="2779"/>
                  </a:lnTo>
                  <a:lnTo>
                    <a:pt x="409" y="2778"/>
                  </a:lnTo>
                  <a:lnTo>
                    <a:pt x="412" y="2777"/>
                  </a:lnTo>
                  <a:lnTo>
                    <a:pt x="415" y="2777"/>
                  </a:lnTo>
                  <a:lnTo>
                    <a:pt x="769" y="2777"/>
                  </a:lnTo>
                  <a:lnTo>
                    <a:pt x="774" y="2777"/>
                  </a:lnTo>
                  <a:lnTo>
                    <a:pt x="778" y="2779"/>
                  </a:lnTo>
                  <a:lnTo>
                    <a:pt x="781" y="2782"/>
                  </a:lnTo>
                  <a:lnTo>
                    <a:pt x="783" y="2786"/>
                  </a:lnTo>
                  <a:lnTo>
                    <a:pt x="937" y="3192"/>
                  </a:lnTo>
                  <a:lnTo>
                    <a:pt x="940" y="3201"/>
                  </a:lnTo>
                  <a:lnTo>
                    <a:pt x="941" y="3210"/>
                  </a:lnTo>
                  <a:lnTo>
                    <a:pt x="941" y="3217"/>
                  </a:lnTo>
                  <a:lnTo>
                    <a:pt x="940" y="3223"/>
                  </a:lnTo>
                  <a:lnTo>
                    <a:pt x="937" y="3228"/>
                  </a:lnTo>
                  <a:lnTo>
                    <a:pt x="934" y="3232"/>
                  </a:lnTo>
                  <a:lnTo>
                    <a:pt x="931" y="3235"/>
                  </a:lnTo>
                  <a:lnTo>
                    <a:pt x="927" y="3237"/>
                  </a:lnTo>
                  <a:lnTo>
                    <a:pt x="923" y="3238"/>
                  </a:lnTo>
                  <a:lnTo>
                    <a:pt x="919" y="3240"/>
                  </a:lnTo>
                  <a:lnTo>
                    <a:pt x="917" y="3244"/>
                  </a:lnTo>
                  <a:lnTo>
                    <a:pt x="916" y="3248"/>
                  </a:lnTo>
                  <a:lnTo>
                    <a:pt x="917" y="3251"/>
                  </a:lnTo>
                  <a:lnTo>
                    <a:pt x="919" y="3254"/>
                  </a:lnTo>
                  <a:lnTo>
                    <a:pt x="923" y="3255"/>
                  </a:lnTo>
                  <a:lnTo>
                    <a:pt x="929" y="3258"/>
                  </a:lnTo>
                  <a:lnTo>
                    <a:pt x="936" y="3258"/>
                  </a:lnTo>
                  <a:lnTo>
                    <a:pt x="944" y="3259"/>
                  </a:lnTo>
                  <a:lnTo>
                    <a:pt x="954" y="3260"/>
                  </a:lnTo>
                  <a:lnTo>
                    <a:pt x="965" y="3260"/>
                  </a:lnTo>
                  <a:lnTo>
                    <a:pt x="987" y="3261"/>
                  </a:lnTo>
                  <a:lnTo>
                    <a:pt x="1008" y="3261"/>
                  </a:lnTo>
                  <a:lnTo>
                    <a:pt x="1029" y="3262"/>
                  </a:lnTo>
                  <a:lnTo>
                    <a:pt x="1050" y="3262"/>
                  </a:lnTo>
                  <a:lnTo>
                    <a:pt x="1070" y="3263"/>
                  </a:lnTo>
                  <a:lnTo>
                    <a:pt x="1091" y="3263"/>
                  </a:lnTo>
                  <a:lnTo>
                    <a:pt x="1110" y="3263"/>
                  </a:lnTo>
                  <a:lnTo>
                    <a:pt x="1128" y="3263"/>
                  </a:lnTo>
                  <a:lnTo>
                    <a:pt x="1146" y="3263"/>
                  </a:lnTo>
                  <a:lnTo>
                    <a:pt x="1161" y="3263"/>
                  </a:lnTo>
                  <a:lnTo>
                    <a:pt x="1176" y="3263"/>
                  </a:lnTo>
                  <a:lnTo>
                    <a:pt x="1189" y="3263"/>
                  </a:lnTo>
                  <a:lnTo>
                    <a:pt x="1201" y="3263"/>
                  </a:lnTo>
                  <a:lnTo>
                    <a:pt x="1211" y="3263"/>
                  </a:lnTo>
                  <a:lnTo>
                    <a:pt x="1218" y="3263"/>
                  </a:lnTo>
                  <a:lnTo>
                    <a:pt x="1224" y="3263"/>
                  </a:lnTo>
                  <a:lnTo>
                    <a:pt x="1236" y="3263"/>
                  </a:lnTo>
                  <a:lnTo>
                    <a:pt x="1247" y="3261"/>
                  </a:lnTo>
                  <a:lnTo>
                    <a:pt x="1251" y="3259"/>
                  </a:lnTo>
                  <a:lnTo>
                    <a:pt x="1255" y="3257"/>
                  </a:lnTo>
                  <a:lnTo>
                    <a:pt x="1256" y="3253"/>
                  </a:lnTo>
                  <a:lnTo>
                    <a:pt x="1257" y="3250"/>
                  </a:lnTo>
                  <a:lnTo>
                    <a:pt x="1257" y="3247"/>
                  </a:lnTo>
                  <a:lnTo>
                    <a:pt x="1256" y="3245"/>
                  </a:lnTo>
                  <a:lnTo>
                    <a:pt x="1255" y="3243"/>
                  </a:lnTo>
                  <a:lnTo>
                    <a:pt x="1253" y="3242"/>
                  </a:lnTo>
                  <a:lnTo>
                    <a:pt x="1247" y="3240"/>
                  </a:lnTo>
                  <a:lnTo>
                    <a:pt x="1240" y="3240"/>
                  </a:lnTo>
                  <a:lnTo>
                    <a:pt x="1226" y="3239"/>
                  </a:lnTo>
                  <a:lnTo>
                    <a:pt x="1211" y="3238"/>
                  </a:lnTo>
                  <a:lnTo>
                    <a:pt x="1202" y="3237"/>
                  </a:lnTo>
                  <a:lnTo>
                    <a:pt x="1192" y="3235"/>
                  </a:lnTo>
                  <a:lnTo>
                    <a:pt x="1183" y="3233"/>
                  </a:lnTo>
                  <a:lnTo>
                    <a:pt x="1174" y="3230"/>
                  </a:lnTo>
                  <a:lnTo>
                    <a:pt x="1161" y="3225"/>
                  </a:lnTo>
                  <a:lnTo>
                    <a:pt x="1146" y="3218"/>
                  </a:lnTo>
                  <a:lnTo>
                    <a:pt x="1138" y="3213"/>
                  </a:lnTo>
                  <a:lnTo>
                    <a:pt x="1130" y="3207"/>
                  </a:lnTo>
                  <a:lnTo>
                    <a:pt x="1121" y="3198"/>
                  </a:lnTo>
                  <a:lnTo>
                    <a:pt x="1113" y="3190"/>
                  </a:lnTo>
                  <a:lnTo>
                    <a:pt x="1104" y="3179"/>
                  </a:lnTo>
                  <a:lnTo>
                    <a:pt x="1095" y="3167"/>
                  </a:lnTo>
                  <a:lnTo>
                    <a:pt x="1085" y="3153"/>
                  </a:lnTo>
                  <a:lnTo>
                    <a:pt x="1075" y="3136"/>
                  </a:lnTo>
                  <a:lnTo>
                    <a:pt x="1065" y="3118"/>
                  </a:lnTo>
                  <a:lnTo>
                    <a:pt x="1054" y="3097"/>
                  </a:lnTo>
                  <a:lnTo>
                    <a:pt x="1044" y="3073"/>
                  </a:lnTo>
                  <a:lnTo>
                    <a:pt x="1033" y="3047"/>
                  </a:lnTo>
                  <a:lnTo>
                    <a:pt x="1022" y="3022"/>
                  </a:lnTo>
                  <a:lnTo>
                    <a:pt x="1012" y="2996"/>
                  </a:lnTo>
                  <a:lnTo>
                    <a:pt x="1001" y="2966"/>
                  </a:lnTo>
                  <a:lnTo>
                    <a:pt x="989" y="2935"/>
                  </a:lnTo>
                  <a:lnTo>
                    <a:pt x="976" y="2902"/>
                  </a:lnTo>
                  <a:lnTo>
                    <a:pt x="962" y="2867"/>
                  </a:lnTo>
                  <a:lnTo>
                    <a:pt x="948" y="2832"/>
                  </a:lnTo>
                  <a:lnTo>
                    <a:pt x="934" y="2795"/>
                  </a:lnTo>
                  <a:lnTo>
                    <a:pt x="927" y="2776"/>
                  </a:lnTo>
                  <a:lnTo>
                    <a:pt x="919" y="2756"/>
                  </a:lnTo>
                  <a:lnTo>
                    <a:pt x="911" y="2737"/>
                  </a:lnTo>
                  <a:lnTo>
                    <a:pt x="904" y="2717"/>
                  </a:lnTo>
                  <a:lnTo>
                    <a:pt x="896" y="2698"/>
                  </a:lnTo>
                  <a:lnTo>
                    <a:pt x="889" y="2679"/>
                  </a:lnTo>
                  <a:lnTo>
                    <a:pt x="881" y="2658"/>
                  </a:lnTo>
                  <a:lnTo>
                    <a:pt x="874" y="2638"/>
                  </a:lnTo>
                  <a:lnTo>
                    <a:pt x="866" y="2619"/>
                  </a:lnTo>
                  <a:lnTo>
                    <a:pt x="858" y="2598"/>
                  </a:lnTo>
                  <a:lnTo>
                    <a:pt x="850" y="2578"/>
                  </a:lnTo>
                  <a:lnTo>
                    <a:pt x="842" y="2559"/>
                  </a:lnTo>
                  <a:lnTo>
                    <a:pt x="835" y="2538"/>
                  </a:lnTo>
                  <a:lnTo>
                    <a:pt x="827" y="2519"/>
                  </a:lnTo>
                  <a:lnTo>
                    <a:pt x="820" y="2498"/>
                  </a:lnTo>
                  <a:lnTo>
                    <a:pt x="813" y="2479"/>
                  </a:lnTo>
                  <a:lnTo>
                    <a:pt x="797" y="2439"/>
                  </a:lnTo>
                  <a:lnTo>
                    <a:pt x="782" y="2402"/>
                  </a:lnTo>
                  <a:lnTo>
                    <a:pt x="768" y="2364"/>
                  </a:lnTo>
                  <a:lnTo>
                    <a:pt x="755" y="2328"/>
                  </a:lnTo>
                  <a:lnTo>
                    <a:pt x="741" y="2294"/>
                  </a:lnTo>
                  <a:lnTo>
                    <a:pt x="728" y="2260"/>
                  </a:lnTo>
                  <a:lnTo>
                    <a:pt x="716" y="2228"/>
                  </a:lnTo>
                  <a:lnTo>
                    <a:pt x="705" y="2199"/>
                  </a:lnTo>
                  <a:lnTo>
                    <a:pt x="695" y="2170"/>
                  </a:lnTo>
                  <a:lnTo>
                    <a:pt x="684" y="2146"/>
                  </a:lnTo>
                  <a:lnTo>
                    <a:pt x="676" y="2122"/>
                  </a:lnTo>
                  <a:lnTo>
                    <a:pt x="668" y="2102"/>
                  </a:lnTo>
                  <a:lnTo>
                    <a:pt x="661" y="2085"/>
                  </a:lnTo>
                  <a:lnTo>
                    <a:pt x="656" y="2070"/>
                  </a:lnTo>
                  <a:lnTo>
                    <a:pt x="652" y="2059"/>
                  </a:lnTo>
                  <a:lnTo>
                    <a:pt x="649" y="2052"/>
                  </a:lnTo>
                  <a:lnTo>
                    <a:pt x="644" y="2040"/>
                  </a:lnTo>
                  <a:lnTo>
                    <a:pt x="640" y="2030"/>
                  </a:lnTo>
                  <a:lnTo>
                    <a:pt x="636" y="2020"/>
                  </a:lnTo>
                  <a:lnTo>
                    <a:pt x="633" y="2013"/>
                  </a:lnTo>
                  <a:lnTo>
                    <a:pt x="626" y="2003"/>
                  </a:lnTo>
                  <a:lnTo>
                    <a:pt x="621" y="1996"/>
                  </a:lnTo>
                  <a:lnTo>
                    <a:pt x="619" y="1995"/>
                  </a:lnTo>
                  <a:lnTo>
                    <a:pt x="617" y="1993"/>
                  </a:lnTo>
                  <a:lnTo>
                    <a:pt x="614" y="1993"/>
                  </a:lnTo>
                  <a:lnTo>
                    <a:pt x="612" y="1992"/>
                  </a:lnTo>
                  <a:lnTo>
                    <a:pt x="610" y="1993"/>
                  </a:lnTo>
                  <a:lnTo>
                    <a:pt x="607" y="1993"/>
                  </a:lnTo>
                  <a:lnTo>
                    <a:pt x="605" y="1995"/>
                  </a:lnTo>
                  <a:lnTo>
                    <a:pt x="603" y="1997"/>
                  </a:lnTo>
                  <a:lnTo>
                    <a:pt x="598" y="2004"/>
                  </a:lnTo>
                  <a:lnTo>
                    <a:pt x="592" y="2015"/>
                  </a:lnTo>
                  <a:lnTo>
                    <a:pt x="589" y="2024"/>
                  </a:lnTo>
                  <a:lnTo>
                    <a:pt x="585" y="2033"/>
                  </a:lnTo>
                  <a:lnTo>
                    <a:pt x="581" y="2044"/>
                  </a:lnTo>
                  <a:lnTo>
                    <a:pt x="576" y="2057"/>
                  </a:lnTo>
                  <a:lnTo>
                    <a:pt x="202" y="3081"/>
                  </a:lnTo>
                  <a:close/>
                  <a:moveTo>
                    <a:pt x="433" y="2716"/>
                  </a:moveTo>
                  <a:lnTo>
                    <a:pt x="429" y="2716"/>
                  </a:lnTo>
                  <a:lnTo>
                    <a:pt x="427" y="2714"/>
                  </a:lnTo>
                  <a:lnTo>
                    <a:pt x="426" y="2710"/>
                  </a:lnTo>
                  <a:lnTo>
                    <a:pt x="428" y="2705"/>
                  </a:lnTo>
                  <a:lnTo>
                    <a:pt x="572" y="2260"/>
                  </a:lnTo>
                  <a:lnTo>
                    <a:pt x="576" y="2252"/>
                  </a:lnTo>
                  <a:lnTo>
                    <a:pt x="579" y="2246"/>
                  </a:lnTo>
                  <a:lnTo>
                    <a:pt x="582" y="2243"/>
                  </a:lnTo>
                  <a:lnTo>
                    <a:pt x="585" y="2242"/>
                  </a:lnTo>
                  <a:lnTo>
                    <a:pt x="588" y="2243"/>
                  </a:lnTo>
                  <a:lnTo>
                    <a:pt x="591" y="2246"/>
                  </a:lnTo>
                  <a:lnTo>
                    <a:pt x="594" y="2252"/>
                  </a:lnTo>
                  <a:lnTo>
                    <a:pt x="597" y="2260"/>
                  </a:lnTo>
                  <a:lnTo>
                    <a:pt x="754" y="2705"/>
                  </a:lnTo>
                  <a:lnTo>
                    <a:pt x="755" y="2710"/>
                  </a:lnTo>
                  <a:lnTo>
                    <a:pt x="755" y="2713"/>
                  </a:lnTo>
                  <a:lnTo>
                    <a:pt x="754" y="2715"/>
                  </a:lnTo>
                  <a:lnTo>
                    <a:pt x="753" y="2716"/>
                  </a:lnTo>
                  <a:lnTo>
                    <a:pt x="751" y="2716"/>
                  </a:lnTo>
                  <a:lnTo>
                    <a:pt x="748" y="2716"/>
                  </a:lnTo>
                  <a:lnTo>
                    <a:pt x="433" y="2716"/>
                  </a:lnTo>
                  <a:close/>
                  <a:moveTo>
                    <a:pt x="2309" y="3286"/>
                  </a:moveTo>
                  <a:lnTo>
                    <a:pt x="2330" y="3286"/>
                  </a:lnTo>
                  <a:lnTo>
                    <a:pt x="2350" y="3286"/>
                  </a:lnTo>
                  <a:lnTo>
                    <a:pt x="2370" y="3285"/>
                  </a:lnTo>
                  <a:lnTo>
                    <a:pt x="2391" y="3284"/>
                  </a:lnTo>
                  <a:lnTo>
                    <a:pt x="2412" y="3283"/>
                  </a:lnTo>
                  <a:lnTo>
                    <a:pt x="2432" y="3281"/>
                  </a:lnTo>
                  <a:lnTo>
                    <a:pt x="2453" y="3279"/>
                  </a:lnTo>
                  <a:lnTo>
                    <a:pt x="2472" y="3277"/>
                  </a:lnTo>
                  <a:lnTo>
                    <a:pt x="2492" y="3275"/>
                  </a:lnTo>
                  <a:lnTo>
                    <a:pt x="2511" y="3272"/>
                  </a:lnTo>
                  <a:lnTo>
                    <a:pt x="2529" y="3269"/>
                  </a:lnTo>
                  <a:lnTo>
                    <a:pt x="2546" y="3266"/>
                  </a:lnTo>
                  <a:lnTo>
                    <a:pt x="2564" y="3262"/>
                  </a:lnTo>
                  <a:lnTo>
                    <a:pt x="2579" y="3258"/>
                  </a:lnTo>
                  <a:lnTo>
                    <a:pt x="2593" y="3253"/>
                  </a:lnTo>
                  <a:lnTo>
                    <a:pt x="2606" y="3248"/>
                  </a:lnTo>
                  <a:lnTo>
                    <a:pt x="2619" y="3242"/>
                  </a:lnTo>
                  <a:lnTo>
                    <a:pt x="2628" y="3237"/>
                  </a:lnTo>
                  <a:lnTo>
                    <a:pt x="2632" y="3234"/>
                  </a:lnTo>
                  <a:lnTo>
                    <a:pt x="2635" y="3231"/>
                  </a:lnTo>
                  <a:lnTo>
                    <a:pt x="2638" y="3228"/>
                  </a:lnTo>
                  <a:lnTo>
                    <a:pt x="2640" y="3224"/>
                  </a:lnTo>
                  <a:lnTo>
                    <a:pt x="2644" y="3214"/>
                  </a:lnTo>
                  <a:lnTo>
                    <a:pt x="2649" y="3200"/>
                  </a:lnTo>
                  <a:lnTo>
                    <a:pt x="2651" y="3191"/>
                  </a:lnTo>
                  <a:lnTo>
                    <a:pt x="2654" y="3181"/>
                  </a:lnTo>
                  <a:lnTo>
                    <a:pt x="2656" y="3170"/>
                  </a:lnTo>
                  <a:lnTo>
                    <a:pt x="2659" y="3158"/>
                  </a:lnTo>
                  <a:lnTo>
                    <a:pt x="2661" y="3145"/>
                  </a:lnTo>
                  <a:lnTo>
                    <a:pt x="2663" y="3132"/>
                  </a:lnTo>
                  <a:lnTo>
                    <a:pt x="2667" y="3119"/>
                  </a:lnTo>
                  <a:lnTo>
                    <a:pt x="2669" y="3106"/>
                  </a:lnTo>
                  <a:lnTo>
                    <a:pt x="2671" y="3091"/>
                  </a:lnTo>
                  <a:lnTo>
                    <a:pt x="2674" y="3078"/>
                  </a:lnTo>
                  <a:lnTo>
                    <a:pt x="2676" y="3065"/>
                  </a:lnTo>
                  <a:lnTo>
                    <a:pt x="2677" y="3053"/>
                  </a:lnTo>
                  <a:lnTo>
                    <a:pt x="2679" y="3040"/>
                  </a:lnTo>
                  <a:lnTo>
                    <a:pt x="2681" y="3029"/>
                  </a:lnTo>
                  <a:lnTo>
                    <a:pt x="2682" y="3019"/>
                  </a:lnTo>
                  <a:lnTo>
                    <a:pt x="2683" y="3010"/>
                  </a:lnTo>
                  <a:lnTo>
                    <a:pt x="2685" y="2997"/>
                  </a:lnTo>
                  <a:lnTo>
                    <a:pt x="2685" y="2990"/>
                  </a:lnTo>
                  <a:lnTo>
                    <a:pt x="2685" y="2979"/>
                  </a:lnTo>
                  <a:lnTo>
                    <a:pt x="2683" y="2972"/>
                  </a:lnTo>
                  <a:lnTo>
                    <a:pt x="2681" y="2969"/>
                  </a:lnTo>
                  <a:lnTo>
                    <a:pt x="2679" y="2966"/>
                  </a:lnTo>
                  <a:lnTo>
                    <a:pt x="2677" y="2965"/>
                  </a:lnTo>
                  <a:lnTo>
                    <a:pt x="2674" y="2964"/>
                  </a:lnTo>
                  <a:lnTo>
                    <a:pt x="2671" y="2965"/>
                  </a:lnTo>
                  <a:lnTo>
                    <a:pt x="2668" y="2966"/>
                  </a:lnTo>
                  <a:lnTo>
                    <a:pt x="2664" y="2967"/>
                  </a:lnTo>
                  <a:lnTo>
                    <a:pt x="2662" y="2970"/>
                  </a:lnTo>
                  <a:lnTo>
                    <a:pt x="2659" y="2977"/>
                  </a:lnTo>
                  <a:lnTo>
                    <a:pt x="2657" y="2990"/>
                  </a:lnTo>
                  <a:lnTo>
                    <a:pt x="2654" y="3002"/>
                  </a:lnTo>
                  <a:lnTo>
                    <a:pt x="2650" y="3018"/>
                  </a:lnTo>
                  <a:lnTo>
                    <a:pt x="2648" y="3027"/>
                  </a:lnTo>
                  <a:lnTo>
                    <a:pt x="2645" y="3036"/>
                  </a:lnTo>
                  <a:lnTo>
                    <a:pt x="2641" y="3047"/>
                  </a:lnTo>
                  <a:lnTo>
                    <a:pt x="2638" y="3056"/>
                  </a:lnTo>
                  <a:lnTo>
                    <a:pt x="2634" y="3066"/>
                  </a:lnTo>
                  <a:lnTo>
                    <a:pt x="2630" y="3076"/>
                  </a:lnTo>
                  <a:lnTo>
                    <a:pt x="2625" y="3085"/>
                  </a:lnTo>
                  <a:lnTo>
                    <a:pt x="2620" y="3096"/>
                  </a:lnTo>
                  <a:lnTo>
                    <a:pt x="2615" y="3105"/>
                  </a:lnTo>
                  <a:lnTo>
                    <a:pt x="2608" y="3113"/>
                  </a:lnTo>
                  <a:lnTo>
                    <a:pt x="2602" y="3121"/>
                  </a:lnTo>
                  <a:lnTo>
                    <a:pt x="2596" y="3128"/>
                  </a:lnTo>
                  <a:lnTo>
                    <a:pt x="2588" y="3136"/>
                  </a:lnTo>
                  <a:lnTo>
                    <a:pt x="2579" y="3143"/>
                  </a:lnTo>
                  <a:lnTo>
                    <a:pt x="2570" y="3151"/>
                  </a:lnTo>
                  <a:lnTo>
                    <a:pt x="2561" y="3158"/>
                  </a:lnTo>
                  <a:lnTo>
                    <a:pt x="2550" y="3164"/>
                  </a:lnTo>
                  <a:lnTo>
                    <a:pt x="2541" y="3169"/>
                  </a:lnTo>
                  <a:lnTo>
                    <a:pt x="2531" y="3175"/>
                  </a:lnTo>
                  <a:lnTo>
                    <a:pt x="2520" y="3179"/>
                  </a:lnTo>
                  <a:lnTo>
                    <a:pt x="2498" y="3187"/>
                  </a:lnTo>
                  <a:lnTo>
                    <a:pt x="2474" y="3194"/>
                  </a:lnTo>
                  <a:lnTo>
                    <a:pt x="2450" y="3200"/>
                  </a:lnTo>
                  <a:lnTo>
                    <a:pt x="2424" y="3204"/>
                  </a:lnTo>
                  <a:lnTo>
                    <a:pt x="2397" y="3207"/>
                  </a:lnTo>
                  <a:lnTo>
                    <a:pt x="2369" y="3209"/>
                  </a:lnTo>
                  <a:lnTo>
                    <a:pt x="2340" y="3210"/>
                  </a:lnTo>
                  <a:lnTo>
                    <a:pt x="2309" y="3211"/>
                  </a:lnTo>
                  <a:lnTo>
                    <a:pt x="2283" y="3210"/>
                  </a:lnTo>
                  <a:lnTo>
                    <a:pt x="2257" y="3209"/>
                  </a:lnTo>
                  <a:lnTo>
                    <a:pt x="2232" y="3206"/>
                  </a:lnTo>
                  <a:lnTo>
                    <a:pt x="2207" y="3201"/>
                  </a:lnTo>
                  <a:lnTo>
                    <a:pt x="2182" y="3197"/>
                  </a:lnTo>
                  <a:lnTo>
                    <a:pt x="2159" y="3192"/>
                  </a:lnTo>
                  <a:lnTo>
                    <a:pt x="2135" y="3185"/>
                  </a:lnTo>
                  <a:lnTo>
                    <a:pt x="2112" y="3178"/>
                  </a:lnTo>
                  <a:lnTo>
                    <a:pt x="2089" y="3170"/>
                  </a:lnTo>
                  <a:lnTo>
                    <a:pt x="2067" y="3161"/>
                  </a:lnTo>
                  <a:lnTo>
                    <a:pt x="2046" y="3151"/>
                  </a:lnTo>
                  <a:lnTo>
                    <a:pt x="2025" y="3139"/>
                  </a:lnTo>
                  <a:lnTo>
                    <a:pt x="2005" y="3128"/>
                  </a:lnTo>
                  <a:lnTo>
                    <a:pt x="1985" y="3116"/>
                  </a:lnTo>
                  <a:lnTo>
                    <a:pt x="1966" y="3103"/>
                  </a:lnTo>
                  <a:lnTo>
                    <a:pt x="1948" y="3088"/>
                  </a:lnTo>
                  <a:lnTo>
                    <a:pt x="1929" y="3074"/>
                  </a:lnTo>
                  <a:lnTo>
                    <a:pt x="1912" y="3059"/>
                  </a:lnTo>
                  <a:lnTo>
                    <a:pt x="1895" y="3043"/>
                  </a:lnTo>
                  <a:lnTo>
                    <a:pt x="1880" y="3026"/>
                  </a:lnTo>
                  <a:lnTo>
                    <a:pt x="1864" y="3010"/>
                  </a:lnTo>
                  <a:lnTo>
                    <a:pt x="1849" y="2992"/>
                  </a:lnTo>
                  <a:lnTo>
                    <a:pt x="1836" y="2974"/>
                  </a:lnTo>
                  <a:lnTo>
                    <a:pt x="1823" y="2955"/>
                  </a:lnTo>
                  <a:lnTo>
                    <a:pt x="1809" y="2936"/>
                  </a:lnTo>
                  <a:lnTo>
                    <a:pt x="1797" y="2916"/>
                  </a:lnTo>
                  <a:lnTo>
                    <a:pt x="1786" y="2896"/>
                  </a:lnTo>
                  <a:lnTo>
                    <a:pt x="1776" y="2875"/>
                  </a:lnTo>
                  <a:lnTo>
                    <a:pt x="1767" y="2855"/>
                  </a:lnTo>
                  <a:lnTo>
                    <a:pt x="1757" y="2834"/>
                  </a:lnTo>
                  <a:lnTo>
                    <a:pt x="1749" y="2812"/>
                  </a:lnTo>
                  <a:lnTo>
                    <a:pt x="1742" y="2790"/>
                  </a:lnTo>
                  <a:lnTo>
                    <a:pt x="1736" y="2767"/>
                  </a:lnTo>
                  <a:lnTo>
                    <a:pt x="1730" y="2745"/>
                  </a:lnTo>
                  <a:lnTo>
                    <a:pt x="1725" y="2723"/>
                  </a:lnTo>
                  <a:lnTo>
                    <a:pt x="1722" y="2700"/>
                  </a:lnTo>
                  <a:lnTo>
                    <a:pt x="1718" y="2677"/>
                  </a:lnTo>
                  <a:lnTo>
                    <a:pt x="1716" y="2653"/>
                  </a:lnTo>
                  <a:lnTo>
                    <a:pt x="1715" y="2630"/>
                  </a:lnTo>
                  <a:lnTo>
                    <a:pt x="1714" y="2606"/>
                  </a:lnTo>
                  <a:lnTo>
                    <a:pt x="1715" y="2585"/>
                  </a:lnTo>
                  <a:lnTo>
                    <a:pt x="1715" y="2565"/>
                  </a:lnTo>
                  <a:lnTo>
                    <a:pt x="1716" y="2544"/>
                  </a:lnTo>
                  <a:lnTo>
                    <a:pt x="1717" y="2524"/>
                  </a:lnTo>
                  <a:lnTo>
                    <a:pt x="1719" y="2505"/>
                  </a:lnTo>
                  <a:lnTo>
                    <a:pt x="1721" y="2484"/>
                  </a:lnTo>
                  <a:lnTo>
                    <a:pt x="1723" y="2465"/>
                  </a:lnTo>
                  <a:lnTo>
                    <a:pt x="1726" y="2445"/>
                  </a:lnTo>
                  <a:lnTo>
                    <a:pt x="1729" y="2426"/>
                  </a:lnTo>
                  <a:lnTo>
                    <a:pt x="1733" y="2408"/>
                  </a:lnTo>
                  <a:lnTo>
                    <a:pt x="1738" y="2389"/>
                  </a:lnTo>
                  <a:lnTo>
                    <a:pt x="1743" y="2371"/>
                  </a:lnTo>
                  <a:lnTo>
                    <a:pt x="1749" y="2354"/>
                  </a:lnTo>
                  <a:lnTo>
                    <a:pt x="1755" y="2335"/>
                  </a:lnTo>
                  <a:lnTo>
                    <a:pt x="1763" y="2318"/>
                  </a:lnTo>
                  <a:lnTo>
                    <a:pt x="1771" y="2302"/>
                  </a:lnTo>
                  <a:lnTo>
                    <a:pt x="1779" y="2284"/>
                  </a:lnTo>
                  <a:lnTo>
                    <a:pt x="1788" y="2268"/>
                  </a:lnTo>
                  <a:lnTo>
                    <a:pt x="1798" y="2252"/>
                  </a:lnTo>
                  <a:lnTo>
                    <a:pt x="1809" y="2235"/>
                  </a:lnTo>
                  <a:lnTo>
                    <a:pt x="1822" y="2220"/>
                  </a:lnTo>
                  <a:lnTo>
                    <a:pt x="1835" y="2205"/>
                  </a:lnTo>
                  <a:lnTo>
                    <a:pt x="1848" y="2191"/>
                  </a:lnTo>
                  <a:lnTo>
                    <a:pt x="1862" y="2175"/>
                  </a:lnTo>
                  <a:lnTo>
                    <a:pt x="1878" y="2161"/>
                  </a:lnTo>
                  <a:lnTo>
                    <a:pt x="1896" y="2147"/>
                  </a:lnTo>
                  <a:lnTo>
                    <a:pt x="1915" y="2134"/>
                  </a:lnTo>
                  <a:lnTo>
                    <a:pt x="1938" y="2119"/>
                  </a:lnTo>
                  <a:lnTo>
                    <a:pt x="1950" y="2113"/>
                  </a:lnTo>
                  <a:lnTo>
                    <a:pt x="1963" y="2106"/>
                  </a:lnTo>
                  <a:lnTo>
                    <a:pt x="1976" y="2100"/>
                  </a:lnTo>
                  <a:lnTo>
                    <a:pt x="1992" y="2094"/>
                  </a:lnTo>
                  <a:lnTo>
                    <a:pt x="2007" y="2089"/>
                  </a:lnTo>
                  <a:lnTo>
                    <a:pt x="2023" y="2084"/>
                  </a:lnTo>
                  <a:lnTo>
                    <a:pt x="2040" y="2079"/>
                  </a:lnTo>
                  <a:lnTo>
                    <a:pt x="2059" y="2073"/>
                  </a:lnTo>
                  <a:lnTo>
                    <a:pt x="2078" y="2069"/>
                  </a:lnTo>
                  <a:lnTo>
                    <a:pt x="2097" y="2065"/>
                  </a:lnTo>
                  <a:lnTo>
                    <a:pt x="2119" y="2062"/>
                  </a:lnTo>
                  <a:lnTo>
                    <a:pt x="2141" y="2060"/>
                  </a:lnTo>
                  <a:lnTo>
                    <a:pt x="2165" y="2058"/>
                  </a:lnTo>
                  <a:lnTo>
                    <a:pt x="2189" y="2056"/>
                  </a:lnTo>
                  <a:lnTo>
                    <a:pt x="2215" y="2055"/>
                  </a:lnTo>
                  <a:lnTo>
                    <a:pt x="2242" y="2055"/>
                  </a:lnTo>
                  <a:lnTo>
                    <a:pt x="2278" y="2056"/>
                  </a:lnTo>
                  <a:lnTo>
                    <a:pt x="2312" y="2058"/>
                  </a:lnTo>
                  <a:lnTo>
                    <a:pt x="2346" y="2062"/>
                  </a:lnTo>
                  <a:lnTo>
                    <a:pt x="2378" y="2068"/>
                  </a:lnTo>
                  <a:lnTo>
                    <a:pt x="2410" y="2076"/>
                  </a:lnTo>
                  <a:lnTo>
                    <a:pt x="2439" y="2084"/>
                  </a:lnTo>
                  <a:lnTo>
                    <a:pt x="2467" y="2093"/>
                  </a:lnTo>
                  <a:lnTo>
                    <a:pt x="2492" y="2103"/>
                  </a:lnTo>
                  <a:lnTo>
                    <a:pt x="2516" y="2113"/>
                  </a:lnTo>
                  <a:lnTo>
                    <a:pt x="2537" y="2125"/>
                  </a:lnTo>
                  <a:lnTo>
                    <a:pt x="2556" y="2137"/>
                  </a:lnTo>
                  <a:lnTo>
                    <a:pt x="2572" y="2149"/>
                  </a:lnTo>
                  <a:lnTo>
                    <a:pt x="2582" y="2159"/>
                  </a:lnTo>
                  <a:lnTo>
                    <a:pt x="2591" y="2170"/>
                  </a:lnTo>
                  <a:lnTo>
                    <a:pt x="2600" y="2181"/>
                  </a:lnTo>
                  <a:lnTo>
                    <a:pt x="2608" y="2195"/>
                  </a:lnTo>
                  <a:lnTo>
                    <a:pt x="2616" y="2208"/>
                  </a:lnTo>
                  <a:lnTo>
                    <a:pt x="2622" y="2223"/>
                  </a:lnTo>
                  <a:lnTo>
                    <a:pt x="2628" y="2238"/>
                  </a:lnTo>
                  <a:lnTo>
                    <a:pt x="2632" y="2254"/>
                  </a:lnTo>
                  <a:lnTo>
                    <a:pt x="2636" y="2269"/>
                  </a:lnTo>
                  <a:lnTo>
                    <a:pt x="2639" y="2285"/>
                  </a:lnTo>
                  <a:lnTo>
                    <a:pt x="2640" y="2302"/>
                  </a:lnTo>
                  <a:lnTo>
                    <a:pt x="2641" y="2317"/>
                  </a:lnTo>
                  <a:lnTo>
                    <a:pt x="2641" y="2332"/>
                  </a:lnTo>
                  <a:lnTo>
                    <a:pt x="2643" y="2344"/>
                  </a:lnTo>
                  <a:lnTo>
                    <a:pt x="2644" y="2348"/>
                  </a:lnTo>
                  <a:lnTo>
                    <a:pt x="2647" y="2350"/>
                  </a:lnTo>
                  <a:lnTo>
                    <a:pt x="2650" y="2352"/>
                  </a:lnTo>
                  <a:lnTo>
                    <a:pt x="2654" y="2352"/>
                  </a:lnTo>
                  <a:lnTo>
                    <a:pt x="2657" y="2352"/>
                  </a:lnTo>
                  <a:lnTo>
                    <a:pt x="2660" y="2351"/>
                  </a:lnTo>
                  <a:lnTo>
                    <a:pt x="2662" y="2348"/>
                  </a:lnTo>
                  <a:lnTo>
                    <a:pt x="2664" y="2345"/>
                  </a:lnTo>
                  <a:lnTo>
                    <a:pt x="2667" y="2333"/>
                  </a:lnTo>
                  <a:lnTo>
                    <a:pt x="2669" y="2317"/>
                  </a:lnTo>
                  <a:lnTo>
                    <a:pt x="2670" y="2305"/>
                  </a:lnTo>
                  <a:lnTo>
                    <a:pt x="2670" y="2288"/>
                  </a:lnTo>
                  <a:lnTo>
                    <a:pt x="2670" y="2278"/>
                  </a:lnTo>
                  <a:lnTo>
                    <a:pt x="2671" y="2267"/>
                  </a:lnTo>
                  <a:lnTo>
                    <a:pt x="2671" y="2256"/>
                  </a:lnTo>
                  <a:lnTo>
                    <a:pt x="2671" y="2244"/>
                  </a:lnTo>
                  <a:lnTo>
                    <a:pt x="2671" y="2231"/>
                  </a:lnTo>
                  <a:lnTo>
                    <a:pt x="2671" y="2218"/>
                  </a:lnTo>
                  <a:lnTo>
                    <a:pt x="2672" y="2206"/>
                  </a:lnTo>
                  <a:lnTo>
                    <a:pt x="2672" y="2194"/>
                  </a:lnTo>
                  <a:lnTo>
                    <a:pt x="2672" y="2181"/>
                  </a:lnTo>
                  <a:lnTo>
                    <a:pt x="2673" y="2169"/>
                  </a:lnTo>
                  <a:lnTo>
                    <a:pt x="2673" y="2158"/>
                  </a:lnTo>
                  <a:lnTo>
                    <a:pt x="2674" y="2148"/>
                  </a:lnTo>
                  <a:lnTo>
                    <a:pt x="2675" y="2134"/>
                  </a:lnTo>
                  <a:lnTo>
                    <a:pt x="2676" y="2121"/>
                  </a:lnTo>
                  <a:lnTo>
                    <a:pt x="2677" y="2110"/>
                  </a:lnTo>
                  <a:lnTo>
                    <a:pt x="2677" y="2100"/>
                  </a:lnTo>
                  <a:lnTo>
                    <a:pt x="2679" y="2084"/>
                  </a:lnTo>
                  <a:lnTo>
                    <a:pt x="2681" y="2071"/>
                  </a:lnTo>
                  <a:lnTo>
                    <a:pt x="2682" y="2062"/>
                  </a:lnTo>
                  <a:lnTo>
                    <a:pt x="2682" y="2055"/>
                  </a:lnTo>
                  <a:lnTo>
                    <a:pt x="2682" y="2051"/>
                  </a:lnTo>
                  <a:lnTo>
                    <a:pt x="2681" y="2048"/>
                  </a:lnTo>
                  <a:lnTo>
                    <a:pt x="2680" y="2046"/>
                  </a:lnTo>
                  <a:lnTo>
                    <a:pt x="2678" y="2043"/>
                  </a:lnTo>
                  <a:lnTo>
                    <a:pt x="2676" y="2041"/>
                  </a:lnTo>
                  <a:lnTo>
                    <a:pt x="2672" y="2039"/>
                  </a:lnTo>
                  <a:lnTo>
                    <a:pt x="2667" y="2038"/>
                  </a:lnTo>
                  <a:lnTo>
                    <a:pt x="2660" y="2037"/>
                  </a:lnTo>
                  <a:lnTo>
                    <a:pt x="2641" y="2036"/>
                  </a:lnTo>
                  <a:lnTo>
                    <a:pt x="2621" y="2033"/>
                  </a:lnTo>
                  <a:lnTo>
                    <a:pt x="2600" y="2031"/>
                  </a:lnTo>
                  <a:lnTo>
                    <a:pt x="2580" y="2028"/>
                  </a:lnTo>
                  <a:lnTo>
                    <a:pt x="2560" y="2025"/>
                  </a:lnTo>
                  <a:lnTo>
                    <a:pt x="2537" y="2020"/>
                  </a:lnTo>
                  <a:lnTo>
                    <a:pt x="2515" y="2016"/>
                  </a:lnTo>
                  <a:lnTo>
                    <a:pt x="2492" y="2012"/>
                  </a:lnTo>
                  <a:lnTo>
                    <a:pt x="2472" y="2008"/>
                  </a:lnTo>
                  <a:lnTo>
                    <a:pt x="2451" y="2005"/>
                  </a:lnTo>
                  <a:lnTo>
                    <a:pt x="2430" y="2003"/>
                  </a:lnTo>
                  <a:lnTo>
                    <a:pt x="2409" y="2000"/>
                  </a:lnTo>
                  <a:lnTo>
                    <a:pt x="2388" y="1998"/>
                  </a:lnTo>
                  <a:lnTo>
                    <a:pt x="2367" y="1997"/>
                  </a:lnTo>
                  <a:lnTo>
                    <a:pt x="2347" y="1995"/>
                  </a:lnTo>
                  <a:lnTo>
                    <a:pt x="2326" y="1994"/>
                  </a:lnTo>
                  <a:lnTo>
                    <a:pt x="2307" y="1993"/>
                  </a:lnTo>
                  <a:lnTo>
                    <a:pt x="2288" y="1993"/>
                  </a:lnTo>
                  <a:lnTo>
                    <a:pt x="2271" y="1993"/>
                  </a:lnTo>
                  <a:lnTo>
                    <a:pt x="2253" y="1992"/>
                  </a:lnTo>
                  <a:lnTo>
                    <a:pt x="2222" y="1993"/>
                  </a:lnTo>
                  <a:lnTo>
                    <a:pt x="2192" y="1994"/>
                  </a:lnTo>
                  <a:lnTo>
                    <a:pt x="2163" y="1996"/>
                  </a:lnTo>
                  <a:lnTo>
                    <a:pt x="2135" y="1998"/>
                  </a:lnTo>
                  <a:lnTo>
                    <a:pt x="2108" y="2002"/>
                  </a:lnTo>
                  <a:lnTo>
                    <a:pt x="2081" y="2006"/>
                  </a:lnTo>
                  <a:lnTo>
                    <a:pt x="2056" y="2010"/>
                  </a:lnTo>
                  <a:lnTo>
                    <a:pt x="2032" y="2016"/>
                  </a:lnTo>
                  <a:lnTo>
                    <a:pt x="2009" y="2023"/>
                  </a:lnTo>
                  <a:lnTo>
                    <a:pt x="1986" y="2029"/>
                  </a:lnTo>
                  <a:lnTo>
                    <a:pt x="1964" y="2036"/>
                  </a:lnTo>
                  <a:lnTo>
                    <a:pt x="1944" y="2044"/>
                  </a:lnTo>
                  <a:lnTo>
                    <a:pt x="1923" y="2052"/>
                  </a:lnTo>
                  <a:lnTo>
                    <a:pt x="1904" y="2060"/>
                  </a:lnTo>
                  <a:lnTo>
                    <a:pt x="1886" y="2069"/>
                  </a:lnTo>
                  <a:lnTo>
                    <a:pt x="1868" y="2079"/>
                  </a:lnTo>
                  <a:lnTo>
                    <a:pt x="1851" y="2089"/>
                  </a:lnTo>
                  <a:lnTo>
                    <a:pt x="1835" y="2100"/>
                  </a:lnTo>
                  <a:lnTo>
                    <a:pt x="1820" y="2110"/>
                  </a:lnTo>
                  <a:lnTo>
                    <a:pt x="1804" y="2121"/>
                  </a:lnTo>
                  <a:lnTo>
                    <a:pt x="1790" y="2133"/>
                  </a:lnTo>
                  <a:lnTo>
                    <a:pt x="1776" y="2145"/>
                  </a:lnTo>
                  <a:lnTo>
                    <a:pt x="1763" y="2157"/>
                  </a:lnTo>
                  <a:lnTo>
                    <a:pt x="1750" y="2169"/>
                  </a:lnTo>
                  <a:lnTo>
                    <a:pt x="1737" y="2183"/>
                  </a:lnTo>
                  <a:lnTo>
                    <a:pt x="1724" y="2197"/>
                  </a:lnTo>
                  <a:lnTo>
                    <a:pt x="1712" y="2211"/>
                  </a:lnTo>
                  <a:lnTo>
                    <a:pt x="1700" y="2226"/>
                  </a:lnTo>
                  <a:lnTo>
                    <a:pt x="1689" y="2241"/>
                  </a:lnTo>
                  <a:lnTo>
                    <a:pt x="1679" y="2256"/>
                  </a:lnTo>
                  <a:lnTo>
                    <a:pt x="1669" y="2270"/>
                  </a:lnTo>
                  <a:lnTo>
                    <a:pt x="1660" y="2285"/>
                  </a:lnTo>
                  <a:lnTo>
                    <a:pt x="1642" y="2316"/>
                  </a:lnTo>
                  <a:lnTo>
                    <a:pt x="1627" y="2347"/>
                  </a:lnTo>
                  <a:lnTo>
                    <a:pt x="1614" y="2377"/>
                  </a:lnTo>
                  <a:lnTo>
                    <a:pt x="1603" y="2408"/>
                  </a:lnTo>
                  <a:lnTo>
                    <a:pt x="1594" y="2438"/>
                  </a:lnTo>
                  <a:lnTo>
                    <a:pt x="1585" y="2467"/>
                  </a:lnTo>
                  <a:lnTo>
                    <a:pt x="1579" y="2495"/>
                  </a:lnTo>
                  <a:lnTo>
                    <a:pt x="1574" y="2523"/>
                  </a:lnTo>
                  <a:lnTo>
                    <a:pt x="1570" y="2549"/>
                  </a:lnTo>
                  <a:lnTo>
                    <a:pt x="1568" y="2575"/>
                  </a:lnTo>
                  <a:lnTo>
                    <a:pt x="1566" y="2597"/>
                  </a:lnTo>
                  <a:lnTo>
                    <a:pt x="1566" y="2620"/>
                  </a:lnTo>
                  <a:lnTo>
                    <a:pt x="1566" y="2649"/>
                  </a:lnTo>
                  <a:lnTo>
                    <a:pt x="1568" y="2680"/>
                  </a:lnTo>
                  <a:lnTo>
                    <a:pt x="1570" y="2710"/>
                  </a:lnTo>
                  <a:lnTo>
                    <a:pt x="1574" y="2742"/>
                  </a:lnTo>
                  <a:lnTo>
                    <a:pt x="1579" y="2774"/>
                  </a:lnTo>
                  <a:lnTo>
                    <a:pt x="1586" y="2805"/>
                  </a:lnTo>
                  <a:lnTo>
                    <a:pt x="1596" y="2837"/>
                  </a:lnTo>
                  <a:lnTo>
                    <a:pt x="1606" y="2868"/>
                  </a:lnTo>
                  <a:lnTo>
                    <a:pt x="1611" y="2885"/>
                  </a:lnTo>
                  <a:lnTo>
                    <a:pt x="1618" y="2900"/>
                  </a:lnTo>
                  <a:lnTo>
                    <a:pt x="1624" y="2916"/>
                  </a:lnTo>
                  <a:lnTo>
                    <a:pt x="1632" y="2931"/>
                  </a:lnTo>
                  <a:lnTo>
                    <a:pt x="1639" y="2947"/>
                  </a:lnTo>
                  <a:lnTo>
                    <a:pt x="1649" y="2962"/>
                  </a:lnTo>
                  <a:lnTo>
                    <a:pt x="1657" y="2977"/>
                  </a:lnTo>
                  <a:lnTo>
                    <a:pt x="1667" y="2993"/>
                  </a:lnTo>
                  <a:lnTo>
                    <a:pt x="1677" y="3008"/>
                  </a:lnTo>
                  <a:lnTo>
                    <a:pt x="1687" y="3023"/>
                  </a:lnTo>
                  <a:lnTo>
                    <a:pt x="1698" y="3037"/>
                  </a:lnTo>
                  <a:lnTo>
                    <a:pt x="1711" y="3053"/>
                  </a:lnTo>
                  <a:lnTo>
                    <a:pt x="1724" y="3067"/>
                  </a:lnTo>
                  <a:lnTo>
                    <a:pt x="1737" y="3080"/>
                  </a:lnTo>
                  <a:lnTo>
                    <a:pt x="1750" y="3094"/>
                  </a:lnTo>
                  <a:lnTo>
                    <a:pt x="1766" y="3108"/>
                  </a:lnTo>
                  <a:lnTo>
                    <a:pt x="1782" y="3122"/>
                  </a:lnTo>
                  <a:lnTo>
                    <a:pt x="1798" y="3136"/>
                  </a:lnTo>
                  <a:lnTo>
                    <a:pt x="1815" y="3150"/>
                  </a:lnTo>
                  <a:lnTo>
                    <a:pt x="1834" y="3162"/>
                  </a:lnTo>
                  <a:lnTo>
                    <a:pt x="1852" y="3174"/>
                  </a:lnTo>
                  <a:lnTo>
                    <a:pt x="1870" y="3185"/>
                  </a:lnTo>
                  <a:lnTo>
                    <a:pt x="1890" y="3196"/>
                  </a:lnTo>
                  <a:lnTo>
                    <a:pt x="1909" y="3207"/>
                  </a:lnTo>
                  <a:lnTo>
                    <a:pt x="1929" y="3216"/>
                  </a:lnTo>
                  <a:lnTo>
                    <a:pt x="1950" y="3225"/>
                  </a:lnTo>
                  <a:lnTo>
                    <a:pt x="1971" y="3233"/>
                  </a:lnTo>
                  <a:lnTo>
                    <a:pt x="1994" y="3241"/>
                  </a:lnTo>
                  <a:lnTo>
                    <a:pt x="2016" y="3248"/>
                  </a:lnTo>
                  <a:lnTo>
                    <a:pt x="2039" y="3254"/>
                  </a:lnTo>
                  <a:lnTo>
                    <a:pt x="2063" y="3261"/>
                  </a:lnTo>
                  <a:lnTo>
                    <a:pt x="2087" y="3266"/>
                  </a:lnTo>
                  <a:lnTo>
                    <a:pt x="2113" y="3271"/>
                  </a:lnTo>
                  <a:lnTo>
                    <a:pt x="2138" y="3275"/>
                  </a:lnTo>
                  <a:lnTo>
                    <a:pt x="2165" y="3278"/>
                  </a:lnTo>
                  <a:lnTo>
                    <a:pt x="2192" y="3281"/>
                  </a:lnTo>
                  <a:lnTo>
                    <a:pt x="2221" y="3283"/>
                  </a:lnTo>
                  <a:lnTo>
                    <a:pt x="2249" y="3285"/>
                  </a:lnTo>
                  <a:lnTo>
                    <a:pt x="2279" y="3286"/>
                  </a:lnTo>
                  <a:lnTo>
                    <a:pt x="2309" y="3286"/>
                  </a:lnTo>
                  <a:close/>
                  <a:moveTo>
                    <a:pt x="3255" y="3081"/>
                  </a:moveTo>
                  <a:lnTo>
                    <a:pt x="3247" y="3102"/>
                  </a:lnTo>
                  <a:lnTo>
                    <a:pt x="3240" y="3121"/>
                  </a:lnTo>
                  <a:lnTo>
                    <a:pt x="3231" y="3139"/>
                  </a:lnTo>
                  <a:lnTo>
                    <a:pt x="3222" y="3157"/>
                  </a:lnTo>
                  <a:lnTo>
                    <a:pt x="3213" y="3172"/>
                  </a:lnTo>
                  <a:lnTo>
                    <a:pt x="3203" y="3186"/>
                  </a:lnTo>
                  <a:lnTo>
                    <a:pt x="3191" y="3199"/>
                  </a:lnTo>
                  <a:lnTo>
                    <a:pt x="3179" y="3211"/>
                  </a:lnTo>
                  <a:lnTo>
                    <a:pt x="3172" y="3216"/>
                  </a:lnTo>
                  <a:lnTo>
                    <a:pt x="3165" y="3220"/>
                  </a:lnTo>
                  <a:lnTo>
                    <a:pt x="3158" y="3224"/>
                  </a:lnTo>
                  <a:lnTo>
                    <a:pt x="3151" y="3227"/>
                  </a:lnTo>
                  <a:lnTo>
                    <a:pt x="3143" y="3230"/>
                  </a:lnTo>
                  <a:lnTo>
                    <a:pt x="3134" y="3233"/>
                  </a:lnTo>
                  <a:lnTo>
                    <a:pt x="3126" y="3235"/>
                  </a:lnTo>
                  <a:lnTo>
                    <a:pt x="3116" y="3237"/>
                  </a:lnTo>
                  <a:lnTo>
                    <a:pt x="3104" y="3238"/>
                  </a:lnTo>
                  <a:lnTo>
                    <a:pt x="3092" y="3239"/>
                  </a:lnTo>
                  <a:lnTo>
                    <a:pt x="3079" y="3240"/>
                  </a:lnTo>
                  <a:lnTo>
                    <a:pt x="3069" y="3240"/>
                  </a:lnTo>
                  <a:lnTo>
                    <a:pt x="3063" y="3240"/>
                  </a:lnTo>
                  <a:lnTo>
                    <a:pt x="3057" y="3242"/>
                  </a:lnTo>
                  <a:lnTo>
                    <a:pt x="3056" y="3244"/>
                  </a:lnTo>
                  <a:lnTo>
                    <a:pt x="3054" y="3245"/>
                  </a:lnTo>
                  <a:lnTo>
                    <a:pt x="3053" y="3247"/>
                  </a:lnTo>
                  <a:lnTo>
                    <a:pt x="3053" y="3250"/>
                  </a:lnTo>
                  <a:lnTo>
                    <a:pt x="3053" y="3253"/>
                  </a:lnTo>
                  <a:lnTo>
                    <a:pt x="3055" y="3257"/>
                  </a:lnTo>
                  <a:lnTo>
                    <a:pt x="3057" y="3259"/>
                  </a:lnTo>
                  <a:lnTo>
                    <a:pt x="3061" y="3261"/>
                  </a:lnTo>
                  <a:lnTo>
                    <a:pt x="3066" y="3262"/>
                  </a:lnTo>
                  <a:lnTo>
                    <a:pt x="3071" y="3263"/>
                  </a:lnTo>
                  <a:lnTo>
                    <a:pt x="3077" y="3263"/>
                  </a:lnTo>
                  <a:lnTo>
                    <a:pt x="3085" y="3263"/>
                  </a:lnTo>
                  <a:lnTo>
                    <a:pt x="3099" y="3263"/>
                  </a:lnTo>
                  <a:lnTo>
                    <a:pt x="3114" y="3263"/>
                  </a:lnTo>
                  <a:lnTo>
                    <a:pt x="3129" y="3263"/>
                  </a:lnTo>
                  <a:lnTo>
                    <a:pt x="3144" y="3263"/>
                  </a:lnTo>
                  <a:lnTo>
                    <a:pt x="3158" y="3262"/>
                  </a:lnTo>
                  <a:lnTo>
                    <a:pt x="3172" y="3262"/>
                  </a:lnTo>
                  <a:lnTo>
                    <a:pt x="3187" y="3261"/>
                  </a:lnTo>
                  <a:lnTo>
                    <a:pt x="3200" y="3261"/>
                  </a:lnTo>
                  <a:lnTo>
                    <a:pt x="3213" y="3261"/>
                  </a:lnTo>
                  <a:lnTo>
                    <a:pt x="3224" y="3260"/>
                  </a:lnTo>
                  <a:lnTo>
                    <a:pt x="3236" y="3260"/>
                  </a:lnTo>
                  <a:lnTo>
                    <a:pt x="3245" y="3259"/>
                  </a:lnTo>
                  <a:lnTo>
                    <a:pt x="3261" y="3259"/>
                  </a:lnTo>
                  <a:lnTo>
                    <a:pt x="3271" y="3259"/>
                  </a:lnTo>
                  <a:lnTo>
                    <a:pt x="3280" y="3259"/>
                  </a:lnTo>
                  <a:lnTo>
                    <a:pt x="3294" y="3259"/>
                  </a:lnTo>
                  <a:lnTo>
                    <a:pt x="3301" y="3260"/>
                  </a:lnTo>
                  <a:lnTo>
                    <a:pt x="3309" y="3260"/>
                  </a:lnTo>
                  <a:lnTo>
                    <a:pt x="3318" y="3261"/>
                  </a:lnTo>
                  <a:lnTo>
                    <a:pt x="3327" y="3261"/>
                  </a:lnTo>
                  <a:lnTo>
                    <a:pt x="3336" y="3261"/>
                  </a:lnTo>
                  <a:lnTo>
                    <a:pt x="3347" y="3262"/>
                  </a:lnTo>
                  <a:lnTo>
                    <a:pt x="3356" y="3262"/>
                  </a:lnTo>
                  <a:lnTo>
                    <a:pt x="3365" y="3263"/>
                  </a:lnTo>
                  <a:lnTo>
                    <a:pt x="3375" y="3263"/>
                  </a:lnTo>
                  <a:lnTo>
                    <a:pt x="3383" y="3263"/>
                  </a:lnTo>
                  <a:lnTo>
                    <a:pt x="3391" y="3263"/>
                  </a:lnTo>
                  <a:lnTo>
                    <a:pt x="3399" y="3263"/>
                  </a:lnTo>
                  <a:lnTo>
                    <a:pt x="3410" y="3263"/>
                  </a:lnTo>
                  <a:lnTo>
                    <a:pt x="3418" y="3261"/>
                  </a:lnTo>
                  <a:lnTo>
                    <a:pt x="3421" y="3259"/>
                  </a:lnTo>
                  <a:lnTo>
                    <a:pt x="3423" y="3257"/>
                  </a:lnTo>
                  <a:lnTo>
                    <a:pt x="3424" y="3253"/>
                  </a:lnTo>
                  <a:lnTo>
                    <a:pt x="3424" y="3250"/>
                  </a:lnTo>
                  <a:lnTo>
                    <a:pt x="3424" y="3247"/>
                  </a:lnTo>
                  <a:lnTo>
                    <a:pt x="3423" y="3245"/>
                  </a:lnTo>
                  <a:lnTo>
                    <a:pt x="3422" y="3244"/>
                  </a:lnTo>
                  <a:lnTo>
                    <a:pt x="3421" y="3242"/>
                  </a:lnTo>
                  <a:lnTo>
                    <a:pt x="3416" y="3240"/>
                  </a:lnTo>
                  <a:lnTo>
                    <a:pt x="3408" y="3240"/>
                  </a:lnTo>
                  <a:lnTo>
                    <a:pt x="3391" y="3240"/>
                  </a:lnTo>
                  <a:lnTo>
                    <a:pt x="3384" y="3240"/>
                  </a:lnTo>
                  <a:lnTo>
                    <a:pt x="3377" y="3239"/>
                  </a:lnTo>
                  <a:lnTo>
                    <a:pt x="3370" y="3237"/>
                  </a:lnTo>
                  <a:lnTo>
                    <a:pt x="3363" y="3235"/>
                  </a:lnTo>
                  <a:lnTo>
                    <a:pt x="3356" y="3232"/>
                  </a:lnTo>
                  <a:lnTo>
                    <a:pt x="3350" y="3228"/>
                  </a:lnTo>
                  <a:lnTo>
                    <a:pt x="3343" y="3224"/>
                  </a:lnTo>
                  <a:lnTo>
                    <a:pt x="3338" y="3219"/>
                  </a:lnTo>
                  <a:lnTo>
                    <a:pt x="3334" y="3214"/>
                  </a:lnTo>
                  <a:lnTo>
                    <a:pt x="3331" y="3208"/>
                  </a:lnTo>
                  <a:lnTo>
                    <a:pt x="3329" y="3200"/>
                  </a:lnTo>
                  <a:lnTo>
                    <a:pt x="3328" y="3192"/>
                  </a:lnTo>
                  <a:lnTo>
                    <a:pt x="3329" y="3180"/>
                  </a:lnTo>
                  <a:lnTo>
                    <a:pt x="3330" y="3168"/>
                  </a:lnTo>
                  <a:lnTo>
                    <a:pt x="3332" y="3155"/>
                  </a:lnTo>
                  <a:lnTo>
                    <a:pt x="3334" y="3141"/>
                  </a:lnTo>
                  <a:lnTo>
                    <a:pt x="3338" y="3127"/>
                  </a:lnTo>
                  <a:lnTo>
                    <a:pt x="3341" y="3112"/>
                  </a:lnTo>
                  <a:lnTo>
                    <a:pt x="3347" y="3098"/>
                  </a:lnTo>
                  <a:lnTo>
                    <a:pt x="3352" y="3081"/>
                  </a:lnTo>
                  <a:lnTo>
                    <a:pt x="3450" y="2790"/>
                  </a:lnTo>
                  <a:lnTo>
                    <a:pt x="3453" y="2784"/>
                  </a:lnTo>
                  <a:lnTo>
                    <a:pt x="3457" y="2780"/>
                  </a:lnTo>
                  <a:lnTo>
                    <a:pt x="3460" y="2779"/>
                  </a:lnTo>
                  <a:lnTo>
                    <a:pt x="3462" y="2778"/>
                  </a:lnTo>
                  <a:lnTo>
                    <a:pt x="3465" y="2777"/>
                  </a:lnTo>
                  <a:lnTo>
                    <a:pt x="3468" y="2777"/>
                  </a:lnTo>
                  <a:lnTo>
                    <a:pt x="3822" y="2777"/>
                  </a:lnTo>
                  <a:lnTo>
                    <a:pt x="3827" y="2777"/>
                  </a:lnTo>
                  <a:lnTo>
                    <a:pt x="3831" y="2779"/>
                  </a:lnTo>
                  <a:lnTo>
                    <a:pt x="3834" y="2782"/>
                  </a:lnTo>
                  <a:lnTo>
                    <a:pt x="3836" y="2786"/>
                  </a:lnTo>
                  <a:lnTo>
                    <a:pt x="3990" y="3192"/>
                  </a:lnTo>
                  <a:lnTo>
                    <a:pt x="3993" y="3201"/>
                  </a:lnTo>
                  <a:lnTo>
                    <a:pt x="3994" y="3210"/>
                  </a:lnTo>
                  <a:lnTo>
                    <a:pt x="3994" y="3217"/>
                  </a:lnTo>
                  <a:lnTo>
                    <a:pt x="3992" y="3223"/>
                  </a:lnTo>
                  <a:lnTo>
                    <a:pt x="3990" y="3228"/>
                  </a:lnTo>
                  <a:lnTo>
                    <a:pt x="3987" y="3232"/>
                  </a:lnTo>
                  <a:lnTo>
                    <a:pt x="3984" y="3235"/>
                  </a:lnTo>
                  <a:lnTo>
                    <a:pt x="3980" y="3237"/>
                  </a:lnTo>
                  <a:lnTo>
                    <a:pt x="3976" y="3238"/>
                  </a:lnTo>
                  <a:lnTo>
                    <a:pt x="3972" y="3240"/>
                  </a:lnTo>
                  <a:lnTo>
                    <a:pt x="3970" y="3244"/>
                  </a:lnTo>
                  <a:lnTo>
                    <a:pt x="3969" y="3248"/>
                  </a:lnTo>
                  <a:lnTo>
                    <a:pt x="3970" y="3251"/>
                  </a:lnTo>
                  <a:lnTo>
                    <a:pt x="3972" y="3254"/>
                  </a:lnTo>
                  <a:lnTo>
                    <a:pt x="3976" y="3255"/>
                  </a:lnTo>
                  <a:lnTo>
                    <a:pt x="3982" y="3258"/>
                  </a:lnTo>
                  <a:lnTo>
                    <a:pt x="3988" y="3258"/>
                  </a:lnTo>
                  <a:lnTo>
                    <a:pt x="3997" y="3259"/>
                  </a:lnTo>
                  <a:lnTo>
                    <a:pt x="4006" y="3260"/>
                  </a:lnTo>
                  <a:lnTo>
                    <a:pt x="4017" y="3260"/>
                  </a:lnTo>
                  <a:lnTo>
                    <a:pt x="4040" y="3261"/>
                  </a:lnTo>
                  <a:lnTo>
                    <a:pt x="4061" y="3261"/>
                  </a:lnTo>
                  <a:lnTo>
                    <a:pt x="4082" y="3262"/>
                  </a:lnTo>
                  <a:lnTo>
                    <a:pt x="4103" y="3262"/>
                  </a:lnTo>
                  <a:lnTo>
                    <a:pt x="4123" y="3263"/>
                  </a:lnTo>
                  <a:lnTo>
                    <a:pt x="4144" y="3263"/>
                  </a:lnTo>
                  <a:lnTo>
                    <a:pt x="4162" y="3263"/>
                  </a:lnTo>
                  <a:lnTo>
                    <a:pt x="4180" y="3263"/>
                  </a:lnTo>
                  <a:lnTo>
                    <a:pt x="4198" y="3263"/>
                  </a:lnTo>
                  <a:lnTo>
                    <a:pt x="4214" y="3263"/>
                  </a:lnTo>
                  <a:lnTo>
                    <a:pt x="4228" y="3263"/>
                  </a:lnTo>
                  <a:lnTo>
                    <a:pt x="4241" y="3263"/>
                  </a:lnTo>
                  <a:lnTo>
                    <a:pt x="4254" y="3263"/>
                  </a:lnTo>
                  <a:lnTo>
                    <a:pt x="4263" y="3263"/>
                  </a:lnTo>
                  <a:lnTo>
                    <a:pt x="4271" y="3263"/>
                  </a:lnTo>
                  <a:lnTo>
                    <a:pt x="4277" y="3263"/>
                  </a:lnTo>
                  <a:lnTo>
                    <a:pt x="4289" y="3263"/>
                  </a:lnTo>
                  <a:lnTo>
                    <a:pt x="4300" y="3261"/>
                  </a:lnTo>
                  <a:lnTo>
                    <a:pt x="4304" y="3259"/>
                  </a:lnTo>
                  <a:lnTo>
                    <a:pt x="4307" y="3257"/>
                  </a:lnTo>
                  <a:lnTo>
                    <a:pt x="4309" y="3253"/>
                  </a:lnTo>
                  <a:lnTo>
                    <a:pt x="4310" y="3250"/>
                  </a:lnTo>
                  <a:lnTo>
                    <a:pt x="4310" y="3247"/>
                  </a:lnTo>
                  <a:lnTo>
                    <a:pt x="4309" y="3245"/>
                  </a:lnTo>
                  <a:lnTo>
                    <a:pt x="4308" y="3243"/>
                  </a:lnTo>
                  <a:lnTo>
                    <a:pt x="4305" y="3242"/>
                  </a:lnTo>
                  <a:lnTo>
                    <a:pt x="4300" y="3240"/>
                  </a:lnTo>
                  <a:lnTo>
                    <a:pt x="4293" y="3240"/>
                  </a:lnTo>
                  <a:lnTo>
                    <a:pt x="4279" y="3239"/>
                  </a:lnTo>
                  <a:lnTo>
                    <a:pt x="4263" y="3238"/>
                  </a:lnTo>
                  <a:lnTo>
                    <a:pt x="4255" y="3237"/>
                  </a:lnTo>
                  <a:lnTo>
                    <a:pt x="4245" y="3235"/>
                  </a:lnTo>
                  <a:lnTo>
                    <a:pt x="4236" y="3233"/>
                  </a:lnTo>
                  <a:lnTo>
                    <a:pt x="4227" y="3230"/>
                  </a:lnTo>
                  <a:lnTo>
                    <a:pt x="4214" y="3225"/>
                  </a:lnTo>
                  <a:lnTo>
                    <a:pt x="4199" y="3218"/>
                  </a:lnTo>
                  <a:lnTo>
                    <a:pt x="4190" y="3213"/>
                  </a:lnTo>
                  <a:lnTo>
                    <a:pt x="4182" y="3207"/>
                  </a:lnTo>
                  <a:lnTo>
                    <a:pt x="4174" y="3198"/>
                  </a:lnTo>
                  <a:lnTo>
                    <a:pt x="4166" y="3190"/>
                  </a:lnTo>
                  <a:lnTo>
                    <a:pt x="4157" y="3179"/>
                  </a:lnTo>
                  <a:lnTo>
                    <a:pt x="4148" y="3167"/>
                  </a:lnTo>
                  <a:lnTo>
                    <a:pt x="4138" y="3153"/>
                  </a:lnTo>
                  <a:lnTo>
                    <a:pt x="4127" y="3136"/>
                  </a:lnTo>
                  <a:lnTo>
                    <a:pt x="4117" y="3118"/>
                  </a:lnTo>
                  <a:lnTo>
                    <a:pt x="4107" y="3097"/>
                  </a:lnTo>
                  <a:lnTo>
                    <a:pt x="4097" y="3073"/>
                  </a:lnTo>
                  <a:lnTo>
                    <a:pt x="4086" y="3047"/>
                  </a:lnTo>
                  <a:lnTo>
                    <a:pt x="4075" y="3022"/>
                  </a:lnTo>
                  <a:lnTo>
                    <a:pt x="4065" y="2996"/>
                  </a:lnTo>
                  <a:lnTo>
                    <a:pt x="4053" y="2966"/>
                  </a:lnTo>
                  <a:lnTo>
                    <a:pt x="4041" y="2935"/>
                  </a:lnTo>
                  <a:lnTo>
                    <a:pt x="4029" y="2902"/>
                  </a:lnTo>
                  <a:lnTo>
                    <a:pt x="4014" y="2867"/>
                  </a:lnTo>
                  <a:lnTo>
                    <a:pt x="4001" y="2832"/>
                  </a:lnTo>
                  <a:lnTo>
                    <a:pt x="3987" y="2795"/>
                  </a:lnTo>
                  <a:lnTo>
                    <a:pt x="3979" y="2776"/>
                  </a:lnTo>
                  <a:lnTo>
                    <a:pt x="3972" y="2756"/>
                  </a:lnTo>
                  <a:lnTo>
                    <a:pt x="3964" y="2737"/>
                  </a:lnTo>
                  <a:lnTo>
                    <a:pt x="3957" y="2717"/>
                  </a:lnTo>
                  <a:lnTo>
                    <a:pt x="3949" y="2698"/>
                  </a:lnTo>
                  <a:lnTo>
                    <a:pt x="3942" y="2679"/>
                  </a:lnTo>
                  <a:lnTo>
                    <a:pt x="3934" y="2658"/>
                  </a:lnTo>
                  <a:lnTo>
                    <a:pt x="3927" y="2638"/>
                  </a:lnTo>
                  <a:lnTo>
                    <a:pt x="3919" y="2619"/>
                  </a:lnTo>
                  <a:lnTo>
                    <a:pt x="3911" y="2598"/>
                  </a:lnTo>
                  <a:lnTo>
                    <a:pt x="3903" y="2578"/>
                  </a:lnTo>
                  <a:lnTo>
                    <a:pt x="3895" y="2559"/>
                  </a:lnTo>
                  <a:lnTo>
                    <a:pt x="3888" y="2538"/>
                  </a:lnTo>
                  <a:lnTo>
                    <a:pt x="3880" y="2519"/>
                  </a:lnTo>
                  <a:lnTo>
                    <a:pt x="3873" y="2498"/>
                  </a:lnTo>
                  <a:lnTo>
                    <a:pt x="3865" y="2479"/>
                  </a:lnTo>
                  <a:lnTo>
                    <a:pt x="3850" y="2439"/>
                  </a:lnTo>
                  <a:lnTo>
                    <a:pt x="3835" y="2402"/>
                  </a:lnTo>
                  <a:lnTo>
                    <a:pt x="3821" y="2364"/>
                  </a:lnTo>
                  <a:lnTo>
                    <a:pt x="3807" y="2328"/>
                  </a:lnTo>
                  <a:lnTo>
                    <a:pt x="3793" y="2294"/>
                  </a:lnTo>
                  <a:lnTo>
                    <a:pt x="3781" y="2260"/>
                  </a:lnTo>
                  <a:lnTo>
                    <a:pt x="3769" y="2228"/>
                  </a:lnTo>
                  <a:lnTo>
                    <a:pt x="3758" y="2199"/>
                  </a:lnTo>
                  <a:lnTo>
                    <a:pt x="3747" y="2170"/>
                  </a:lnTo>
                  <a:lnTo>
                    <a:pt x="3737" y="2146"/>
                  </a:lnTo>
                  <a:lnTo>
                    <a:pt x="3728" y="2122"/>
                  </a:lnTo>
                  <a:lnTo>
                    <a:pt x="3721" y="2102"/>
                  </a:lnTo>
                  <a:lnTo>
                    <a:pt x="3714" y="2085"/>
                  </a:lnTo>
                  <a:lnTo>
                    <a:pt x="3709" y="2070"/>
                  </a:lnTo>
                  <a:lnTo>
                    <a:pt x="3704" y="2059"/>
                  </a:lnTo>
                  <a:lnTo>
                    <a:pt x="3701" y="2052"/>
                  </a:lnTo>
                  <a:lnTo>
                    <a:pt x="3697" y="2040"/>
                  </a:lnTo>
                  <a:lnTo>
                    <a:pt x="3693" y="2030"/>
                  </a:lnTo>
                  <a:lnTo>
                    <a:pt x="3689" y="2020"/>
                  </a:lnTo>
                  <a:lnTo>
                    <a:pt x="3686" y="2013"/>
                  </a:lnTo>
                  <a:lnTo>
                    <a:pt x="3679" y="2003"/>
                  </a:lnTo>
                  <a:lnTo>
                    <a:pt x="3674" y="1996"/>
                  </a:lnTo>
                  <a:lnTo>
                    <a:pt x="3672" y="1995"/>
                  </a:lnTo>
                  <a:lnTo>
                    <a:pt x="3670" y="1993"/>
                  </a:lnTo>
                  <a:lnTo>
                    <a:pt x="3667" y="1993"/>
                  </a:lnTo>
                  <a:lnTo>
                    <a:pt x="3665" y="1992"/>
                  </a:lnTo>
                  <a:lnTo>
                    <a:pt x="3662" y="1993"/>
                  </a:lnTo>
                  <a:lnTo>
                    <a:pt x="3660" y="1993"/>
                  </a:lnTo>
                  <a:lnTo>
                    <a:pt x="3658" y="1995"/>
                  </a:lnTo>
                  <a:lnTo>
                    <a:pt x="3656" y="1997"/>
                  </a:lnTo>
                  <a:lnTo>
                    <a:pt x="3651" y="2004"/>
                  </a:lnTo>
                  <a:lnTo>
                    <a:pt x="3645" y="2015"/>
                  </a:lnTo>
                  <a:lnTo>
                    <a:pt x="3642" y="2024"/>
                  </a:lnTo>
                  <a:lnTo>
                    <a:pt x="3638" y="2033"/>
                  </a:lnTo>
                  <a:lnTo>
                    <a:pt x="3634" y="2044"/>
                  </a:lnTo>
                  <a:lnTo>
                    <a:pt x="3629" y="2057"/>
                  </a:lnTo>
                  <a:lnTo>
                    <a:pt x="3255" y="3081"/>
                  </a:lnTo>
                  <a:close/>
                  <a:moveTo>
                    <a:pt x="3485" y="2716"/>
                  </a:moveTo>
                  <a:lnTo>
                    <a:pt x="3482" y="2716"/>
                  </a:lnTo>
                  <a:lnTo>
                    <a:pt x="3480" y="2714"/>
                  </a:lnTo>
                  <a:lnTo>
                    <a:pt x="3479" y="2710"/>
                  </a:lnTo>
                  <a:lnTo>
                    <a:pt x="3480" y="2705"/>
                  </a:lnTo>
                  <a:lnTo>
                    <a:pt x="3625" y="2260"/>
                  </a:lnTo>
                  <a:lnTo>
                    <a:pt x="3629" y="2252"/>
                  </a:lnTo>
                  <a:lnTo>
                    <a:pt x="3632" y="2246"/>
                  </a:lnTo>
                  <a:lnTo>
                    <a:pt x="3635" y="2243"/>
                  </a:lnTo>
                  <a:lnTo>
                    <a:pt x="3638" y="2242"/>
                  </a:lnTo>
                  <a:lnTo>
                    <a:pt x="3641" y="2243"/>
                  </a:lnTo>
                  <a:lnTo>
                    <a:pt x="3644" y="2246"/>
                  </a:lnTo>
                  <a:lnTo>
                    <a:pt x="3647" y="2252"/>
                  </a:lnTo>
                  <a:lnTo>
                    <a:pt x="3650" y="2260"/>
                  </a:lnTo>
                  <a:lnTo>
                    <a:pt x="3807" y="2705"/>
                  </a:lnTo>
                  <a:lnTo>
                    <a:pt x="3808" y="2710"/>
                  </a:lnTo>
                  <a:lnTo>
                    <a:pt x="3808" y="2713"/>
                  </a:lnTo>
                  <a:lnTo>
                    <a:pt x="3807" y="2715"/>
                  </a:lnTo>
                  <a:lnTo>
                    <a:pt x="3805" y="2716"/>
                  </a:lnTo>
                  <a:lnTo>
                    <a:pt x="3803" y="2716"/>
                  </a:lnTo>
                  <a:lnTo>
                    <a:pt x="3801" y="2716"/>
                  </a:lnTo>
                  <a:lnTo>
                    <a:pt x="3485" y="2716"/>
                  </a:lnTo>
                  <a:close/>
                  <a:moveTo>
                    <a:pt x="4856" y="2785"/>
                  </a:moveTo>
                  <a:lnTo>
                    <a:pt x="4856" y="2823"/>
                  </a:lnTo>
                  <a:lnTo>
                    <a:pt x="4856" y="2861"/>
                  </a:lnTo>
                  <a:lnTo>
                    <a:pt x="4856" y="2898"/>
                  </a:lnTo>
                  <a:lnTo>
                    <a:pt x="4855" y="2932"/>
                  </a:lnTo>
                  <a:lnTo>
                    <a:pt x="4855" y="2966"/>
                  </a:lnTo>
                  <a:lnTo>
                    <a:pt x="4855" y="2997"/>
                  </a:lnTo>
                  <a:lnTo>
                    <a:pt x="4854" y="3026"/>
                  </a:lnTo>
                  <a:lnTo>
                    <a:pt x="4853" y="3054"/>
                  </a:lnTo>
                  <a:lnTo>
                    <a:pt x="4852" y="3080"/>
                  </a:lnTo>
                  <a:lnTo>
                    <a:pt x="4851" y="3103"/>
                  </a:lnTo>
                  <a:lnTo>
                    <a:pt x="4849" y="3124"/>
                  </a:lnTo>
                  <a:lnTo>
                    <a:pt x="4848" y="3142"/>
                  </a:lnTo>
                  <a:lnTo>
                    <a:pt x="4846" y="3155"/>
                  </a:lnTo>
                  <a:lnTo>
                    <a:pt x="4844" y="3166"/>
                  </a:lnTo>
                  <a:lnTo>
                    <a:pt x="4842" y="3176"/>
                  </a:lnTo>
                  <a:lnTo>
                    <a:pt x="4840" y="3186"/>
                  </a:lnTo>
                  <a:lnTo>
                    <a:pt x="4837" y="3195"/>
                  </a:lnTo>
                  <a:lnTo>
                    <a:pt x="4834" y="3204"/>
                  </a:lnTo>
                  <a:lnTo>
                    <a:pt x="4830" y="3211"/>
                  </a:lnTo>
                  <a:lnTo>
                    <a:pt x="4826" y="3218"/>
                  </a:lnTo>
                  <a:lnTo>
                    <a:pt x="4821" y="3223"/>
                  </a:lnTo>
                  <a:lnTo>
                    <a:pt x="4814" y="3228"/>
                  </a:lnTo>
                  <a:lnTo>
                    <a:pt x="4807" y="3231"/>
                  </a:lnTo>
                  <a:lnTo>
                    <a:pt x="4800" y="3233"/>
                  </a:lnTo>
                  <a:lnTo>
                    <a:pt x="4788" y="3236"/>
                  </a:lnTo>
                  <a:lnTo>
                    <a:pt x="4775" y="3238"/>
                  </a:lnTo>
                  <a:lnTo>
                    <a:pt x="4763" y="3239"/>
                  </a:lnTo>
                  <a:lnTo>
                    <a:pt x="4750" y="3240"/>
                  </a:lnTo>
                  <a:lnTo>
                    <a:pt x="4744" y="3241"/>
                  </a:lnTo>
                  <a:lnTo>
                    <a:pt x="4740" y="3243"/>
                  </a:lnTo>
                  <a:lnTo>
                    <a:pt x="4738" y="3246"/>
                  </a:lnTo>
                  <a:lnTo>
                    <a:pt x="4737" y="3250"/>
                  </a:lnTo>
                  <a:lnTo>
                    <a:pt x="4738" y="3253"/>
                  </a:lnTo>
                  <a:lnTo>
                    <a:pt x="4739" y="3257"/>
                  </a:lnTo>
                  <a:lnTo>
                    <a:pt x="4741" y="3259"/>
                  </a:lnTo>
                  <a:lnTo>
                    <a:pt x="4743" y="3261"/>
                  </a:lnTo>
                  <a:lnTo>
                    <a:pt x="4747" y="3262"/>
                  </a:lnTo>
                  <a:lnTo>
                    <a:pt x="4751" y="3263"/>
                  </a:lnTo>
                  <a:lnTo>
                    <a:pt x="4757" y="3263"/>
                  </a:lnTo>
                  <a:lnTo>
                    <a:pt x="4764" y="3263"/>
                  </a:lnTo>
                  <a:lnTo>
                    <a:pt x="4774" y="3263"/>
                  </a:lnTo>
                  <a:lnTo>
                    <a:pt x="4784" y="3263"/>
                  </a:lnTo>
                  <a:lnTo>
                    <a:pt x="4796" y="3262"/>
                  </a:lnTo>
                  <a:lnTo>
                    <a:pt x="4808" y="3262"/>
                  </a:lnTo>
                  <a:lnTo>
                    <a:pt x="4822" y="3261"/>
                  </a:lnTo>
                  <a:lnTo>
                    <a:pt x="4834" y="3261"/>
                  </a:lnTo>
                  <a:lnTo>
                    <a:pt x="4847" y="3260"/>
                  </a:lnTo>
                  <a:lnTo>
                    <a:pt x="4859" y="3260"/>
                  </a:lnTo>
                  <a:lnTo>
                    <a:pt x="4871" y="3260"/>
                  </a:lnTo>
                  <a:lnTo>
                    <a:pt x="4884" y="3259"/>
                  </a:lnTo>
                  <a:lnTo>
                    <a:pt x="4894" y="3259"/>
                  </a:lnTo>
                  <a:lnTo>
                    <a:pt x="4904" y="3259"/>
                  </a:lnTo>
                  <a:lnTo>
                    <a:pt x="4918" y="3259"/>
                  </a:lnTo>
                  <a:lnTo>
                    <a:pt x="4925" y="3259"/>
                  </a:lnTo>
                  <a:lnTo>
                    <a:pt x="4934" y="3259"/>
                  </a:lnTo>
                  <a:lnTo>
                    <a:pt x="4948" y="3260"/>
                  </a:lnTo>
                  <a:lnTo>
                    <a:pt x="4958" y="3261"/>
                  </a:lnTo>
                  <a:lnTo>
                    <a:pt x="4969" y="3262"/>
                  </a:lnTo>
                  <a:lnTo>
                    <a:pt x="4982" y="3263"/>
                  </a:lnTo>
                  <a:lnTo>
                    <a:pt x="4996" y="3264"/>
                  </a:lnTo>
                  <a:lnTo>
                    <a:pt x="5011" y="3265"/>
                  </a:lnTo>
                  <a:lnTo>
                    <a:pt x="5027" y="3266"/>
                  </a:lnTo>
                  <a:lnTo>
                    <a:pt x="5045" y="3267"/>
                  </a:lnTo>
                  <a:lnTo>
                    <a:pt x="5062" y="3268"/>
                  </a:lnTo>
                  <a:lnTo>
                    <a:pt x="5080" y="3270"/>
                  </a:lnTo>
                  <a:lnTo>
                    <a:pt x="5099" y="3271"/>
                  </a:lnTo>
                  <a:lnTo>
                    <a:pt x="5118" y="3272"/>
                  </a:lnTo>
                  <a:lnTo>
                    <a:pt x="5137" y="3273"/>
                  </a:lnTo>
                  <a:lnTo>
                    <a:pt x="5157" y="3274"/>
                  </a:lnTo>
                  <a:lnTo>
                    <a:pt x="5177" y="3275"/>
                  </a:lnTo>
                  <a:lnTo>
                    <a:pt x="5196" y="3276"/>
                  </a:lnTo>
                  <a:lnTo>
                    <a:pt x="5216" y="3277"/>
                  </a:lnTo>
                  <a:lnTo>
                    <a:pt x="5235" y="3277"/>
                  </a:lnTo>
                  <a:lnTo>
                    <a:pt x="5254" y="3278"/>
                  </a:lnTo>
                  <a:lnTo>
                    <a:pt x="5273" y="3278"/>
                  </a:lnTo>
                  <a:lnTo>
                    <a:pt x="5291" y="3278"/>
                  </a:lnTo>
                  <a:lnTo>
                    <a:pt x="5317" y="3278"/>
                  </a:lnTo>
                  <a:lnTo>
                    <a:pt x="5342" y="3277"/>
                  </a:lnTo>
                  <a:lnTo>
                    <a:pt x="5366" y="3275"/>
                  </a:lnTo>
                  <a:lnTo>
                    <a:pt x="5391" y="3273"/>
                  </a:lnTo>
                  <a:lnTo>
                    <a:pt x="5413" y="3270"/>
                  </a:lnTo>
                  <a:lnTo>
                    <a:pt x="5435" y="3267"/>
                  </a:lnTo>
                  <a:lnTo>
                    <a:pt x="5457" y="3263"/>
                  </a:lnTo>
                  <a:lnTo>
                    <a:pt x="5477" y="3259"/>
                  </a:lnTo>
                  <a:lnTo>
                    <a:pt x="5517" y="3248"/>
                  </a:lnTo>
                  <a:lnTo>
                    <a:pt x="5554" y="3237"/>
                  </a:lnTo>
                  <a:lnTo>
                    <a:pt x="5571" y="3231"/>
                  </a:lnTo>
                  <a:lnTo>
                    <a:pt x="5588" y="3225"/>
                  </a:lnTo>
                  <a:lnTo>
                    <a:pt x="5604" y="3218"/>
                  </a:lnTo>
                  <a:lnTo>
                    <a:pt x="5620" y="3211"/>
                  </a:lnTo>
                  <a:lnTo>
                    <a:pt x="5648" y="3196"/>
                  </a:lnTo>
                  <a:lnTo>
                    <a:pt x="5676" y="3181"/>
                  </a:lnTo>
                  <a:lnTo>
                    <a:pt x="5700" y="3165"/>
                  </a:lnTo>
                  <a:lnTo>
                    <a:pt x="5723" y="3150"/>
                  </a:lnTo>
                  <a:lnTo>
                    <a:pt x="5742" y="3133"/>
                  </a:lnTo>
                  <a:lnTo>
                    <a:pt x="5760" y="3118"/>
                  </a:lnTo>
                  <a:lnTo>
                    <a:pt x="5776" y="3103"/>
                  </a:lnTo>
                  <a:lnTo>
                    <a:pt x="5791" y="3088"/>
                  </a:lnTo>
                  <a:lnTo>
                    <a:pt x="5808" y="3069"/>
                  </a:lnTo>
                  <a:lnTo>
                    <a:pt x="5825" y="3049"/>
                  </a:lnTo>
                  <a:lnTo>
                    <a:pt x="5842" y="3027"/>
                  </a:lnTo>
                  <a:lnTo>
                    <a:pt x="5858" y="3004"/>
                  </a:lnTo>
                  <a:lnTo>
                    <a:pt x="5873" y="2979"/>
                  </a:lnTo>
                  <a:lnTo>
                    <a:pt x="5887" y="2953"/>
                  </a:lnTo>
                  <a:lnTo>
                    <a:pt x="5902" y="2925"/>
                  </a:lnTo>
                  <a:lnTo>
                    <a:pt x="5914" y="2897"/>
                  </a:lnTo>
                  <a:lnTo>
                    <a:pt x="5926" y="2867"/>
                  </a:lnTo>
                  <a:lnTo>
                    <a:pt x="5936" y="2836"/>
                  </a:lnTo>
                  <a:lnTo>
                    <a:pt x="5947" y="2803"/>
                  </a:lnTo>
                  <a:lnTo>
                    <a:pt x="5954" y="2769"/>
                  </a:lnTo>
                  <a:lnTo>
                    <a:pt x="5960" y="2735"/>
                  </a:lnTo>
                  <a:lnTo>
                    <a:pt x="5965" y="2698"/>
                  </a:lnTo>
                  <a:lnTo>
                    <a:pt x="5968" y="2661"/>
                  </a:lnTo>
                  <a:lnTo>
                    <a:pt x="5969" y="2623"/>
                  </a:lnTo>
                  <a:lnTo>
                    <a:pt x="5968" y="2598"/>
                  </a:lnTo>
                  <a:lnTo>
                    <a:pt x="5967" y="2575"/>
                  </a:lnTo>
                  <a:lnTo>
                    <a:pt x="5965" y="2552"/>
                  </a:lnTo>
                  <a:lnTo>
                    <a:pt x="5963" y="2530"/>
                  </a:lnTo>
                  <a:lnTo>
                    <a:pt x="5960" y="2508"/>
                  </a:lnTo>
                  <a:lnTo>
                    <a:pt x="5956" y="2486"/>
                  </a:lnTo>
                  <a:lnTo>
                    <a:pt x="5951" y="2466"/>
                  </a:lnTo>
                  <a:lnTo>
                    <a:pt x="5945" y="2446"/>
                  </a:lnTo>
                  <a:lnTo>
                    <a:pt x="5939" y="2426"/>
                  </a:lnTo>
                  <a:lnTo>
                    <a:pt x="5933" y="2408"/>
                  </a:lnTo>
                  <a:lnTo>
                    <a:pt x="5927" y="2389"/>
                  </a:lnTo>
                  <a:lnTo>
                    <a:pt x="5920" y="2372"/>
                  </a:lnTo>
                  <a:lnTo>
                    <a:pt x="5912" y="2355"/>
                  </a:lnTo>
                  <a:lnTo>
                    <a:pt x="5904" y="2338"/>
                  </a:lnTo>
                  <a:lnTo>
                    <a:pt x="5896" y="2322"/>
                  </a:lnTo>
                  <a:lnTo>
                    <a:pt x="5886" y="2307"/>
                  </a:lnTo>
                  <a:lnTo>
                    <a:pt x="5868" y="2277"/>
                  </a:lnTo>
                  <a:lnTo>
                    <a:pt x="5850" y="2251"/>
                  </a:lnTo>
                  <a:lnTo>
                    <a:pt x="5829" y="2226"/>
                  </a:lnTo>
                  <a:lnTo>
                    <a:pt x="5809" y="2204"/>
                  </a:lnTo>
                  <a:lnTo>
                    <a:pt x="5794" y="2189"/>
                  </a:lnTo>
                  <a:lnTo>
                    <a:pt x="5779" y="2174"/>
                  </a:lnTo>
                  <a:lnTo>
                    <a:pt x="5763" y="2161"/>
                  </a:lnTo>
                  <a:lnTo>
                    <a:pt x="5747" y="2149"/>
                  </a:lnTo>
                  <a:lnTo>
                    <a:pt x="5731" y="2137"/>
                  </a:lnTo>
                  <a:lnTo>
                    <a:pt x="5714" y="2126"/>
                  </a:lnTo>
                  <a:lnTo>
                    <a:pt x="5697" y="2115"/>
                  </a:lnTo>
                  <a:lnTo>
                    <a:pt x="5681" y="2106"/>
                  </a:lnTo>
                  <a:lnTo>
                    <a:pt x="5663" y="2097"/>
                  </a:lnTo>
                  <a:lnTo>
                    <a:pt x="5646" y="2089"/>
                  </a:lnTo>
                  <a:lnTo>
                    <a:pt x="5628" y="2081"/>
                  </a:lnTo>
                  <a:lnTo>
                    <a:pt x="5611" y="2073"/>
                  </a:lnTo>
                  <a:lnTo>
                    <a:pt x="5592" y="2066"/>
                  </a:lnTo>
                  <a:lnTo>
                    <a:pt x="5575" y="2060"/>
                  </a:lnTo>
                  <a:lnTo>
                    <a:pt x="5557" y="2055"/>
                  </a:lnTo>
                  <a:lnTo>
                    <a:pt x="5538" y="2050"/>
                  </a:lnTo>
                  <a:lnTo>
                    <a:pt x="5502" y="2041"/>
                  </a:lnTo>
                  <a:lnTo>
                    <a:pt x="5466" y="2034"/>
                  </a:lnTo>
                  <a:lnTo>
                    <a:pt x="5430" y="2028"/>
                  </a:lnTo>
                  <a:lnTo>
                    <a:pt x="5395" y="2024"/>
                  </a:lnTo>
                  <a:lnTo>
                    <a:pt x="5359" y="2020"/>
                  </a:lnTo>
                  <a:lnTo>
                    <a:pt x="5326" y="2017"/>
                  </a:lnTo>
                  <a:lnTo>
                    <a:pt x="5292" y="2016"/>
                  </a:lnTo>
                  <a:lnTo>
                    <a:pt x="5260" y="2015"/>
                  </a:lnTo>
                  <a:lnTo>
                    <a:pt x="5230" y="2015"/>
                  </a:lnTo>
                  <a:lnTo>
                    <a:pt x="5200" y="2015"/>
                  </a:lnTo>
                  <a:lnTo>
                    <a:pt x="5173" y="2015"/>
                  </a:lnTo>
                  <a:lnTo>
                    <a:pt x="5147" y="2015"/>
                  </a:lnTo>
                  <a:lnTo>
                    <a:pt x="5129" y="2015"/>
                  </a:lnTo>
                  <a:lnTo>
                    <a:pt x="5111" y="2015"/>
                  </a:lnTo>
                  <a:lnTo>
                    <a:pt x="5092" y="2016"/>
                  </a:lnTo>
                  <a:lnTo>
                    <a:pt x="5074" y="2016"/>
                  </a:lnTo>
                  <a:lnTo>
                    <a:pt x="5057" y="2016"/>
                  </a:lnTo>
                  <a:lnTo>
                    <a:pt x="5039" y="2017"/>
                  </a:lnTo>
                  <a:lnTo>
                    <a:pt x="5022" y="2017"/>
                  </a:lnTo>
                  <a:lnTo>
                    <a:pt x="5007" y="2018"/>
                  </a:lnTo>
                  <a:lnTo>
                    <a:pt x="4992" y="2018"/>
                  </a:lnTo>
                  <a:lnTo>
                    <a:pt x="4978" y="2018"/>
                  </a:lnTo>
                  <a:lnTo>
                    <a:pt x="4965" y="2019"/>
                  </a:lnTo>
                  <a:lnTo>
                    <a:pt x="4954" y="2019"/>
                  </a:lnTo>
                  <a:lnTo>
                    <a:pt x="4937" y="2020"/>
                  </a:lnTo>
                  <a:lnTo>
                    <a:pt x="4925" y="2020"/>
                  </a:lnTo>
                  <a:lnTo>
                    <a:pt x="4918" y="2020"/>
                  </a:lnTo>
                  <a:lnTo>
                    <a:pt x="4903" y="2019"/>
                  </a:lnTo>
                  <a:lnTo>
                    <a:pt x="4893" y="2019"/>
                  </a:lnTo>
                  <a:lnTo>
                    <a:pt x="4882" y="2018"/>
                  </a:lnTo>
                  <a:lnTo>
                    <a:pt x="4870" y="2018"/>
                  </a:lnTo>
                  <a:lnTo>
                    <a:pt x="4857" y="2018"/>
                  </a:lnTo>
                  <a:lnTo>
                    <a:pt x="4843" y="2017"/>
                  </a:lnTo>
                  <a:lnTo>
                    <a:pt x="4829" y="2017"/>
                  </a:lnTo>
                  <a:lnTo>
                    <a:pt x="4813" y="2016"/>
                  </a:lnTo>
                  <a:lnTo>
                    <a:pt x="4798" y="2016"/>
                  </a:lnTo>
                  <a:lnTo>
                    <a:pt x="4783" y="2016"/>
                  </a:lnTo>
                  <a:lnTo>
                    <a:pt x="4768" y="2015"/>
                  </a:lnTo>
                  <a:lnTo>
                    <a:pt x="4753" y="2015"/>
                  </a:lnTo>
                  <a:lnTo>
                    <a:pt x="4739" y="2015"/>
                  </a:lnTo>
                  <a:lnTo>
                    <a:pt x="4727" y="2016"/>
                  </a:lnTo>
                  <a:lnTo>
                    <a:pt x="4719" y="2018"/>
                  </a:lnTo>
                  <a:lnTo>
                    <a:pt x="4716" y="2020"/>
                  </a:lnTo>
                  <a:lnTo>
                    <a:pt x="4714" y="2023"/>
                  </a:lnTo>
                  <a:lnTo>
                    <a:pt x="4713" y="2026"/>
                  </a:lnTo>
                  <a:lnTo>
                    <a:pt x="4713" y="2029"/>
                  </a:lnTo>
                  <a:lnTo>
                    <a:pt x="4713" y="2031"/>
                  </a:lnTo>
                  <a:lnTo>
                    <a:pt x="4714" y="2033"/>
                  </a:lnTo>
                  <a:lnTo>
                    <a:pt x="4715" y="2035"/>
                  </a:lnTo>
                  <a:lnTo>
                    <a:pt x="4717" y="2036"/>
                  </a:lnTo>
                  <a:lnTo>
                    <a:pt x="4721" y="2038"/>
                  </a:lnTo>
                  <a:lnTo>
                    <a:pt x="4726" y="2039"/>
                  </a:lnTo>
                  <a:lnTo>
                    <a:pt x="4734" y="2039"/>
                  </a:lnTo>
                  <a:lnTo>
                    <a:pt x="4744" y="2039"/>
                  </a:lnTo>
                  <a:lnTo>
                    <a:pt x="4754" y="2040"/>
                  </a:lnTo>
                  <a:lnTo>
                    <a:pt x="4765" y="2041"/>
                  </a:lnTo>
                  <a:lnTo>
                    <a:pt x="4774" y="2042"/>
                  </a:lnTo>
                  <a:lnTo>
                    <a:pt x="4782" y="2044"/>
                  </a:lnTo>
                  <a:lnTo>
                    <a:pt x="4794" y="2047"/>
                  </a:lnTo>
                  <a:lnTo>
                    <a:pt x="4805" y="2050"/>
                  </a:lnTo>
                  <a:lnTo>
                    <a:pt x="4816" y="2055"/>
                  </a:lnTo>
                  <a:lnTo>
                    <a:pt x="4824" y="2060"/>
                  </a:lnTo>
                  <a:lnTo>
                    <a:pt x="4831" y="2066"/>
                  </a:lnTo>
                  <a:lnTo>
                    <a:pt x="4837" y="2073"/>
                  </a:lnTo>
                  <a:lnTo>
                    <a:pt x="4841" y="2082"/>
                  </a:lnTo>
                  <a:lnTo>
                    <a:pt x="4845" y="2091"/>
                  </a:lnTo>
                  <a:lnTo>
                    <a:pt x="4848" y="2101"/>
                  </a:lnTo>
                  <a:lnTo>
                    <a:pt x="4850" y="2112"/>
                  </a:lnTo>
                  <a:lnTo>
                    <a:pt x="4852" y="2124"/>
                  </a:lnTo>
                  <a:lnTo>
                    <a:pt x="4852" y="2138"/>
                  </a:lnTo>
                  <a:lnTo>
                    <a:pt x="4853" y="2146"/>
                  </a:lnTo>
                  <a:lnTo>
                    <a:pt x="4853" y="2153"/>
                  </a:lnTo>
                  <a:lnTo>
                    <a:pt x="4854" y="2162"/>
                  </a:lnTo>
                  <a:lnTo>
                    <a:pt x="4854" y="2170"/>
                  </a:lnTo>
                  <a:lnTo>
                    <a:pt x="4854" y="2179"/>
                  </a:lnTo>
                  <a:lnTo>
                    <a:pt x="4855" y="2190"/>
                  </a:lnTo>
                  <a:lnTo>
                    <a:pt x="4855" y="2200"/>
                  </a:lnTo>
                  <a:lnTo>
                    <a:pt x="4855" y="2212"/>
                  </a:lnTo>
                  <a:lnTo>
                    <a:pt x="4855" y="2224"/>
                  </a:lnTo>
                  <a:lnTo>
                    <a:pt x="4855" y="2239"/>
                  </a:lnTo>
                  <a:lnTo>
                    <a:pt x="4855" y="2255"/>
                  </a:lnTo>
                  <a:lnTo>
                    <a:pt x="4855" y="2272"/>
                  </a:lnTo>
                  <a:lnTo>
                    <a:pt x="4856" y="2292"/>
                  </a:lnTo>
                  <a:lnTo>
                    <a:pt x="4856" y="2314"/>
                  </a:lnTo>
                  <a:lnTo>
                    <a:pt x="4856" y="2337"/>
                  </a:lnTo>
                  <a:lnTo>
                    <a:pt x="4856" y="2363"/>
                  </a:lnTo>
                  <a:lnTo>
                    <a:pt x="4856" y="2391"/>
                  </a:lnTo>
                  <a:lnTo>
                    <a:pt x="4856" y="2423"/>
                  </a:lnTo>
                  <a:lnTo>
                    <a:pt x="4856" y="2458"/>
                  </a:lnTo>
                  <a:lnTo>
                    <a:pt x="4856" y="2494"/>
                  </a:lnTo>
                  <a:lnTo>
                    <a:pt x="4856" y="2785"/>
                  </a:lnTo>
                  <a:close/>
                  <a:moveTo>
                    <a:pt x="4995" y="2468"/>
                  </a:moveTo>
                  <a:lnTo>
                    <a:pt x="4995" y="2443"/>
                  </a:lnTo>
                  <a:lnTo>
                    <a:pt x="4995" y="2418"/>
                  </a:lnTo>
                  <a:lnTo>
                    <a:pt x="4995" y="2393"/>
                  </a:lnTo>
                  <a:lnTo>
                    <a:pt x="4995" y="2367"/>
                  </a:lnTo>
                  <a:lnTo>
                    <a:pt x="4995" y="2341"/>
                  </a:lnTo>
                  <a:lnTo>
                    <a:pt x="4995" y="2315"/>
                  </a:lnTo>
                  <a:lnTo>
                    <a:pt x="4995" y="2291"/>
                  </a:lnTo>
                  <a:lnTo>
                    <a:pt x="4995" y="2265"/>
                  </a:lnTo>
                  <a:lnTo>
                    <a:pt x="4995" y="2242"/>
                  </a:lnTo>
                  <a:lnTo>
                    <a:pt x="4995" y="2218"/>
                  </a:lnTo>
                  <a:lnTo>
                    <a:pt x="4995" y="2197"/>
                  </a:lnTo>
                  <a:lnTo>
                    <a:pt x="4996" y="2177"/>
                  </a:lnTo>
                  <a:lnTo>
                    <a:pt x="4996" y="2158"/>
                  </a:lnTo>
                  <a:lnTo>
                    <a:pt x="4996" y="2142"/>
                  </a:lnTo>
                  <a:lnTo>
                    <a:pt x="4996" y="2128"/>
                  </a:lnTo>
                  <a:lnTo>
                    <a:pt x="4996" y="2116"/>
                  </a:lnTo>
                  <a:lnTo>
                    <a:pt x="4997" y="2110"/>
                  </a:lnTo>
                  <a:lnTo>
                    <a:pt x="4997" y="2104"/>
                  </a:lnTo>
                  <a:lnTo>
                    <a:pt x="4999" y="2099"/>
                  </a:lnTo>
                  <a:lnTo>
                    <a:pt x="5001" y="2095"/>
                  </a:lnTo>
                  <a:lnTo>
                    <a:pt x="5003" y="2092"/>
                  </a:lnTo>
                  <a:lnTo>
                    <a:pt x="5007" y="2089"/>
                  </a:lnTo>
                  <a:lnTo>
                    <a:pt x="5011" y="2086"/>
                  </a:lnTo>
                  <a:lnTo>
                    <a:pt x="5016" y="2084"/>
                  </a:lnTo>
                  <a:lnTo>
                    <a:pt x="5023" y="2081"/>
                  </a:lnTo>
                  <a:lnTo>
                    <a:pt x="5033" y="2079"/>
                  </a:lnTo>
                  <a:lnTo>
                    <a:pt x="5047" y="2077"/>
                  </a:lnTo>
                  <a:lnTo>
                    <a:pt x="5062" y="2074"/>
                  </a:lnTo>
                  <a:lnTo>
                    <a:pt x="5070" y="2074"/>
                  </a:lnTo>
                  <a:lnTo>
                    <a:pt x="5078" y="2073"/>
                  </a:lnTo>
                  <a:lnTo>
                    <a:pt x="5086" y="2072"/>
                  </a:lnTo>
                  <a:lnTo>
                    <a:pt x="5094" y="2072"/>
                  </a:lnTo>
                  <a:lnTo>
                    <a:pt x="5110" y="2071"/>
                  </a:lnTo>
                  <a:lnTo>
                    <a:pt x="5123" y="2071"/>
                  </a:lnTo>
                  <a:lnTo>
                    <a:pt x="5160" y="2071"/>
                  </a:lnTo>
                  <a:lnTo>
                    <a:pt x="5196" y="2072"/>
                  </a:lnTo>
                  <a:lnTo>
                    <a:pt x="5233" y="2074"/>
                  </a:lnTo>
                  <a:lnTo>
                    <a:pt x="5269" y="2078"/>
                  </a:lnTo>
                  <a:lnTo>
                    <a:pt x="5304" y="2082"/>
                  </a:lnTo>
                  <a:lnTo>
                    <a:pt x="5339" y="2088"/>
                  </a:lnTo>
                  <a:lnTo>
                    <a:pt x="5373" y="2095"/>
                  </a:lnTo>
                  <a:lnTo>
                    <a:pt x="5408" y="2103"/>
                  </a:lnTo>
                  <a:lnTo>
                    <a:pt x="5425" y="2109"/>
                  </a:lnTo>
                  <a:lnTo>
                    <a:pt x="5442" y="2114"/>
                  </a:lnTo>
                  <a:lnTo>
                    <a:pt x="5459" y="2120"/>
                  </a:lnTo>
                  <a:lnTo>
                    <a:pt x="5475" y="2127"/>
                  </a:lnTo>
                  <a:lnTo>
                    <a:pt x="5491" y="2135"/>
                  </a:lnTo>
                  <a:lnTo>
                    <a:pt x="5508" y="2143"/>
                  </a:lnTo>
                  <a:lnTo>
                    <a:pt x="5524" y="2151"/>
                  </a:lnTo>
                  <a:lnTo>
                    <a:pt x="5540" y="2160"/>
                  </a:lnTo>
                  <a:lnTo>
                    <a:pt x="5556" y="2169"/>
                  </a:lnTo>
                  <a:lnTo>
                    <a:pt x="5572" y="2180"/>
                  </a:lnTo>
                  <a:lnTo>
                    <a:pt x="5587" y="2192"/>
                  </a:lnTo>
                  <a:lnTo>
                    <a:pt x="5602" y="2203"/>
                  </a:lnTo>
                  <a:lnTo>
                    <a:pt x="5618" y="2216"/>
                  </a:lnTo>
                  <a:lnTo>
                    <a:pt x="5633" y="2229"/>
                  </a:lnTo>
                  <a:lnTo>
                    <a:pt x="5647" y="2244"/>
                  </a:lnTo>
                  <a:lnTo>
                    <a:pt x="5662" y="2258"/>
                  </a:lnTo>
                  <a:lnTo>
                    <a:pt x="5675" y="2272"/>
                  </a:lnTo>
                  <a:lnTo>
                    <a:pt x="5688" y="2287"/>
                  </a:lnTo>
                  <a:lnTo>
                    <a:pt x="5702" y="2305"/>
                  </a:lnTo>
                  <a:lnTo>
                    <a:pt x="5715" y="2323"/>
                  </a:lnTo>
                  <a:lnTo>
                    <a:pt x="5729" y="2344"/>
                  </a:lnTo>
                  <a:lnTo>
                    <a:pt x="5742" y="2366"/>
                  </a:lnTo>
                  <a:lnTo>
                    <a:pt x="5754" y="2389"/>
                  </a:lnTo>
                  <a:lnTo>
                    <a:pt x="5766" y="2414"/>
                  </a:lnTo>
                  <a:lnTo>
                    <a:pt x="5778" y="2440"/>
                  </a:lnTo>
                  <a:lnTo>
                    <a:pt x="5788" y="2469"/>
                  </a:lnTo>
                  <a:lnTo>
                    <a:pt x="5797" y="2498"/>
                  </a:lnTo>
                  <a:lnTo>
                    <a:pt x="5805" y="2530"/>
                  </a:lnTo>
                  <a:lnTo>
                    <a:pt x="5809" y="2547"/>
                  </a:lnTo>
                  <a:lnTo>
                    <a:pt x="5812" y="2564"/>
                  </a:lnTo>
                  <a:lnTo>
                    <a:pt x="5814" y="2581"/>
                  </a:lnTo>
                  <a:lnTo>
                    <a:pt x="5816" y="2599"/>
                  </a:lnTo>
                  <a:lnTo>
                    <a:pt x="5819" y="2636"/>
                  </a:lnTo>
                  <a:lnTo>
                    <a:pt x="5820" y="2674"/>
                  </a:lnTo>
                  <a:lnTo>
                    <a:pt x="5820" y="2702"/>
                  </a:lnTo>
                  <a:lnTo>
                    <a:pt x="5818" y="2731"/>
                  </a:lnTo>
                  <a:lnTo>
                    <a:pt x="5815" y="2759"/>
                  </a:lnTo>
                  <a:lnTo>
                    <a:pt x="5812" y="2788"/>
                  </a:lnTo>
                  <a:lnTo>
                    <a:pt x="5807" y="2816"/>
                  </a:lnTo>
                  <a:lnTo>
                    <a:pt x="5801" y="2843"/>
                  </a:lnTo>
                  <a:lnTo>
                    <a:pt x="5795" y="2870"/>
                  </a:lnTo>
                  <a:lnTo>
                    <a:pt x="5787" y="2897"/>
                  </a:lnTo>
                  <a:lnTo>
                    <a:pt x="5778" y="2922"/>
                  </a:lnTo>
                  <a:lnTo>
                    <a:pt x="5768" y="2947"/>
                  </a:lnTo>
                  <a:lnTo>
                    <a:pt x="5757" y="2970"/>
                  </a:lnTo>
                  <a:lnTo>
                    <a:pt x="5745" y="2993"/>
                  </a:lnTo>
                  <a:lnTo>
                    <a:pt x="5733" y="3014"/>
                  </a:lnTo>
                  <a:lnTo>
                    <a:pt x="5718" y="3033"/>
                  </a:lnTo>
                  <a:lnTo>
                    <a:pt x="5704" y="3052"/>
                  </a:lnTo>
                  <a:lnTo>
                    <a:pt x="5689" y="3068"/>
                  </a:lnTo>
                  <a:lnTo>
                    <a:pt x="5676" y="3080"/>
                  </a:lnTo>
                  <a:lnTo>
                    <a:pt x="5663" y="3091"/>
                  </a:lnTo>
                  <a:lnTo>
                    <a:pt x="5650" y="3103"/>
                  </a:lnTo>
                  <a:lnTo>
                    <a:pt x="5636" y="3114"/>
                  </a:lnTo>
                  <a:lnTo>
                    <a:pt x="5622" y="3124"/>
                  </a:lnTo>
                  <a:lnTo>
                    <a:pt x="5608" y="3133"/>
                  </a:lnTo>
                  <a:lnTo>
                    <a:pt x="5593" y="3142"/>
                  </a:lnTo>
                  <a:lnTo>
                    <a:pt x="5578" y="3152"/>
                  </a:lnTo>
                  <a:lnTo>
                    <a:pt x="5562" y="3160"/>
                  </a:lnTo>
                  <a:lnTo>
                    <a:pt x="5546" y="3168"/>
                  </a:lnTo>
                  <a:lnTo>
                    <a:pt x="5530" y="3175"/>
                  </a:lnTo>
                  <a:lnTo>
                    <a:pt x="5514" y="3182"/>
                  </a:lnTo>
                  <a:lnTo>
                    <a:pt x="5497" y="3188"/>
                  </a:lnTo>
                  <a:lnTo>
                    <a:pt x="5479" y="3193"/>
                  </a:lnTo>
                  <a:lnTo>
                    <a:pt x="5462" y="3199"/>
                  </a:lnTo>
                  <a:lnTo>
                    <a:pt x="5445" y="3204"/>
                  </a:lnTo>
                  <a:lnTo>
                    <a:pt x="5426" y="3208"/>
                  </a:lnTo>
                  <a:lnTo>
                    <a:pt x="5408" y="3212"/>
                  </a:lnTo>
                  <a:lnTo>
                    <a:pt x="5391" y="3215"/>
                  </a:lnTo>
                  <a:lnTo>
                    <a:pt x="5371" y="3218"/>
                  </a:lnTo>
                  <a:lnTo>
                    <a:pt x="5353" y="3220"/>
                  </a:lnTo>
                  <a:lnTo>
                    <a:pt x="5335" y="3221"/>
                  </a:lnTo>
                  <a:lnTo>
                    <a:pt x="5315" y="3222"/>
                  </a:lnTo>
                  <a:lnTo>
                    <a:pt x="5296" y="3222"/>
                  </a:lnTo>
                  <a:lnTo>
                    <a:pt x="5261" y="3222"/>
                  </a:lnTo>
                  <a:lnTo>
                    <a:pt x="5229" y="3221"/>
                  </a:lnTo>
                  <a:lnTo>
                    <a:pt x="5200" y="3219"/>
                  </a:lnTo>
                  <a:lnTo>
                    <a:pt x="5173" y="3216"/>
                  </a:lnTo>
                  <a:lnTo>
                    <a:pt x="5149" y="3213"/>
                  </a:lnTo>
                  <a:lnTo>
                    <a:pt x="5128" y="3210"/>
                  </a:lnTo>
                  <a:lnTo>
                    <a:pt x="5108" y="3206"/>
                  </a:lnTo>
                  <a:lnTo>
                    <a:pt x="5091" y="3200"/>
                  </a:lnTo>
                  <a:lnTo>
                    <a:pt x="5076" y="3195"/>
                  </a:lnTo>
                  <a:lnTo>
                    <a:pt x="5063" y="3190"/>
                  </a:lnTo>
                  <a:lnTo>
                    <a:pt x="5051" y="3185"/>
                  </a:lnTo>
                  <a:lnTo>
                    <a:pt x="5042" y="3179"/>
                  </a:lnTo>
                  <a:lnTo>
                    <a:pt x="5033" y="3174"/>
                  </a:lnTo>
                  <a:lnTo>
                    <a:pt x="5026" y="3168"/>
                  </a:lnTo>
                  <a:lnTo>
                    <a:pt x="5020" y="3162"/>
                  </a:lnTo>
                  <a:lnTo>
                    <a:pt x="5016" y="3156"/>
                  </a:lnTo>
                  <a:lnTo>
                    <a:pt x="5013" y="3151"/>
                  </a:lnTo>
                  <a:lnTo>
                    <a:pt x="5010" y="3143"/>
                  </a:lnTo>
                  <a:lnTo>
                    <a:pt x="5008" y="3134"/>
                  </a:lnTo>
                  <a:lnTo>
                    <a:pt x="5006" y="3124"/>
                  </a:lnTo>
                  <a:lnTo>
                    <a:pt x="5004" y="3114"/>
                  </a:lnTo>
                  <a:lnTo>
                    <a:pt x="5003" y="3102"/>
                  </a:lnTo>
                  <a:lnTo>
                    <a:pt x="5001" y="3089"/>
                  </a:lnTo>
                  <a:lnTo>
                    <a:pt x="5000" y="3077"/>
                  </a:lnTo>
                  <a:lnTo>
                    <a:pt x="5000" y="3065"/>
                  </a:lnTo>
                  <a:lnTo>
                    <a:pt x="4999" y="3053"/>
                  </a:lnTo>
                  <a:lnTo>
                    <a:pt x="4998" y="3042"/>
                  </a:lnTo>
                  <a:lnTo>
                    <a:pt x="4998" y="3030"/>
                  </a:lnTo>
                  <a:lnTo>
                    <a:pt x="4998" y="3023"/>
                  </a:lnTo>
                  <a:lnTo>
                    <a:pt x="4997" y="3013"/>
                  </a:lnTo>
                  <a:lnTo>
                    <a:pt x="4997" y="3001"/>
                  </a:lnTo>
                  <a:lnTo>
                    <a:pt x="4997" y="2985"/>
                  </a:lnTo>
                  <a:lnTo>
                    <a:pt x="4997" y="2968"/>
                  </a:lnTo>
                  <a:lnTo>
                    <a:pt x="4996" y="2950"/>
                  </a:lnTo>
                  <a:lnTo>
                    <a:pt x="4996" y="2928"/>
                  </a:lnTo>
                  <a:lnTo>
                    <a:pt x="4996" y="2905"/>
                  </a:lnTo>
                  <a:lnTo>
                    <a:pt x="4996" y="2881"/>
                  </a:lnTo>
                  <a:lnTo>
                    <a:pt x="4995" y="2854"/>
                  </a:lnTo>
                  <a:lnTo>
                    <a:pt x="4995" y="2826"/>
                  </a:lnTo>
                  <a:lnTo>
                    <a:pt x="4995" y="2798"/>
                  </a:lnTo>
                  <a:lnTo>
                    <a:pt x="4995" y="2767"/>
                  </a:lnTo>
                  <a:lnTo>
                    <a:pt x="4995" y="2737"/>
                  </a:lnTo>
                  <a:lnTo>
                    <a:pt x="4995" y="2705"/>
                  </a:lnTo>
                  <a:lnTo>
                    <a:pt x="4995" y="2673"/>
                  </a:lnTo>
                  <a:lnTo>
                    <a:pt x="4995" y="2468"/>
                  </a:lnTo>
                  <a:close/>
                  <a:moveTo>
                    <a:pt x="6629" y="2785"/>
                  </a:moveTo>
                  <a:lnTo>
                    <a:pt x="6629" y="2823"/>
                  </a:lnTo>
                  <a:lnTo>
                    <a:pt x="6629" y="2861"/>
                  </a:lnTo>
                  <a:lnTo>
                    <a:pt x="6629" y="2898"/>
                  </a:lnTo>
                  <a:lnTo>
                    <a:pt x="6629" y="2932"/>
                  </a:lnTo>
                  <a:lnTo>
                    <a:pt x="6629" y="2965"/>
                  </a:lnTo>
                  <a:lnTo>
                    <a:pt x="6628" y="2997"/>
                  </a:lnTo>
                  <a:lnTo>
                    <a:pt x="6628" y="3026"/>
                  </a:lnTo>
                  <a:lnTo>
                    <a:pt x="6627" y="3054"/>
                  </a:lnTo>
                  <a:lnTo>
                    <a:pt x="6626" y="3080"/>
                  </a:lnTo>
                  <a:lnTo>
                    <a:pt x="6624" y="3103"/>
                  </a:lnTo>
                  <a:lnTo>
                    <a:pt x="6622" y="3124"/>
                  </a:lnTo>
                  <a:lnTo>
                    <a:pt x="6620" y="3142"/>
                  </a:lnTo>
                  <a:lnTo>
                    <a:pt x="6619" y="3155"/>
                  </a:lnTo>
                  <a:lnTo>
                    <a:pt x="6617" y="3166"/>
                  </a:lnTo>
                  <a:lnTo>
                    <a:pt x="6615" y="3176"/>
                  </a:lnTo>
                  <a:lnTo>
                    <a:pt x="6612" y="3186"/>
                  </a:lnTo>
                  <a:lnTo>
                    <a:pt x="6610" y="3195"/>
                  </a:lnTo>
                  <a:lnTo>
                    <a:pt x="6606" y="3204"/>
                  </a:lnTo>
                  <a:lnTo>
                    <a:pt x="6603" y="3211"/>
                  </a:lnTo>
                  <a:lnTo>
                    <a:pt x="6598" y="3218"/>
                  </a:lnTo>
                  <a:lnTo>
                    <a:pt x="6593" y="3223"/>
                  </a:lnTo>
                  <a:lnTo>
                    <a:pt x="6588" y="3228"/>
                  </a:lnTo>
                  <a:lnTo>
                    <a:pt x="6581" y="3231"/>
                  </a:lnTo>
                  <a:lnTo>
                    <a:pt x="6573" y="3233"/>
                  </a:lnTo>
                  <a:lnTo>
                    <a:pt x="6560" y="3236"/>
                  </a:lnTo>
                  <a:lnTo>
                    <a:pt x="6548" y="3238"/>
                  </a:lnTo>
                  <a:lnTo>
                    <a:pt x="6535" y="3239"/>
                  </a:lnTo>
                  <a:lnTo>
                    <a:pt x="6524" y="3240"/>
                  </a:lnTo>
                  <a:lnTo>
                    <a:pt x="6517" y="3241"/>
                  </a:lnTo>
                  <a:lnTo>
                    <a:pt x="6514" y="3243"/>
                  </a:lnTo>
                  <a:lnTo>
                    <a:pt x="6510" y="3246"/>
                  </a:lnTo>
                  <a:lnTo>
                    <a:pt x="6510" y="3250"/>
                  </a:lnTo>
                  <a:lnTo>
                    <a:pt x="6510" y="3253"/>
                  </a:lnTo>
                  <a:lnTo>
                    <a:pt x="6511" y="3257"/>
                  </a:lnTo>
                  <a:lnTo>
                    <a:pt x="6514" y="3259"/>
                  </a:lnTo>
                  <a:lnTo>
                    <a:pt x="6517" y="3261"/>
                  </a:lnTo>
                  <a:lnTo>
                    <a:pt x="6520" y="3262"/>
                  </a:lnTo>
                  <a:lnTo>
                    <a:pt x="6525" y="3263"/>
                  </a:lnTo>
                  <a:lnTo>
                    <a:pt x="6530" y="3263"/>
                  </a:lnTo>
                  <a:lnTo>
                    <a:pt x="6537" y="3263"/>
                  </a:lnTo>
                  <a:lnTo>
                    <a:pt x="6546" y="3263"/>
                  </a:lnTo>
                  <a:lnTo>
                    <a:pt x="6557" y="3263"/>
                  </a:lnTo>
                  <a:lnTo>
                    <a:pt x="6569" y="3262"/>
                  </a:lnTo>
                  <a:lnTo>
                    <a:pt x="6582" y="3262"/>
                  </a:lnTo>
                  <a:lnTo>
                    <a:pt x="6594" y="3261"/>
                  </a:lnTo>
                  <a:lnTo>
                    <a:pt x="6607" y="3261"/>
                  </a:lnTo>
                  <a:lnTo>
                    <a:pt x="6619" y="3260"/>
                  </a:lnTo>
                  <a:lnTo>
                    <a:pt x="6632" y="3260"/>
                  </a:lnTo>
                  <a:lnTo>
                    <a:pt x="6645" y="3260"/>
                  </a:lnTo>
                  <a:lnTo>
                    <a:pt x="6656" y="3259"/>
                  </a:lnTo>
                  <a:lnTo>
                    <a:pt x="6667" y="3259"/>
                  </a:lnTo>
                  <a:lnTo>
                    <a:pt x="6676" y="3259"/>
                  </a:lnTo>
                  <a:lnTo>
                    <a:pt x="6692" y="3259"/>
                  </a:lnTo>
                  <a:lnTo>
                    <a:pt x="6698" y="3259"/>
                  </a:lnTo>
                  <a:lnTo>
                    <a:pt x="6708" y="3259"/>
                  </a:lnTo>
                  <a:lnTo>
                    <a:pt x="6719" y="3259"/>
                  </a:lnTo>
                  <a:lnTo>
                    <a:pt x="6732" y="3259"/>
                  </a:lnTo>
                  <a:lnTo>
                    <a:pt x="6748" y="3260"/>
                  </a:lnTo>
                  <a:lnTo>
                    <a:pt x="6764" y="3260"/>
                  </a:lnTo>
                  <a:lnTo>
                    <a:pt x="6783" y="3261"/>
                  </a:lnTo>
                  <a:lnTo>
                    <a:pt x="6804" y="3262"/>
                  </a:lnTo>
                  <a:lnTo>
                    <a:pt x="6827" y="3263"/>
                  </a:lnTo>
                  <a:lnTo>
                    <a:pt x="6853" y="3264"/>
                  </a:lnTo>
                  <a:lnTo>
                    <a:pt x="6880" y="3265"/>
                  </a:lnTo>
                  <a:lnTo>
                    <a:pt x="6911" y="3266"/>
                  </a:lnTo>
                  <a:lnTo>
                    <a:pt x="6944" y="3266"/>
                  </a:lnTo>
                  <a:lnTo>
                    <a:pt x="6961" y="3267"/>
                  </a:lnTo>
                  <a:lnTo>
                    <a:pt x="6980" y="3267"/>
                  </a:lnTo>
                  <a:lnTo>
                    <a:pt x="6999" y="3268"/>
                  </a:lnTo>
                  <a:lnTo>
                    <a:pt x="7018" y="3268"/>
                  </a:lnTo>
                  <a:lnTo>
                    <a:pt x="7039" y="3268"/>
                  </a:lnTo>
                  <a:lnTo>
                    <a:pt x="7060" y="3268"/>
                  </a:lnTo>
                  <a:lnTo>
                    <a:pt x="7083" y="3268"/>
                  </a:lnTo>
                  <a:lnTo>
                    <a:pt x="7105" y="3268"/>
                  </a:lnTo>
                  <a:lnTo>
                    <a:pt x="7120" y="3268"/>
                  </a:lnTo>
                  <a:lnTo>
                    <a:pt x="7133" y="3268"/>
                  </a:lnTo>
                  <a:lnTo>
                    <a:pt x="7145" y="3268"/>
                  </a:lnTo>
                  <a:lnTo>
                    <a:pt x="7155" y="3267"/>
                  </a:lnTo>
                  <a:lnTo>
                    <a:pt x="7163" y="3265"/>
                  </a:lnTo>
                  <a:lnTo>
                    <a:pt x="7169" y="3263"/>
                  </a:lnTo>
                  <a:lnTo>
                    <a:pt x="7175" y="3260"/>
                  </a:lnTo>
                  <a:lnTo>
                    <a:pt x="7180" y="3255"/>
                  </a:lnTo>
                  <a:lnTo>
                    <a:pt x="7184" y="3250"/>
                  </a:lnTo>
                  <a:lnTo>
                    <a:pt x="7188" y="3243"/>
                  </a:lnTo>
                  <a:lnTo>
                    <a:pt x="7192" y="3235"/>
                  </a:lnTo>
                  <a:lnTo>
                    <a:pt x="7195" y="3225"/>
                  </a:lnTo>
                  <a:lnTo>
                    <a:pt x="7197" y="3213"/>
                  </a:lnTo>
                  <a:lnTo>
                    <a:pt x="7200" y="3196"/>
                  </a:lnTo>
                  <a:lnTo>
                    <a:pt x="7202" y="3187"/>
                  </a:lnTo>
                  <a:lnTo>
                    <a:pt x="7203" y="3178"/>
                  </a:lnTo>
                  <a:lnTo>
                    <a:pt x="7204" y="3168"/>
                  </a:lnTo>
                  <a:lnTo>
                    <a:pt x="7206" y="3158"/>
                  </a:lnTo>
                  <a:lnTo>
                    <a:pt x="7207" y="3147"/>
                  </a:lnTo>
                  <a:lnTo>
                    <a:pt x="7208" y="3137"/>
                  </a:lnTo>
                  <a:lnTo>
                    <a:pt x="7210" y="3127"/>
                  </a:lnTo>
                  <a:lnTo>
                    <a:pt x="7211" y="3117"/>
                  </a:lnTo>
                  <a:lnTo>
                    <a:pt x="7212" y="3108"/>
                  </a:lnTo>
                  <a:lnTo>
                    <a:pt x="7213" y="3099"/>
                  </a:lnTo>
                  <a:lnTo>
                    <a:pt x="7214" y="3090"/>
                  </a:lnTo>
                  <a:lnTo>
                    <a:pt x="7214" y="3083"/>
                  </a:lnTo>
                  <a:lnTo>
                    <a:pt x="7215" y="3072"/>
                  </a:lnTo>
                  <a:lnTo>
                    <a:pt x="7216" y="3065"/>
                  </a:lnTo>
                  <a:lnTo>
                    <a:pt x="7216" y="3057"/>
                  </a:lnTo>
                  <a:lnTo>
                    <a:pt x="7215" y="3049"/>
                  </a:lnTo>
                  <a:lnTo>
                    <a:pt x="7214" y="3045"/>
                  </a:lnTo>
                  <a:lnTo>
                    <a:pt x="7212" y="3043"/>
                  </a:lnTo>
                  <a:lnTo>
                    <a:pt x="7209" y="3042"/>
                  </a:lnTo>
                  <a:lnTo>
                    <a:pt x="7206" y="3040"/>
                  </a:lnTo>
                  <a:lnTo>
                    <a:pt x="7203" y="3040"/>
                  </a:lnTo>
                  <a:lnTo>
                    <a:pt x="7201" y="3042"/>
                  </a:lnTo>
                  <a:lnTo>
                    <a:pt x="7199" y="3044"/>
                  </a:lnTo>
                  <a:lnTo>
                    <a:pt x="7197" y="3046"/>
                  </a:lnTo>
                  <a:lnTo>
                    <a:pt x="7194" y="3054"/>
                  </a:lnTo>
                  <a:lnTo>
                    <a:pt x="7190" y="3065"/>
                  </a:lnTo>
                  <a:lnTo>
                    <a:pt x="7186" y="3088"/>
                  </a:lnTo>
                  <a:lnTo>
                    <a:pt x="7180" y="3110"/>
                  </a:lnTo>
                  <a:lnTo>
                    <a:pt x="7177" y="3119"/>
                  </a:lnTo>
                  <a:lnTo>
                    <a:pt x="7173" y="3128"/>
                  </a:lnTo>
                  <a:lnTo>
                    <a:pt x="7170" y="3136"/>
                  </a:lnTo>
                  <a:lnTo>
                    <a:pt x="7166" y="3143"/>
                  </a:lnTo>
                  <a:lnTo>
                    <a:pt x="7161" y="3150"/>
                  </a:lnTo>
                  <a:lnTo>
                    <a:pt x="7156" y="3157"/>
                  </a:lnTo>
                  <a:lnTo>
                    <a:pt x="7151" y="3162"/>
                  </a:lnTo>
                  <a:lnTo>
                    <a:pt x="7145" y="3167"/>
                  </a:lnTo>
                  <a:lnTo>
                    <a:pt x="7139" y="3172"/>
                  </a:lnTo>
                  <a:lnTo>
                    <a:pt x="7131" y="3177"/>
                  </a:lnTo>
                  <a:lnTo>
                    <a:pt x="7124" y="3180"/>
                  </a:lnTo>
                  <a:lnTo>
                    <a:pt x="7117" y="3184"/>
                  </a:lnTo>
                  <a:lnTo>
                    <a:pt x="7105" y="3188"/>
                  </a:lnTo>
                  <a:lnTo>
                    <a:pt x="7093" y="3191"/>
                  </a:lnTo>
                  <a:lnTo>
                    <a:pt x="7081" y="3194"/>
                  </a:lnTo>
                  <a:lnTo>
                    <a:pt x="7066" y="3196"/>
                  </a:lnTo>
                  <a:lnTo>
                    <a:pt x="7052" y="3198"/>
                  </a:lnTo>
                  <a:lnTo>
                    <a:pt x="7038" y="3199"/>
                  </a:lnTo>
                  <a:lnTo>
                    <a:pt x="7024" y="3200"/>
                  </a:lnTo>
                  <a:lnTo>
                    <a:pt x="7009" y="3201"/>
                  </a:lnTo>
                  <a:lnTo>
                    <a:pt x="6995" y="3201"/>
                  </a:lnTo>
                  <a:lnTo>
                    <a:pt x="6982" y="3203"/>
                  </a:lnTo>
                  <a:lnTo>
                    <a:pt x="6970" y="3203"/>
                  </a:lnTo>
                  <a:lnTo>
                    <a:pt x="6958" y="3203"/>
                  </a:lnTo>
                  <a:lnTo>
                    <a:pt x="6930" y="3201"/>
                  </a:lnTo>
                  <a:lnTo>
                    <a:pt x="6904" y="3201"/>
                  </a:lnTo>
                  <a:lnTo>
                    <a:pt x="6881" y="3199"/>
                  </a:lnTo>
                  <a:lnTo>
                    <a:pt x="6862" y="3196"/>
                  </a:lnTo>
                  <a:lnTo>
                    <a:pt x="6843" y="3193"/>
                  </a:lnTo>
                  <a:lnTo>
                    <a:pt x="6828" y="3189"/>
                  </a:lnTo>
                  <a:lnTo>
                    <a:pt x="6815" y="3184"/>
                  </a:lnTo>
                  <a:lnTo>
                    <a:pt x="6804" y="3177"/>
                  </a:lnTo>
                  <a:lnTo>
                    <a:pt x="6800" y="3173"/>
                  </a:lnTo>
                  <a:lnTo>
                    <a:pt x="6794" y="3169"/>
                  </a:lnTo>
                  <a:lnTo>
                    <a:pt x="6791" y="3165"/>
                  </a:lnTo>
                  <a:lnTo>
                    <a:pt x="6787" y="3160"/>
                  </a:lnTo>
                  <a:lnTo>
                    <a:pt x="6781" y="3148"/>
                  </a:lnTo>
                  <a:lnTo>
                    <a:pt x="6776" y="3136"/>
                  </a:lnTo>
                  <a:lnTo>
                    <a:pt x="6773" y="3122"/>
                  </a:lnTo>
                  <a:lnTo>
                    <a:pt x="6770" y="3106"/>
                  </a:lnTo>
                  <a:lnTo>
                    <a:pt x="6768" y="3087"/>
                  </a:lnTo>
                  <a:lnTo>
                    <a:pt x="6767" y="3067"/>
                  </a:lnTo>
                  <a:lnTo>
                    <a:pt x="6767" y="3060"/>
                  </a:lnTo>
                  <a:lnTo>
                    <a:pt x="6767" y="3052"/>
                  </a:lnTo>
                  <a:lnTo>
                    <a:pt x="6767" y="3042"/>
                  </a:lnTo>
                  <a:lnTo>
                    <a:pt x="6767" y="3029"/>
                  </a:lnTo>
                  <a:lnTo>
                    <a:pt x="6767" y="3016"/>
                  </a:lnTo>
                  <a:lnTo>
                    <a:pt x="6766" y="3001"/>
                  </a:lnTo>
                  <a:lnTo>
                    <a:pt x="6766" y="2985"/>
                  </a:lnTo>
                  <a:lnTo>
                    <a:pt x="6766" y="2968"/>
                  </a:lnTo>
                  <a:lnTo>
                    <a:pt x="6767" y="2951"/>
                  </a:lnTo>
                  <a:lnTo>
                    <a:pt x="6767" y="2933"/>
                  </a:lnTo>
                  <a:lnTo>
                    <a:pt x="6767" y="2916"/>
                  </a:lnTo>
                  <a:lnTo>
                    <a:pt x="6767" y="2898"/>
                  </a:lnTo>
                  <a:lnTo>
                    <a:pt x="6767" y="2881"/>
                  </a:lnTo>
                  <a:lnTo>
                    <a:pt x="6767" y="2863"/>
                  </a:lnTo>
                  <a:lnTo>
                    <a:pt x="6767" y="2848"/>
                  </a:lnTo>
                  <a:lnTo>
                    <a:pt x="6767" y="2833"/>
                  </a:lnTo>
                  <a:lnTo>
                    <a:pt x="6767" y="2818"/>
                  </a:lnTo>
                  <a:lnTo>
                    <a:pt x="6767" y="2805"/>
                  </a:lnTo>
                  <a:lnTo>
                    <a:pt x="6767" y="2794"/>
                  </a:lnTo>
                  <a:lnTo>
                    <a:pt x="6767" y="2785"/>
                  </a:lnTo>
                  <a:lnTo>
                    <a:pt x="6767" y="2639"/>
                  </a:lnTo>
                  <a:lnTo>
                    <a:pt x="6768" y="2635"/>
                  </a:lnTo>
                  <a:lnTo>
                    <a:pt x="6770" y="2631"/>
                  </a:lnTo>
                  <a:lnTo>
                    <a:pt x="6771" y="2630"/>
                  </a:lnTo>
                  <a:lnTo>
                    <a:pt x="6773" y="2629"/>
                  </a:lnTo>
                  <a:lnTo>
                    <a:pt x="6776" y="2628"/>
                  </a:lnTo>
                  <a:lnTo>
                    <a:pt x="6779" y="2628"/>
                  </a:lnTo>
                  <a:lnTo>
                    <a:pt x="6784" y="2628"/>
                  </a:lnTo>
                  <a:lnTo>
                    <a:pt x="6791" y="2628"/>
                  </a:lnTo>
                  <a:lnTo>
                    <a:pt x="6800" y="2628"/>
                  </a:lnTo>
                  <a:lnTo>
                    <a:pt x="6810" y="2628"/>
                  </a:lnTo>
                  <a:lnTo>
                    <a:pt x="6821" y="2628"/>
                  </a:lnTo>
                  <a:lnTo>
                    <a:pt x="6833" y="2629"/>
                  </a:lnTo>
                  <a:lnTo>
                    <a:pt x="6847" y="2629"/>
                  </a:lnTo>
                  <a:lnTo>
                    <a:pt x="6861" y="2629"/>
                  </a:lnTo>
                  <a:lnTo>
                    <a:pt x="6876" y="2630"/>
                  </a:lnTo>
                  <a:lnTo>
                    <a:pt x="6890" y="2630"/>
                  </a:lnTo>
                  <a:lnTo>
                    <a:pt x="6905" y="2631"/>
                  </a:lnTo>
                  <a:lnTo>
                    <a:pt x="6921" y="2631"/>
                  </a:lnTo>
                  <a:lnTo>
                    <a:pt x="6935" y="2632"/>
                  </a:lnTo>
                  <a:lnTo>
                    <a:pt x="6949" y="2632"/>
                  </a:lnTo>
                  <a:lnTo>
                    <a:pt x="6962" y="2633"/>
                  </a:lnTo>
                  <a:lnTo>
                    <a:pt x="6976" y="2633"/>
                  </a:lnTo>
                  <a:lnTo>
                    <a:pt x="6988" y="2634"/>
                  </a:lnTo>
                  <a:lnTo>
                    <a:pt x="6998" y="2635"/>
                  </a:lnTo>
                  <a:lnTo>
                    <a:pt x="7007" y="2635"/>
                  </a:lnTo>
                  <a:lnTo>
                    <a:pt x="7014" y="2636"/>
                  </a:lnTo>
                  <a:lnTo>
                    <a:pt x="7030" y="2638"/>
                  </a:lnTo>
                  <a:lnTo>
                    <a:pt x="7043" y="2641"/>
                  </a:lnTo>
                  <a:lnTo>
                    <a:pt x="7054" y="2644"/>
                  </a:lnTo>
                  <a:lnTo>
                    <a:pt x="7064" y="2648"/>
                  </a:lnTo>
                  <a:lnTo>
                    <a:pt x="7072" y="2653"/>
                  </a:lnTo>
                  <a:lnTo>
                    <a:pt x="7080" y="2658"/>
                  </a:lnTo>
                  <a:lnTo>
                    <a:pt x="7085" y="2664"/>
                  </a:lnTo>
                  <a:lnTo>
                    <a:pt x="7090" y="2670"/>
                  </a:lnTo>
                  <a:lnTo>
                    <a:pt x="7093" y="2676"/>
                  </a:lnTo>
                  <a:lnTo>
                    <a:pt x="7096" y="2682"/>
                  </a:lnTo>
                  <a:lnTo>
                    <a:pt x="7099" y="2688"/>
                  </a:lnTo>
                  <a:lnTo>
                    <a:pt x="7100" y="2694"/>
                  </a:lnTo>
                  <a:lnTo>
                    <a:pt x="7104" y="2709"/>
                  </a:lnTo>
                  <a:lnTo>
                    <a:pt x="7106" y="2723"/>
                  </a:lnTo>
                  <a:lnTo>
                    <a:pt x="7107" y="2736"/>
                  </a:lnTo>
                  <a:lnTo>
                    <a:pt x="7107" y="2748"/>
                  </a:lnTo>
                  <a:lnTo>
                    <a:pt x="7108" y="2754"/>
                  </a:lnTo>
                  <a:lnTo>
                    <a:pt x="7110" y="2758"/>
                  </a:lnTo>
                  <a:lnTo>
                    <a:pt x="7111" y="2760"/>
                  </a:lnTo>
                  <a:lnTo>
                    <a:pt x="7113" y="2762"/>
                  </a:lnTo>
                  <a:lnTo>
                    <a:pt x="7115" y="2762"/>
                  </a:lnTo>
                  <a:lnTo>
                    <a:pt x="7118" y="2763"/>
                  </a:lnTo>
                  <a:lnTo>
                    <a:pt x="7121" y="2762"/>
                  </a:lnTo>
                  <a:lnTo>
                    <a:pt x="7123" y="2761"/>
                  </a:lnTo>
                  <a:lnTo>
                    <a:pt x="7125" y="2760"/>
                  </a:lnTo>
                  <a:lnTo>
                    <a:pt x="7126" y="2758"/>
                  </a:lnTo>
                  <a:lnTo>
                    <a:pt x="7128" y="2752"/>
                  </a:lnTo>
                  <a:lnTo>
                    <a:pt x="7129" y="2746"/>
                  </a:lnTo>
                  <a:lnTo>
                    <a:pt x="7129" y="2739"/>
                  </a:lnTo>
                  <a:lnTo>
                    <a:pt x="7130" y="2732"/>
                  </a:lnTo>
                  <a:lnTo>
                    <a:pt x="7130" y="2726"/>
                  </a:lnTo>
                  <a:lnTo>
                    <a:pt x="7130" y="2715"/>
                  </a:lnTo>
                  <a:lnTo>
                    <a:pt x="7131" y="2702"/>
                  </a:lnTo>
                  <a:lnTo>
                    <a:pt x="7132" y="2687"/>
                  </a:lnTo>
                  <a:lnTo>
                    <a:pt x="7132" y="2679"/>
                  </a:lnTo>
                  <a:lnTo>
                    <a:pt x="7133" y="2671"/>
                  </a:lnTo>
                  <a:lnTo>
                    <a:pt x="7133" y="2663"/>
                  </a:lnTo>
                  <a:lnTo>
                    <a:pt x="7135" y="2655"/>
                  </a:lnTo>
                  <a:lnTo>
                    <a:pt x="7136" y="2640"/>
                  </a:lnTo>
                  <a:lnTo>
                    <a:pt x="7137" y="2626"/>
                  </a:lnTo>
                  <a:lnTo>
                    <a:pt x="7139" y="2607"/>
                  </a:lnTo>
                  <a:lnTo>
                    <a:pt x="7141" y="2590"/>
                  </a:lnTo>
                  <a:lnTo>
                    <a:pt x="7143" y="2576"/>
                  </a:lnTo>
                  <a:lnTo>
                    <a:pt x="7145" y="2564"/>
                  </a:lnTo>
                  <a:lnTo>
                    <a:pt x="7149" y="2544"/>
                  </a:lnTo>
                  <a:lnTo>
                    <a:pt x="7150" y="2534"/>
                  </a:lnTo>
                  <a:lnTo>
                    <a:pt x="7149" y="2528"/>
                  </a:lnTo>
                  <a:lnTo>
                    <a:pt x="7148" y="2523"/>
                  </a:lnTo>
                  <a:lnTo>
                    <a:pt x="7145" y="2521"/>
                  </a:lnTo>
                  <a:lnTo>
                    <a:pt x="7142" y="2521"/>
                  </a:lnTo>
                  <a:lnTo>
                    <a:pt x="7139" y="2521"/>
                  </a:lnTo>
                  <a:lnTo>
                    <a:pt x="7137" y="2522"/>
                  </a:lnTo>
                  <a:lnTo>
                    <a:pt x="7133" y="2524"/>
                  </a:lnTo>
                  <a:lnTo>
                    <a:pt x="7131" y="2526"/>
                  </a:lnTo>
                  <a:lnTo>
                    <a:pt x="7124" y="2533"/>
                  </a:lnTo>
                  <a:lnTo>
                    <a:pt x="7117" y="2542"/>
                  </a:lnTo>
                  <a:lnTo>
                    <a:pt x="7111" y="2547"/>
                  </a:lnTo>
                  <a:lnTo>
                    <a:pt x="7104" y="2552"/>
                  </a:lnTo>
                  <a:lnTo>
                    <a:pt x="7096" y="2555"/>
                  </a:lnTo>
                  <a:lnTo>
                    <a:pt x="7088" y="2559"/>
                  </a:lnTo>
                  <a:lnTo>
                    <a:pt x="7078" y="2561"/>
                  </a:lnTo>
                  <a:lnTo>
                    <a:pt x="7066" y="2563"/>
                  </a:lnTo>
                  <a:lnTo>
                    <a:pt x="7053" y="2564"/>
                  </a:lnTo>
                  <a:lnTo>
                    <a:pt x="7039" y="2565"/>
                  </a:lnTo>
                  <a:lnTo>
                    <a:pt x="7034" y="2566"/>
                  </a:lnTo>
                  <a:lnTo>
                    <a:pt x="7027" y="2566"/>
                  </a:lnTo>
                  <a:lnTo>
                    <a:pt x="7018" y="2567"/>
                  </a:lnTo>
                  <a:lnTo>
                    <a:pt x="7008" y="2567"/>
                  </a:lnTo>
                  <a:lnTo>
                    <a:pt x="6997" y="2567"/>
                  </a:lnTo>
                  <a:lnTo>
                    <a:pt x="6985" y="2567"/>
                  </a:lnTo>
                  <a:lnTo>
                    <a:pt x="6973" y="2567"/>
                  </a:lnTo>
                  <a:lnTo>
                    <a:pt x="6959" y="2568"/>
                  </a:lnTo>
                  <a:lnTo>
                    <a:pt x="6945" y="2568"/>
                  </a:lnTo>
                  <a:lnTo>
                    <a:pt x="6931" y="2568"/>
                  </a:lnTo>
                  <a:lnTo>
                    <a:pt x="6917" y="2568"/>
                  </a:lnTo>
                  <a:lnTo>
                    <a:pt x="6902" y="2568"/>
                  </a:lnTo>
                  <a:lnTo>
                    <a:pt x="6887" y="2568"/>
                  </a:lnTo>
                  <a:lnTo>
                    <a:pt x="6873" y="2568"/>
                  </a:lnTo>
                  <a:lnTo>
                    <a:pt x="6860" y="2568"/>
                  </a:lnTo>
                  <a:lnTo>
                    <a:pt x="6846" y="2569"/>
                  </a:lnTo>
                  <a:lnTo>
                    <a:pt x="6833" y="2569"/>
                  </a:lnTo>
                  <a:lnTo>
                    <a:pt x="6822" y="2569"/>
                  </a:lnTo>
                  <a:lnTo>
                    <a:pt x="6811" y="2569"/>
                  </a:lnTo>
                  <a:lnTo>
                    <a:pt x="6802" y="2569"/>
                  </a:lnTo>
                  <a:lnTo>
                    <a:pt x="6786" y="2569"/>
                  </a:lnTo>
                  <a:lnTo>
                    <a:pt x="6777" y="2569"/>
                  </a:lnTo>
                  <a:lnTo>
                    <a:pt x="6774" y="2568"/>
                  </a:lnTo>
                  <a:lnTo>
                    <a:pt x="6772" y="2568"/>
                  </a:lnTo>
                  <a:lnTo>
                    <a:pt x="6770" y="2567"/>
                  </a:lnTo>
                  <a:lnTo>
                    <a:pt x="6769" y="2565"/>
                  </a:lnTo>
                  <a:lnTo>
                    <a:pt x="6768" y="2560"/>
                  </a:lnTo>
                  <a:lnTo>
                    <a:pt x="6767" y="2551"/>
                  </a:lnTo>
                  <a:lnTo>
                    <a:pt x="6767" y="2096"/>
                  </a:lnTo>
                  <a:lnTo>
                    <a:pt x="6768" y="2089"/>
                  </a:lnTo>
                  <a:lnTo>
                    <a:pt x="6770" y="2084"/>
                  </a:lnTo>
                  <a:lnTo>
                    <a:pt x="6771" y="2082"/>
                  </a:lnTo>
                  <a:lnTo>
                    <a:pt x="6773" y="2081"/>
                  </a:lnTo>
                  <a:lnTo>
                    <a:pt x="6775" y="2080"/>
                  </a:lnTo>
                  <a:lnTo>
                    <a:pt x="6777" y="2080"/>
                  </a:lnTo>
                  <a:lnTo>
                    <a:pt x="6787" y="2080"/>
                  </a:lnTo>
                  <a:lnTo>
                    <a:pt x="6805" y="2081"/>
                  </a:lnTo>
                  <a:lnTo>
                    <a:pt x="6816" y="2081"/>
                  </a:lnTo>
                  <a:lnTo>
                    <a:pt x="6829" y="2081"/>
                  </a:lnTo>
                  <a:lnTo>
                    <a:pt x="6842" y="2081"/>
                  </a:lnTo>
                  <a:lnTo>
                    <a:pt x="6857" y="2081"/>
                  </a:lnTo>
                  <a:lnTo>
                    <a:pt x="6872" y="2081"/>
                  </a:lnTo>
                  <a:lnTo>
                    <a:pt x="6886" y="2081"/>
                  </a:lnTo>
                  <a:lnTo>
                    <a:pt x="6901" y="2082"/>
                  </a:lnTo>
                  <a:lnTo>
                    <a:pt x="6917" y="2082"/>
                  </a:lnTo>
                  <a:lnTo>
                    <a:pt x="6932" y="2082"/>
                  </a:lnTo>
                  <a:lnTo>
                    <a:pt x="6945" y="2083"/>
                  </a:lnTo>
                  <a:lnTo>
                    <a:pt x="6958" y="2083"/>
                  </a:lnTo>
                  <a:lnTo>
                    <a:pt x="6971" y="2083"/>
                  </a:lnTo>
                  <a:lnTo>
                    <a:pt x="6982" y="2084"/>
                  </a:lnTo>
                  <a:lnTo>
                    <a:pt x="6990" y="2084"/>
                  </a:lnTo>
                  <a:lnTo>
                    <a:pt x="6998" y="2085"/>
                  </a:lnTo>
                  <a:lnTo>
                    <a:pt x="7003" y="2085"/>
                  </a:lnTo>
                  <a:lnTo>
                    <a:pt x="7024" y="2088"/>
                  </a:lnTo>
                  <a:lnTo>
                    <a:pt x="7042" y="2091"/>
                  </a:lnTo>
                  <a:lnTo>
                    <a:pt x="7057" y="2094"/>
                  </a:lnTo>
                  <a:lnTo>
                    <a:pt x="7070" y="2098"/>
                  </a:lnTo>
                  <a:lnTo>
                    <a:pt x="7082" y="2102"/>
                  </a:lnTo>
                  <a:lnTo>
                    <a:pt x="7091" y="2107"/>
                  </a:lnTo>
                  <a:lnTo>
                    <a:pt x="7098" y="2111"/>
                  </a:lnTo>
                  <a:lnTo>
                    <a:pt x="7104" y="2116"/>
                  </a:lnTo>
                  <a:lnTo>
                    <a:pt x="7109" y="2122"/>
                  </a:lnTo>
                  <a:lnTo>
                    <a:pt x="7114" y="2128"/>
                  </a:lnTo>
                  <a:lnTo>
                    <a:pt x="7117" y="2135"/>
                  </a:lnTo>
                  <a:lnTo>
                    <a:pt x="7120" y="2141"/>
                  </a:lnTo>
                  <a:lnTo>
                    <a:pt x="7123" y="2151"/>
                  </a:lnTo>
                  <a:lnTo>
                    <a:pt x="7126" y="2162"/>
                  </a:lnTo>
                  <a:lnTo>
                    <a:pt x="7128" y="2173"/>
                  </a:lnTo>
                  <a:lnTo>
                    <a:pt x="7129" y="2185"/>
                  </a:lnTo>
                  <a:lnTo>
                    <a:pt x="7129" y="2194"/>
                  </a:lnTo>
                  <a:lnTo>
                    <a:pt x="7130" y="2200"/>
                  </a:lnTo>
                  <a:lnTo>
                    <a:pt x="7130" y="2205"/>
                  </a:lnTo>
                  <a:lnTo>
                    <a:pt x="7130" y="2209"/>
                  </a:lnTo>
                  <a:lnTo>
                    <a:pt x="7131" y="2213"/>
                  </a:lnTo>
                  <a:lnTo>
                    <a:pt x="7133" y="2216"/>
                  </a:lnTo>
                  <a:lnTo>
                    <a:pt x="7135" y="2218"/>
                  </a:lnTo>
                  <a:lnTo>
                    <a:pt x="7137" y="2220"/>
                  </a:lnTo>
                  <a:lnTo>
                    <a:pt x="7140" y="2221"/>
                  </a:lnTo>
                  <a:lnTo>
                    <a:pt x="7144" y="2222"/>
                  </a:lnTo>
                  <a:lnTo>
                    <a:pt x="7146" y="2221"/>
                  </a:lnTo>
                  <a:lnTo>
                    <a:pt x="7148" y="2220"/>
                  </a:lnTo>
                  <a:lnTo>
                    <a:pt x="7150" y="2218"/>
                  </a:lnTo>
                  <a:lnTo>
                    <a:pt x="7151" y="2216"/>
                  </a:lnTo>
                  <a:lnTo>
                    <a:pt x="7153" y="2210"/>
                  </a:lnTo>
                  <a:lnTo>
                    <a:pt x="7155" y="2204"/>
                  </a:lnTo>
                  <a:lnTo>
                    <a:pt x="7156" y="2194"/>
                  </a:lnTo>
                  <a:lnTo>
                    <a:pt x="7157" y="2180"/>
                  </a:lnTo>
                  <a:lnTo>
                    <a:pt x="7158" y="2172"/>
                  </a:lnTo>
                  <a:lnTo>
                    <a:pt x="7158" y="2165"/>
                  </a:lnTo>
                  <a:lnTo>
                    <a:pt x="7159" y="2156"/>
                  </a:lnTo>
                  <a:lnTo>
                    <a:pt x="7159" y="2148"/>
                  </a:lnTo>
                  <a:lnTo>
                    <a:pt x="7160" y="2140"/>
                  </a:lnTo>
                  <a:lnTo>
                    <a:pt x="7160" y="2132"/>
                  </a:lnTo>
                  <a:lnTo>
                    <a:pt x="7161" y="2123"/>
                  </a:lnTo>
                  <a:lnTo>
                    <a:pt x="7161" y="2116"/>
                  </a:lnTo>
                  <a:lnTo>
                    <a:pt x="7162" y="2103"/>
                  </a:lnTo>
                  <a:lnTo>
                    <a:pt x="7163" y="2095"/>
                  </a:lnTo>
                  <a:lnTo>
                    <a:pt x="7165" y="2079"/>
                  </a:lnTo>
                  <a:lnTo>
                    <a:pt x="7167" y="2064"/>
                  </a:lnTo>
                  <a:lnTo>
                    <a:pt x="7169" y="2053"/>
                  </a:lnTo>
                  <a:lnTo>
                    <a:pt x="7171" y="2043"/>
                  </a:lnTo>
                  <a:lnTo>
                    <a:pt x="7175" y="2028"/>
                  </a:lnTo>
                  <a:lnTo>
                    <a:pt x="7176" y="2017"/>
                  </a:lnTo>
                  <a:lnTo>
                    <a:pt x="7176" y="2011"/>
                  </a:lnTo>
                  <a:lnTo>
                    <a:pt x="7175" y="2006"/>
                  </a:lnTo>
                  <a:lnTo>
                    <a:pt x="7174" y="2005"/>
                  </a:lnTo>
                  <a:lnTo>
                    <a:pt x="7172" y="2003"/>
                  </a:lnTo>
                  <a:lnTo>
                    <a:pt x="7171" y="2002"/>
                  </a:lnTo>
                  <a:lnTo>
                    <a:pt x="7169" y="2002"/>
                  </a:lnTo>
                  <a:lnTo>
                    <a:pt x="7164" y="2003"/>
                  </a:lnTo>
                  <a:lnTo>
                    <a:pt x="7158" y="2006"/>
                  </a:lnTo>
                  <a:lnTo>
                    <a:pt x="7153" y="2008"/>
                  </a:lnTo>
                  <a:lnTo>
                    <a:pt x="7147" y="2010"/>
                  </a:lnTo>
                  <a:lnTo>
                    <a:pt x="7135" y="2013"/>
                  </a:lnTo>
                  <a:lnTo>
                    <a:pt x="7118" y="2015"/>
                  </a:lnTo>
                  <a:lnTo>
                    <a:pt x="7108" y="2016"/>
                  </a:lnTo>
                  <a:lnTo>
                    <a:pt x="7098" y="2017"/>
                  </a:lnTo>
                  <a:lnTo>
                    <a:pt x="7088" y="2018"/>
                  </a:lnTo>
                  <a:lnTo>
                    <a:pt x="7075" y="2018"/>
                  </a:lnTo>
                  <a:lnTo>
                    <a:pt x="7070" y="2019"/>
                  </a:lnTo>
                  <a:lnTo>
                    <a:pt x="7063" y="2019"/>
                  </a:lnTo>
                  <a:lnTo>
                    <a:pt x="7054" y="2019"/>
                  </a:lnTo>
                  <a:lnTo>
                    <a:pt x="7044" y="2019"/>
                  </a:lnTo>
                  <a:lnTo>
                    <a:pt x="7031" y="2019"/>
                  </a:lnTo>
                  <a:lnTo>
                    <a:pt x="7017" y="2019"/>
                  </a:lnTo>
                  <a:lnTo>
                    <a:pt x="7002" y="2019"/>
                  </a:lnTo>
                  <a:lnTo>
                    <a:pt x="6986" y="2019"/>
                  </a:lnTo>
                  <a:lnTo>
                    <a:pt x="6970" y="2019"/>
                  </a:lnTo>
                  <a:lnTo>
                    <a:pt x="6951" y="2020"/>
                  </a:lnTo>
                  <a:lnTo>
                    <a:pt x="6934" y="2020"/>
                  </a:lnTo>
                  <a:lnTo>
                    <a:pt x="6915" y="2020"/>
                  </a:lnTo>
                  <a:lnTo>
                    <a:pt x="6895" y="2020"/>
                  </a:lnTo>
                  <a:lnTo>
                    <a:pt x="6877" y="2020"/>
                  </a:lnTo>
                  <a:lnTo>
                    <a:pt x="6859" y="2020"/>
                  </a:lnTo>
                  <a:lnTo>
                    <a:pt x="6839" y="2020"/>
                  </a:lnTo>
                  <a:lnTo>
                    <a:pt x="6821" y="2020"/>
                  </a:lnTo>
                  <a:lnTo>
                    <a:pt x="6804" y="2020"/>
                  </a:lnTo>
                  <a:lnTo>
                    <a:pt x="6787" y="2020"/>
                  </a:lnTo>
                  <a:lnTo>
                    <a:pt x="6771" y="2020"/>
                  </a:lnTo>
                  <a:lnTo>
                    <a:pt x="6757" y="2020"/>
                  </a:lnTo>
                  <a:lnTo>
                    <a:pt x="6744" y="2020"/>
                  </a:lnTo>
                  <a:lnTo>
                    <a:pt x="6731" y="2020"/>
                  </a:lnTo>
                  <a:lnTo>
                    <a:pt x="6720" y="2020"/>
                  </a:lnTo>
                  <a:lnTo>
                    <a:pt x="6705" y="2020"/>
                  </a:lnTo>
                  <a:lnTo>
                    <a:pt x="6698" y="2020"/>
                  </a:lnTo>
                  <a:lnTo>
                    <a:pt x="6631" y="2017"/>
                  </a:lnTo>
                  <a:lnTo>
                    <a:pt x="6616" y="2016"/>
                  </a:lnTo>
                  <a:lnTo>
                    <a:pt x="6602" y="2016"/>
                  </a:lnTo>
                  <a:lnTo>
                    <a:pt x="6587" y="2015"/>
                  </a:lnTo>
                  <a:lnTo>
                    <a:pt x="6572" y="2015"/>
                  </a:lnTo>
                  <a:lnTo>
                    <a:pt x="6556" y="2015"/>
                  </a:lnTo>
                  <a:lnTo>
                    <a:pt x="6541" y="2015"/>
                  </a:lnTo>
                  <a:lnTo>
                    <a:pt x="6527" y="2015"/>
                  </a:lnTo>
                  <a:lnTo>
                    <a:pt x="6511" y="2015"/>
                  </a:lnTo>
                  <a:lnTo>
                    <a:pt x="6500" y="2016"/>
                  </a:lnTo>
                  <a:lnTo>
                    <a:pt x="6492" y="2018"/>
                  </a:lnTo>
                  <a:lnTo>
                    <a:pt x="6489" y="2020"/>
                  </a:lnTo>
                  <a:lnTo>
                    <a:pt x="6487" y="2023"/>
                  </a:lnTo>
                  <a:lnTo>
                    <a:pt x="6486" y="2026"/>
                  </a:lnTo>
                  <a:lnTo>
                    <a:pt x="6485" y="2029"/>
                  </a:lnTo>
                  <a:lnTo>
                    <a:pt x="6486" y="2031"/>
                  </a:lnTo>
                  <a:lnTo>
                    <a:pt x="6487" y="2033"/>
                  </a:lnTo>
                  <a:lnTo>
                    <a:pt x="6488" y="2035"/>
                  </a:lnTo>
                  <a:lnTo>
                    <a:pt x="6489" y="2036"/>
                  </a:lnTo>
                  <a:lnTo>
                    <a:pt x="6494" y="2038"/>
                  </a:lnTo>
                  <a:lnTo>
                    <a:pt x="6498" y="2039"/>
                  </a:lnTo>
                  <a:lnTo>
                    <a:pt x="6507" y="2039"/>
                  </a:lnTo>
                  <a:lnTo>
                    <a:pt x="6517" y="2039"/>
                  </a:lnTo>
                  <a:lnTo>
                    <a:pt x="6527" y="2040"/>
                  </a:lnTo>
                  <a:lnTo>
                    <a:pt x="6538" y="2041"/>
                  </a:lnTo>
                  <a:lnTo>
                    <a:pt x="6547" y="2042"/>
                  </a:lnTo>
                  <a:lnTo>
                    <a:pt x="6554" y="2044"/>
                  </a:lnTo>
                  <a:lnTo>
                    <a:pt x="6567" y="2047"/>
                  </a:lnTo>
                  <a:lnTo>
                    <a:pt x="6579" y="2050"/>
                  </a:lnTo>
                  <a:lnTo>
                    <a:pt x="6588" y="2055"/>
                  </a:lnTo>
                  <a:lnTo>
                    <a:pt x="6596" y="2060"/>
                  </a:lnTo>
                  <a:lnTo>
                    <a:pt x="6603" y="2066"/>
                  </a:lnTo>
                  <a:lnTo>
                    <a:pt x="6609" y="2073"/>
                  </a:lnTo>
                  <a:lnTo>
                    <a:pt x="6614" y="2082"/>
                  </a:lnTo>
                  <a:lnTo>
                    <a:pt x="6617" y="2091"/>
                  </a:lnTo>
                  <a:lnTo>
                    <a:pt x="6620" y="2101"/>
                  </a:lnTo>
                  <a:lnTo>
                    <a:pt x="6622" y="2112"/>
                  </a:lnTo>
                  <a:lnTo>
                    <a:pt x="6624" y="2124"/>
                  </a:lnTo>
                  <a:lnTo>
                    <a:pt x="6626" y="2138"/>
                  </a:lnTo>
                  <a:lnTo>
                    <a:pt x="6626" y="2146"/>
                  </a:lnTo>
                  <a:lnTo>
                    <a:pt x="6627" y="2153"/>
                  </a:lnTo>
                  <a:lnTo>
                    <a:pt x="6627" y="2162"/>
                  </a:lnTo>
                  <a:lnTo>
                    <a:pt x="6628" y="2170"/>
                  </a:lnTo>
                  <a:lnTo>
                    <a:pt x="6628" y="2179"/>
                  </a:lnTo>
                  <a:lnTo>
                    <a:pt x="6628" y="2190"/>
                  </a:lnTo>
                  <a:lnTo>
                    <a:pt x="6628" y="2200"/>
                  </a:lnTo>
                  <a:lnTo>
                    <a:pt x="6629" y="2212"/>
                  </a:lnTo>
                  <a:lnTo>
                    <a:pt x="6629" y="2224"/>
                  </a:lnTo>
                  <a:lnTo>
                    <a:pt x="6629" y="2239"/>
                  </a:lnTo>
                  <a:lnTo>
                    <a:pt x="6629" y="2255"/>
                  </a:lnTo>
                  <a:lnTo>
                    <a:pt x="6629" y="2272"/>
                  </a:lnTo>
                  <a:lnTo>
                    <a:pt x="6629" y="2292"/>
                  </a:lnTo>
                  <a:lnTo>
                    <a:pt x="6629" y="2314"/>
                  </a:lnTo>
                  <a:lnTo>
                    <a:pt x="6629" y="2337"/>
                  </a:lnTo>
                  <a:lnTo>
                    <a:pt x="6629" y="2363"/>
                  </a:lnTo>
                  <a:lnTo>
                    <a:pt x="6629" y="2391"/>
                  </a:lnTo>
                  <a:lnTo>
                    <a:pt x="6629" y="2423"/>
                  </a:lnTo>
                  <a:lnTo>
                    <a:pt x="6629" y="2458"/>
                  </a:lnTo>
                  <a:lnTo>
                    <a:pt x="6629" y="2494"/>
                  </a:lnTo>
                  <a:lnTo>
                    <a:pt x="6629" y="2785"/>
                  </a:lnTo>
                  <a:close/>
                  <a:moveTo>
                    <a:pt x="9078" y="2037"/>
                  </a:moveTo>
                  <a:lnTo>
                    <a:pt x="9077" y="2026"/>
                  </a:lnTo>
                  <a:lnTo>
                    <a:pt x="9075" y="2016"/>
                  </a:lnTo>
                  <a:lnTo>
                    <a:pt x="9073" y="2009"/>
                  </a:lnTo>
                  <a:lnTo>
                    <a:pt x="9071" y="2003"/>
                  </a:lnTo>
                  <a:lnTo>
                    <a:pt x="9069" y="1998"/>
                  </a:lnTo>
                  <a:lnTo>
                    <a:pt x="9066" y="1995"/>
                  </a:lnTo>
                  <a:lnTo>
                    <a:pt x="9062" y="1993"/>
                  </a:lnTo>
                  <a:lnTo>
                    <a:pt x="9058" y="1992"/>
                  </a:lnTo>
                  <a:lnTo>
                    <a:pt x="9053" y="1993"/>
                  </a:lnTo>
                  <a:lnTo>
                    <a:pt x="9050" y="1995"/>
                  </a:lnTo>
                  <a:lnTo>
                    <a:pt x="9046" y="1997"/>
                  </a:lnTo>
                  <a:lnTo>
                    <a:pt x="9043" y="2000"/>
                  </a:lnTo>
                  <a:lnTo>
                    <a:pt x="9038" y="2008"/>
                  </a:lnTo>
                  <a:lnTo>
                    <a:pt x="9033" y="2018"/>
                  </a:lnTo>
                  <a:lnTo>
                    <a:pt x="8549" y="3055"/>
                  </a:lnTo>
                  <a:lnTo>
                    <a:pt x="8044" y="2017"/>
                  </a:lnTo>
                  <a:lnTo>
                    <a:pt x="8037" y="2005"/>
                  </a:lnTo>
                  <a:lnTo>
                    <a:pt x="8032" y="1998"/>
                  </a:lnTo>
                  <a:lnTo>
                    <a:pt x="8029" y="1995"/>
                  </a:lnTo>
                  <a:lnTo>
                    <a:pt x="8026" y="1994"/>
                  </a:lnTo>
                  <a:lnTo>
                    <a:pt x="8023" y="1993"/>
                  </a:lnTo>
                  <a:lnTo>
                    <a:pt x="8019" y="1992"/>
                  </a:lnTo>
                  <a:lnTo>
                    <a:pt x="8016" y="1993"/>
                  </a:lnTo>
                  <a:lnTo>
                    <a:pt x="8012" y="1994"/>
                  </a:lnTo>
                  <a:lnTo>
                    <a:pt x="8010" y="1997"/>
                  </a:lnTo>
                  <a:lnTo>
                    <a:pt x="8007" y="2000"/>
                  </a:lnTo>
                  <a:lnTo>
                    <a:pt x="8005" y="2005"/>
                  </a:lnTo>
                  <a:lnTo>
                    <a:pt x="8003" y="2010"/>
                  </a:lnTo>
                  <a:lnTo>
                    <a:pt x="8002" y="2015"/>
                  </a:lnTo>
                  <a:lnTo>
                    <a:pt x="8001" y="2023"/>
                  </a:lnTo>
                  <a:lnTo>
                    <a:pt x="7883" y="3099"/>
                  </a:lnTo>
                  <a:lnTo>
                    <a:pt x="7881" y="3114"/>
                  </a:lnTo>
                  <a:lnTo>
                    <a:pt x="7879" y="3129"/>
                  </a:lnTo>
                  <a:lnTo>
                    <a:pt x="7877" y="3144"/>
                  </a:lnTo>
                  <a:lnTo>
                    <a:pt x="7875" y="3159"/>
                  </a:lnTo>
                  <a:lnTo>
                    <a:pt x="7872" y="3173"/>
                  </a:lnTo>
                  <a:lnTo>
                    <a:pt x="7867" y="3186"/>
                  </a:lnTo>
                  <a:lnTo>
                    <a:pt x="7862" y="3198"/>
                  </a:lnTo>
                  <a:lnTo>
                    <a:pt x="7856" y="3210"/>
                  </a:lnTo>
                  <a:lnTo>
                    <a:pt x="7853" y="3214"/>
                  </a:lnTo>
                  <a:lnTo>
                    <a:pt x="7849" y="3219"/>
                  </a:lnTo>
                  <a:lnTo>
                    <a:pt x="7844" y="3223"/>
                  </a:lnTo>
                  <a:lnTo>
                    <a:pt x="7840" y="3226"/>
                  </a:lnTo>
                  <a:lnTo>
                    <a:pt x="7835" y="3229"/>
                  </a:lnTo>
                  <a:lnTo>
                    <a:pt x="7829" y="3231"/>
                  </a:lnTo>
                  <a:lnTo>
                    <a:pt x="7823" y="3233"/>
                  </a:lnTo>
                  <a:lnTo>
                    <a:pt x="7817" y="3235"/>
                  </a:lnTo>
                  <a:lnTo>
                    <a:pt x="7800" y="3238"/>
                  </a:lnTo>
                  <a:lnTo>
                    <a:pt x="7787" y="3239"/>
                  </a:lnTo>
                  <a:lnTo>
                    <a:pt x="7777" y="3240"/>
                  </a:lnTo>
                  <a:lnTo>
                    <a:pt x="7767" y="3240"/>
                  </a:lnTo>
                  <a:lnTo>
                    <a:pt x="7761" y="3240"/>
                  </a:lnTo>
                  <a:lnTo>
                    <a:pt x="7755" y="3242"/>
                  </a:lnTo>
                  <a:lnTo>
                    <a:pt x="7753" y="3243"/>
                  </a:lnTo>
                  <a:lnTo>
                    <a:pt x="7752" y="3245"/>
                  </a:lnTo>
                  <a:lnTo>
                    <a:pt x="7751" y="3246"/>
                  </a:lnTo>
                  <a:lnTo>
                    <a:pt x="7750" y="3248"/>
                  </a:lnTo>
                  <a:lnTo>
                    <a:pt x="7751" y="3252"/>
                  </a:lnTo>
                  <a:lnTo>
                    <a:pt x="7752" y="3255"/>
                  </a:lnTo>
                  <a:lnTo>
                    <a:pt x="7755" y="3259"/>
                  </a:lnTo>
                  <a:lnTo>
                    <a:pt x="7759" y="3261"/>
                  </a:lnTo>
                  <a:lnTo>
                    <a:pt x="7768" y="3263"/>
                  </a:lnTo>
                  <a:lnTo>
                    <a:pt x="7779" y="3263"/>
                  </a:lnTo>
                  <a:lnTo>
                    <a:pt x="7787" y="3263"/>
                  </a:lnTo>
                  <a:lnTo>
                    <a:pt x="7796" y="3263"/>
                  </a:lnTo>
                  <a:lnTo>
                    <a:pt x="7806" y="3263"/>
                  </a:lnTo>
                  <a:lnTo>
                    <a:pt x="7817" y="3263"/>
                  </a:lnTo>
                  <a:lnTo>
                    <a:pt x="7828" y="3262"/>
                  </a:lnTo>
                  <a:lnTo>
                    <a:pt x="7838" y="3262"/>
                  </a:lnTo>
                  <a:lnTo>
                    <a:pt x="7848" y="3261"/>
                  </a:lnTo>
                  <a:lnTo>
                    <a:pt x="7859" y="3261"/>
                  </a:lnTo>
                  <a:lnTo>
                    <a:pt x="7868" y="3261"/>
                  </a:lnTo>
                  <a:lnTo>
                    <a:pt x="7879" y="3260"/>
                  </a:lnTo>
                  <a:lnTo>
                    <a:pt x="7887" y="3260"/>
                  </a:lnTo>
                  <a:lnTo>
                    <a:pt x="7895" y="3259"/>
                  </a:lnTo>
                  <a:lnTo>
                    <a:pt x="7908" y="3259"/>
                  </a:lnTo>
                  <a:lnTo>
                    <a:pt x="7917" y="3259"/>
                  </a:lnTo>
                  <a:lnTo>
                    <a:pt x="7924" y="3259"/>
                  </a:lnTo>
                  <a:lnTo>
                    <a:pt x="7938" y="3259"/>
                  </a:lnTo>
                  <a:lnTo>
                    <a:pt x="7946" y="3260"/>
                  </a:lnTo>
                  <a:lnTo>
                    <a:pt x="7955" y="3260"/>
                  </a:lnTo>
                  <a:lnTo>
                    <a:pt x="7965" y="3261"/>
                  </a:lnTo>
                  <a:lnTo>
                    <a:pt x="7975" y="3261"/>
                  </a:lnTo>
                  <a:lnTo>
                    <a:pt x="7987" y="3261"/>
                  </a:lnTo>
                  <a:lnTo>
                    <a:pt x="7999" y="3262"/>
                  </a:lnTo>
                  <a:lnTo>
                    <a:pt x="8010" y="3262"/>
                  </a:lnTo>
                  <a:lnTo>
                    <a:pt x="8022" y="3263"/>
                  </a:lnTo>
                  <a:lnTo>
                    <a:pt x="8034" y="3263"/>
                  </a:lnTo>
                  <a:lnTo>
                    <a:pt x="8047" y="3263"/>
                  </a:lnTo>
                  <a:lnTo>
                    <a:pt x="8059" y="3263"/>
                  </a:lnTo>
                  <a:lnTo>
                    <a:pt x="8070" y="3263"/>
                  </a:lnTo>
                  <a:lnTo>
                    <a:pt x="8077" y="3263"/>
                  </a:lnTo>
                  <a:lnTo>
                    <a:pt x="8083" y="3263"/>
                  </a:lnTo>
                  <a:lnTo>
                    <a:pt x="8088" y="3262"/>
                  </a:lnTo>
                  <a:lnTo>
                    <a:pt x="8092" y="3261"/>
                  </a:lnTo>
                  <a:lnTo>
                    <a:pt x="8096" y="3259"/>
                  </a:lnTo>
                  <a:lnTo>
                    <a:pt x="8099" y="3255"/>
                  </a:lnTo>
                  <a:lnTo>
                    <a:pt x="8100" y="3252"/>
                  </a:lnTo>
                  <a:lnTo>
                    <a:pt x="8100" y="3248"/>
                  </a:lnTo>
                  <a:lnTo>
                    <a:pt x="8099" y="3245"/>
                  </a:lnTo>
                  <a:lnTo>
                    <a:pt x="8096" y="3242"/>
                  </a:lnTo>
                  <a:lnTo>
                    <a:pt x="8091" y="3240"/>
                  </a:lnTo>
                  <a:lnTo>
                    <a:pt x="8086" y="3240"/>
                  </a:lnTo>
                  <a:lnTo>
                    <a:pt x="8077" y="3239"/>
                  </a:lnTo>
                  <a:lnTo>
                    <a:pt x="8062" y="3238"/>
                  </a:lnTo>
                  <a:lnTo>
                    <a:pt x="8054" y="3237"/>
                  </a:lnTo>
                  <a:lnTo>
                    <a:pt x="8045" y="3236"/>
                  </a:lnTo>
                  <a:lnTo>
                    <a:pt x="8034" y="3234"/>
                  </a:lnTo>
                  <a:lnTo>
                    <a:pt x="8024" y="3232"/>
                  </a:lnTo>
                  <a:lnTo>
                    <a:pt x="8015" y="3229"/>
                  </a:lnTo>
                  <a:lnTo>
                    <a:pt x="8007" y="3225"/>
                  </a:lnTo>
                  <a:lnTo>
                    <a:pt x="8000" y="3220"/>
                  </a:lnTo>
                  <a:lnTo>
                    <a:pt x="7994" y="3214"/>
                  </a:lnTo>
                  <a:lnTo>
                    <a:pt x="7989" y="3207"/>
                  </a:lnTo>
                  <a:lnTo>
                    <a:pt x="7985" y="3198"/>
                  </a:lnTo>
                  <a:lnTo>
                    <a:pt x="7983" y="3190"/>
                  </a:lnTo>
                  <a:lnTo>
                    <a:pt x="7981" y="3181"/>
                  </a:lnTo>
                  <a:lnTo>
                    <a:pt x="7981" y="3170"/>
                  </a:lnTo>
                  <a:lnTo>
                    <a:pt x="7981" y="3160"/>
                  </a:lnTo>
                  <a:lnTo>
                    <a:pt x="7981" y="3148"/>
                  </a:lnTo>
                  <a:lnTo>
                    <a:pt x="7981" y="3138"/>
                  </a:lnTo>
                  <a:lnTo>
                    <a:pt x="7981" y="3127"/>
                  </a:lnTo>
                  <a:lnTo>
                    <a:pt x="7981" y="3117"/>
                  </a:lnTo>
                  <a:lnTo>
                    <a:pt x="7983" y="3107"/>
                  </a:lnTo>
                  <a:lnTo>
                    <a:pt x="7983" y="3097"/>
                  </a:lnTo>
                  <a:lnTo>
                    <a:pt x="8049" y="2330"/>
                  </a:lnTo>
                  <a:lnTo>
                    <a:pt x="8056" y="2330"/>
                  </a:lnTo>
                  <a:lnTo>
                    <a:pt x="8058" y="2336"/>
                  </a:lnTo>
                  <a:lnTo>
                    <a:pt x="8062" y="2346"/>
                  </a:lnTo>
                  <a:lnTo>
                    <a:pt x="8067" y="2356"/>
                  </a:lnTo>
                  <a:lnTo>
                    <a:pt x="8072" y="2369"/>
                  </a:lnTo>
                  <a:lnTo>
                    <a:pt x="8079" y="2384"/>
                  </a:lnTo>
                  <a:lnTo>
                    <a:pt x="8086" y="2401"/>
                  </a:lnTo>
                  <a:lnTo>
                    <a:pt x="8096" y="2419"/>
                  </a:lnTo>
                  <a:lnTo>
                    <a:pt x="8104" y="2438"/>
                  </a:lnTo>
                  <a:lnTo>
                    <a:pt x="8114" y="2459"/>
                  </a:lnTo>
                  <a:lnTo>
                    <a:pt x="8123" y="2480"/>
                  </a:lnTo>
                  <a:lnTo>
                    <a:pt x="8133" y="2502"/>
                  </a:lnTo>
                  <a:lnTo>
                    <a:pt x="8144" y="2525"/>
                  </a:lnTo>
                  <a:lnTo>
                    <a:pt x="8155" y="2548"/>
                  </a:lnTo>
                  <a:lnTo>
                    <a:pt x="8166" y="2572"/>
                  </a:lnTo>
                  <a:lnTo>
                    <a:pt x="8176" y="2594"/>
                  </a:lnTo>
                  <a:lnTo>
                    <a:pt x="8187" y="2618"/>
                  </a:lnTo>
                  <a:lnTo>
                    <a:pt x="8197" y="2640"/>
                  </a:lnTo>
                  <a:lnTo>
                    <a:pt x="8207" y="2661"/>
                  </a:lnTo>
                  <a:lnTo>
                    <a:pt x="8218" y="2683"/>
                  </a:lnTo>
                  <a:lnTo>
                    <a:pt x="8227" y="2702"/>
                  </a:lnTo>
                  <a:lnTo>
                    <a:pt x="8235" y="2722"/>
                  </a:lnTo>
                  <a:lnTo>
                    <a:pt x="8243" y="2739"/>
                  </a:lnTo>
                  <a:lnTo>
                    <a:pt x="8251" y="2754"/>
                  </a:lnTo>
                  <a:lnTo>
                    <a:pt x="8257" y="2768"/>
                  </a:lnTo>
                  <a:lnTo>
                    <a:pt x="8263" y="2780"/>
                  </a:lnTo>
                  <a:lnTo>
                    <a:pt x="8268" y="2789"/>
                  </a:lnTo>
                  <a:lnTo>
                    <a:pt x="8271" y="2796"/>
                  </a:lnTo>
                  <a:lnTo>
                    <a:pt x="8273" y="2801"/>
                  </a:lnTo>
                  <a:lnTo>
                    <a:pt x="8278" y="2810"/>
                  </a:lnTo>
                  <a:lnTo>
                    <a:pt x="8287" y="2830"/>
                  </a:lnTo>
                  <a:lnTo>
                    <a:pt x="8294" y="2842"/>
                  </a:lnTo>
                  <a:lnTo>
                    <a:pt x="8301" y="2856"/>
                  </a:lnTo>
                  <a:lnTo>
                    <a:pt x="8308" y="2872"/>
                  </a:lnTo>
                  <a:lnTo>
                    <a:pt x="8317" y="2890"/>
                  </a:lnTo>
                  <a:lnTo>
                    <a:pt x="8327" y="2908"/>
                  </a:lnTo>
                  <a:lnTo>
                    <a:pt x="8336" y="2927"/>
                  </a:lnTo>
                  <a:lnTo>
                    <a:pt x="8346" y="2948"/>
                  </a:lnTo>
                  <a:lnTo>
                    <a:pt x="8357" y="2968"/>
                  </a:lnTo>
                  <a:lnTo>
                    <a:pt x="8367" y="2990"/>
                  </a:lnTo>
                  <a:lnTo>
                    <a:pt x="8377" y="3011"/>
                  </a:lnTo>
                  <a:lnTo>
                    <a:pt x="8388" y="3031"/>
                  </a:lnTo>
                  <a:lnTo>
                    <a:pt x="8399" y="3053"/>
                  </a:lnTo>
                  <a:lnTo>
                    <a:pt x="8409" y="3073"/>
                  </a:lnTo>
                  <a:lnTo>
                    <a:pt x="8419" y="3092"/>
                  </a:lnTo>
                  <a:lnTo>
                    <a:pt x="8428" y="3111"/>
                  </a:lnTo>
                  <a:lnTo>
                    <a:pt x="8438" y="3128"/>
                  </a:lnTo>
                  <a:lnTo>
                    <a:pt x="8446" y="3145"/>
                  </a:lnTo>
                  <a:lnTo>
                    <a:pt x="8453" y="3160"/>
                  </a:lnTo>
                  <a:lnTo>
                    <a:pt x="8460" y="3173"/>
                  </a:lnTo>
                  <a:lnTo>
                    <a:pt x="8466" y="3184"/>
                  </a:lnTo>
                  <a:lnTo>
                    <a:pt x="8473" y="3197"/>
                  </a:lnTo>
                  <a:lnTo>
                    <a:pt x="8480" y="3210"/>
                  </a:lnTo>
                  <a:lnTo>
                    <a:pt x="8485" y="3221"/>
                  </a:lnTo>
                  <a:lnTo>
                    <a:pt x="8490" y="3230"/>
                  </a:lnTo>
                  <a:lnTo>
                    <a:pt x="8499" y="3244"/>
                  </a:lnTo>
                  <a:lnTo>
                    <a:pt x="8506" y="3253"/>
                  </a:lnTo>
                  <a:lnTo>
                    <a:pt x="8509" y="3257"/>
                  </a:lnTo>
                  <a:lnTo>
                    <a:pt x="8512" y="3259"/>
                  </a:lnTo>
                  <a:lnTo>
                    <a:pt x="8514" y="3260"/>
                  </a:lnTo>
                  <a:lnTo>
                    <a:pt x="8517" y="3260"/>
                  </a:lnTo>
                  <a:lnTo>
                    <a:pt x="8520" y="3260"/>
                  </a:lnTo>
                  <a:lnTo>
                    <a:pt x="8524" y="3259"/>
                  </a:lnTo>
                  <a:lnTo>
                    <a:pt x="8527" y="3257"/>
                  </a:lnTo>
                  <a:lnTo>
                    <a:pt x="8530" y="3253"/>
                  </a:lnTo>
                  <a:lnTo>
                    <a:pt x="8537" y="3243"/>
                  </a:lnTo>
                  <a:lnTo>
                    <a:pt x="8545" y="3227"/>
                  </a:lnTo>
                  <a:lnTo>
                    <a:pt x="8551" y="3217"/>
                  </a:lnTo>
                  <a:lnTo>
                    <a:pt x="8557" y="3205"/>
                  </a:lnTo>
                  <a:lnTo>
                    <a:pt x="8564" y="3189"/>
                  </a:lnTo>
                  <a:lnTo>
                    <a:pt x="8572" y="3172"/>
                  </a:lnTo>
                  <a:lnTo>
                    <a:pt x="8975" y="2314"/>
                  </a:lnTo>
                  <a:lnTo>
                    <a:pt x="8980" y="2314"/>
                  </a:lnTo>
                  <a:lnTo>
                    <a:pt x="9060" y="3166"/>
                  </a:lnTo>
                  <a:lnTo>
                    <a:pt x="9061" y="3180"/>
                  </a:lnTo>
                  <a:lnTo>
                    <a:pt x="9062" y="3194"/>
                  </a:lnTo>
                  <a:lnTo>
                    <a:pt x="9061" y="3207"/>
                  </a:lnTo>
                  <a:lnTo>
                    <a:pt x="9059" y="3216"/>
                  </a:lnTo>
                  <a:lnTo>
                    <a:pt x="9058" y="3220"/>
                  </a:lnTo>
                  <a:lnTo>
                    <a:pt x="9056" y="3222"/>
                  </a:lnTo>
                  <a:lnTo>
                    <a:pt x="9054" y="3224"/>
                  </a:lnTo>
                  <a:lnTo>
                    <a:pt x="9052" y="3225"/>
                  </a:lnTo>
                  <a:lnTo>
                    <a:pt x="9047" y="3227"/>
                  </a:lnTo>
                  <a:lnTo>
                    <a:pt x="9044" y="3229"/>
                  </a:lnTo>
                  <a:lnTo>
                    <a:pt x="9042" y="3232"/>
                  </a:lnTo>
                  <a:lnTo>
                    <a:pt x="9041" y="3237"/>
                  </a:lnTo>
                  <a:lnTo>
                    <a:pt x="9041" y="3239"/>
                  </a:lnTo>
                  <a:lnTo>
                    <a:pt x="9043" y="3242"/>
                  </a:lnTo>
                  <a:lnTo>
                    <a:pt x="9046" y="3244"/>
                  </a:lnTo>
                  <a:lnTo>
                    <a:pt x="9050" y="3247"/>
                  </a:lnTo>
                  <a:lnTo>
                    <a:pt x="9056" y="3248"/>
                  </a:lnTo>
                  <a:lnTo>
                    <a:pt x="9065" y="3250"/>
                  </a:lnTo>
                  <a:lnTo>
                    <a:pt x="9075" y="3251"/>
                  </a:lnTo>
                  <a:lnTo>
                    <a:pt x="9087" y="3253"/>
                  </a:lnTo>
                  <a:lnTo>
                    <a:pt x="9097" y="3254"/>
                  </a:lnTo>
                  <a:lnTo>
                    <a:pt x="9109" y="3254"/>
                  </a:lnTo>
                  <a:lnTo>
                    <a:pt x="9122" y="3255"/>
                  </a:lnTo>
                  <a:lnTo>
                    <a:pt x="9136" y="3257"/>
                  </a:lnTo>
                  <a:lnTo>
                    <a:pt x="9151" y="3257"/>
                  </a:lnTo>
                  <a:lnTo>
                    <a:pt x="9167" y="3258"/>
                  </a:lnTo>
                  <a:lnTo>
                    <a:pt x="9184" y="3259"/>
                  </a:lnTo>
                  <a:lnTo>
                    <a:pt x="9200" y="3259"/>
                  </a:lnTo>
                  <a:lnTo>
                    <a:pt x="9217" y="3260"/>
                  </a:lnTo>
                  <a:lnTo>
                    <a:pt x="9235" y="3260"/>
                  </a:lnTo>
                  <a:lnTo>
                    <a:pt x="9251" y="3261"/>
                  </a:lnTo>
                  <a:lnTo>
                    <a:pt x="9268" y="3261"/>
                  </a:lnTo>
                  <a:lnTo>
                    <a:pt x="9284" y="3262"/>
                  </a:lnTo>
                  <a:lnTo>
                    <a:pt x="9299" y="3262"/>
                  </a:lnTo>
                  <a:lnTo>
                    <a:pt x="9313" y="3263"/>
                  </a:lnTo>
                  <a:lnTo>
                    <a:pt x="9326" y="3263"/>
                  </a:lnTo>
                  <a:lnTo>
                    <a:pt x="9338" y="3263"/>
                  </a:lnTo>
                  <a:lnTo>
                    <a:pt x="9348" y="3263"/>
                  </a:lnTo>
                  <a:lnTo>
                    <a:pt x="9357" y="3263"/>
                  </a:lnTo>
                  <a:lnTo>
                    <a:pt x="9363" y="3263"/>
                  </a:lnTo>
                  <a:lnTo>
                    <a:pt x="9370" y="3263"/>
                  </a:lnTo>
                  <a:lnTo>
                    <a:pt x="9376" y="3263"/>
                  </a:lnTo>
                  <a:lnTo>
                    <a:pt x="9382" y="3261"/>
                  </a:lnTo>
                  <a:lnTo>
                    <a:pt x="9387" y="3260"/>
                  </a:lnTo>
                  <a:lnTo>
                    <a:pt x="9391" y="3258"/>
                  </a:lnTo>
                  <a:lnTo>
                    <a:pt x="9394" y="3254"/>
                  </a:lnTo>
                  <a:lnTo>
                    <a:pt x="9397" y="3251"/>
                  </a:lnTo>
                  <a:lnTo>
                    <a:pt x="9398" y="3248"/>
                  </a:lnTo>
                  <a:lnTo>
                    <a:pt x="9398" y="3246"/>
                  </a:lnTo>
                  <a:lnTo>
                    <a:pt x="9397" y="3244"/>
                  </a:lnTo>
                  <a:lnTo>
                    <a:pt x="9395" y="3242"/>
                  </a:lnTo>
                  <a:lnTo>
                    <a:pt x="9393" y="3241"/>
                  </a:lnTo>
                  <a:lnTo>
                    <a:pt x="9389" y="3240"/>
                  </a:lnTo>
                  <a:lnTo>
                    <a:pt x="9384" y="3240"/>
                  </a:lnTo>
                  <a:lnTo>
                    <a:pt x="9377" y="3240"/>
                  </a:lnTo>
                  <a:lnTo>
                    <a:pt x="9367" y="3240"/>
                  </a:lnTo>
                  <a:lnTo>
                    <a:pt x="9356" y="3239"/>
                  </a:lnTo>
                  <a:lnTo>
                    <a:pt x="9343" y="3238"/>
                  </a:lnTo>
                  <a:lnTo>
                    <a:pt x="9327" y="3236"/>
                  </a:lnTo>
                  <a:lnTo>
                    <a:pt x="9312" y="3234"/>
                  </a:lnTo>
                  <a:lnTo>
                    <a:pt x="9295" y="3230"/>
                  </a:lnTo>
                  <a:lnTo>
                    <a:pt x="9277" y="3225"/>
                  </a:lnTo>
                  <a:lnTo>
                    <a:pt x="9264" y="3220"/>
                  </a:lnTo>
                  <a:lnTo>
                    <a:pt x="9253" y="3214"/>
                  </a:lnTo>
                  <a:lnTo>
                    <a:pt x="9243" y="3206"/>
                  </a:lnTo>
                  <a:lnTo>
                    <a:pt x="9235" y="3196"/>
                  </a:lnTo>
                  <a:lnTo>
                    <a:pt x="9226" y="3186"/>
                  </a:lnTo>
                  <a:lnTo>
                    <a:pt x="9219" y="3175"/>
                  </a:lnTo>
                  <a:lnTo>
                    <a:pt x="9213" y="3164"/>
                  </a:lnTo>
                  <a:lnTo>
                    <a:pt x="9208" y="3152"/>
                  </a:lnTo>
                  <a:lnTo>
                    <a:pt x="9204" y="3138"/>
                  </a:lnTo>
                  <a:lnTo>
                    <a:pt x="9200" y="3126"/>
                  </a:lnTo>
                  <a:lnTo>
                    <a:pt x="9197" y="3113"/>
                  </a:lnTo>
                  <a:lnTo>
                    <a:pt x="9195" y="3100"/>
                  </a:lnTo>
                  <a:lnTo>
                    <a:pt x="9193" y="3086"/>
                  </a:lnTo>
                  <a:lnTo>
                    <a:pt x="9191" y="3074"/>
                  </a:lnTo>
                  <a:lnTo>
                    <a:pt x="9190" y="3062"/>
                  </a:lnTo>
                  <a:lnTo>
                    <a:pt x="9188" y="3051"/>
                  </a:lnTo>
                  <a:lnTo>
                    <a:pt x="9078" y="2037"/>
                  </a:lnTo>
                  <a:close/>
                  <a:moveTo>
                    <a:pt x="10232" y="2977"/>
                  </a:moveTo>
                  <a:lnTo>
                    <a:pt x="10232" y="2985"/>
                  </a:lnTo>
                  <a:lnTo>
                    <a:pt x="10232" y="2995"/>
                  </a:lnTo>
                  <a:lnTo>
                    <a:pt x="10232" y="3005"/>
                  </a:lnTo>
                  <a:lnTo>
                    <a:pt x="10232" y="3017"/>
                  </a:lnTo>
                  <a:lnTo>
                    <a:pt x="10232" y="3030"/>
                  </a:lnTo>
                  <a:lnTo>
                    <a:pt x="10231" y="3045"/>
                  </a:lnTo>
                  <a:lnTo>
                    <a:pt x="10231" y="3059"/>
                  </a:lnTo>
                  <a:lnTo>
                    <a:pt x="10231" y="3075"/>
                  </a:lnTo>
                  <a:lnTo>
                    <a:pt x="10230" y="3091"/>
                  </a:lnTo>
                  <a:lnTo>
                    <a:pt x="10229" y="3108"/>
                  </a:lnTo>
                  <a:lnTo>
                    <a:pt x="10228" y="3125"/>
                  </a:lnTo>
                  <a:lnTo>
                    <a:pt x="10227" y="3142"/>
                  </a:lnTo>
                  <a:lnTo>
                    <a:pt x="10225" y="3160"/>
                  </a:lnTo>
                  <a:lnTo>
                    <a:pt x="10222" y="3176"/>
                  </a:lnTo>
                  <a:lnTo>
                    <a:pt x="10218" y="3190"/>
                  </a:lnTo>
                  <a:lnTo>
                    <a:pt x="10213" y="3204"/>
                  </a:lnTo>
                  <a:lnTo>
                    <a:pt x="10210" y="3210"/>
                  </a:lnTo>
                  <a:lnTo>
                    <a:pt x="10206" y="3215"/>
                  </a:lnTo>
                  <a:lnTo>
                    <a:pt x="10202" y="3219"/>
                  </a:lnTo>
                  <a:lnTo>
                    <a:pt x="10198" y="3223"/>
                  </a:lnTo>
                  <a:lnTo>
                    <a:pt x="10193" y="3227"/>
                  </a:lnTo>
                  <a:lnTo>
                    <a:pt x="10187" y="3230"/>
                  </a:lnTo>
                  <a:lnTo>
                    <a:pt x="10182" y="3232"/>
                  </a:lnTo>
                  <a:lnTo>
                    <a:pt x="10176" y="3233"/>
                  </a:lnTo>
                  <a:lnTo>
                    <a:pt x="10164" y="3236"/>
                  </a:lnTo>
                  <a:lnTo>
                    <a:pt x="10152" y="3238"/>
                  </a:lnTo>
                  <a:lnTo>
                    <a:pt x="10139" y="3239"/>
                  </a:lnTo>
                  <a:lnTo>
                    <a:pt x="10126" y="3240"/>
                  </a:lnTo>
                  <a:lnTo>
                    <a:pt x="10120" y="3241"/>
                  </a:lnTo>
                  <a:lnTo>
                    <a:pt x="10116" y="3243"/>
                  </a:lnTo>
                  <a:lnTo>
                    <a:pt x="10114" y="3246"/>
                  </a:lnTo>
                  <a:lnTo>
                    <a:pt x="10113" y="3250"/>
                  </a:lnTo>
                  <a:lnTo>
                    <a:pt x="10114" y="3253"/>
                  </a:lnTo>
                  <a:lnTo>
                    <a:pt x="10115" y="3257"/>
                  </a:lnTo>
                  <a:lnTo>
                    <a:pt x="10117" y="3259"/>
                  </a:lnTo>
                  <a:lnTo>
                    <a:pt x="10120" y="3261"/>
                  </a:lnTo>
                  <a:lnTo>
                    <a:pt x="10123" y="3262"/>
                  </a:lnTo>
                  <a:lnTo>
                    <a:pt x="10128" y="3263"/>
                  </a:lnTo>
                  <a:lnTo>
                    <a:pt x="10134" y="3263"/>
                  </a:lnTo>
                  <a:lnTo>
                    <a:pt x="10140" y="3263"/>
                  </a:lnTo>
                  <a:lnTo>
                    <a:pt x="10150" y="3263"/>
                  </a:lnTo>
                  <a:lnTo>
                    <a:pt x="10161" y="3263"/>
                  </a:lnTo>
                  <a:lnTo>
                    <a:pt x="10172" y="3263"/>
                  </a:lnTo>
                  <a:lnTo>
                    <a:pt x="10185" y="3263"/>
                  </a:lnTo>
                  <a:lnTo>
                    <a:pt x="10198" y="3262"/>
                  </a:lnTo>
                  <a:lnTo>
                    <a:pt x="10211" y="3262"/>
                  </a:lnTo>
                  <a:lnTo>
                    <a:pt x="10223" y="3261"/>
                  </a:lnTo>
                  <a:lnTo>
                    <a:pt x="10236" y="3261"/>
                  </a:lnTo>
                  <a:lnTo>
                    <a:pt x="10249" y="3261"/>
                  </a:lnTo>
                  <a:lnTo>
                    <a:pt x="10260" y="3260"/>
                  </a:lnTo>
                  <a:lnTo>
                    <a:pt x="10270" y="3260"/>
                  </a:lnTo>
                  <a:lnTo>
                    <a:pt x="10280" y="3259"/>
                  </a:lnTo>
                  <a:lnTo>
                    <a:pt x="10294" y="3259"/>
                  </a:lnTo>
                  <a:lnTo>
                    <a:pt x="10302" y="3259"/>
                  </a:lnTo>
                  <a:lnTo>
                    <a:pt x="10309" y="3259"/>
                  </a:lnTo>
                  <a:lnTo>
                    <a:pt x="10324" y="3259"/>
                  </a:lnTo>
                  <a:lnTo>
                    <a:pt x="10334" y="3260"/>
                  </a:lnTo>
                  <a:lnTo>
                    <a:pt x="10345" y="3260"/>
                  </a:lnTo>
                  <a:lnTo>
                    <a:pt x="10359" y="3261"/>
                  </a:lnTo>
                  <a:lnTo>
                    <a:pt x="10372" y="3261"/>
                  </a:lnTo>
                  <a:lnTo>
                    <a:pt x="10387" y="3261"/>
                  </a:lnTo>
                  <a:lnTo>
                    <a:pt x="10402" y="3262"/>
                  </a:lnTo>
                  <a:lnTo>
                    <a:pt x="10419" y="3262"/>
                  </a:lnTo>
                  <a:lnTo>
                    <a:pt x="10436" y="3263"/>
                  </a:lnTo>
                  <a:lnTo>
                    <a:pt x="10453" y="3263"/>
                  </a:lnTo>
                  <a:lnTo>
                    <a:pt x="10469" y="3263"/>
                  </a:lnTo>
                  <a:lnTo>
                    <a:pt x="10487" y="3263"/>
                  </a:lnTo>
                  <a:lnTo>
                    <a:pt x="10504" y="3263"/>
                  </a:lnTo>
                  <a:lnTo>
                    <a:pt x="10510" y="3263"/>
                  </a:lnTo>
                  <a:lnTo>
                    <a:pt x="10516" y="3263"/>
                  </a:lnTo>
                  <a:lnTo>
                    <a:pt x="10520" y="3262"/>
                  </a:lnTo>
                  <a:lnTo>
                    <a:pt x="10524" y="3260"/>
                  </a:lnTo>
                  <a:lnTo>
                    <a:pt x="10528" y="3258"/>
                  </a:lnTo>
                  <a:lnTo>
                    <a:pt x="10530" y="3255"/>
                  </a:lnTo>
                  <a:lnTo>
                    <a:pt x="10531" y="3252"/>
                  </a:lnTo>
                  <a:lnTo>
                    <a:pt x="10531" y="3250"/>
                  </a:lnTo>
                  <a:lnTo>
                    <a:pt x="10530" y="3246"/>
                  </a:lnTo>
                  <a:lnTo>
                    <a:pt x="10528" y="3243"/>
                  </a:lnTo>
                  <a:lnTo>
                    <a:pt x="10523" y="3241"/>
                  </a:lnTo>
                  <a:lnTo>
                    <a:pt x="10517" y="3240"/>
                  </a:lnTo>
                  <a:lnTo>
                    <a:pt x="10508" y="3240"/>
                  </a:lnTo>
                  <a:lnTo>
                    <a:pt x="10497" y="3239"/>
                  </a:lnTo>
                  <a:lnTo>
                    <a:pt x="10484" y="3238"/>
                  </a:lnTo>
                  <a:lnTo>
                    <a:pt x="10469" y="3237"/>
                  </a:lnTo>
                  <a:lnTo>
                    <a:pt x="10456" y="3235"/>
                  </a:lnTo>
                  <a:lnTo>
                    <a:pt x="10443" y="3233"/>
                  </a:lnTo>
                  <a:lnTo>
                    <a:pt x="10432" y="3231"/>
                  </a:lnTo>
                  <a:lnTo>
                    <a:pt x="10422" y="3228"/>
                  </a:lnTo>
                  <a:lnTo>
                    <a:pt x="10412" y="3223"/>
                  </a:lnTo>
                  <a:lnTo>
                    <a:pt x="10404" y="3218"/>
                  </a:lnTo>
                  <a:lnTo>
                    <a:pt x="10398" y="3211"/>
                  </a:lnTo>
                  <a:lnTo>
                    <a:pt x="10392" y="3204"/>
                  </a:lnTo>
                  <a:lnTo>
                    <a:pt x="10387" y="3195"/>
                  </a:lnTo>
                  <a:lnTo>
                    <a:pt x="10384" y="3186"/>
                  </a:lnTo>
                  <a:lnTo>
                    <a:pt x="10381" y="3176"/>
                  </a:lnTo>
                  <a:lnTo>
                    <a:pt x="10378" y="3166"/>
                  </a:lnTo>
                  <a:lnTo>
                    <a:pt x="10377" y="3155"/>
                  </a:lnTo>
                  <a:lnTo>
                    <a:pt x="10376" y="3142"/>
                  </a:lnTo>
                  <a:lnTo>
                    <a:pt x="10375" y="3125"/>
                  </a:lnTo>
                  <a:lnTo>
                    <a:pt x="10374" y="3108"/>
                  </a:lnTo>
                  <a:lnTo>
                    <a:pt x="10373" y="3091"/>
                  </a:lnTo>
                  <a:lnTo>
                    <a:pt x="10372" y="3075"/>
                  </a:lnTo>
                  <a:lnTo>
                    <a:pt x="10372" y="3059"/>
                  </a:lnTo>
                  <a:lnTo>
                    <a:pt x="10372" y="3045"/>
                  </a:lnTo>
                  <a:lnTo>
                    <a:pt x="10371" y="3030"/>
                  </a:lnTo>
                  <a:lnTo>
                    <a:pt x="10371" y="3017"/>
                  </a:lnTo>
                  <a:lnTo>
                    <a:pt x="10371" y="3005"/>
                  </a:lnTo>
                  <a:lnTo>
                    <a:pt x="10371" y="2995"/>
                  </a:lnTo>
                  <a:lnTo>
                    <a:pt x="10371" y="2985"/>
                  </a:lnTo>
                  <a:lnTo>
                    <a:pt x="10371" y="2977"/>
                  </a:lnTo>
                  <a:lnTo>
                    <a:pt x="10371" y="2836"/>
                  </a:lnTo>
                  <a:lnTo>
                    <a:pt x="10371" y="2822"/>
                  </a:lnTo>
                  <a:lnTo>
                    <a:pt x="10371" y="2808"/>
                  </a:lnTo>
                  <a:lnTo>
                    <a:pt x="10371" y="2795"/>
                  </a:lnTo>
                  <a:lnTo>
                    <a:pt x="10372" y="2782"/>
                  </a:lnTo>
                  <a:lnTo>
                    <a:pt x="10373" y="2768"/>
                  </a:lnTo>
                  <a:lnTo>
                    <a:pt x="10374" y="2755"/>
                  </a:lnTo>
                  <a:lnTo>
                    <a:pt x="10376" y="2742"/>
                  </a:lnTo>
                  <a:lnTo>
                    <a:pt x="10378" y="2728"/>
                  </a:lnTo>
                  <a:lnTo>
                    <a:pt x="10381" y="2714"/>
                  </a:lnTo>
                  <a:lnTo>
                    <a:pt x="10385" y="2700"/>
                  </a:lnTo>
                  <a:lnTo>
                    <a:pt x="10390" y="2686"/>
                  </a:lnTo>
                  <a:lnTo>
                    <a:pt x="10395" y="2671"/>
                  </a:lnTo>
                  <a:lnTo>
                    <a:pt x="10399" y="2661"/>
                  </a:lnTo>
                  <a:lnTo>
                    <a:pt x="10404" y="2651"/>
                  </a:lnTo>
                  <a:lnTo>
                    <a:pt x="10411" y="2638"/>
                  </a:lnTo>
                  <a:lnTo>
                    <a:pt x="10420" y="2623"/>
                  </a:lnTo>
                  <a:lnTo>
                    <a:pt x="10429" y="2605"/>
                  </a:lnTo>
                  <a:lnTo>
                    <a:pt x="10439" y="2588"/>
                  </a:lnTo>
                  <a:lnTo>
                    <a:pt x="10449" y="2568"/>
                  </a:lnTo>
                  <a:lnTo>
                    <a:pt x="10461" y="2547"/>
                  </a:lnTo>
                  <a:lnTo>
                    <a:pt x="10474" y="2525"/>
                  </a:lnTo>
                  <a:lnTo>
                    <a:pt x="10487" y="2502"/>
                  </a:lnTo>
                  <a:lnTo>
                    <a:pt x="10501" y="2479"/>
                  </a:lnTo>
                  <a:lnTo>
                    <a:pt x="10514" y="2455"/>
                  </a:lnTo>
                  <a:lnTo>
                    <a:pt x="10530" y="2431"/>
                  </a:lnTo>
                  <a:lnTo>
                    <a:pt x="10544" y="2407"/>
                  </a:lnTo>
                  <a:lnTo>
                    <a:pt x="10558" y="2382"/>
                  </a:lnTo>
                  <a:lnTo>
                    <a:pt x="10573" y="2358"/>
                  </a:lnTo>
                  <a:lnTo>
                    <a:pt x="10588" y="2334"/>
                  </a:lnTo>
                  <a:lnTo>
                    <a:pt x="10602" y="2311"/>
                  </a:lnTo>
                  <a:lnTo>
                    <a:pt x="10616" y="2288"/>
                  </a:lnTo>
                  <a:lnTo>
                    <a:pt x="10629" y="2266"/>
                  </a:lnTo>
                  <a:lnTo>
                    <a:pt x="10643" y="2246"/>
                  </a:lnTo>
                  <a:lnTo>
                    <a:pt x="10655" y="2226"/>
                  </a:lnTo>
                  <a:lnTo>
                    <a:pt x="10666" y="2209"/>
                  </a:lnTo>
                  <a:lnTo>
                    <a:pt x="10677" y="2192"/>
                  </a:lnTo>
                  <a:lnTo>
                    <a:pt x="10687" y="2177"/>
                  </a:lnTo>
                  <a:lnTo>
                    <a:pt x="10696" y="2164"/>
                  </a:lnTo>
                  <a:lnTo>
                    <a:pt x="10704" y="2154"/>
                  </a:lnTo>
                  <a:lnTo>
                    <a:pt x="10711" y="2146"/>
                  </a:lnTo>
                  <a:lnTo>
                    <a:pt x="10719" y="2136"/>
                  </a:lnTo>
                  <a:lnTo>
                    <a:pt x="10727" y="2125"/>
                  </a:lnTo>
                  <a:lnTo>
                    <a:pt x="10734" y="2116"/>
                  </a:lnTo>
                  <a:lnTo>
                    <a:pt x="10741" y="2108"/>
                  </a:lnTo>
                  <a:lnTo>
                    <a:pt x="10756" y="2095"/>
                  </a:lnTo>
                  <a:lnTo>
                    <a:pt x="10769" y="2083"/>
                  </a:lnTo>
                  <a:lnTo>
                    <a:pt x="10782" y="2071"/>
                  </a:lnTo>
                  <a:lnTo>
                    <a:pt x="10797" y="2061"/>
                  </a:lnTo>
                  <a:lnTo>
                    <a:pt x="10807" y="2056"/>
                  </a:lnTo>
                  <a:lnTo>
                    <a:pt x="10818" y="2051"/>
                  </a:lnTo>
                  <a:lnTo>
                    <a:pt x="10829" y="2047"/>
                  </a:lnTo>
                  <a:lnTo>
                    <a:pt x="10839" y="2044"/>
                  </a:lnTo>
                  <a:lnTo>
                    <a:pt x="10848" y="2042"/>
                  </a:lnTo>
                  <a:lnTo>
                    <a:pt x="10857" y="2040"/>
                  </a:lnTo>
                  <a:lnTo>
                    <a:pt x="10866" y="2039"/>
                  </a:lnTo>
                  <a:lnTo>
                    <a:pt x="10874" y="2039"/>
                  </a:lnTo>
                  <a:lnTo>
                    <a:pt x="10879" y="2039"/>
                  </a:lnTo>
                  <a:lnTo>
                    <a:pt x="10883" y="2038"/>
                  </a:lnTo>
                  <a:lnTo>
                    <a:pt x="10886" y="2037"/>
                  </a:lnTo>
                  <a:lnTo>
                    <a:pt x="10889" y="2035"/>
                  </a:lnTo>
                  <a:lnTo>
                    <a:pt x="10892" y="2033"/>
                  </a:lnTo>
                  <a:lnTo>
                    <a:pt x="10894" y="2031"/>
                  </a:lnTo>
                  <a:lnTo>
                    <a:pt x="10895" y="2029"/>
                  </a:lnTo>
                  <a:lnTo>
                    <a:pt x="10895" y="2026"/>
                  </a:lnTo>
                  <a:lnTo>
                    <a:pt x="10894" y="2024"/>
                  </a:lnTo>
                  <a:lnTo>
                    <a:pt x="10893" y="2022"/>
                  </a:lnTo>
                  <a:lnTo>
                    <a:pt x="10891" y="2019"/>
                  </a:lnTo>
                  <a:lnTo>
                    <a:pt x="10889" y="2018"/>
                  </a:lnTo>
                  <a:lnTo>
                    <a:pt x="10882" y="2016"/>
                  </a:lnTo>
                  <a:lnTo>
                    <a:pt x="10874" y="2015"/>
                  </a:lnTo>
                  <a:lnTo>
                    <a:pt x="10861" y="2015"/>
                  </a:lnTo>
                  <a:lnTo>
                    <a:pt x="10846" y="2016"/>
                  </a:lnTo>
                  <a:lnTo>
                    <a:pt x="10837" y="2016"/>
                  </a:lnTo>
                  <a:lnTo>
                    <a:pt x="10827" y="2016"/>
                  </a:lnTo>
                  <a:lnTo>
                    <a:pt x="10817" y="2016"/>
                  </a:lnTo>
                  <a:lnTo>
                    <a:pt x="10806" y="2017"/>
                  </a:lnTo>
                  <a:lnTo>
                    <a:pt x="10796" y="2017"/>
                  </a:lnTo>
                  <a:lnTo>
                    <a:pt x="10786" y="2018"/>
                  </a:lnTo>
                  <a:lnTo>
                    <a:pt x="10775" y="2018"/>
                  </a:lnTo>
                  <a:lnTo>
                    <a:pt x="10766" y="2018"/>
                  </a:lnTo>
                  <a:lnTo>
                    <a:pt x="10756" y="2019"/>
                  </a:lnTo>
                  <a:lnTo>
                    <a:pt x="10746" y="2019"/>
                  </a:lnTo>
                  <a:lnTo>
                    <a:pt x="10738" y="2019"/>
                  </a:lnTo>
                  <a:lnTo>
                    <a:pt x="10731" y="2019"/>
                  </a:lnTo>
                  <a:lnTo>
                    <a:pt x="10720" y="2020"/>
                  </a:lnTo>
                  <a:lnTo>
                    <a:pt x="10714" y="2020"/>
                  </a:lnTo>
                  <a:lnTo>
                    <a:pt x="10704" y="2020"/>
                  </a:lnTo>
                  <a:lnTo>
                    <a:pt x="10689" y="2019"/>
                  </a:lnTo>
                  <a:lnTo>
                    <a:pt x="10680" y="2018"/>
                  </a:lnTo>
                  <a:lnTo>
                    <a:pt x="10670" y="2017"/>
                  </a:lnTo>
                  <a:lnTo>
                    <a:pt x="10660" y="2017"/>
                  </a:lnTo>
                  <a:lnTo>
                    <a:pt x="10649" y="2016"/>
                  </a:lnTo>
                  <a:lnTo>
                    <a:pt x="10637" y="2016"/>
                  </a:lnTo>
                  <a:lnTo>
                    <a:pt x="10627" y="2015"/>
                  </a:lnTo>
                  <a:lnTo>
                    <a:pt x="10616" y="2015"/>
                  </a:lnTo>
                  <a:lnTo>
                    <a:pt x="10605" y="2015"/>
                  </a:lnTo>
                  <a:lnTo>
                    <a:pt x="10594" y="2016"/>
                  </a:lnTo>
                  <a:lnTo>
                    <a:pt x="10586" y="2018"/>
                  </a:lnTo>
                  <a:lnTo>
                    <a:pt x="10582" y="2019"/>
                  </a:lnTo>
                  <a:lnTo>
                    <a:pt x="10580" y="2022"/>
                  </a:lnTo>
                  <a:lnTo>
                    <a:pt x="10578" y="2024"/>
                  </a:lnTo>
                  <a:lnTo>
                    <a:pt x="10578" y="2026"/>
                  </a:lnTo>
                  <a:lnTo>
                    <a:pt x="10578" y="2029"/>
                  </a:lnTo>
                  <a:lnTo>
                    <a:pt x="10580" y="2031"/>
                  </a:lnTo>
                  <a:lnTo>
                    <a:pt x="10582" y="2033"/>
                  </a:lnTo>
                  <a:lnTo>
                    <a:pt x="10586" y="2035"/>
                  </a:lnTo>
                  <a:lnTo>
                    <a:pt x="10593" y="2039"/>
                  </a:lnTo>
                  <a:lnTo>
                    <a:pt x="10603" y="2042"/>
                  </a:lnTo>
                  <a:lnTo>
                    <a:pt x="10610" y="2044"/>
                  </a:lnTo>
                  <a:lnTo>
                    <a:pt x="10616" y="2048"/>
                  </a:lnTo>
                  <a:lnTo>
                    <a:pt x="10620" y="2052"/>
                  </a:lnTo>
                  <a:lnTo>
                    <a:pt x="10624" y="2058"/>
                  </a:lnTo>
                  <a:lnTo>
                    <a:pt x="10626" y="2064"/>
                  </a:lnTo>
                  <a:lnTo>
                    <a:pt x="10628" y="2071"/>
                  </a:lnTo>
                  <a:lnTo>
                    <a:pt x="10629" y="2080"/>
                  </a:lnTo>
                  <a:lnTo>
                    <a:pt x="10629" y="2088"/>
                  </a:lnTo>
                  <a:lnTo>
                    <a:pt x="10629" y="2097"/>
                  </a:lnTo>
                  <a:lnTo>
                    <a:pt x="10628" y="2105"/>
                  </a:lnTo>
                  <a:lnTo>
                    <a:pt x="10626" y="2115"/>
                  </a:lnTo>
                  <a:lnTo>
                    <a:pt x="10623" y="2125"/>
                  </a:lnTo>
                  <a:lnTo>
                    <a:pt x="10620" y="2136"/>
                  </a:lnTo>
                  <a:lnTo>
                    <a:pt x="10615" y="2148"/>
                  </a:lnTo>
                  <a:lnTo>
                    <a:pt x="10609" y="2160"/>
                  </a:lnTo>
                  <a:lnTo>
                    <a:pt x="10602" y="2172"/>
                  </a:lnTo>
                  <a:lnTo>
                    <a:pt x="10598" y="2179"/>
                  </a:lnTo>
                  <a:lnTo>
                    <a:pt x="10592" y="2189"/>
                  </a:lnTo>
                  <a:lnTo>
                    <a:pt x="10586" y="2200"/>
                  </a:lnTo>
                  <a:lnTo>
                    <a:pt x="10577" y="2213"/>
                  </a:lnTo>
                  <a:lnTo>
                    <a:pt x="10569" y="2227"/>
                  </a:lnTo>
                  <a:lnTo>
                    <a:pt x="10559" y="2244"/>
                  </a:lnTo>
                  <a:lnTo>
                    <a:pt x="10549" y="2261"/>
                  </a:lnTo>
                  <a:lnTo>
                    <a:pt x="10539" y="2280"/>
                  </a:lnTo>
                  <a:lnTo>
                    <a:pt x="10526" y="2300"/>
                  </a:lnTo>
                  <a:lnTo>
                    <a:pt x="10515" y="2321"/>
                  </a:lnTo>
                  <a:lnTo>
                    <a:pt x="10503" y="2342"/>
                  </a:lnTo>
                  <a:lnTo>
                    <a:pt x="10490" y="2364"/>
                  </a:lnTo>
                  <a:lnTo>
                    <a:pt x="10477" y="2386"/>
                  </a:lnTo>
                  <a:lnTo>
                    <a:pt x="10464" y="2410"/>
                  </a:lnTo>
                  <a:lnTo>
                    <a:pt x="10451" y="2432"/>
                  </a:lnTo>
                  <a:lnTo>
                    <a:pt x="10438" y="2455"/>
                  </a:lnTo>
                  <a:lnTo>
                    <a:pt x="10426" y="2477"/>
                  </a:lnTo>
                  <a:lnTo>
                    <a:pt x="10413" y="2498"/>
                  </a:lnTo>
                  <a:lnTo>
                    <a:pt x="10401" y="2520"/>
                  </a:lnTo>
                  <a:lnTo>
                    <a:pt x="10390" y="2540"/>
                  </a:lnTo>
                  <a:lnTo>
                    <a:pt x="10379" y="2561"/>
                  </a:lnTo>
                  <a:lnTo>
                    <a:pt x="10369" y="2579"/>
                  </a:lnTo>
                  <a:lnTo>
                    <a:pt x="10360" y="2595"/>
                  </a:lnTo>
                  <a:lnTo>
                    <a:pt x="10351" y="2611"/>
                  </a:lnTo>
                  <a:lnTo>
                    <a:pt x="10343" y="2626"/>
                  </a:lnTo>
                  <a:lnTo>
                    <a:pt x="10337" y="2638"/>
                  </a:lnTo>
                  <a:lnTo>
                    <a:pt x="10332" y="2649"/>
                  </a:lnTo>
                  <a:lnTo>
                    <a:pt x="10328" y="2657"/>
                  </a:lnTo>
                  <a:lnTo>
                    <a:pt x="10324" y="2651"/>
                  </a:lnTo>
                  <a:lnTo>
                    <a:pt x="10319" y="2642"/>
                  </a:lnTo>
                  <a:lnTo>
                    <a:pt x="10312" y="2630"/>
                  </a:lnTo>
                  <a:lnTo>
                    <a:pt x="10304" y="2616"/>
                  </a:lnTo>
                  <a:lnTo>
                    <a:pt x="10293" y="2600"/>
                  </a:lnTo>
                  <a:lnTo>
                    <a:pt x="10283" y="2582"/>
                  </a:lnTo>
                  <a:lnTo>
                    <a:pt x="10272" y="2563"/>
                  </a:lnTo>
                  <a:lnTo>
                    <a:pt x="10260" y="2541"/>
                  </a:lnTo>
                  <a:lnTo>
                    <a:pt x="10247" y="2519"/>
                  </a:lnTo>
                  <a:lnTo>
                    <a:pt x="10233" y="2496"/>
                  </a:lnTo>
                  <a:lnTo>
                    <a:pt x="10219" y="2472"/>
                  </a:lnTo>
                  <a:lnTo>
                    <a:pt x="10204" y="2447"/>
                  </a:lnTo>
                  <a:lnTo>
                    <a:pt x="10190" y="2422"/>
                  </a:lnTo>
                  <a:lnTo>
                    <a:pt x="10175" y="2396"/>
                  </a:lnTo>
                  <a:lnTo>
                    <a:pt x="10160" y="2371"/>
                  </a:lnTo>
                  <a:lnTo>
                    <a:pt x="10146" y="2347"/>
                  </a:lnTo>
                  <a:lnTo>
                    <a:pt x="10132" y="2321"/>
                  </a:lnTo>
                  <a:lnTo>
                    <a:pt x="10117" y="2298"/>
                  </a:lnTo>
                  <a:lnTo>
                    <a:pt x="10104" y="2274"/>
                  </a:lnTo>
                  <a:lnTo>
                    <a:pt x="10091" y="2252"/>
                  </a:lnTo>
                  <a:lnTo>
                    <a:pt x="10079" y="2230"/>
                  </a:lnTo>
                  <a:lnTo>
                    <a:pt x="10067" y="2211"/>
                  </a:lnTo>
                  <a:lnTo>
                    <a:pt x="10057" y="2194"/>
                  </a:lnTo>
                  <a:lnTo>
                    <a:pt x="10048" y="2177"/>
                  </a:lnTo>
                  <a:lnTo>
                    <a:pt x="10040" y="2163"/>
                  </a:lnTo>
                  <a:lnTo>
                    <a:pt x="10034" y="2152"/>
                  </a:lnTo>
                  <a:lnTo>
                    <a:pt x="10029" y="2143"/>
                  </a:lnTo>
                  <a:lnTo>
                    <a:pt x="10025" y="2136"/>
                  </a:lnTo>
                  <a:lnTo>
                    <a:pt x="10020" y="2126"/>
                  </a:lnTo>
                  <a:lnTo>
                    <a:pt x="10015" y="2118"/>
                  </a:lnTo>
                  <a:lnTo>
                    <a:pt x="10012" y="2110"/>
                  </a:lnTo>
                  <a:lnTo>
                    <a:pt x="10009" y="2102"/>
                  </a:lnTo>
                  <a:lnTo>
                    <a:pt x="10006" y="2094"/>
                  </a:lnTo>
                  <a:lnTo>
                    <a:pt x="10004" y="2087"/>
                  </a:lnTo>
                  <a:lnTo>
                    <a:pt x="10003" y="2079"/>
                  </a:lnTo>
                  <a:lnTo>
                    <a:pt x="10003" y="2071"/>
                  </a:lnTo>
                  <a:lnTo>
                    <a:pt x="10003" y="2066"/>
                  </a:lnTo>
                  <a:lnTo>
                    <a:pt x="10004" y="2062"/>
                  </a:lnTo>
                  <a:lnTo>
                    <a:pt x="10006" y="2058"/>
                  </a:lnTo>
                  <a:lnTo>
                    <a:pt x="10009" y="2054"/>
                  </a:lnTo>
                  <a:lnTo>
                    <a:pt x="10012" y="2051"/>
                  </a:lnTo>
                  <a:lnTo>
                    <a:pt x="10015" y="2047"/>
                  </a:lnTo>
                  <a:lnTo>
                    <a:pt x="10020" y="2045"/>
                  </a:lnTo>
                  <a:lnTo>
                    <a:pt x="10025" y="2042"/>
                  </a:lnTo>
                  <a:lnTo>
                    <a:pt x="10035" y="2038"/>
                  </a:lnTo>
                  <a:lnTo>
                    <a:pt x="10042" y="2035"/>
                  </a:lnTo>
                  <a:lnTo>
                    <a:pt x="10045" y="2033"/>
                  </a:lnTo>
                  <a:lnTo>
                    <a:pt x="10047" y="2031"/>
                  </a:lnTo>
                  <a:lnTo>
                    <a:pt x="10049" y="2030"/>
                  </a:lnTo>
                  <a:lnTo>
                    <a:pt x="10049" y="2027"/>
                  </a:lnTo>
                  <a:lnTo>
                    <a:pt x="10049" y="2025"/>
                  </a:lnTo>
                  <a:lnTo>
                    <a:pt x="10048" y="2023"/>
                  </a:lnTo>
                  <a:lnTo>
                    <a:pt x="10047" y="2020"/>
                  </a:lnTo>
                  <a:lnTo>
                    <a:pt x="10045" y="2018"/>
                  </a:lnTo>
                  <a:lnTo>
                    <a:pt x="10043" y="2017"/>
                  </a:lnTo>
                  <a:lnTo>
                    <a:pt x="10039" y="2016"/>
                  </a:lnTo>
                  <a:lnTo>
                    <a:pt x="10034" y="2015"/>
                  </a:lnTo>
                  <a:lnTo>
                    <a:pt x="10028" y="2015"/>
                  </a:lnTo>
                  <a:lnTo>
                    <a:pt x="10011" y="2015"/>
                  </a:lnTo>
                  <a:lnTo>
                    <a:pt x="9996" y="2015"/>
                  </a:lnTo>
                  <a:lnTo>
                    <a:pt x="9981" y="2016"/>
                  </a:lnTo>
                  <a:lnTo>
                    <a:pt x="9966" y="2016"/>
                  </a:lnTo>
                  <a:lnTo>
                    <a:pt x="9952" y="2017"/>
                  </a:lnTo>
                  <a:lnTo>
                    <a:pt x="9939" y="2017"/>
                  </a:lnTo>
                  <a:lnTo>
                    <a:pt x="9927" y="2018"/>
                  </a:lnTo>
                  <a:lnTo>
                    <a:pt x="9916" y="2019"/>
                  </a:lnTo>
                  <a:lnTo>
                    <a:pt x="9899" y="2020"/>
                  </a:lnTo>
                  <a:lnTo>
                    <a:pt x="9889" y="2020"/>
                  </a:lnTo>
                  <a:lnTo>
                    <a:pt x="9883" y="2020"/>
                  </a:lnTo>
                  <a:lnTo>
                    <a:pt x="9872" y="2019"/>
                  </a:lnTo>
                  <a:lnTo>
                    <a:pt x="9865" y="2019"/>
                  </a:lnTo>
                  <a:lnTo>
                    <a:pt x="9857" y="2019"/>
                  </a:lnTo>
                  <a:lnTo>
                    <a:pt x="9847" y="2019"/>
                  </a:lnTo>
                  <a:lnTo>
                    <a:pt x="9837" y="2018"/>
                  </a:lnTo>
                  <a:lnTo>
                    <a:pt x="9827" y="2018"/>
                  </a:lnTo>
                  <a:lnTo>
                    <a:pt x="9816" y="2018"/>
                  </a:lnTo>
                  <a:lnTo>
                    <a:pt x="9806" y="2017"/>
                  </a:lnTo>
                  <a:lnTo>
                    <a:pt x="9795" y="2017"/>
                  </a:lnTo>
                  <a:lnTo>
                    <a:pt x="9784" y="2016"/>
                  </a:lnTo>
                  <a:lnTo>
                    <a:pt x="9773" y="2016"/>
                  </a:lnTo>
                  <a:lnTo>
                    <a:pt x="9764" y="2016"/>
                  </a:lnTo>
                  <a:lnTo>
                    <a:pt x="9755" y="2016"/>
                  </a:lnTo>
                  <a:lnTo>
                    <a:pt x="9739" y="2015"/>
                  </a:lnTo>
                  <a:lnTo>
                    <a:pt x="9726" y="2015"/>
                  </a:lnTo>
                  <a:lnTo>
                    <a:pt x="9721" y="2015"/>
                  </a:lnTo>
                  <a:lnTo>
                    <a:pt x="9716" y="2016"/>
                  </a:lnTo>
                  <a:lnTo>
                    <a:pt x="9713" y="2017"/>
                  </a:lnTo>
                  <a:lnTo>
                    <a:pt x="9710" y="2018"/>
                  </a:lnTo>
                  <a:lnTo>
                    <a:pt x="9708" y="2020"/>
                  </a:lnTo>
                  <a:lnTo>
                    <a:pt x="9706" y="2023"/>
                  </a:lnTo>
                  <a:lnTo>
                    <a:pt x="9705" y="2025"/>
                  </a:lnTo>
                  <a:lnTo>
                    <a:pt x="9705" y="2027"/>
                  </a:lnTo>
                  <a:lnTo>
                    <a:pt x="9705" y="2030"/>
                  </a:lnTo>
                  <a:lnTo>
                    <a:pt x="9706" y="2033"/>
                  </a:lnTo>
                  <a:lnTo>
                    <a:pt x="9708" y="2035"/>
                  </a:lnTo>
                  <a:lnTo>
                    <a:pt x="9710" y="2036"/>
                  </a:lnTo>
                  <a:lnTo>
                    <a:pt x="9715" y="2038"/>
                  </a:lnTo>
                  <a:lnTo>
                    <a:pt x="9721" y="2039"/>
                  </a:lnTo>
                  <a:lnTo>
                    <a:pt x="9729" y="2040"/>
                  </a:lnTo>
                  <a:lnTo>
                    <a:pt x="9741" y="2042"/>
                  </a:lnTo>
                  <a:lnTo>
                    <a:pt x="9753" y="2046"/>
                  </a:lnTo>
                  <a:lnTo>
                    <a:pt x="9766" y="2051"/>
                  </a:lnTo>
                  <a:lnTo>
                    <a:pt x="9779" y="2057"/>
                  </a:lnTo>
                  <a:lnTo>
                    <a:pt x="9793" y="2065"/>
                  </a:lnTo>
                  <a:lnTo>
                    <a:pt x="9804" y="2073"/>
                  </a:lnTo>
                  <a:lnTo>
                    <a:pt x="9816" y="2084"/>
                  </a:lnTo>
                  <a:lnTo>
                    <a:pt x="9829" y="2096"/>
                  </a:lnTo>
                  <a:lnTo>
                    <a:pt x="9843" y="2110"/>
                  </a:lnTo>
                  <a:lnTo>
                    <a:pt x="9859" y="2126"/>
                  </a:lnTo>
                  <a:lnTo>
                    <a:pt x="9873" y="2145"/>
                  </a:lnTo>
                  <a:lnTo>
                    <a:pt x="9888" y="2165"/>
                  </a:lnTo>
                  <a:lnTo>
                    <a:pt x="9904" y="2188"/>
                  </a:lnTo>
                  <a:lnTo>
                    <a:pt x="9911" y="2198"/>
                  </a:lnTo>
                  <a:lnTo>
                    <a:pt x="9919" y="2209"/>
                  </a:lnTo>
                  <a:lnTo>
                    <a:pt x="9928" y="2223"/>
                  </a:lnTo>
                  <a:lnTo>
                    <a:pt x="9938" y="2240"/>
                  </a:lnTo>
                  <a:lnTo>
                    <a:pt x="9948" y="2256"/>
                  </a:lnTo>
                  <a:lnTo>
                    <a:pt x="9960" y="2274"/>
                  </a:lnTo>
                  <a:lnTo>
                    <a:pt x="9973" y="2294"/>
                  </a:lnTo>
                  <a:lnTo>
                    <a:pt x="9985" y="2314"/>
                  </a:lnTo>
                  <a:lnTo>
                    <a:pt x="9998" y="2335"/>
                  </a:lnTo>
                  <a:lnTo>
                    <a:pt x="10011" y="2357"/>
                  </a:lnTo>
                  <a:lnTo>
                    <a:pt x="10026" y="2379"/>
                  </a:lnTo>
                  <a:lnTo>
                    <a:pt x="10039" y="2402"/>
                  </a:lnTo>
                  <a:lnTo>
                    <a:pt x="10053" y="2425"/>
                  </a:lnTo>
                  <a:lnTo>
                    <a:pt x="10066" y="2447"/>
                  </a:lnTo>
                  <a:lnTo>
                    <a:pt x="10081" y="2469"/>
                  </a:lnTo>
                  <a:lnTo>
                    <a:pt x="10094" y="2491"/>
                  </a:lnTo>
                  <a:lnTo>
                    <a:pt x="10106" y="2513"/>
                  </a:lnTo>
                  <a:lnTo>
                    <a:pt x="10119" y="2533"/>
                  </a:lnTo>
                  <a:lnTo>
                    <a:pt x="10130" y="2552"/>
                  </a:lnTo>
                  <a:lnTo>
                    <a:pt x="10142" y="2572"/>
                  </a:lnTo>
                  <a:lnTo>
                    <a:pt x="10152" y="2589"/>
                  </a:lnTo>
                  <a:lnTo>
                    <a:pt x="10162" y="2605"/>
                  </a:lnTo>
                  <a:lnTo>
                    <a:pt x="10170" y="2620"/>
                  </a:lnTo>
                  <a:lnTo>
                    <a:pt x="10177" y="2632"/>
                  </a:lnTo>
                  <a:lnTo>
                    <a:pt x="10189" y="2652"/>
                  </a:lnTo>
                  <a:lnTo>
                    <a:pt x="10195" y="2662"/>
                  </a:lnTo>
                  <a:lnTo>
                    <a:pt x="10200" y="2674"/>
                  </a:lnTo>
                  <a:lnTo>
                    <a:pt x="10205" y="2686"/>
                  </a:lnTo>
                  <a:lnTo>
                    <a:pt x="10209" y="2697"/>
                  </a:lnTo>
                  <a:lnTo>
                    <a:pt x="10214" y="2709"/>
                  </a:lnTo>
                  <a:lnTo>
                    <a:pt x="10218" y="2721"/>
                  </a:lnTo>
                  <a:lnTo>
                    <a:pt x="10221" y="2734"/>
                  </a:lnTo>
                  <a:lnTo>
                    <a:pt x="10224" y="2747"/>
                  </a:lnTo>
                  <a:lnTo>
                    <a:pt x="10227" y="2761"/>
                  </a:lnTo>
                  <a:lnTo>
                    <a:pt x="10229" y="2778"/>
                  </a:lnTo>
                  <a:lnTo>
                    <a:pt x="10231" y="2795"/>
                  </a:lnTo>
                  <a:lnTo>
                    <a:pt x="10232" y="2814"/>
                  </a:lnTo>
                  <a:lnTo>
                    <a:pt x="10232" y="2836"/>
                  </a:lnTo>
                  <a:lnTo>
                    <a:pt x="10232" y="2977"/>
                  </a:lnTo>
                  <a:close/>
                  <a:moveTo>
                    <a:pt x="54" y="1597"/>
                  </a:moveTo>
                  <a:lnTo>
                    <a:pt x="10659" y="1597"/>
                  </a:lnTo>
                  <a:lnTo>
                    <a:pt x="10659" y="1637"/>
                  </a:lnTo>
                  <a:lnTo>
                    <a:pt x="54" y="1637"/>
                  </a:lnTo>
                  <a:lnTo>
                    <a:pt x="54" y="15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9536" name="Freeform 25"/>
            <p:cNvSpPr>
              <a:spLocks noEditPoints="1"/>
            </p:cNvSpPr>
            <p:nvPr/>
          </p:nvSpPr>
          <p:spPr bwMode="auto">
            <a:xfrm>
              <a:off x="452" y="1857"/>
              <a:ext cx="422" cy="510"/>
            </a:xfrm>
            <a:custGeom>
              <a:avLst/>
              <a:gdLst>
                <a:gd name="T0" fmla="*/ 46 w 3378"/>
                <a:gd name="T1" fmla="*/ 41 h 4080"/>
                <a:gd name="T2" fmla="*/ 46 w 3378"/>
                <a:gd name="T3" fmla="*/ 48 h 4080"/>
                <a:gd name="T4" fmla="*/ 13 w 3378"/>
                <a:gd name="T5" fmla="*/ 51 h 4080"/>
                <a:gd name="T6" fmla="*/ 12 w 3378"/>
                <a:gd name="T7" fmla="*/ 44 h 4080"/>
                <a:gd name="T8" fmla="*/ 17 w 3378"/>
                <a:gd name="T9" fmla="*/ 40 h 4080"/>
                <a:gd name="T10" fmla="*/ 19 w 3378"/>
                <a:gd name="T11" fmla="*/ 43 h 4080"/>
                <a:gd name="T12" fmla="*/ 23 w 3378"/>
                <a:gd name="T13" fmla="*/ 44 h 4080"/>
                <a:gd name="T14" fmla="*/ 24 w 3378"/>
                <a:gd name="T15" fmla="*/ 43 h 4080"/>
                <a:gd name="T16" fmla="*/ 27 w 3378"/>
                <a:gd name="T17" fmla="*/ 44 h 4080"/>
                <a:gd name="T18" fmla="*/ 26 w 3378"/>
                <a:gd name="T19" fmla="*/ 43 h 4080"/>
                <a:gd name="T20" fmla="*/ 29 w 3378"/>
                <a:gd name="T21" fmla="*/ 44 h 4080"/>
                <a:gd name="T22" fmla="*/ 28 w 3378"/>
                <a:gd name="T23" fmla="*/ 44 h 4080"/>
                <a:gd name="T24" fmla="*/ 30 w 3378"/>
                <a:gd name="T25" fmla="*/ 43 h 4080"/>
                <a:gd name="T26" fmla="*/ 33 w 3378"/>
                <a:gd name="T27" fmla="*/ 43 h 4080"/>
                <a:gd name="T28" fmla="*/ 20 w 3378"/>
                <a:gd name="T29" fmla="*/ 46 h 4080"/>
                <a:gd name="T30" fmla="*/ 23 w 3378"/>
                <a:gd name="T31" fmla="*/ 46 h 4080"/>
                <a:gd name="T32" fmla="*/ 24 w 3378"/>
                <a:gd name="T33" fmla="*/ 47 h 4080"/>
                <a:gd name="T34" fmla="*/ 26 w 3378"/>
                <a:gd name="T35" fmla="*/ 48 h 4080"/>
                <a:gd name="T36" fmla="*/ 25 w 3378"/>
                <a:gd name="T37" fmla="*/ 47 h 4080"/>
                <a:gd name="T38" fmla="*/ 27 w 3378"/>
                <a:gd name="T39" fmla="*/ 48 h 4080"/>
                <a:gd name="T40" fmla="*/ 30 w 3378"/>
                <a:gd name="T41" fmla="*/ 48 h 4080"/>
                <a:gd name="T42" fmla="*/ 32 w 3378"/>
                <a:gd name="T43" fmla="*/ 46 h 4080"/>
                <a:gd name="T44" fmla="*/ 34 w 3378"/>
                <a:gd name="T45" fmla="*/ 47 h 4080"/>
                <a:gd name="T46" fmla="*/ 33 w 3378"/>
                <a:gd name="T47" fmla="*/ 48 h 4080"/>
                <a:gd name="T48" fmla="*/ 0 w 3378"/>
                <a:gd name="T49" fmla="*/ 41 h 4080"/>
                <a:gd name="T50" fmla="*/ 46 w 3378"/>
                <a:gd name="T51" fmla="*/ 53 h 4080"/>
                <a:gd name="T52" fmla="*/ 44 w 3378"/>
                <a:gd name="T53" fmla="*/ 11 h 4080"/>
                <a:gd name="T54" fmla="*/ 12 w 3378"/>
                <a:gd name="T55" fmla="*/ 21 h 4080"/>
                <a:gd name="T56" fmla="*/ 16 w 3378"/>
                <a:gd name="T57" fmla="*/ 20 h 4080"/>
                <a:gd name="T58" fmla="*/ 11 w 3378"/>
                <a:gd name="T59" fmla="*/ 15 h 4080"/>
                <a:gd name="T60" fmla="*/ 17 w 3378"/>
                <a:gd name="T61" fmla="*/ 25 h 4080"/>
                <a:gd name="T62" fmla="*/ 13 w 3378"/>
                <a:gd name="T63" fmla="*/ 22 h 4080"/>
                <a:gd name="T64" fmla="*/ 23 w 3378"/>
                <a:gd name="T65" fmla="*/ 5 h 4080"/>
                <a:gd name="T66" fmla="*/ 6 w 3378"/>
                <a:gd name="T67" fmla="*/ 5 h 4080"/>
                <a:gd name="T68" fmla="*/ 12 w 3378"/>
                <a:gd name="T69" fmla="*/ 23 h 4080"/>
                <a:gd name="T70" fmla="*/ 17 w 3378"/>
                <a:gd name="T71" fmla="*/ 21 h 4080"/>
                <a:gd name="T72" fmla="*/ 15 w 3378"/>
                <a:gd name="T73" fmla="*/ 18 h 4080"/>
                <a:gd name="T74" fmla="*/ 10 w 3378"/>
                <a:gd name="T75" fmla="*/ 18 h 4080"/>
                <a:gd name="T76" fmla="*/ 12 w 3378"/>
                <a:gd name="T77" fmla="*/ 18 h 4080"/>
                <a:gd name="T78" fmla="*/ 16 w 3378"/>
                <a:gd name="T79" fmla="*/ 19 h 4080"/>
                <a:gd name="T80" fmla="*/ 13 w 3378"/>
                <a:gd name="T81" fmla="*/ 27 h 4080"/>
                <a:gd name="T82" fmla="*/ 16 w 3378"/>
                <a:gd name="T83" fmla="*/ 26 h 4080"/>
                <a:gd name="T84" fmla="*/ 12 w 3378"/>
                <a:gd name="T85" fmla="*/ 28 h 4080"/>
                <a:gd name="T86" fmla="*/ 5 w 3378"/>
                <a:gd name="T87" fmla="*/ 18 h 4080"/>
                <a:gd name="T88" fmla="*/ 8 w 3378"/>
                <a:gd name="T89" fmla="*/ 14 h 4080"/>
                <a:gd name="T90" fmla="*/ 23 w 3378"/>
                <a:gd name="T91" fmla="*/ 5 h 4080"/>
                <a:gd name="T92" fmla="*/ 16 w 3378"/>
                <a:gd name="T93" fmla="*/ 29 h 4080"/>
                <a:gd name="T94" fmla="*/ 32 w 3378"/>
                <a:gd name="T95" fmla="*/ 9 h 4080"/>
                <a:gd name="T96" fmla="*/ 42 w 3378"/>
                <a:gd name="T97" fmla="*/ 18 h 4080"/>
                <a:gd name="T98" fmla="*/ 35 w 3378"/>
                <a:gd name="T99" fmla="*/ 15 h 4080"/>
                <a:gd name="T100" fmla="*/ 37 w 3378"/>
                <a:gd name="T101" fmla="*/ 16 h 4080"/>
                <a:gd name="T102" fmla="*/ 38 w 3378"/>
                <a:gd name="T103" fmla="*/ 24 h 4080"/>
                <a:gd name="T104" fmla="*/ 37 w 3378"/>
                <a:gd name="T105" fmla="*/ 16 h 4080"/>
                <a:gd name="T106" fmla="*/ 38 w 3378"/>
                <a:gd name="T107" fmla="*/ 42 h 4080"/>
                <a:gd name="T108" fmla="*/ 40 w 3378"/>
                <a:gd name="T109" fmla="*/ 47 h 4080"/>
                <a:gd name="T110" fmla="*/ 8 w 3378"/>
                <a:gd name="T111" fmla="*/ 40 h 4080"/>
                <a:gd name="T112" fmla="*/ 12 w 3378"/>
                <a:gd name="T113" fmla="*/ 47 h 4080"/>
                <a:gd name="T114" fmla="*/ 19 w 3378"/>
                <a:gd name="T115" fmla="*/ 51 h 4080"/>
                <a:gd name="T116" fmla="*/ 18 w 3378"/>
                <a:gd name="T117" fmla="*/ 52 h 4080"/>
                <a:gd name="T118" fmla="*/ 36 w 3378"/>
                <a:gd name="T119" fmla="*/ 54 h 4080"/>
                <a:gd name="T120" fmla="*/ 27 w 3378"/>
                <a:gd name="T121" fmla="*/ 52 h 4080"/>
                <a:gd name="T122" fmla="*/ 35 w 3378"/>
                <a:gd name="T123" fmla="*/ 39 h 4080"/>
                <a:gd name="T124" fmla="*/ 36 w 3378"/>
                <a:gd name="T125" fmla="*/ 53 h 40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78"/>
                <a:gd name="T190" fmla="*/ 0 h 4080"/>
                <a:gd name="T191" fmla="*/ 3378 w 3378"/>
                <a:gd name="T192" fmla="*/ 4080 h 40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78" h="4080">
                  <a:moveTo>
                    <a:pt x="1705" y="2506"/>
                  </a:moveTo>
                  <a:lnTo>
                    <a:pt x="1715" y="2490"/>
                  </a:lnTo>
                  <a:lnTo>
                    <a:pt x="1727" y="2476"/>
                  </a:lnTo>
                  <a:lnTo>
                    <a:pt x="1738" y="2463"/>
                  </a:lnTo>
                  <a:lnTo>
                    <a:pt x="1749" y="2452"/>
                  </a:lnTo>
                  <a:lnTo>
                    <a:pt x="1761" y="2440"/>
                  </a:lnTo>
                  <a:lnTo>
                    <a:pt x="1773" y="2431"/>
                  </a:lnTo>
                  <a:lnTo>
                    <a:pt x="1787" y="2423"/>
                  </a:lnTo>
                  <a:lnTo>
                    <a:pt x="1800" y="2417"/>
                  </a:lnTo>
                  <a:lnTo>
                    <a:pt x="1814" y="2411"/>
                  </a:lnTo>
                  <a:lnTo>
                    <a:pt x="1828" y="2406"/>
                  </a:lnTo>
                  <a:lnTo>
                    <a:pt x="1844" y="2403"/>
                  </a:lnTo>
                  <a:lnTo>
                    <a:pt x="1859" y="2400"/>
                  </a:lnTo>
                  <a:lnTo>
                    <a:pt x="1875" y="2399"/>
                  </a:lnTo>
                  <a:lnTo>
                    <a:pt x="1892" y="2398"/>
                  </a:lnTo>
                  <a:lnTo>
                    <a:pt x="1910" y="2399"/>
                  </a:lnTo>
                  <a:lnTo>
                    <a:pt x="1928" y="2400"/>
                  </a:lnTo>
                  <a:lnTo>
                    <a:pt x="1969" y="2404"/>
                  </a:lnTo>
                  <a:lnTo>
                    <a:pt x="2009" y="2409"/>
                  </a:lnTo>
                  <a:lnTo>
                    <a:pt x="2029" y="2411"/>
                  </a:lnTo>
                  <a:lnTo>
                    <a:pt x="2048" y="2413"/>
                  </a:lnTo>
                  <a:lnTo>
                    <a:pt x="2069" y="2414"/>
                  </a:lnTo>
                  <a:lnTo>
                    <a:pt x="2088" y="2414"/>
                  </a:lnTo>
                  <a:lnTo>
                    <a:pt x="2107" y="2413"/>
                  </a:lnTo>
                  <a:lnTo>
                    <a:pt x="2127" y="2411"/>
                  </a:lnTo>
                  <a:lnTo>
                    <a:pt x="2145" y="2408"/>
                  </a:lnTo>
                  <a:lnTo>
                    <a:pt x="2163" y="2403"/>
                  </a:lnTo>
                  <a:lnTo>
                    <a:pt x="2182" y="2396"/>
                  </a:lnTo>
                  <a:lnTo>
                    <a:pt x="2200" y="2386"/>
                  </a:lnTo>
                  <a:lnTo>
                    <a:pt x="2209" y="2381"/>
                  </a:lnTo>
                  <a:lnTo>
                    <a:pt x="2217" y="2376"/>
                  </a:lnTo>
                  <a:lnTo>
                    <a:pt x="2226" y="2370"/>
                  </a:lnTo>
                  <a:lnTo>
                    <a:pt x="2235" y="2363"/>
                  </a:lnTo>
                  <a:lnTo>
                    <a:pt x="2235" y="2376"/>
                  </a:lnTo>
                  <a:lnTo>
                    <a:pt x="2235" y="2451"/>
                  </a:lnTo>
                  <a:lnTo>
                    <a:pt x="2266" y="2426"/>
                  </a:lnTo>
                  <a:lnTo>
                    <a:pt x="2275" y="2420"/>
                  </a:lnTo>
                  <a:lnTo>
                    <a:pt x="2275" y="2430"/>
                  </a:lnTo>
                  <a:lnTo>
                    <a:pt x="2275" y="2489"/>
                  </a:lnTo>
                  <a:lnTo>
                    <a:pt x="2307" y="2471"/>
                  </a:lnTo>
                  <a:lnTo>
                    <a:pt x="2315" y="2467"/>
                  </a:lnTo>
                  <a:lnTo>
                    <a:pt x="2315" y="2476"/>
                  </a:lnTo>
                  <a:lnTo>
                    <a:pt x="2315" y="2551"/>
                  </a:lnTo>
                  <a:lnTo>
                    <a:pt x="2324" y="2552"/>
                  </a:lnTo>
                  <a:lnTo>
                    <a:pt x="2331" y="2553"/>
                  </a:lnTo>
                  <a:lnTo>
                    <a:pt x="2339" y="2554"/>
                  </a:lnTo>
                  <a:lnTo>
                    <a:pt x="2345" y="2556"/>
                  </a:lnTo>
                  <a:lnTo>
                    <a:pt x="2352" y="2558"/>
                  </a:lnTo>
                  <a:lnTo>
                    <a:pt x="2357" y="2560"/>
                  </a:lnTo>
                  <a:lnTo>
                    <a:pt x="2362" y="2564"/>
                  </a:lnTo>
                  <a:lnTo>
                    <a:pt x="2367" y="2568"/>
                  </a:lnTo>
                  <a:lnTo>
                    <a:pt x="2370" y="2572"/>
                  </a:lnTo>
                  <a:lnTo>
                    <a:pt x="2374" y="2578"/>
                  </a:lnTo>
                  <a:lnTo>
                    <a:pt x="2377" y="2584"/>
                  </a:lnTo>
                  <a:lnTo>
                    <a:pt x="2379" y="2591"/>
                  </a:lnTo>
                  <a:lnTo>
                    <a:pt x="2380" y="2598"/>
                  </a:lnTo>
                  <a:lnTo>
                    <a:pt x="2382" y="2608"/>
                  </a:lnTo>
                  <a:lnTo>
                    <a:pt x="2382" y="2617"/>
                  </a:lnTo>
                  <a:lnTo>
                    <a:pt x="2382" y="2627"/>
                  </a:lnTo>
                  <a:lnTo>
                    <a:pt x="2382" y="2666"/>
                  </a:lnTo>
                  <a:lnTo>
                    <a:pt x="2397" y="2672"/>
                  </a:lnTo>
                  <a:lnTo>
                    <a:pt x="2413" y="2677"/>
                  </a:lnTo>
                  <a:lnTo>
                    <a:pt x="2429" y="2681"/>
                  </a:lnTo>
                  <a:lnTo>
                    <a:pt x="2444" y="2685"/>
                  </a:lnTo>
                  <a:lnTo>
                    <a:pt x="2461" y="2688"/>
                  </a:lnTo>
                  <a:lnTo>
                    <a:pt x="2477" y="2691"/>
                  </a:lnTo>
                  <a:lnTo>
                    <a:pt x="2493" y="2693"/>
                  </a:lnTo>
                  <a:lnTo>
                    <a:pt x="2509" y="2694"/>
                  </a:lnTo>
                  <a:lnTo>
                    <a:pt x="2528" y="2695"/>
                  </a:lnTo>
                  <a:lnTo>
                    <a:pt x="2541" y="2694"/>
                  </a:lnTo>
                  <a:lnTo>
                    <a:pt x="2546" y="2693"/>
                  </a:lnTo>
                  <a:lnTo>
                    <a:pt x="2551" y="2692"/>
                  </a:lnTo>
                  <a:lnTo>
                    <a:pt x="2554" y="2690"/>
                  </a:lnTo>
                  <a:lnTo>
                    <a:pt x="2557" y="2687"/>
                  </a:lnTo>
                  <a:lnTo>
                    <a:pt x="2559" y="2684"/>
                  </a:lnTo>
                  <a:lnTo>
                    <a:pt x="2561" y="2681"/>
                  </a:lnTo>
                  <a:lnTo>
                    <a:pt x="2562" y="2676"/>
                  </a:lnTo>
                  <a:lnTo>
                    <a:pt x="2563" y="2671"/>
                  </a:lnTo>
                  <a:lnTo>
                    <a:pt x="2564" y="2659"/>
                  </a:lnTo>
                  <a:lnTo>
                    <a:pt x="2565" y="2642"/>
                  </a:lnTo>
                  <a:lnTo>
                    <a:pt x="2568" y="2595"/>
                  </a:lnTo>
                  <a:lnTo>
                    <a:pt x="2570" y="2576"/>
                  </a:lnTo>
                  <a:lnTo>
                    <a:pt x="2574" y="2562"/>
                  </a:lnTo>
                  <a:lnTo>
                    <a:pt x="2576" y="2556"/>
                  </a:lnTo>
                  <a:lnTo>
                    <a:pt x="2578" y="2551"/>
                  </a:lnTo>
                  <a:lnTo>
                    <a:pt x="2581" y="2546"/>
                  </a:lnTo>
                  <a:lnTo>
                    <a:pt x="2584" y="2542"/>
                  </a:lnTo>
                  <a:lnTo>
                    <a:pt x="2591" y="2537"/>
                  </a:lnTo>
                  <a:lnTo>
                    <a:pt x="2599" y="2533"/>
                  </a:lnTo>
                  <a:lnTo>
                    <a:pt x="2609" y="2529"/>
                  </a:lnTo>
                  <a:lnTo>
                    <a:pt x="2622" y="2526"/>
                  </a:lnTo>
                  <a:lnTo>
                    <a:pt x="2657" y="2519"/>
                  </a:lnTo>
                  <a:lnTo>
                    <a:pt x="2693" y="2514"/>
                  </a:lnTo>
                  <a:lnTo>
                    <a:pt x="2727" y="2511"/>
                  </a:lnTo>
                  <a:lnTo>
                    <a:pt x="2762" y="2509"/>
                  </a:lnTo>
                  <a:lnTo>
                    <a:pt x="2795" y="2509"/>
                  </a:lnTo>
                  <a:lnTo>
                    <a:pt x="2829" y="2511"/>
                  </a:lnTo>
                  <a:lnTo>
                    <a:pt x="2862" y="2514"/>
                  </a:lnTo>
                  <a:lnTo>
                    <a:pt x="2894" y="2518"/>
                  </a:lnTo>
                  <a:lnTo>
                    <a:pt x="2911" y="2521"/>
                  </a:lnTo>
                  <a:lnTo>
                    <a:pt x="2928" y="2524"/>
                  </a:lnTo>
                  <a:lnTo>
                    <a:pt x="2944" y="2528"/>
                  </a:lnTo>
                  <a:lnTo>
                    <a:pt x="2960" y="2533"/>
                  </a:lnTo>
                  <a:lnTo>
                    <a:pt x="2971" y="2536"/>
                  </a:lnTo>
                  <a:lnTo>
                    <a:pt x="2977" y="2541"/>
                  </a:lnTo>
                  <a:lnTo>
                    <a:pt x="2979" y="2543"/>
                  </a:lnTo>
                  <a:lnTo>
                    <a:pt x="2980" y="2545"/>
                  </a:lnTo>
                  <a:lnTo>
                    <a:pt x="2980" y="2547"/>
                  </a:lnTo>
                  <a:lnTo>
                    <a:pt x="2979" y="2549"/>
                  </a:lnTo>
                  <a:lnTo>
                    <a:pt x="2978" y="2552"/>
                  </a:lnTo>
                  <a:lnTo>
                    <a:pt x="2975" y="2554"/>
                  </a:lnTo>
                  <a:lnTo>
                    <a:pt x="2972" y="2556"/>
                  </a:lnTo>
                  <a:lnTo>
                    <a:pt x="2966" y="2558"/>
                  </a:lnTo>
                  <a:lnTo>
                    <a:pt x="2954" y="2562"/>
                  </a:lnTo>
                  <a:lnTo>
                    <a:pt x="2938" y="2565"/>
                  </a:lnTo>
                  <a:lnTo>
                    <a:pt x="2932" y="2566"/>
                  </a:lnTo>
                  <a:lnTo>
                    <a:pt x="2926" y="2567"/>
                  </a:lnTo>
                  <a:lnTo>
                    <a:pt x="2921" y="2569"/>
                  </a:lnTo>
                  <a:lnTo>
                    <a:pt x="2918" y="2571"/>
                  </a:lnTo>
                  <a:lnTo>
                    <a:pt x="2917" y="2574"/>
                  </a:lnTo>
                  <a:lnTo>
                    <a:pt x="2916" y="2577"/>
                  </a:lnTo>
                  <a:lnTo>
                    <a:pt x="2917" y="2580"/>
                  </a:lnTo>
                  <a:lnTo>
                    <a:pt x="2919" y="2584"/>
                  </a:lnTo>
                  <a:lnTo>
                    <a:pt x="2923" y="2587"/>
                  </a:lnTo>
                  <a:lnTo>
                    <a:pt x="2928" y="2591"/>
                  </a:lnTo>
                  <a:lnTo>
                    <a:pt x="2937" y="2596"/>
                  </a:lnTo>
                  <a:lnTo>
                    <a:pt x="2946" y="2601"/>
                  </a:lnTo>
                  <a:lnTo>
                    <a:pt x="2955" y="2608"/>
                  </a:lnTo>
                  <a:lnTo>
                    <a:pt x="2964" y="2614"/>
                  </a:lnTo>
                  <a:lnTo>
                    <a:pt x="2970" y="2619"/>
                  </a:lnTo>
                  <a:lnTo>
                    <a:pt x="2974" y="2623"/>
                  </a:lnTo>
                  <a:lnTo>
                    <a:pt x="2977" y="2627"/>
                  </a:lnTo>
                  <a:lnTo>
                    <a:pt x="2978" y="2630"/>
                  </a:lnTo>
                  <a:lnTo>
                    <a:pt x="2979" y="2633"/>
                  </a:lnTo>
                  <a:lnTo>
                    <a:pt x="2979" y="2636"/>
                  </a:lnTo>
                  <a:lnTo>
                    <a:pt x="2978" y="2639"/>
                  </a:lnTo>
                  <a:lnTo>
                    <a:pt x="2976" y="2641"/>
                  </a:lnTo>
                  <a:lnTo>
                    <a:pt x="2974" y="2642"/>
                  </a:lnTo>
                  <a:lnTo>
                    <a:pt x="2971" y="2644"/>
                  </a:lnTo>
                  <a:lnTo>
                    <a:pt x="2967" y="2645"/>
                  </a:lnTo>
                  <a:lnTo>
                    <a:pt x="2963" y="2645"/>
                  </a:lnTo>
                  <a:lnTo>
                    <a:pt x="2955" y="2645"/>
                  </a:lnTo>
                  <a:lnTo>
                    <a:pt x="2945" y="2643"/>
                  </a:lnTo>
                  <a:lnTo>
                    <a:pt x="2917" y="2638"/>
                  </a:lnTo>
                  <a:lnTo>
                    <a:pt x="2887" y="2633"/>
                  </a:lnTo>
                  <a:lnTo>
                    <a:pt x="2859" y="2629"/>
                  </a:lnTo>
                  <a:lnTo>
                    <a:pt x="2829" y="2625"/>
                  </a:lnTo>
                  <a:lnTo>
                    <a:pt x="2795" y="2623"/>
                  </a:lnTo>
                  <a:lnTo>
                    <a:pt x="2763" y="2621"/>
                  </a:lnTo>
                  <a:lnTo>
                    <a:pt x="2747" y="2621"/>
                  </a:lnTo>
                  <a:lnTo>
                    <a:pt x="2730" y="2621"/>
                  </a:lnTo>
                  <a:lnTo>
                    <a:pt x="2714" y="2622"/>
                  </a:lnTo>
                  <a:lnTo>
                    <a:pt x="2698" y="2624"/>
                  </a:lnTo>
                  <a:lnTo>
                    <a:pt x="2688" y="2625"/>
                  </a:lnTo>
                  <a:lnTo>
                    <a:pt x="2679" y="2626"/>
                  </a:lnTo>
                  <a:lnTo>
                    <a:pt x="2673" y="2628"/>
                  </a:lnTo>
                  <a:lnTo>
                    <a:pt x="2668" y="2631"/>
                  </a:lnTo>
                  <a:lnTo>
                    <a:pt x="2666" y="2633"/>
                  </a:lnTo>
                  <a:lnTo>
                    <a:pt x="2664" y="2636"/>
                  </a:lnTo>
                  <a:lnTo>
                    <a:pt x="2663" y="2639"/>
                  </a:lnTo>
                  <a:lnTo>
                    <a:pt x="2662" y="2643"/>
                  </a:lnTo>
                  <a:lnTo>
                    <a:pt x="2660" y="2653"/>
                  </a:lnTo>
                  <a:lnTo>
                    <a:pt x="2659" y="2667"/>
                  </a:lnTo>
                  <a:lnTo>
                    <a:pt x="2655" y="2733"/>
                  </a:lnTo>
                  <a:lnTo>
                    <a:pt x="2653" y="2749"/>
                  </a:lnTo>
                  <a:lnTo>
                    <a:pt x="2650" y="2762"/>
                  </a:lnTo>
                  <a:lnTo>
                    <a:pt x="2649" y="2769"/>
                  </a:lnTo>
                  <a:lnTo>
                    <a:pt x="2646" y="2774"/>
                  </a:lnTo>
                  <a:lnTo>
                    <a:pt x="2644" y="2778"/>
                  </a:lnTo>
                  <a:lnTo>
                    <a:pt x="2640" y="2782"/>
                  </a:lnTo>
                  <a:lnTo>
                    <a:pt x="2637" y="2786"/>
                  </a:lnTo>
                  <a:lnTo>
                    <a:pt x="2632" y="2789"/>
                  </a:lnTo>
                  <a:lnTo>
                    <a:pt x="2627" y="2791"/>
                  </a:lnTo>
                  <a:lnTo>
                    <a:pt x="2621" y="2793"/>
                  </a:lnTo>
                  <a:lnTo>
                    <a:pt x="2608" y="2797"/>
                  </a:lnTo>
                  <a:lnTo>
                    <a:pt x="2592" y="2800"/>
                  </a:lnTo>
                  <a:lnTo>
                    <a:pt x="2571" y="2802"/>
                  </a:lnTo>
                  <a:lnTo>
                    <a:pt x="2551" y="2804"/>
                  </a:lnTo>
                  <a:lnTo>
                    <a:pt x="2531" y="2804"/>
                  </a:lnTo>
                  <a:lnTo>
                    <a:pt x="2510" y="2804"/>
                  </a:lnTo>
                  <a:lnTo>
                    <a:pt x="2491" y="2803"/>
                  </a:lnTo>
                  <a:lnTo>
                    <a:pt x="2472" y="2801"/>
                  </a:lnTo>
                  <a:lnTo>
                    <a:pt x="2452" y="2799"/>
                  </a:lnTo>
                  <a:lnTo>
                    <a:pt x="2434" y="2795"/>
                  </a:lnTo>
                  <a:lnTo>
                    <a:pt x="2424" y="2793"/>
                  </a:lnTo>
                  <a:lnTo>
                    <a:pt x="2415" y="2791"/>
                  </a:lnTo>
                  <a:lnTo>
                    <a:pt x="2406" y="2789"/>
                  </a:lnTo>
                  <a:lnTo>
                    <a:pt x="2396" y="2786"/>
                  </a:lnTo>
                  <a:lnTo>
                    <a:pt x="2389" y="2784"/>
                  </a:lnTo>
                  <a:lnTo>
                    <a:pt x="2382" y="2781"/>
                  </a:lnTo>
                  <a:lnTo>
                    <a:pt x="2382" y="3124"/>
                  </a:lnTo>
                  <a:lnTo>
                    <a:pt x="2408" y="3131"/>
                  </a:lnTo>
                  <a:lnTo>
                    <a:pt x="2433" y="3137"/>
                  </a:lnTo>
                  <a:lnTo>
                    <a:pt x="2458" y="3142"/>
                  </a:lnTo>
                  <a:lnTo>
                    <a:pt x="2484" y="3144"/>
                  </a:lnTo>
                  <a:lnTo>
                    <a:pt x="2495" y="3144"/>
                  </a:lnTo>
                  <a:lnTo>
                    <a:pt x="2504" y="3144"/>
                  </a:lnTo>
                  <a:lnTo>
                    <a:pt x="2512" y="3143"/>
                  </a:lnTo>
                  <a:lnTo>
                    <a:pt x="2520" y="3142"/>
                  </a:lnTo>
                  <a:lnTo>
                    <a:pt x="2525" y="3138"/>
                  </a:lnTo>
                  <a:lnTo>
                    <a:pt x="2530" y="3135"/>
                  </a:lnTo>
                  <a:lnTo>
                    <a:pt x="2533" y="3131"/>
                  </a:lnTo>
                  <a:lnTo>
                    <a:pt x="2536" y="3127"/>
                  </a:lnTo>
                  <a:lnTo>
                    <a:pt x="2538" y="3121"/>
                  </a:lnTo>
                  <a:lnTo>
                    <a:pt x="2539" y="3115"/>
                  </a:lnTo>
                  <a:lnTo>
                    <a:pt x="2540" y="3107"/>
                  </a:lnTo>
                  <a:lnTo>
                    <a:pt x="2541" y="3099"/>
                  </a:lnTo>
                  <a:lnTo>
                    <a:pt x="2541" y="3079"/>
                  </a:lnTo>
                  <a:lnTo>
                    <a:pt x="2543" y="3056"/>
                  </a:lnTo>
                  <a:lnTo>
                    <a:pt x="2544" y="3042"/>
                  </a:lnTo>
                  <a:lnTo>
                    <a:pt x="2546" y="3027"/>
                  </a:lnTo>
                  <a:lnTo>
                    <a:pt x="2547" y="3020"/>
                  </a:lnTo>
                  <a:lnTo>
                    <a:pt x="2549" y="3014"/>
                  </a:lnTo>
                  <a:lnTo>
                    <a:pt x="2552" y="3008"/>
                  </a:lnTo>
                  <a:lnTo>
                    <a:pt x="2556" y="3003"/>
                  </a:lnTo>
                  <a:lnTo>
                    <a:pt x="2560" y="2997"/>
                  </a:lnTo>
                  <a:lnTo>
                    <a:pt x="2566" y="2992"/>
                  </a:lnTo>
                  <a:lnTo>
                    <a:pt x="2574" y="2987"/>
                  </a:lnTo>
                  <a:lnTo>
                    <a:pt x="2582" y="2983"/>
                  </a:lnTo>
                  <a:lnTo>
                    <a:pt x="2592" y="2978"/>
                  </a:lnTo>
                  <a:lnTo>
                    <a:pt x="2604" y="2974"/>
                  </a:lnTo>
                  <a:lnTo>
                    <a:pt x="2618" y="2970"/>
                  </a:lnTo>
                  <a:lnTo>
                    <a:pt x="2634" y="2967"/>
                  </a:lnTo>
                  <a:lnTo>
                    <a:pt x="2666" y="2962"/>
                  </a:lnTo>
                  <a:lnTo>
                    <a:pt x="2698" y="2959"/>
                  </a:lnTo>
                  <a:lnTo>
                    <a:pt x="2729" y="2958"/>
                  </a:lnTo>
                  <a:lnTo>
                    <a:pt x="2759" y="2958"/>
                  </a:lnTo>
                  <a:lnTo>
                    <a:pt x="2791" y="2960"/>
                  </a:lnTo>
                  <a:lnTo>
                    <a:pt x="2822" y="2964"/>
                  </a:lnTo>
                  <a:lnTo>
                    <a:pt x="2852" y="2969"/>
                  </a:lnTo>
                  <a:lnTo>
                    <a:pt x="2883" y="2976"/>
                  </a:lnTo>
                  <a:lnTo>
                    <a:pt x="2900" y="2982"/>
                  </a:lnTo>
                  <a:lnTo>
                    <a:pt x="2914" y="2987"/>
                  </a:lnTo>
                  <a:lnTo>
                    <a:pt x="2918" y="2989"/>
                  </a:lnTo>
                  <a:lnTo>
                    <a:pt x="2921" y="2991"/>
                  </a:lnTo>
                  <a:lnTo>
                    <a:pt x="2924" y="2993"/>
                  </a:lnTo>
                  <a:lnTo>
                    <a:pt x="2925" y="2995"/>
                  </a:lnTo>
                  <a:lnTo>
                    <a:pt x="2925" y="2998"/>
                  </a:lnTo>
                  <a:lnTo>
                    <a:pt x="2923" y="3000"/>
                  </a:lnTo>
                  <a:lnTo>
                    <a:pt x="2921" y="3002"/>
                  </a:lnTo>
                  <a:lnTo>
                    <a:pt x="2917" y="3004"/>
                  </a:lnTo>
                  <a:lnTo>
                    <a:pt x="2906" y="3008"/>
                  </a:lnTo>
                  <a:lnTo>
                    <a:pt x="2891" y="3012"/>
                  </a:lnTo>
                  <a:lnTo>
                    <a:pt x="2881" y="3014"/>
                  </a:lnTo>
                  <a:lnTo>
                    <a:pt x="2872" y="3015"/>
                  </a:lnTo>
                  <a:lnTo>
                    <a:pt x="2867" y="3017"/>
                  </a:lnTo>
                  <a:lnTo>
                    <a:pt x="2864" y="3019"/>
                  </a:lnTo>
                  <a:lnTo>
                    <a:pt x="2861" y="3022"/>
                  </a:lnTo>
                  <a:lnTo>
                    <a:pt x="2860" y="3026"/>
                  </a:lnTo>
                  <a:lnTo>
                    <a:pt x="2860" y="3030"/>
                  </a:lnTo>
                  <a:lnTo>
                    <a:pt x="2863" y="3036"/>
                  </a:lnTo>
                  <a:lnTo>
                    <a:pt x="2867" y="3040"/>
                  </a:lnTo>
                  <a:lnTo>
                    <a:pt x="2873" y="3044"/>
                  </a:lnTo>
                  <a:lnTo>
                    <a:pt x="2881" y="3049"/>
                  </a:lnTo>
                  <a:lnTo>
                    <a:pt x="2889" y="3054"/>
                  </a:lnTo>
                  <a:lnTo>
                    <a:pt x="2896" y="3059"/>
                  </a:lnTo>
                  <a:lnTo>
                    <a:pt x="2904" y="3064"/>
                  </a:lnTo>
                  <a:lnTo>
                    <a:pt x="2911" y="3069"/>
                  </a:lnTo>
                  <a:lnTo>
                    <a:pt x="2917" y="3074"/>
                  </a:lnTo>
                  <a:lnTo>
                    <a:pt x="2921" y="3079"/>
                  </a:lnTo>
                  <a:lnTo>
                    <a:pt x="2924" y="3083"/>
                  </a:lnTo>
                  <a:lnTo>
                    <a:pt x="2926" y="3086"/>
                  </a:lnTo>
                  <a:lnTo>
                    <a:pt x="2926" y="3090"/>
                  </a:lnTo>
                  <a:lnTo>
                    <a:pt x="2926" y="3093"/>
                  </a:lnTo>
                  <a:lnTo>
                    <a:pt x="2924" y="3095"/>
                  </a:lnTo>
                  <a:lnTo>
                    <a:pt x="2922" y="3096"/>
                  </a:lnTo>
                  <a:lnTo>
                    <a:pt x="2919" y="3097"/>
                  </a:lnTo>
                  <a:lnTo>
                    <a:pt x="2915" y="3098"/>
                  </a:lnTo>
                  <a:lnTo>
                    <a:pt x="2910" y="3098"/>
                  </a:lnTo>
                  <a:lnTo>
                    <a:pt x="2899" y="3097"/>
                  </a:lnTo>
                  <a:lnTo>
                    <a:pt x="2887" y="3094"/>
                  </a:lnTo>
                  <a:lnTo>
                    <a:pt x="2861" y="3089"/>
                  </a:lnTo>
                  <a:lnTo>
                    <a:pt x="2835" y="3083"/>
                  </a:lnTo>
                  <a:lnTo>
                    <a:pt x="2809" y="3079"/>
                  </a:lnTo>
                  <a:lnTo>
                    <a:pt x="2783" y="3076"/>
                  </a:lnTo>
                  <a:lnTo>
                    <a:pt x="2764" y="3074"/>
                  </a:lnTo>
                  <a:lnTo>
                    <a:pt x="2745" y="3073"/>
                  </a:lnTo>
                  <a:lnTo>
                    <a:pt x="2725" y="3072"/>
                  </a:lnTo>
                  <a:lnTo>
                    <a:pt x="2706" y="3072"/>
                  </a:lnTo>
                  <a:lnTo>
                    <a:pt x="2685" y="3073"/>
                  </a:lnTo>
                  <a:lnTo>
                    <a:pt x="2670" y="3075"/>
                  </a:lnTo>
                  <a:lnTo>
                    <a:pt x="2664" y="3076"/>
                  </a:lnTo>
                  <a:lnTo>
                    <a:pt x="2658" y="3078"/>
                  </a:lnTo>
                  <a:lnTo>
                    <a:pt x="2654" y="3081"/>
                  </a:lnTo>
                  <a:lnTo>
                    <a:pt x="2650" y="3083"/>
                  </a:lnTo>
                  <a:lnTo>
                    <a:pt x="2646" y="3088"/>
                  </a:lnTo>
                  <a:lnTo>
                    <a:pt x="2643" y="3092"/>
                  </a:lnTo>
                  <a:lnTo>
                    <a:pt x="2641" y="3097"/>
                  </a:lnTo>
                  <a:lnTo>
                    <a:pt x="2639" y="3102"/>
                  </a:lnTo>
                  <a:lnTo>
                    <a:pt x="2636" y="3116"/>
                  </a:lnTo>
                  <a:lnTo>
                    <a:pt x="2634" y="3133"/>
                  </a:lnTo>
                  <a:lnTo>
                    <a:pt x="2632" y="3148"/>
                  </a:lnTo>
                  <a:lnTo>
                    <a:pt x="2631" y="3161"/>
                  </a:lnTo>
                  <a:lnTo>
                    <a:pt x="2628" y="3174"/>
                  </a:lnTo>
                  <a:lnTo>
                    <a:pt x="2627" y="3188"/>
                  </a:lnTo>
                  <a:lnTo>
                    <a:pt x="2625" y="3201"/>
                  </a:lnTo>
                  <a:lnTo>
                    <a:pt x="2623" y="3212"/>
                  </a:lnTo>
                  <a:lnTo>
                    <a:pt x="2621" y="3217"/>
                  </a:lnTo>
                  <a:lnTo>
                    <a:pt x="2618" y="3222"/>
                  </a:lnTo>
                  <a:lnTo>
                    <a:pt x="2615" y="3227"/>
                  </a:lnTo>
                  <a:lnTo>
                    <a:pt x="2611" y="3232"/>
                  </a:lnTo>
                  <a:lnTo>
                    <a:pt x="2606" y="3236"/>
                  </a:lnTo>
                  <a:lnTo>
                    <a:pt x="2600" y="3240"/>
                  </a:lnTo>
                  <a:lnTo>
                    <a:pt x="2593" y="3243"/>
                  </a:lnTo>
                  <a:lnTo>
                    <a:pt x="2585" y="3247"/>
                  </a:lnTo>
                  <a:lnTo>
                    <a:pt x="2575" y="3250"/>
                  </a:lnTo>
                  <a:lnTo>
                    <a:pt x="2563" y="3253"/>
                  </a:lnTo>
                  <a:lnTo>
                    <a:pt x="2551" y="3254"/>
                  </a:lnTo>
                  <a:lnTo>
                    <a:pt x="2536" y="3256"/>
                  </a:lnTo>
                  <a:lnTo>
                    <a:pt x="2520" y="3256"/>
                  </a:lnTo>
                  <a:lnTo>
                    <a:pt x="2503" y="3256"/>
                  </a:lnTo>
                  <a:lnTo>
                    <a:pt x="2487" y="3256"/>
                  </a:lnTo>
                  <a:lnTo>
                    <a:pt x="2471" y="3255"/>
                  </a:lnTo>
                  <a:lnTo>
                    <a:pt x="2454" y="3254"/>
                  </a:lnTo>
                  <a:lnTo>
                    <a:pt x="2439" y="3252"/>
                  </a:lnTo>
                  <a:lnTo>
                    <a:pt x="2423" y="3249"/>
                  </a:lnTo>
                  <a:lnTo>
                    <a:pt x="2408" y="3245"/>
                  </a:lnTo>
                  <a:lnTo>
                    <a:pt x="2395" y="3242"/>
                  </a:lnTo>
                  <a:lnTo>
                    <a:pt x="2382" y="3239"/>
                  </a:lnTo>
                  <a:lnTo>
                    <a:pt x="2382" y="3368"/>
                  </a:lnTo>
                  <a:lnTo>
                    <a:pt x="2382" y="3378"/>
                  </a:lnTo>
                  <a:lnTo>
                    <a:pt x="2381" y="3388"/>
                  </a:lnTo>
                  <a:lnTo>
                    <a:pt x="2380" y="3396"/>
                  </a:lnTo>
                  <a:lnTo>
                    <a:pt x="2378" y="3404"/>
                  </a:lnTo>
                  <a:lnTo>
                    <a:pt x="2376" y="3413"/>
                  </a:lnTo>
                  <a:lnTo>
                    <a:pt x="2373" y="3419"/>
                  </a:lnTo>
                  <a:lnTo>
                    <a:pt x="2369" y="3425"/>
                  </a:lnTo>
                  <a:lnTo>
                    <a:pt x="2364" y="3431"/>
                  </a:lnTo>
                  <a:lnTo>
                    <a:pt x="2359" y="3435"/>
                  </a:lnTo>
                  <a:lnTo>
                    <a:pt x="2353" y="3439"/>
                  </a:lnTo>
                  <a:lnTo>
                    <a:pt x="2345" y="3443"/>
                  </a:lnTo>
                  <a:lnTo>
                    <a:pt x="2337" y="3445"/>
                  </a:lnTo>
                  <a:lnTo>
                    <a:pt x="2328" y="3447"/>
                  </a:lnTo>
                  <a:lnTo>
                    <a:pt x="2318" y="3449"/>
                  </a:lnTo>
                  <a:lnTo>
                    <a:pt x="2307" y="3450"/>
                  </a:lnTo>
                  <a:lnTo>
                    <a:pt x="2295" y="3450"/>
                  </a:lnTo>
                  <a:lnTo>
                    <a:pt x="1791" y="3450"/>
                  </a:lnTo>
                  <a:lnTo>
                    <a:pt x="1789" y="3456"/>
                  </a:lnTo>
                  <a:lnTo>
                    <a:pt x="1786" y="3462"/>
                  </a:lnTo>
                  <a:lnTo>
                    <a:pt x="1782" y="3469"/>
                  </a:lnTo>
                  <a:lnTo>
                    <a:pt x="1777" y="3474"/>
                  </a:lnTo>
                  <a:lnTo>
                    <a:pt x="1773" y="3479"/>
                  </a:lnTo>
                  <a:lnTo>
                    <a:pt x="1768" y="3483"/>
                  </a:lnTo>
                  <a:lnTo>
                    <a:pt x="1762" y="3487"/>
                  </a:lnTo>
                  <a:lnTo>
                    <a:pt x="1757" y="3490"/>
                  </a:lnTo>
                  <a:lnTo>
                    <a:pt x="1745" y="3496"/>
                  </a:lnTo>
                  <a:lnTo>
                    <a:pt x="1732" y="3500"/>
                  </a:lnTo>
                  <a:lnTo>
                    <a:pt x="1718" y="3502"/>
                  </a:lnTo>
                  <a:lnTo>
                    <a:pt x="1705" y="3503"/>
                  </a:lnTo>
                  <a:lnTo>
                    <a:pt x="1692" y="3502"/>
                  </a:lnTo>
                  <a:lnTo>
                    <a:pt x="1678" y="3500"/>
                  </a:lnTo>
                  <a:lnTo>
                    <a:pt x="1665" y="3496"/>
                  </a:lnTo>
                  <a:lnTo>
                    <a:pt x="1652" y="3490"/>
                  </a:lnTo>
                  <a:lnTo>
                    <a:pt x="1647" y="3487"/>
                  </a:lnTo>
                  <a:lnTo>
                    <a:pt x="1641" y="3483"/>
                  </a:lnTo>
                  <a:lnTo>
                    <a:pt x="1636" y="3479"/>
                  </a:lnTo>
                  <a:lnTo>
                    <a:pt x="1632" y="3474"/>
                  </a:lnTo>
                  <a:lnTo>
                    <a:pt x="1628" y="3469"/>
                  </a:lnTo>
                  <a:lnTo>
                    <a:pt x="1624" y="3462"/>
                  </a:lnTo>
                  <a:lnTo>
                    <a:pt x="1621" y="3456"/>
                  </a:lnTo>
                  <a:lnTo>
                    <a:pt x="1619" y="3450"/>
                  </a:lnTo>
                  <a:lnTo>
                    <a:pt x="1116" y="3450"/>
                  </a:lnTo>
                  <a:lnTo>
                    <a:pt x="1102" y="3450"/>
                  </a:lnTo>
                  <a:lnTo>
                    <a:pt x="1091" y="3449"/>
                  </a:lnTo>
                  <a:lnTo>
                    <a:pt x="1081" y="3447"/>
                  </a:lnTo>
                  <a:lnTo>
                    <a:pt x="1072" y="3445"/>
                  </a:lnTo>
                  <a:lnTo>
                    <a:pt x="1064" y="3443"/>
                  </a:lnTo>
                  <a:lnTo>
                    <a:pt x="1057" y="3439"/>
                  </a:lnTo>
                  <a:lnTo>
                    <a:pt x="1051" y="3435"/>
                  </a:lnTo>
                  <a:lnTo>
                    <a:pt x="1045" y="3431"/>
                  </a:lnTo>
                  <a:lnTo>
                    <a:pt x="1040" y="3425"/>
                  </a:lnTo>
                  <a:lnTo>
                    <a:pt x="1036" y="3419"/>
                  </a:lnTo>
                  <a:lnTo>
                    <a:pt x="1033" y="3413"/>
                  </a:lnTo>
                  <a:lnTo>
                    <a:pt x="1031" y="3404"/>
                  </a:lnTo>
                  <a:lnTo>
                    <a:pt x="1029" y="3396"/>
                  </a:lnTo>
                  <a:lnTo>
                    <a:pt x="1028" y="3388"/>
                  </a:lnTo>
                  <a:lnTo>
                    <a:pt x="1027" y="3378"/>
                  </a:lnTo>
                  <a:lnTo>
                    <a:pt x="1027" y="3368"/>
                  </a:lnTo>
                  <a:lnTo>
                    <a:pt x="1027" y="3239"/>
                  </a:lnTo>
                  <a:lnTo>
                    <a:pt x="1014" y="3242"/>
                  </a:lnTo>
                  <a:lnTo>
                    <a:pt x="1002" y="3245"/>
                  </a:lnTo>
                  <a:lnTo>
                    <a:pt x="986" y="3249"/>
                  </a:lnTo>
                  <a:lnTo>
                    <a:pt x="971" y="3252"/>
                  </a:lnTo>
                  <a:lnTo>
                    <a:pt x="955" y="3254"/>
                  </a:lnTo>
                  <a:lnTo>
                    <a:pt x="939" y="3255"/>
                  </a:lnTo>
                  <a:lnTo>
                    <a:pt x="922" y="3256"/>
                  </a:lnTo>
                  <a:lnTo>
                    <a:pt x="906" y="3256"/>
                  </a:lnTo>
                  <a:lnTo>
                    <a:pt x="890" y="3256"/>
                  </a:lnTo>
                  <a:lnTo>
                    <a:pt x="873" y="3256"/>
                  </a:lnTo>
                  <a:lnTo>
                    <a:pt x="859" y="3254"/>
                  </a:lnTo>
                  <a:lnTo>
                    <a:pt x="846" y="3253"/>
                  </a:lnTo>
                  <a:lnTo>
                    <a:pt x="835" y="3250"/>
                  </a:lnTo>
                  <a:lnTo>
                    <a:pt x="825" y="3247"/>
                  </a:lnTo>
                  <a:lnTo>
                    <a:pt x="816" y="3243"/>
                  </a:lnTo>
                  <a:lnTo>
                    <a:pt x="809" y="3240"/>
                  </a:lnTo>
                  <a:lnTo>
                    <a:pt x="803" y="3236"/>
                  </a:lnTo>
                  <a:lnTo>
                    <a:pt x="798" y="3232"/>
                  </a:lnTo>
                  <a:lnTo>
                    <a:pt x="794" y="3227"/>
                  </a:lnTo>
                  <a:lnTo>
                    <a:pt x="791" y="3222"/>
                  </a:lnTo>
                  <a:lnTo>
                    <a:pt x="788" y="3217"/>
                  </a:lnTo>
                  <a:lnTo>
                    <a:pt x="786" y="3212"/>
                  </a:lnTo>
                  <a:lnTo>
                    <a:pt x="784" y="3201"/>
                  </a:lnTo>
                  <a:lnTo>
                    <a:pt x="782" y="3188"/>
                  </a:lnTo>
                  <a:lnTo>
                    <a:pt x="781" y="3174"/>
                  </a:lnTo>
                  <a:lnTo>
                    <a:pt x="779" y="3161"/>
                  </a:lnTo>
                  <a:lnTo>
                    <a:pt x="778" y="3148"/>
                  </a:lnTo>
                  <a:lnTo>
                    <a:pt x="777" y="3133"/>
                  </a:lnTo>
                  <a:lnTo>
                    <a:pt x="774" y="3116"/>
                  </a:lnTo>
                  <a:lnTo>
                    <a:pt x="771" y="3102"/>
                  </a:lnTo>
                  <a:lnTo>
                    <a:pt x="769" y="3097"/>
                  </a:lnTo>
                  <a:lnTo>
                    <a:pt x="767" y="3092"/>
                  </a:lnTo>
                  <a:lnTo>
                    <a:pt x="764" y="3088"/>
                  </a:lnTo>
                  <a:lnTo>
                    <a:pt x="760" y="3083"/>
                  </a:lnTo>
                  <a:lnTo>
                    <a:pt x="756" y="3081"/>
                  </a:lnTo>
                  <a:lnTo>
                    <a:pt x="751" y="3078"/>
                  </a:lnTo>
                  <a:lnTo>
                    <a:pt x="745" y="3076"/>
                  </a:lnTo>
                  <a:lnTo>
                    <a:pt x="739" y="3075"/>
                  </a:lnTo>
                  <a:lnTo>
                    <a:pt x="724" y="3073"/>
                  </a:lnTo>
                  <a:lnTo>
                    <a:pt x="704" y="3072"/>
                  </a:lnTo>
                  <a:lnTo>
                    <a:pt x="684" y="3072"/>
                  </a:lnTo>
                  <a:lnTo>
                    <a:pt x="665" y="3073"/>
                  </a:lnTo>
                  <a:lnTo>
                    <a:pt x="645" y="3074"/>
                  </a:lnTo>
                  <a:lnTo>
                    <a:pt x="626" y="3076"/>
                  </a:lnTo>
                  <a:lnTo>
                    <a:pt x="601" y="3079"/>
                  </a:lnTo>
                  <a:lnTo>
                    <a:pt x="575" y="3083"/>
                  </a:lnTo>
                  <a:lnTo>
                    <a:pt x="549" y="3089"/>
                  </a:lnTo>
                  <a:lnTo>
                    <a:pt x="522" y="3094"/>
                  </a:lnTo>
                  <a:lnTo>
                    <a:pt x="510" y="3097"/>
                  </a:lnTo>
                  <a:lnTo>
                    <a:pt x="499" y="3098"/>
                  </a:lnTo>
                  <a:lnTo>
                    <a:pt x="495" y="3098"/>
                  </a:lnTo>
                  <a:lnTo>
                    <a:pt x="491" y="3097"/>
                  </a:lnTo>
                  <a:lnTo>
                    <a:pt x="488" y="3096"/>
                  </a:lnTo>
                  <a:lnTo>
                    <a:pt x="486" y="3095"/>
                  </a:lnTo>
                  <a:lnTo>
                    <a:pt x="484" y="3093"/>
                  </a:lnTo>
                  <a:lnTo>
                    <a:pt x="484" y="3090"/>
                  </a:lnTo>
                  <a:lnTo>
                    <a:pt x="485" y="3086"/>
                  </a:lnTo>
                  <a:lnTo>
                    <a:pt x="486" y="3083"/>
                  </a:lnTo>
                  <a:lnTo>
                    <a:pt x="489" y="3079"/>
                  </a:lnTo>
                  <a:lnTo>
                    <a:pt x="493" y="3074"/>
                  </a:lnTo>
                  <a:lnTo>
                    <a:pt x="499" y="3069"/>
                  </a:lnTo>
                  <a:lnTo>
                    <a:pt x="505" y="3064"/>
                  </a:lnTo>
                  <a:lnTo>
                    <a:pt x="513" y="3059"/>
                  </a:lnTo>
                  <a:lnTo>
                    <a:pt x="521" y="3054"/>
                  </a:lnTo>
                  <a:lnTo>
                    <a:pt x="528" y="3049"/>
                  </a:lnTo>
                  <a:lnTo>
                    <a:pt x="536" y="3044"/>
                  </a:lnTo>
                  <a:lnTo>
                    <a:pt x="543" y="3040"/>
                  </a:lnTo>
                  <a:lnTo>
                    <a:pt x="548" y="3036"/>
                  </a:lnTo>
                  <a:lnTo>
                    <a:pt x="551" y="3030"/>
                  </a:lnTo>
                  <a:lnTo>
                    <a:pt x="552" y="3026"/>
                  </a:lnTo>
                  <a:lnTo>
                    <a:pt x="551" y="3023"/>
                  </a:lnTo>
                  <a:lnTo>
                    <a:pt x="549" y="3019"/>
                  </a:lnTo>
                  <a:lnTo>
                    <a:pt x="546" y="3017"/>
                  </a:lnTo>
                  <a:lnTo>
                    <a:pt x="541" y="3016"/>
                  </a:lnTo>
                  <a:lnTo>
                    <a:pt x="531" y="3014"/>
                  </a:lnTo>
                  <a:lnTo>
                    <a:pt x="521" y="3012"/>
                  </a:lnTo>
                  <a:lnTo>
                    <a:pt x="506" y="3008"/>
                  </a:lnTo>
                  <a:lnTo>
                    <a:pt x="496" y="3004"/>
                  </a:lnTo>
                  <a:lnTo>
                    <a:pt x="492" y="3002"/>
                  </a:lnTo>
                  <a:lnTo>
                    <a:pt x="490" y="3000"/>
                  </a:lnTo>
                  <a:lnTo>
                    <a:pt x="489" y="2998"/>
                  </a:lnTo>
                  <a:lnTo>
                    <a:pt x="489" y="2996"/>
                  </a:lnTo>
                  <a:lnTo>
                    <a:pt x="490" y="2994"/>
                  </a:lnTo>
                  <a:lnTo>
                    <a:pt x="492" y="2991"/>
                  </a:lnTo>
                  <a:lnTo>
                    <a:pt x="495" y="2989"/>
                  </a:lnTo>
                  <a:lnTo>
                    <a:pt x="500" y="2987"/>
                  </a:lnTo>
                  <a:lnTo>
                    <a:pt x="512" y="2982"/>
                  </a:lnTo>
                  <a:lnTo>
                    <a:pt x="529" y="2976"/>
                  </a:lnTo>
                  <a:lnTo>
                    <a:pt x="560" y="2969"/>
                  </a:lnTo>
                  <a:lnTo>
                    <a:pt x="590" y="2964"/>
                  </a:lnTo>
                  <a:lnTo>
                    <a:pt x="622" y="2961"/>
                  </a:lnTo>
                  <a:lnTo>
                    <a:pt x="654" y="2959"/>
                  </a:lnTo>
                  <a:lnTo>
                    <a:pt x="683" y="2958"/>
                  </a:lnTo>
                  <a:lnTo>
                    <a:pt x="715" y="2960"/>
                  </a:lnTo>
                  <a:lnTo>
                    <a:pt x="746" y="2963"/>
                  </a:lnTo>
                  <a:lnTo>
                    <a:pt x="779" y="2967"/>
                  </a:lnTo>
                  <a:lnTo>
                    <a:pt x="795" y="2971"/>
                  </a:lnTo>
                  <a:lnTo>
                    <a:pt x="808" y="2974"/>
                  </a:lnTo>
                  <a:lnTo>
                    <a:pt x="821" y="2978"/>
                  </a:lnTo>
                  <a:lnTo>
                    <a:pt x="831" y="2983"/>
                  </a:lnTo>
                  <a:lnTo>
                    <a:pt x="839" y="2988"/>
                  </a:lnTo>
                  <a:lnTo>
                    <a:pt x="846" y="2993"/>
                  </a:lnTo>
                  <a:lnTo>
                    <a:pt x="852" y="2998"/>
                  </a:lnTo>
                  <a:lnTo>
                    <a:pt x="856" y="3003"/>
                  </a:lnTo>
                  <a:lnTo>
                    <a:pt x="860" y="3009"/>
                  </a:lnTo>
                  <a:lnTo>
                    <a:pt x="863" y="3015"/>
                  </a:lnTo>
                  <a:lnTo>
                    <a:pt x="865" y="3021"/>
                  </a:lnTo>
                  <a:lnTo>
                    <a:pt x="866" y="3027"/>
                  </a:lnTo>
                  <a:lnTo>
                    <a:pt x="868" y="3042"/>
                  </a:lnTo>
                  <a:lnTo>
                    <a:pt x="870" y="3057"/>
                  </a:lnTo>
                  <a:lnTo>
                    <a:pt x="871" y="3079"/>
                  </a:lnTo>
                  <a:lnTo>
                    <a:pt x="872" y="3100"/>
                  </a:lnTo>
                  <a:lnTo>
                    <a:pt x="872" y="3108"/>
                  </a:lnTo>
                  <a:lnTo>
                    <a:pt x="873" y="3115"/>
                  </a:lnTo>
                  <a:lnTo>
                    <a:pt x="875" y="3121"/>
                  </a:lnTo>
                  <a:lnTo>
                    <a:pt x="876" y="3127"/>
                  </a:lnTo>
                  <a:lnTo>
                    <a:pt x="880" y="3132"/>
                  </a:lnTo>
                  <a:lnTo>
                    <a:pt x="883" y="3136"/>
                  </a:lnTo>
                  <a:lnTo>
                    <a:pt x="888" y="3139"/>
                  </a:lnTo>
                  <a:lnTo>
                    <a:pt x="893" y="3142"/>
                  </a:lnTo>
                  <a:lnTo>
                    <a:pt x="900" y="3144"/>
                  </a:lnTo>
                  <a:lnTo>
                    <a:pt x="908" y="3145"/>
                  </a:lnTo>
                  <a:lnTo>
                    <a:pt x="917" y="3145"/>
                  </a:lnTo>
                  <a:lnTo>
                    <a:pt x="928" y="3144"/>
                  </a:lnTo>
                  <a:lnTo>
                    <a:pt x="955" y="3142"/>
                  </a:lnTo>
                  <a:lnTo>
                    <a:pt x="980" y="3137"/>
                  </a:lnTo>
                  <a:lnTo>
                    <a:pt x="1006" y="3132"/>
                  </a:lnTo>
                  <a:lnTo>
                    <a:pt x="1030" y="3125"/>
                  </a:lnTo>
                  <a:lnTo>
                    <a:pt x="1027" y="2781"/>
                  </a:lnTo>
                  <a:lnTo>
                    <a:pt x="1020" y="2783"/>
                  </a:lnTo>
                  <a:lnTo>
                    <a:pt x="1013" y="2785"/>
                  </a:lnTo>
                  <a:lnTo>
                    <a:pt x="1004" y="2788"/>
                  </a:lnTo>
                  <a:lnTo>
                    <a:pt x="995" y="2790"/>
                  </a:lnTo>
                  <a:lnTo>
                    <a:pt x="985" y="2793"/>
                  </a:lnTo>
                  <a:lnTo>
                    <a:pt x="976" y="2795"/>
                  </a:lnTo>
                  <a:lnTo>
                    <a:pt x="957" y="2798"/>
                  </a:lnTo>
                  <a:lnTo>
                    <a:pt x="938" y="2801"/>
                  </a:lnTo>
                  <a:lnTo>
                    <a:pt x="918" y="2802"/>
                  </a:lnTo>
                  <a:lnTo>
                    <a:pt x="899" y="2803"/>
                  </a:lnTo>
                  <a:lnTo>
                    <a:pt x="879" y="2804"/>
                  </a:lnTo>
                  <a:lnTo>
                    <a:pt x="858" y="2803"/>
                  </a:lnTo>
                  <a:lnTo>
                    <a:pt x="838" y="2802"/>
                  </a:lnTo>
                  <a:lnTo>
                    <a:pt x="817" y="2799"/>
                  </a:lnTo>
                  <a:lnTo>
                    <a:pt x="801" y="2797"/>
                  </a:lnTo>
                  <a:lnTo>
                    <a:pt x="788" y="2793"/>
                  </a:lnTo>
                  <a:lnTo>
                    <a:pt x="783" y="2791"/>
                  </a:lnTo>
                  <a:lnTo>
                    <a:pt x="778" y="2788"/>
                  </a:lnTo>
                  <a:lnTo>
                    <a:pt x="774" y="2785"/>
                  </a:lnTo>
                  <a:lnTo>
                    <a:pt x="770" y="2782"/>
                  </a:lnTo>
                  <a:lnTo>
                    <a:pt x="767" y="2778"/>
                  </a:lnTo>
                  <a:lnTo>
                    <a:pt x="764" y="2773"/>
                  </a:lnTo>
                  <a:lnTo>
                    <a:pt x="761" y="2768"/>
                  </a:lnTo>
                  <a:lnTo>
                    <a:pt x="759" y="2762"/>
                  </a:lnTo>
                  <a:lnTo>
                    <a:pt x="756" y="2749"/>
                  </a:lnTo>
                  <a:lnTo>
                    <a:pt x="754" y="2732"/>
                  </a:lnTo>
                  <a:lnTo>
                    <a:pt x="750" y="2667"/>
                  </a:lnTo>
                  <a:lnTo>
                    <a:pt x="749" y="2652"/>
                  </a:lnTo>
                  <a:lnTo>
                    <a:pt x="748" y="2642"/>
                  </a:lnTo>
                  <a:lnTo>
                    <a:pt x="746" y="2639"/>
                  </a:lnTo>
                  <a:lnTo>
                    <a:pt x="745" y="2635"/>
                  </a:lnTo>
                  <a:lnTo>
                    <a:pt x="743" y="2633"/>
                  </a:lnTo>
                  <a:lnTo>
                    <a:pt x="741" y="2631"/>
                  </a:lnTo>
                  <a:lnTo>
                    <a:pt x="736" y="2628"/>
                  </a:lnTo>
                  <a:lnTo>
                    <a:pt x="730" y="2626"/>
                  </a:lnTo>
                  <a:lnTo>
                    <a:pt x="722" y="2625"/>
                  </a:lnTo>
                  <a:lnTo>
                    <a:pt x="712" y="2623"/>
                  </a:lnTo>
                  <a:lnTo>
                    <a:pt x="695" y="2622"/>
                  </a:lnTo>
                  <a:lnTo>
                    <a:pt x="679" y="2621"/>
                  </a:lnTo>
                  <a:lnTo>
                    <a:pt x="663" y="2621"/>
                  </a:lnTo>
                  <a:lnTo>
                    <a:pt x="646" y="2621"/>
                  </a:lnTo>
                  <a:lnTo>
                    <a:pt x="614" y="2622"/>
                  </a:lnTo>
                  <a:lnTo>
                    <a:pt x="580" y="2625"/>
                  </a:lnTo>
                  <a:lnTo>
                    <a:pt x="551" y="2628"/>
                  </a:lnTo>
                  <a:lnTo>
                    <a:pt x="522" y="2632"/>
                  </a:lnTo>
                  <a:lnTo>
                    <a:pt x="493" y="2637"/>
                  </a:lnTo>
                  <a:lnTo>
                    <a:pt x="464" y="2643"/>
                  </a:lnTo>
                  <a:lnTo>
                    <a:pt x="455" y="2645"/>
                  </a:lnTo>
                  <a:lnTo>
                    <a:pt x="446" y="2645"/>
                  </a:lnTo>
                  <a:lnTo>
                    <a:pt x="442" y="2644"/>
                  </a:lnTo>
                  <a:lnTo>
                    <a:pt x="439" y="2643"/>
                  </a:lnTo>
                  <a:lnTo>
                    <a:pt x="436" y="2642"/>
                  </a:lnTo>
                  <a:lnTo>
                    <a:pt x="434" y="2640"/>
                  </a:lnTo>
                  <a:lnTo>
                    <a:pt x="432" y="2638"/>
                  </a:lnTo>
                  <a:lnTo>
                    <a:pt x="431" y="2636"/>
                  </a:lnTo>
                  <a:lnTo>
                    <a:pt x="431" y="2633"/>
                  </a:lnTo>
                  <a:lnTo>
                    <a:pt x="432" y="2630"/>
                  </a:lnTo>
                  <a:lnTo>
                    <a:pt x="433" y="2626"/>
                  </a:lnTo>
                  <a:lnTo>
                    <a:pt x="436" y="2622"/>
                  </a:lnTo>
                  <a:lnTo>
                    <a:pt x="440" y="2618"/>
                  </a:lnTo>
                  <a:lnTo>
                    <a:pt x="445" y="2614"/>
                  </a:lnTo>
                  <a:lnTo>
                    <a:pt x="454" y="2608"/>
                  </a:lnTo>
                  <a:lnTo>
                    <a:pt x="463" y="2601"/>
                  </a:lnTo>
                  <a:lnTo>
                    <a:pt x="472" y="2595"/>
                  </a:lnTo>
                  <a:lnTo>
                    <a:pt x="482" y="2590"/>
                  </a:lnTo>
                  <a:lnTo>
                    <a:pt x="487" y="2587"/>
                  </a:lnTo>
                  <a:lnTo>
                    <a:pt x="491" y="2583"/>
                  </a:lnTo>
                  <a:lnTo>
                    <a:pt x="493" y="2580"/>
                  </a:lnTo>
                  <a:lnTo>
                    <a:pt x="494" y="2577"/>
                  </a:lnTo>
                  <a:lnTo>
                    <a:pt x="494" y="2574"/>
                  </a:lnTo>
                  <a:lnTo>
                    <a:pt x="492" y="2571"/>
                  </a:lnTo>
                  <a:lnTo>
                    <a:pt x="489" y="2569"/>
                  </a:lnTo>
                  <a:lnTo>
                    <a:pt x="485" y="2567"/>
                  </a:lnTo>
                  <a:lnTo>
                    <a:pt x="477" y="2566"/>
                  </a:lnTo>
                  <a:lnTo>
                    <a:pt x="471" y="2565"/>
                  </a:lnTo>
                  <a:lnTo>
                    <a:pt x="455" y="2562"/>
                  </a:lnTo>
                  <a:lnTo>
                    <a:pt x="443" y="2558"/>
                  </a:lnTo>
                  <a:lnTo>
                    <a:pt x="438" y="2556"/>
                  </a:lnTo>
                  <a:lnTo>
                    <a:pt x="435" y="2554"/>
                  </a:lnTo>
                  <a:lnTo>
                    <a:pt x="432" y="2552"/>
                  </a:lnTo>
                  <a:lnTo>
                    <a:pt x="431" y="2549"/>
                  </a:lnTo>
                  <a:lnTo>
                    <a:pt x="430" y="2547"/>
                  </a:lnTo>
                  <a:lnTo>
                    <a:pt x="430" y="2545"/>
                  </a:lnTo>
                  <a:lnTo>
                    <a:pt x="431" y="2543"/>
                  </a:lnTo>
                  <a:lnTo>
                    <a:pt x="433" y="2541"/>
                  </a:lnTo>
                  <a:lnTo>
                    <a:pt x="439" y="2536"/>
                  </a:lnTo>
                  <a:lnTo>
                    <a:pt x="449" y="2533"/>
                  </a:lnTo>
                  <a:lnTo>
                    <a:pt x="465" y="2528"/>
                  </a:lnTo>
                  <a:lnTo>
                    <a:pt x="482" y="2524"/>
                  </a:lnTo>
                  <a:lnTo>
                    <a:pt x="498" y="2521"/>
                  </a:lnTo>
                  <a:lnTo>
                    <a:pt x="515" y="2518"/>
                  </a:lnTo>
                  <a:lnTo>
                    <a:pt x="548" y="2514"/>
                  </a:lnTo>
                  <a:lnTo>
                    <a:pt x="580" y="2511"/>
                  </a:lnTo>
                  <a:lnTo>
                    <a:pt x="614" y="2509"/>
                  </a:lnTo>
                  <a:lnTo>
                    <a:pt x="647" y="2509"/>
                  </a:lnTo>
                  <a:lnTo>
                    <a:pt x="682" y="2511"/>
                  </a:lnTo>
                  <a:lnTo>
                    <a:pt x="717" y="2514"/>
                  </a:lnTo>
                  <a:lnTo>
                    <a:pt x="752" y="2519"/>
                  </a:lnTo>
                  <a:lnTo>
                    <a:pt x="788" y="2526"/>
                  </a:lnTo>
                  <a:lnTo>
                    <a:pt x="800" y="2529"/>
                  </a:lnTo>
                  <a:lnTo>
                    <a:pt x="810" y="2533"/>
                  </a:lnTo>
                  <a:lnTo>
                    <a:pt x="819" y="2537"/>
                  </a:lnTo>
                  <a:lnTo>
                    <a:pt x="827" y="2542"/>
                  </a:lnTo>
                  <a:lnTo>
                    <a:pt x="830" y="2546"/>
                  </a:lnTo>
                  <a:lnTo>
                    <a:pt x="832" y="2551"/>
                  </a:lnTo>
                  <a:lnTo>
                    <a:pt x="834" y="2556"/>
                  </a:lnTo>
                  <a:lnTo>
                    <a:pt x="836" y="2562"/>
                  </a:lnTo>
                  <a:lnTo>
                    <a:pt x="839" y="2576"/>
                  </a:lnTo>
                  <a:lnTo>
                    <a:pt x="841" y="2595"/>
                  </a:lnTo>
                  <a:lnTo>
                    <a:pt x="844" y="2642"/>
                  </a:lnTo>
                  <a:lnTo>
                    <a:pt x="845" y="2659"/>
                  </a:lnTo>
                  <a:lnTo>
                    <a:pt x="846" y="2671"/>
                  </a:lnTo>
                  <a:lnTo>
                    <a:pt x="847" y="2676"/>
                  </a:lnTo>
                  <a:lnTo>
                    <a:pt x="848" y="2681"/>
                  </a:lnTo>
                  <a:lnTo>
                    <a:pt x="850" y="2684"/>
                  </a:lnTo>
                  <a:lnTo>
                    <a:pt x="852" y="2687"/>
                  </a:lnTo>
                  <a:lnTo>
                    <a:pt x="855" y="2690"/>
                  </a:lnTo>
                  <a:lnTo>
                    <a:pt x="859" y="2692"/>
                  </a:lnTo>
                  <a:lnTo>
                    <a:pt x="863" y="2693"/>
                  </a:lnTo>
                  <a:lnTo>
                    <a:pt x="868" y="2694"/>
                  </a:lnTo>
                  <a:lnTo>
                    <a:pt x="883" y="2695"/>
                  </a:lnTo>
                  <a:lnTo>
                    <a:pt x="900" y="2694"/>
                  </a:lnTo>
                  <a:lnTo>
                    <a:pt x="916" y="2693"/>
                  </a:lnTo>
                  <a:lnTo>
                    <a:pt x="932" y="2691"/>
                  </a:lnTo>
                  <a:lnTo>
                    <a:pt x="949" y="2688"/>
                  </a:lnTo>
                  <a:lnTo>
                    <a:pt x="965" y="2685"/>
                  </a:lnTo>
                  <a:lnTo>
                    <a:pt x="981" y="2681"/>
                  </a:lnTo>
                  <a:lnTo>
                    <a:pt x="997" y="2677"/>
                  </a:lnTo>
                  <a:lnTo>
                    <a:pt x="1012" y="2672"/>
                  </a:lnTo>
                  <a:lnTo>
                    <a:pt x="1027" y="2666"/>
                  </a:lnTo>
                  <a:lnTo>
                    <a:pt x="1027" y="2627"/>
                  </a:lnTo>
                  <a:lnTo>
                    <a:pt x="1027" y="2617"/>
                  </a:lnTo>
                  <a:lnTo>
                    <a:pt x="1028" y="2608"/>
                  </a:lnTo>
                  <a:lnTo>
                    <a:pt x="1029" y="2598"/>
                  </a:lnTo>
                  <a:lnTo>
                    <a:pt x="1030" y="2591"/>
                  </a:lnTo>
                  <a:lnTo>
                    <a:pt x="1033" y="2584"/>
                  </a:lnTo>
                  <a:lnTo>
                    <a:pt x="1035" y="2578"/>
                  </a:lnTo>
                  <a:lnTo>
                    <a:pt x="1039" y="2572"/>
                  </a:lnTo>
                  <a:lnTo>
                    <a:pt x="1043" y="2568"/>
                  </a:lnTo>
                  <a:lnTo>
                    <a:pt x="1048" y="2564"/>
                  </a:lnTo>
                  <a:lnTo>
                    <a:pt x="1053" y="2560"/>
                  </a:lnTo>
                  <a:lnTo>
                    <a:pt x="1058" y="2558"/>
                  </a:lnTo>
                  <a:lnTo>
                    <a:pt x="1064" y="2556"/>
                  </a:lnTo>
                  <a:lnTo>
                    <a:pt x="1071" y="2554"/>
                  </a:lnTo>
                  <a:lnTo>
                    <a:pt x="1078" y="2553"/>
                  </a:lnTo>
                  <a:lnTo>
                    <a:pt x="1086" y="2552"/>
                  </a:lnTo>
                  <a:lnTo>
                    <a:pt x="1094" y="2551"/>
                  </a:lnTo>
                  <a:lnTo>
                    <a:pt x="1094" y="2476"/>
                  </a:lnTo>
                  <a:lnTo>
                    <a:pt x="1094" y="2467"/>
                  </a:lnTo>
                  <a:lnTo>
                    <a:pt x="1102" y="2471"/>
                  </a:lnTo>
                  <a:lnTo>
                    <a:pt x="1134" y="2489"/>
                  </a:lnTo>
                  <a:lnTo>
                    <a:pt x="1134" y="2430"/>
                  </a:lnTo>
                  <a:lnTo>
                    <a:pt x="1134" y="2420"/>
                  </a:lnTo>
                  <a:lnTo>
                    <a:pt x="1143" y="2426"/>
                  </a:lnTo>
                  <a:lnTo>
                    <a:pt x="1175" y="2451"/>
                  </a:lnTo>
                  <a:lnTo>
                    <a:pt x="1175" y="2376"/>
                  </a:lnTo>
                  <a:lnTo>
                    <a:pt x="1175" y="2366"/>
                  </a:lnTo>
                  <a:lnTo>
                    <a:pt x="1191" y="2375"/>
                  </a:lnTo>
                  <a:lnTo>
                    <a:pt x="1206" y="2384"/>
                  </a:lnTo>
                  <a:lnTo>
                    <a:pt x="1223" y="2392"/>
                  </a:lnTo>
                  <a:lnTo>
                    <a:pt x="1239" y="2398"/>
                  </a:lnTo>
                  <a:lnTo>
                    <a:pt x="1255" y="2403"/>
                  </a:lnTo>
                  <a:lnTo>
                    <a:pt x="1271" y="2406"/>
                  </a:lnTo>
                  <a:lnTo>
                    <a:pt x="1288" y="2410"/>
                  </a:lnTo>
                  <a:lnTo>
                    <a:pt x="1304" y="2412"/>
                  </a:lnTo>
                  <a:lnTo>
                    <a:pt x="1320" y="2413"/>
                  </a:lnTo>
                  <a:lnTo>
                    <a:pt x="1338" y="2413"/>
                  </a:lnTo>
                  <a:lnTo>
                    <a:pt x="1354" y="2413"/>
                  </a:lnTo>
                  <a:lnTo>
                    <a:pt x="1371" y="2412"/>
                  </a:lnTo>
                  <a:lnTo>
                    <a:pt x="1389" y="2411"/>
                  </a:lnTo>
                  <a:lnTo>
                    <a:pt x="1406" y="2409"/>
                  </a:lnTo>
                  <a:lnTo>
                    <a:pt x="1424" y="2406"/>
                  </a:lnTo>
                  <a:lnTo>
                    <a:pt x="1441" y="2403"/>
                  </a:lnTo>
                  <a:lnTo>
                    <a:pt x="1463" y="2400"/>
                  </a:lnTo>
                  <a:lnTo>
                    <a:pt x="1484" y="2398"/>
                  </a:lnTo>
                  <a:lnTo>
                    <a:pt x="1504" y="2397"/>
                  </a:lnTo>
                  <a:lnTo>
                    <a:pt x="1524" y="2398"/>
                  </a:lnTo>
                  <a:lnTo>
                    <a:pt x="1542" y="2399"/>
                  </a:lnTo>
                  <a:lnTo>
                    <a:pt x="1561" y="2402"/>
                  </a:lnTo>
                  <a:lnTo>
                    <a:pt x="1579" y="2406"/>
                  </a:lnTo>
                  <a:lnTo>
                    <a:pt x="1596" y="2412"/>
                  </a:lnTo>
                  <a:lnTo>
                    <a:pt x="1613" y="2418"/>
                  </a:lnTo>
                  <a:lnTo>
                    <a:pt x="1628" y="2426"/>
                  </a:lnTo>
                  <a:lnTo>
                    <a:pt x="1643" y="2436"/>
                  </a:lnTo>
                  <a:lnTo>
                    <a:pt x="1657" y="2448"/>
                  </a:lnTo>
                  <a:lnTo>
                    <a:pt x="1671" y="2460"/>
                  </a:lnTo>
                  <a:lnTo>
                    <a:pt x="1683" y="2474"/>
                  </a:lnTo>
                  <a:lnTo>
                    <a:pt x="1695" y="2489"/>
                  </a:lnTo>
                  <a:lnTo>
                    <a:pt x="1705" y="2506"/>
                  </a:lnTo>
                  <a:close/>
                  <a:moveTo>
                    <a:pt x="1244" y="2794"/>
                  </a:moveTo>
                  <a:lnTo>
                    <a:pt x="1244" y="2802"/>
                  </a:lnTo>
                  <a:lnTo>
                    <a:pt x="1244" y="2809"/>
                  </a:lnTo>
                  <a:lnTo>
                    <a:pt x="1244" y="2815"/>
                  </a:lnTo>
                  <a:lnTo>
                    <a:pt x="1244" y="2822"/>
                  </a:lnTo>
                  <a:lnTo>
                    <a:pt x="1243" y="2826"/>
                  </a:lnTo>
                  <a:lnTo>
                    <a:pt x="1243" y="2830"/>
                  </a:lnTo>
                  <a:lnTo>
                    <a:pt x="1243" y="2833"/>
                  </a:lnTo>
                  <a:lnTo>
                    <a:pt x="1242" y="2835"/>
                  </a:lnTo>
                  <a:lnTo>
                    <a:pt x="1242" y="2836"/>
                  </a:lnTo>
                  <a:lnTo>
                    <a:pt x="1241" y="2838"/>
                  </a:lnTo>
                  <a:lnTo>
                    <a:pt x="1240" y="2839"/>
                  </a:lnTo>
                  <a:lnTo>
                    <a:pt x="1238" y="2839"/>
                  </a:lnTo>
                  <a:lnTo>
                    <a:pt x="1237" y="2839"/>
                  </a:lnTo>
                  <a:lnTo>
                    <a:pt x="1236" y="2840"/>
                  </a:lnTo>
                  <a:lnTo>
                    <a:pt x="1235" y="2840"/>
                  </a:lnTo>
                  <a:lnTo>
                    <a:pt x="1234" y="2840"/>
                  </a:lnTo>
                  <a:lnTo>
                    <a:pt x="1233" y="2840"/>
                  </a:lnTo>
                  <a:lnTo>
                    <a:pt x="1232" y="2840"/>
                  </a:lnTo>
                  <a:lnTo>
                    <a:pt x="1232" y="2841"/>
                  </a:lnTo>
                  <a:lnTo>
                    <a:pt x="1233" y="2842"/>
                  </a:lnTo>
                  <a:lnTo>
                    <a:pt x="1234" y="2842"/>
                  </a:lnTo>
                  <a:lnTo>
                    <a:pt x="1235" y="2842"/>
                  </a:lnTo>
                  <a:lnTo>
                    <a:pt x="1237" y="2842"/>
                  </a:lnTo>
                  <a:lnTo>
                    <a:pt x="1239" y="2842"/>
                  </a:lnTo>
                  <a:lnTo>
                    <a:pt x="1242" y="2842"/>
                  </a:lnTo>
                  <a:lnTo>
                    <a:pt x="1244" y="2842"/>
                  </a:lnTo>
                  <a:lnTo>
                    <a:pt x="1247" y="2842"/>
                  </a:lnTo>
                  <a:lnTo>
                    <a:pt x="1249" y="2842"/>
                  </a:lnTo>
                  <a:lnTo>
                    <a:pt x="1250" y="2842"/>
                  </a:lnTo>
                  <a:lnTo>
                    <a:pt x="1251" y="2842"/>
                  </a:lnTo>
                  <a:lnTo>
                    <a:pt x="1253" y="2842"/>
                  </a:lnTo>
                  <a:lnTo>
                    <a:pt x="1255" y="2842"/>
                  </a:lnTo>
                  <a:lnTo>
                    <a:pt x="1258" y="2842"/>
                  </a:lnTo>
                  <a:lnTo>
                    <a:pt x="1261" y="2842"/>
                  </a:lnTo>
                  <a:lnTo>
                    <a:pt x="1264" y="2843"/>
                  </a:lnTo>
                  <a:lnTo>
                    <a:pt x="1267" y="2843"/>
                  </a:lnTo>
                  <a:lnTo>
                    <a:pt x="1271" y="2843"/>
                  </a:lnTo>
                  <a:lnTo>
                    <a:pt x="1276" y="2843"/>
                  </a:lnTo>
                  <a:lnTo>
                    <a:pt x="1280" y="2843"/>
                  </a:lnTo>
                  <a:lnTo>
                    <a:pt x="1284" y="2843"/>
                  </a:lnTo>
                  <a:lnTo>
                    <a:pt x="1287" y="2843"/>
                  </a:lnTo>
                  <a:lnTo>
                    <a:pt x="1297" y="2843"/>
                  </a:lnTo>
                  <a:lnTo>
                    <a:pt x="1305" y="2842"/>
                  </a:lnTo>
                  <a:lnTo>
                    <a:pt x="1313" y="2840"/>
                  </a:lnTo>
                  <a:lnTo>
                    <a:pt x="1319" y="2837"/>
                  </a:lnTo>
                  <a:lnTo>
                    <a:pt x="1325" y="2834"/>
                  </a:lnTo>
                  <a:lnTo>
                    <a:pt x="1330" y="2831"/>
                  </a:lnTo>
                  <a:lnTo>
                    <a:pt x="1334" y="2828"/>
                  </a:lnTo>
                  <a:lnTo>
                    <a:pt x="1337" y="2825"/>
                  </a:lnTo>
                  <a:lnTo>
                    <a:pt x="1340" y="2821"/>
                  </a:lnTo>
                  <a:lnTo>
                    <a:pt x="1343" y="2816"/>
                  </a:lnTo>
                  <a:lnTo>
                    <a:pt x="1346" y="2811"/>
                  </a:lnTo>
                  <a:lnTo>
                    <a:pt x="1349" y="2805"/>
                  </a:lnTo>
                  <a:lnTo>
                    <a:pt x="1351" y="2799"/>
                  </a:lnTo>
                  <a:lnTo>
                    <a:pt x="1353" y="2793"/>
                  </a:lnTo>
                  <a:lnTo>
                    <a:pt x="1354" y="2786"/>
                  </a:lnTo>
                  <a:lnTo>
                    <a:pt x="1354" y="2779"/>
                  </a:lnTo>
                  <a:lnTo>
                    <a:pt x="1354" y="2770"/>
                  </a:lnTo>
                  <a:lnTo>
                    <a:pt x="1352" y="2761"/>
                  </a:lnTo>
                  <a:lnTo>
                    <a:pt x="1349" y="2753"/>
                  </a:lnTo>
                  <a:lnTo>
                    <a:pt x="1346" y="2747"/>
                  </a:lnTo>
                  <a:lnTo>
                    <a:pt x="1343" y="2742"/>
                  </a:lnTo>
                  <a:lnTo>
                    <a:pt x="1339" y="2737"/>
                  </a:lnTo>
                  <a:lnTo>
                    <a:pt x="1333" y="2732"/>
                  </a:lnTo>
                  <a:lnTo>
                    <a:pt x="1325" y="2727"/>
                  </a:lnTo>
                  <a:lnTo>
                    <a:pt x="1318" y="2724"/>
                  </a:lnTo>
                  <a:lnTo>
                    <a:pt x="1311" y="2722"/>
                  </a:lnTo>
                  <a:lnTo>
                    <a:pt x="1304" y="2720"/>
                  </a:lnTo>
                  <a:lnTo>
                    <a:pt x="1297" y="2719"/>
                  </a:lnTo>
                  <a:lnTo>
                    <a:pt x="1291" y="2719"/>
                  </a:lnTo>
                  <a:lnTo>
                    <a:pt x="1284" y="2719"/>
                  </a:lnTo>
                  <a:lnTo>
                    <a:pt x="1278" y="2719"/>
                  </a:lnTo>
                  <a:lnTo>
                    <a:pt x="1273" y="2719"/>
                  </a:lnTo>
                  <a:lnTo>
                    <a:pt x="1269" y="2719"/>
                  </a:lnTo>
                  <a:lnTo>
                    <a:pt x="1265" y="2719"/>
                  </a:lnTo>
                  <a:lnTo>
                    <a:pt x="1262" y="2719"/>
                  </a:lnTo>
                  <a:lnTo>
                    <a:pt x="1259" y="2719"/>
                  </a:lnTo>
                  <a:lnTo>
                    <a:pt x="1256" y="2719"/>
                  </a:lnTo>
                  <a:lnTo>
                    <a:pt x="1253" y="2719"/>
                  </a:lnTo>
                  <a:lnTo>
                    <a:pt x="1252" y="2719"/>
                  </a:lnTo>
                  <a:lnTo>
                    <a:pt x="1251" y="2719"/>
                  </a:lnTo>
                  <a:lnTo>
                    <a:pt x="1250" y="2719"/>
                  </a:lnTo>
                  <a:lnTo>
                    <a:pt x="1248" y="2719"/>
                  </a:lnTo>
                  <a:lnTo>
                    <a:pt x="1246" y="2719"/>
                  </a:lnTo>
                  <a:lnTo>
                    <a:pt x="1244" y="2719"/>
                  </a:lnTo>
                  <a:lnTo>
                    <a:pt x="1241" y="2719"/>
                  </a:lnTo>
                  <a:lnTo>
                    <a:pt x="1238" y="2719"/>
                  </a:lnTo>
                  <a:lnTo>
                    <a:pt x="1235" y="2719"/>
                  </a:lnTo>
                  <a:lnTo>
                    <a:pt x="1232" y="2719"/>
                  </a:lnTo>
                  <a:lnTo>
                    <a:pt x="1231" y="2719"/>
                  </a:lnTo>
                  <a:lnTo>
                    <a:pt x="1230" y="2719"/>
                  </a:lnTo>
                  <a:lnTo>
                    <a:pt x="1230" y="2720"/>
                  </a:lnTo>
                  <a:lnTo>
                    <a:pt x="1230" y="2721"/>
                  </a:lnTo>
                  <a:lnTo>
                    <a:pt x="1231" y="2721"/>
                  </a:lnTo>
                  <a:lnTo>
                    <a:pt x="1232" y="2721"/>
                  </a:lnTo>
                  <a:lnTo>
                    <a:pt x="1233" y="2721"/>
                  </a:lnTo>
                  <a:lnTo>
                    <a:pt x="1234" y="2721"/>
                  </a:lnTo>
                  <a:lnTo>
                    <a:pt x="1235" y="2721"/>
                  </a:lnTo>
                  <a:lnTo>
                    <a:pt x="1236" y="2721"/>
                  </a:lnTo>
                  <a:lnTo>
                    <a:pt x="1237" y="2721"/>
                  </a:lnTo>
                  <a:lnTo>
                    <a:pt x="1239" y="2722"/>
                  </a:lnTo>
                  <a:lnTo>
                    <a:pt x="1241" y="2723"/>
                  </a:lnTo>
                  <a:lnTo>
                    <a:pt x="1242" y="2724"/>
                  </a:lnTo>
                  <a:lnTo>
                    <a:pt x="1243" y="2726"/>
                  </a:lnTo>
                  <a:lnTo>
                    <a:pt x="1243" y="2728"/>
                  </a:lnTo>
                  <a:lnTo>
                    <a:pt x="1244" y="2731"/>
                  </a:lnTo>
                  <a:lnTo>
                    <a:pt x="1244" y="2732"/>
                  </a:lnTo>
                  <a:lnTo>
                    <a:pt x="1244" y="2734"/>
                  </a:lnTo>
                  <a:lnTo>
                    <a:pt x="1244" y="2736"/>
                  </a:lnTo>
                  <a:lnTo>
                    <a:pt x="1244" y="2738"/>
                  </a:lnTo>
                  <a:lnTo>
                    <a:pt x="1244" y="2740"/>
                  </a:lnTo>
                  <a:lnTo>
                    <a:pt x="1244" y="2744"/>
                  </a:lnTo>
                  <a:lnTo>
                    <a:pt x="1244" y="2748"/>
                  </a:lnTo>
                  <a:lnTo>
                    <a:pt x="1244" y="2752"/>
                  </a:lnTo>
                  <a:lnTo>
                    <a:pt x="1244" y="2758"/>
                  </a:lnTo>
                  <a:lnTo>
                    <a:pt x="1244" y="2766"/>
                  </a:lnTo>
                  <a:lnTo>
                    <a:pt x="1244" y="2794"/>
                  </a:lnTo>
                  <a:close/>
                  <a:moveTo>
                    <a:pt x="1257" y="2763"/>
                  </a:moveTo>
                  <a:lnTo>
                    <a:pt x="1257" y="2758"/>
                  </a:lnTo>
                  <a:lnTo>
                    <a:pt x="1257" y="2753"/>
                  </a:lnTo>
                  <a:lnTo>
                    <a:pt x="1257" y="2748"/>
                  </a:lnTo>
                  <a:lnTo>
                    <a:pt x="1257" y="2743"/>
                  </a:lnTo>
                  <a:lnTo>
                    <a:pt x="1257" y="2738"/>
                  </a:lnTo>
                  <a:lnTo>
                    <a:pt x="1257" y="2734"/>
                  </a:lnTo>
                  <a:lnTo>
                    <a:pt x="1257" y="2731"/>
                  </a:lnTo>
                  <a:lnTo>
                    <a:pt x="1258" y="2728"/>
                  </a:lnTo>
                  <a:lnTo>
                    <a:pt x="1258" y="2727"/>
                  </a:lnTo>
                  <a:lnTo>
                    <a:pt x="1258" y="2726"/>
                  </a:lnTo>
                  <a:lnTo>
                    <a:pt x="1259" y="2726"/>
                  </a:lnTo>
                  <a:lnTo>
                    <a:pt x="1259" y="2725"/>
                  </a:lnTo>
                  <a:lnTo>
                    <a:pt x="1260" y="2725"/>
                  </a:lnTo>
                  <a:lnTo>
                    <a:pt x="1261" y="2725"/>
                  </a:lnTo>
                  <a:lnTo>
                    <a:pt x="1262" y="2725"/>
                  </a:lnTo>
                  <a:lnTo>
                    <a:pt x="1264" y="2724"/>
                  </a:lnTo>
                  <a:lnTo>
                    <a:pt x="1265" y="2724"/>
                  </a:lnTo>
                  <a:lnTo>
                    <a:pt x="1267" y="2724"/>
                  </a:lnTo>
                  <a:lnTo>
                    <a:pt x="1269" y="2724"/>
                  </a:lnTo>
                  <a:lnTo>
                    <a:pt x="1270" y="2724"/>
                  </a:lnTo>
                  <a:lnTo>
                    <a:pt x="1278" y="2724"/>
                  </a:lnTo>
                  <a:lnTo>
                    <a:pt x="1285" y="2725"/>
                  </a:lnTo>
                  <a:lnTo>
                    <a:pt x="1292" y="2726"/>
                  </a:lnTo>
                  <a:lnTo>
                    <a:pt x="1299" y="2727"/>
                  </a:lnTo>
                  <a:lnTo>
                    <a:pt x="1305" y="2730"/>
                  </a:lnTo>
                  <a:lnTo>
                    <a:pt x="1311" y="2733"/>
                  </a:lnTo>
                  <a:lnTo>
                    <a:pt x="1318" y="2737"/>
                  </a:lnTo>
                  <a:lnTo>
                    <a:pt x="1323" y="2742"/>
                  </a:lnTo>
                  <a:lnTo>
                    <a:pt x="1326" y="2745"/>
                  </a:lnTo>
                  <a:lnTo>
                    <a:pt x="1330" y="2749"/>
                  </a:lnTo>
                  <a:lnTo>
                    <a:pt x="1332" y="2753"/>
                  </a:lnTo>
                  <a:lnTo>
                    <a:pt x="1335" y="2757"/>
                  </a:lnTo>
                  <a:lnTo>
                    <a:pt x="1337" y="2763"/>
                  </a:lnTo>
                  <a:lnTo>
                    <a:pt x="1338" y="2770"/>
                  </a:lnTo>
                  <a:lnTo>
                    <a:pt x="1339" y="2776"/>
                  </a:lnTo>
                  <a:lnTo>
                    <a:pt x="1340" y="2784"/>
                  </a:lnTo>
                  <a:lnTo>
                    <a:pt x="1340" y="2789"/>
                  </a:lnTo>
                  <a:lnTo>
                    <a:pt x="1339" y="2795"/>
                  </a:lnTo>
                  <a:lnTo>
                    <a:pt x="1338" y="2800"/>
                  </a:lnTo>
                  <a:lnTo>
                    <a:pt x="1336" y="2805"/>
                  </a:lnTo>
                  <a:lnTo>
                    <a:pt x="1335" y="2810"/>
                  </a:lnTo>
                  <a:lnTo>
                    <a:pt x="1332" y="2815"/>
                  </a:lnTo>
                  <a:lnTo>
                    <a:pt x="1330" y="2820"/>
                  </a:lnTo>
                  <a:lnTo>
                    <a:pt x="1326" y="2823"/>
                  </a:lnTo>
                  <a:lnTo>
                    <a:pt x="1321" y="2827"/>
                  </a:lnTo>
                  <a:lnTo>
                    <a:pt x="1315" y="2831"/>
                  </a:lnTo>
                  <a:lnTo>
                    <a:pt x="1309" y="2834"/>
                  </a:lnTo>
                  <a:lnTo>
                    <a:pt x="1302" y="2836"/>
                  </a:lnTo>
                  <a:lnTo>
                    <a:pt x="1295" y="2838"/>
                  </a:lnTo>
                  <a:lnTo>
                    <a:pt x="1288" y="2838"/>
                  </a:lnTo>
                  <a:lnTo>
                    <a:pt x="1281" y="2838"/>
                  </a:lnTo>
                  <a:lnTo>
                    <a:pt x="1276" y="2837"/>
                  </a:lnTo>
                  <a:lnTo>
                    <a:pt x="1270" y="2837"/>
                  </a:lnTo>
                  <a:lnTo>
                    <a:pt x="1267" y="2836"/>
                  </a:lnTo>
                  <a:lnTo>
                    <a:pt x="1264" y="2835"/>
                  </a:lnTo>
                  <a:lnTo>
                    <a:pt x="1262" y="2834"/>
                  </a:lnTo>
                  <a:lnTo>
                    <a:pt x="1260" y="2833"/>
                  </a:lnTo>
                  <a:lnTo>
                    <a:pt x="1259" y="2832"/>
                  </a:lnTo>
                  <a:lnTo>
                    <a:pt x="1259" y="2830"/>
                  </a:lnTo>
                  <a:lnTo>
                    <a:pt x="1258" y="2829"/>
                  </a:lnTo>
                  <a:lnTo>
                    <a:pt x="1258" y="2826"/>
                  </a:lnTo>
                  <a:lnTo>
                    <a:pt x="1258" y="2824"/>
                  </a:lnTo>
                  <a:lnTo>
                    <a:pt x="1258" y="2822"/>
                  </a:lnTo>
                  <a:lnTo>
                    <a:pt x="1258" y="2819"/>
                  </a:lnTo>
                  <a:lnTo>
                    <a:pt x="1258" y="2817"/>
                  </a:lnTo>
                  <a:lnTo>
                    <a:pt x="1258" y="2814"/>
                  </a:lnTo>
                  <a:lnTo>
                    <a:pt x="1257" y="2811"/>
                  </a:lnTo>
                  <a:lnTo>
                    <a:pt x="1257" y="2806"/>
                  </a:lnTo>
                  <a:lnTo>
                    <a:pt x="1257" y="2801"/>
                  </a:lnTo>
                  <a:lnTo>
                    <a:pt x="1257" y="2796"/>
                  </a:lnTo>
                  <a:lnTo>
                    <a:pt x="1257" y="2790"/>
                  </a:lnTo>
                  <a:lnTo>
                    <a:pt x="1257" y="2784"/>
                  </a:lnTo>
                  <a:lnTo>
                    <a:pt x="1257" y="2763"/>
                  </a:lnTo>
                  <a:close/>
                  <a:moveTo>
                    <a:pt x="1375" y="2780"/>
                  </a:moveTo>
                  <a:lnTo>
                    <a:pt x="1375" y="2787"/>
                  </a:lnTo>
                  <a:lnTo>
                    <a:pt x="1376" y="2795"/>
                  </a:lnTo>
                  <a:lnTo>
                    <a:pt x="1378" y="2802"/>
                  </a:lnTo>
                  <a:lnTo>
                    <a:pt x="1381" y="2809"/>
                  </a:lnTo>
                  <a:lnTo>
                    <a:pt x="1385" y="2816"/>
                  </a:lnTo>
                  <a:lnTo>
                    <a:pt x="1390" y="2824"/>
                  </a:lnTo>
                  <a:lnTo>
                    <a:pt x="1396" y="2829"/>
                  </a:lnTo>
                  <a:lnTo>
                    <a:pt x="1402" y="2834"/>
                  </a:lnTo>
                  <a:lnTo>
                    <a:pt x="1410" y="2838"/>
                  </a:lnTo>
                  <a:lnTo>
                    <a:pt x="1418" y="2842"/>
                  </a:lnTo>
                  <a:lnTo>
                    <a:pt x="1428" y="2844"/>
                  </a:lnTo>
                  <a:lnTo>
                    <a:pt x="1438" y="2844"/>
                  </a:lnTo>
                  <a:lnTo>
                    <a:pt x="1450" y="2843"/>
                  </a:lnTo>
                  <a:lnTo>
                    <a:pt x="1461" y="2841"/>
                  </a:lnTo>
                  <a:lnTo>
                    <a:pt x="1470" y="2837"/>
                  </a:lnTo>
                  <a:lnTo>
                    <a:pt x="1478" y="2832"/>
                  </a:lnTo>
                  <a:lnTo>
                    <a:pt x="1486" y="2825"/>
                  </a:lnTo>
                  <a:lnTo>
                    <a:pt x="1492" y="2816"/>
                  </a:lnTo>
                  <a:lnTo>
                    <a:pt x="1497" y="2808"/>
                  </a:lnTo>
                  <a:lnTo>
                    <a:pt x="1501" y="2798"/>
                  </a:lnTo>
                  <a:lnTo>
                    <a:pt x="1503" y="2788"/>
                  </a:lnTo>
                  <a:lnTo>
                    <a:pt x="1504" y="2778"/>
                  </a:lnTo>
                  <a:lnTo>
                    <a:pt x="1503" y="2767"/>
                  </a:lnTo>
                  <a:lnTo>
                    <a:pt x="1501" y="2756"/>
                  </a:lnTo>
                  <a:lnTo>
                    <a:pt x="1496" y="2747"/>
                  </a:lnTo>
                  <a:lnTo>
                    <a:pt x="1491" y="2739"/>
                  </a:lnTo>
                  <a:lnTo>
                    <a:pt x="1485" y="2732"/>
                  </a:lnTo>
                  <a:lnTo>
                    <a:pt x="1478" y="2727"/>
                  </a:lnTo>
                  <a:lnTo>
                    <a:pt x="1470" y="2722"/>
                  </a:lnTo>
                  <a:lnTo>
                    <a:pt x="1460" y="2719"/>
                  </a:lnTo>
                  <a:lnTo>
                    <a:pt x="1451" y="2717"/>
                  </a:lnTo>
                  <a:lnTo>
                    <a:pt x="1439" y="2716"/>
                  </a:lnTo>
                  <a:lnTo>
                    <a:pt x="1428" y="2717"/>
                  </a:lnTo>
                  <a:lnTo>
                    <a:pt x="1419" y="2719"/>
                  </a:lnTo>
                  <a:lnTo>
                    <a:pt x="1410" y="2723"/>
                  </a:lnTo>
                  <a:lnTo>
                    <a:pt x="1403" y="2727"/>
                  </a:lnTo>
                  <a:lnTo>
                    <a:pt x="1396" y="2732"/>
                  </a:lnTo>
                  <a:lnTo>
                    <a:pt x="1391" y="2738"/>
                  </a:lnTo>
                  <a:lnTo>
                    <a:pt x="1385" y="2745"/>
                  </a:lnTo>
                  <a:lnTo>
                    <a:pt x="1381" y="2751"/>
                  </a:lnTo>
                  <a:lnTo>
                    <a:pt x="1378" y="2758"/>
                  </a:lnTo>
                  <a:lnTo>
                    <a:pt x="1376" y="2767"/>
                  </a:lnTo>
                  <a:lnTo>
                    <a:pt x="1375" y="2773"/>
                  </a:lnTo>
                  <a:lnTo>
                    <a:pt x="1375" y="2780"/>
                  </a:lnTo>
                  <a:close/>
                  <a:moveTo>
                    <a:pt x="1391" y="2776"/>
                  </a:moveTo>
                  <a:lnTo>
                    <a:pt x="1392" y="2762"/>
                  </a:lnTo>
                  <a:lnTo>
                    <a:pt x="1395" y="2752"/>
                  </a:lnTo>
                  <a:lnTo>
                    <a:pt x="1396" y="2747"/>
                  </a:lnTo>
                  <a:lnTo>
                    <a:pt x="1399" y="2743"/>
                  </a:lnTo>
                  <a:lnTo>
                    <a:pt x="1401" y="2739"/>
                  </a:lnTo>
                  <a:lnTo>
                    <a:pt x="1404" y="2735"/>
                  </a:lnTo>
                  <a:lnTo>
                    <a:pt x="1411" y="2729"/>
                  </a:lnTo>
                  <a:lnTo>
                    <a:pt x="1419" y="2725"/>
                  </a:lnTo>
                  <a:lnTo>
                    <a:pt x="1428" y="2723"/>
                  </a:lnTo>
                  <a:lnTo>
                    <a:pt x="1438" y="2722"/>
                  </a:lnTo>
                  <a:lnTo>
                    <a:pt x="1446" y="2722"/>
                  </a:lnTo>
                  <a:lnTo>
                    <a:pt x="1454" y="2724"/>
                  </a:lnTo>
                  <a:lnTo>
                    <a:pt x="1461" y="2727"/>
                  </a:lnTo>
                  <a:lnTo>
                    <a:pt x="1467" y="2732"/>
                  </a:lnTo>
                  <a:lnTo>
                    <a:pt x="1473" y="2737"/>
                  </a:lnTo>
                  <a:lnTo>
                    <a:pt x="1478" y="2744"/>
                  </a:lnTo>
                  <a:lnTo>
                    <a:pt x="1482" y="2751"/>
                  </a:lnTo>
                  <a:lnTo>
                    <a:pt x="1485" y="2760"/>
                  </a:lnTo>
                  <a:lnTo>
                    <a:pt x="1487" y="2771"/>
                  </a:lnTo>
                  <a:lnTo>
                    <a:pt x="1488" y="2782"/>
                  </a:lnTo>
                  <a:lnTo>
                    <a:pt x="1487" y="2793"/>
                  </a:lnTo>
                  <a:lnTo>
                    <a:pt x="1485" y="2802"/>
                  </a:lnTo>
                  <a:lnTo>
                    <a:pt x="1483" y="2810"/>
                  </a:lnTo>
                  <a:lnTo>
                    <a:pt x="1479" y="2817"/>
                  </a:lnTo>
                  <a:lnTo>
                    <a:pt x="1475" y="2824"/>
                  </a:lnTo>
                  <a:lnTo>
                    <a:pt x="1471" y="2828"/>
                  </a:lnTo>
                  <a:lnTo>
                    <a:pt x="1466" y="2832"/>
                  </a:lnTo>
                  <a:lnTo>
                    <a:pt x="1461" y="2834"/>
                  </a:lnTo>
                  <a:lnTo>
                    <a:pt x="1456" y="2836"/>
                  </a:lnTo>
                  <a:lnTo>
                    <a:pt x="1452" y="2837"/>
                  </a:lnTo>
                  <a:lnTo>
                    <a:pt x="1447" y="2838"/>
                  </a:lnTo>
                  <a:lnTo>
                    <a:pt x="1443" y="2838"/>
                  </a:lnTo>
                  <a:lnTo>
                    <a:pt x="1437" y="2838"/>
                  </a:lnTo>
                  <a:lnTo>
                    <a:pt x="1432" y="2837"/>
                  </a:lnTo>
                  <a:lnTo>
                    <a:pt x="1427" y="2836"/>
                  </a:lnTo>
                  <a:lnTo>
                    <a:pt x="1422" y="2834"/>
                  </a:lnTo>
                  <a:lnTo>
                    <a:pt x="1418" y="2831"/>
                  </a:lnTo>
                  <a:lnTo>
                    <a:pt x="1413" y="2829"/>
                  </a:lnTo>
                  <a:lnTo>
                    <a:pt x="1410" y="2825"/>
                  </a:lnTo>
                  <a:lnTo>
                    <a:pt x="1406" y="2821"/>
                  </a:lnTo>
                  <a:lnTo>
                    <a:pt x="1403" y="2816"/>
                  </a:lnTo>
                  <a:lnTo>
                    <a:pt x="1400" y="2812"/>
                  </a:lnTo>
                  <a:lnTo>
                    <a:pt x="1397" y="2807"/>
                  </a:lnTo>
                  <a:lnTo>
                    <a:pt x="1395" y="2801"/>
                  </a:lnTo>
                  <a:lnTo>
                    <a:pt x="1393" y="2795"/>
                  </a:lnTo>
                  <a:lnTo>
                    <a:pt x="1392" y="2789"/>
                  </a:lnTo>
                  <a:lnTo>
                    <a:pt x="1391" y="2783"/>
                  </a:lnTo>
                  <a:lnTo>
                    <a:pt x="1391" y="2776"/>
                  </a:lnTo>
                  <a:close/>
                  <a:moveTo>
                    <a:pt x="1598" y="2844"/>
                  </a:moveTo>
                  <a:lnTo>
                    <a:pt x="1602" y="2844"/>
                  </a:lnTo>
                  <a:lnTo>
                    <a:pt x="1606" y="2844"/>
                  </a:lnTo>
                  <a:lnTo>
                    <a:pt x="1610" y="2844"/>
                  </a:lnTo>
                  <a:lnTo>
                    <a:pt x="1615" y="2843"/>
                  </a:lnTo>
                  <a:lnTo>
                    <a:pt x="1619" y="2843"/>
                  </a:lnTo>
                  <a:lnTo>
                    <a:pt x="1622" y="2842"/>
                  </a:lnTo>
                  <a:lnTo>
                    <a:pt x="1625" y="2841"/>
                  </a:lnTo>
                  <a:lnTo>
                    <a:pt x="1628" y="2841"/>
                  </a:lnTo>
                  <a:lnTo>
                    <a:pt x="1629" y="2840"/>
                  </a:lnTo>
                  <a:lnTo>
                    <a:pt x="1630" y="2839"/>
                  </a:lnTo>
                  <a:lnTo>
                    <a:pt x="1631" y="2839"/>
                  </a:lnTo>
                  <a:lnTo>
                    <a:pt x="1631" y="2838"/>
                  </a:lnTo>
                  <a:lnTo>
                    <a:pt x="1632" y="2837"/>
                  </a:lnTo>
                  <a:lnTo>
                    <a:pt x="1632" y="2836"/>
                  </a:lnTo>
                  <a:lnTo>
                    <a:pt x="1633" y="2834"/>
                  </a:lnTo>
                  <a:lnTo>
                    <a:pt x="1633" y="2832"/>
                  </a:lnTo>
                  <a:lnTo>
                    <a:pt x="1634" y="2829"/>
                  </a:lnTo>
                  <a:lnTo>
                    <a:pt x="1634" y="2827"/>
                  </a:lnTo>
                  <a:lnTo>
                    <a:pt x="1635" y="2824"/>
                  </a:lnTo>
                  <a:lnTo>
                    <a:pt x="1635" y="2822"/>
                  </a:lnTo>
                  <a:lnTo>
                    <a:pt x="1635" y="2819"/>
                  </a:lnTo>
                  <a:lnTo>
                    <a:pt x="1635" y="2816"/>
                  </a:lnTo>
                  <a:lnTo>
                    <a:pt x="1636" y="2815"/>
                  </a:lnTo>
                  <a:lnTo>
                    <a:pt x="1636" y="2814"/>
                  </a:lnTo>
                  <a:lnTo>
                    <a:pt x="1636" y="2813"/>
                  </a:lnTo>
                  <a:lnTo>
                    <a:pt x="1635" y="2813"/>
                  </a:lnTo>
                  <a:lnTo>
                    <a:pt x="1635" y="2812"/>
                  </a:lnTo>
                  <a:lnTo>
                    <a:pt x="1634" y="2812"/>
                  </a:lnTo>
                  <a:lnTo>
                    <a:pt x="1634" y="2813"/>
                  </a:lnTo>
                  <a:lnTo>
                    <a:pt x="1633" y="2813"/>
                  </a:lnTo>
                  <a:lnTo>
                    <a:pt x="1633" y="2814"/>
                  </a:lnTo>
                  <a:lnTo>
                    <a:pt x="1633" y="2816"/>
                  </a:lnTo>
                  <a:lnTo>
                    <a:pt x="1632" y="2817"/>
                  </a:lnTo>
                  <a:lnTo>
                    <a:pt x="1632" y="2820"/>
                  </a:lnTo>
                  <a:lnTo>
                    <a:pt x="1631" y="2822"/>
                  </a:lnTo>
                  <a:lnTo>
                    <a:pt x="1630" y="2824"/>
                  </a:lnTo>
                  <a:lnTo>
                    <a:pt x="1629" y="2826"/>
                  </a:lnTo>
                  <a:lnTo>
                    <a:pt x="1628" y="2827"/>
                  </a:lnTo>
                  <a:lnTo>
                    <a:pt x="1627" y="2829"/>
                  </a:lnTo>
                  <a:lnTo>
                    <a:pt x="1624" y="2832"/>
                  </a:lnTo>
                  <a:lnTo>
                    <a:pt x="1620" y="2834"/>
                  </a:lnTo>
                  <a:lnTo>
                    <a:pt x="1615" y="2835"/>
                  </a:lnTo>
                  <a:lnTo>
                    <a:pt x="1609" y="2836"/>
                  </a:lnTo>
                  <a:lnTo>
                    <a:pt x="1604" y="2837"/>
                  </a:lnTo>
                  <a:lnTo>
                    <a:pt x="1598" y="2837"/>
                  </a:lnTo>
                  <a:lnTo>
                    <a:pt x="1588" y="2836"/>
                  </a:lnTo>
                  <a:lnTo>
                    <a:pt x="1579" y="2834"/>
                  </a:lnTo>
                  <a:lnTo>
                    <a:pt x="1570" y="2830"/>
                  </a:lnTo>
                  <a:lnTo>
                    <a:pt x="1563" y="2825"/>
                  </a:lnTo>
                  <a:lnTo>
                    <a:pt x="1556" y="2819"/>
                  </a:lnTo>
                  <a:lnTo>
                    <a:pt x="1550" y="2811"/>
                  </a:lnTo>
                  <a:lnTo>
                    <a:pt x="1545" y="2803"/>
                  </a:lnTo>
                  <a:lnTo>
                    <a:pt x="1542" y="2795"/>
                  </a:lnTo>
                  <a:lnTo>
                    <a:pt x="1540" y="2786"/>
                  </a:lnTo>
                  <a:lnTo>
                    <a:pt x="1539" y="2777"/>
                  </a:lnTo>
                  <a:lnTo>
                    <a:pt x="1539" y="2769"/>
                  </a:lnTo>
                  <a:lnTo>
                    <a:pt x="1540" y="2760"/>
                  </a:lnTo>
                  <a:lnTo>
                    <a:pt x="1542" y="2753"/>
                  </a:lnTo>
                  <a:lnTo>
                    <a:pt x="1545" y="2746"/>
                  </a:lnTo>
                  <a:lnTo>
                    <a:pt x="1548" y="2740"/>
                  </a:lnTo>
                  <a:lnTo>
                    <a:pt x="1554" y="2734"/>
                  </a:lnTo>
                  <a:lnTo>
                    <a:pt x="1558" y="2731"/>
                  </a:lnTo>
                  <a:lnTo>
                    <a:pt x="1562" y="2729"/>
                  </a:lnTo>
                  <a:lnTo>
                    <a:pt x="1567" y="2726"/>
                  </a:lnTo>
                  <a:lnTo>
                    <a:pt x="1574" y="2724"/>
                  </a:lnTo>
                  <a:lnTo>
                    <a:pt x="1582" y="2723"/>
                  </a:lnTo>
                  <a:lnTo>
                    <a:pt x="1591" y="2722"/>
                  </a:lnTo>
                  <a:lnTo>
                    <a:pt x="1598" y="2723"/>
                  </a:lnTo>
                  <a:lnTo>
                    <a:pt x="1605" y="2724"/>
                  </a:lnTo>
                  <a:lnTo>
                    <a:pt x="1611" y="2725"/>
                  </a:lnTo>
                  <a:lnTo>
                    <a:pt x="1617" y="2727"/>
                  </a:lnTo>
                  <a:lnTo>
                    <a:pt x="1621" y="2729"/>
                  </a:lnTo>
                  <a:lnTo>
                    <a:pt x="1625" y="2732"/>
                  </a:lnTo>
                  <a:lnTo>
                    <a:pt x="1627" y="2734"/>
                  </a:lnTo>
                  <a:lnTo>
                    <a:pt x="1628" y="2736"/>
                  </a:lnTo>
                  <a:lnTo>
                    <a:pt x="1630" y="2739"/>
                  </a:lnTo>
                  <a:lnTo>
                    <a:pt x="1631" y="2742"/>
                  </a:lnTo>
                  <a:lnTo>
                    <a:pt x="1631" y="2745"/>
                  </a:lnTo>
                  <a:lnTo>
                    <a:pt x="1631" y="2748"/>
                  </a:lnTo>
                  <a:lnTo>
                    <a:pt x="1631" y="2750"/>
                  </a:lnTo>
                  <a:lnTo>
                    <a:pt x="1632" y="2751"/>
                  </a:lnTo>
                  <a:lnTo>
                    <a:pt x="1633" y="2751"/>
                  </a:lnTo>
                  <a:lnTo>
                    <a:pt x="1634" y="2751"/>
                  </a:lnTo>
                  <a:lnTo>
                    <a:pt x="1634" y="2750"/>
                  </a:lnTo>
                  <a:lnTo>
                    <a:pt x="1634" y="2748"/>
                  </a:lnTo>
                  <a:lnTo>
                    <a:pt x="1634" y="2747"/>
                  </a:lnTo>
                  <a:lnTo>
                    <a:pt x="1634" y="2745"/>
                  </a:lnTo>
                  <a:lnTo>
                    <a:pt x="1634" y="2743"/>
                  </a:lnTo>
                  <a:lnTo>
                    <a:pt x="1634" y="2741"/>
                  </a:lnTo>
                  <a:lnTo>
                    <a:pt x="1634" y="2738"/>
                  </a:lnTo>
                  <a:lnTo>
                    <a:pt x="1634" y="2736"/>
                  </a:lnTo>
                  <a:lnTo>
                    <a:pt x="1634" y="2734"/>
                  </a:lnTo>
                  <a:lnTo>
                    <a:pt x="1635" y="2731"/>
                  </a:lnTo>
                  <a:lnTo>
                    <a:pt x="1635" y="2729"/>
                  </a:lnTo>
                  <a:lnTo>
                    <a:pt x="1635" y="2727"/>
                  </a:lnTo>
                  <a:lnTo>
                    <a:pt x="1635" y="2725"/>
                  </a:lnTo>
                  <a:lnTo>
                    <a:pt x="1635" y="2724"/>
                  </a:lnTo>
                  <a:lnTo>
                    <a:pt x="1635" y="2723"/>
                  </a:lnTo>
                  <a:lnTo>
                    <a:pt x="1635" y="2722"/>
                  </a:lnTo>
                  <a:lnTo>
                    <a:pt x="1635" y="2721"/>
                  </a:lnTo>
                  <a:lnTo>
                    <a:pt x="1634" y="2721"/>
                  </a:lnTo>
                  <a:lnTo>
                    <a:pt x="1633" y="2721"/>
                  </a:lnTo>
                  <a:lnTo>
                    <a:pt x="1629" y="2720"/>
                  </a:lnTo>
                  <a:lnTo>
                    <a:pt x="1625" y="2720"/>
                  </a:lnTo>
                  <a:lnTo>
                    <a:pt x="1621" y="2719"/>
                  </a:lnTo>
                  <a:lnTo>
                    <a:pt x="1617" y="2718"/>
                  </a:lnTo>
                  <a:lnTo>
                    <a:pt x="1613" y="2718"/>
                  </a:lnTo>
                  <a:lnTo>
                    <a:pt x="1608" y="2717"/>
                  </a:lnTo>
                  <a:lnTo>
                    <a:pt x="1604" y="2717"/>
                  </a:lnTo>
                  <a:lnTo>
                    <a:pt x="1600" y="2717"/>
                  </a:lnTo>
                  <a:lnTo>
                    <a:pt x="1596" y="2716"/>
                  </a:lnTo>
                  <a:lnTo>
                    <a:pt x="1593" y="2716"/>
                  </a:lnTo>
                  <a:lnTo>
                    <a:pt x="1581" y="2717"/>
                  </a:lnTo>
                  <a:lnTo>
                    <a:pt x="1571" y="2719"/>
                  </a:lnTo>
                  <a:lnTo>
                    <a:pt x="1562" y="2721"/>
                  </a:lnTo>
                  <a:lnTo>
                    <a:pt x="1554" y="2725"/>
                  </a:lnTo>
                  <a:lnTo>
                    <a:pt x="1548" y="2729"/>
                  </a:lnTo>
                  <a:lnTo>
                    <a:pt x="1543" y="2734"/>
                  </a:lnTo>
                  <a:lnTo>
                    <a:pt x="1538" y="2739"/>
                  </a:lnTo>
                  <a:lnTo>
                    <a:pt x="1534" y="2745"/>
                  </a:lnTo>
                  <a:lnTo>
                    <a:pt x="1531" y="2751"/>
                  </a:lnTo>
                  <a:lnTo>
                    <a:pt x="1528" y="2757"/>
                  </a:lnTo>
                  <a:lnTo>
                    <a:pt x="1527" y="2763"/>
                  </a:lnTo>
                  <a:lnTo>
                    <a:pt x="1525" y="2769"/>
                  </a:lnTo>
                  <a:lnTo>
                    <a:pt x="1525" y="2774"/>
                  </a:lnTo>
                  <a:lnTo>
                    <a:pt x="1525" y="2778"/>
                  </a:lnTo>
                  <a:lnTo>
                    <a:pt x="1525" y="2784"/>
                  </a:lnTo>
                  <a:lnTo>
                    <a:pt x="1526" y="2790"/>
                  </a:lnTo>
                  <a:lnTo>
                    <a:pt x="1527" y="2796"/>
                  </a:lnTo>
                  <a:lnTo>
                    <a:pt x="1529" y="2803"/>
                  </a:lnTo>
                  <a:lnTo>
                    <a:pt x="1531" y="2809"/>
                  </a:lnTo>
                  <a:lnTo>
                    <a:pt x="1534" y="2815"/>
                  </a:lnTo>
                  <a:lnTo>
                    <a:pt x="1539" y="2822"/>
                  </a:lnTo>
                  <a:lnTo>
                    <a:pt x="1544" y="2827"/>
                  </a:lnTo>
                  <a:lnTo>
                    <a:pt x="1551" y="2832"/>
                  </a:lnTo>
                  <a:lnTo>
                    <a:pt x="1559" y="2837"/>
                  </a:lnTo>
                  <a:lnTo>
                    <a:pt x="1567" y="2840"/>
                  </a:lnTo>
                  <a:lnTo>
                    <a:pt x="1576" y="2842"/>
                  </a:lnTo>
                  <a:lnTo>
                    <a:pt x="1587" y="2844"/>
                  </a:lnTo>
                  <a:lnTo>
                    <a:pt x="1598" y="2844"/>
                  </a:lnTo>
                  <a:close/>
                  <a:moveTo>
                    <a:pt x="1675" y="2794"/>
                  </a:moveTo>
                  <a:lnTo>
                    <a:pt x="1675" y="2802"/>
                  </a:lnTo>
                  <a:lnTo>
                    <a:pt x="1675" y="2809"/>
                  </a:lnTo>
                  <a:lnTo>
                    <a:pt x="1675" y="2815"/>
                  </a:lnTo>
                  <a:lnTo>
                    <a:pt x="1675" y="2822"/>
                  </a:lnTo>
                  <a:lnTo>
                    <a:pt x="1675" y="2826"/>
                  </a:lnTo>
                  <a:lnTo>
                    <a:pt x="1674" y="2830"/>
                  </a:lnTo>
                  <a:lnTo>
                    <a:pt x="1674" y="2833"/>
                  </a:lnTo>
                  <a:lnTo>
                    <a:pt x="1674" y="2835"/>
                  </a:lnTo>
                  <a:lnTo>
                    <a:pt x="1673" y="2836"/>
                  </a:lnTo>
                  <a:lnTo>
                    <a:pt x="1672" y="2838"/>
                  </a:lnTo>
                  <a:lnTo>
                    <a:pt x="1671" y="2839"/>
                  </a:lnTo>
                  <a:lnTo>
                    <a:pt x="1670" y="2839"/>
                  </a:lnTo>
                  <a:lnTo>
                    <a:pt x="1669" y="2839"/>
                  </a:lnTo>
                  <a:lnTo>
                    <a:pt x="1666" y="2840"/>
                  </a:lnTo>
                  <a:lnTo>
                    <a:pt x="1665" y="2840"/>
                  </a:lnTo>
                  <a:lnTo>
                    <a:pt x="1664" y="2840"/>
                  </a:lnTo>
                  <a:lnTo>
                    <a:pt x="1663" y="2840"/>
                  </a:lnTo>
                  <a:lnTo>
                    <a:pt x="1663" y="2841"/>
                  </a:lnTo>
                  <a:lnTo>
                    <a:pt x="1663" y="2842"/>
                  </a:lnTo>
                  <a:lnTo>
                    <a:pt x="1664" y="2842"/>
                  </a:lnTo>
                  <a:lnTo>
                    <a:pt x="1665" y="2842"/>
                  </a:lnTo>
                  <a:lnTo>
                    <a:pt x="1667" y="2842"/>
                  </a:lnTo>
                  <a:lnTo>
                    <a:pt x="1671" y="2842"/>
                  </a:lnTo>
                  <a:lnTo>
                    <a:pt x="1673" y="2842"/>
                  </a:lnTo>
                  <a:lnTo>
                    <a:pt x="1676" y="2842"/>
                  </a:lnTo>
                  <a:lnTo>
                    <a:pt x="1678" y="2842"/>
                  </a:lnTo>
                  <a:lnTo>
                    <a:pt x="1680" y="2842"/>
                  </a:lnTo>
                  <a:lnTo>
                    <a:pt x="1681" y="2842"/>
                  </a:lnTo>
                  <a:lnTo>
                    <a:pt x="1682" y="2842"/>
                  </a:lnTo>
                  <a:lnTo>
                    <a:pt x="1684" y="2842"/>
                  </a:lnTo>
                  <a:lnTo>
                    <a:pt x="1687" y="2842"/>
                  </a:lnTo>
                  <a:lnTo>
                    <a:pt x="1690" y="2842"/>
                  </a:lnTo>
                  <a:lnTo>
                    <a:pt x="1694" y="2842"/>
                  </a:lnTo>
                  <a:lnTo>
                    <a:pt x="1700" y="2842"/>
                  </a:lnTo>
                  <a:lnTo>
                    <a:pt x="1706" y="2842"/>
                  </a:lnTo>
                  <a:lnTo>
                    <a:pt x="1713" y="2842"/>
                  </a:lnTo>
                  <a:lnTo>
                    <a:pt x="1722" y="2843"/>
                  </a:lnTo>
                  <a:lnTo>
                    <a:pt x="1724" y="2843"/>
                  </a:lnTo>
                  <a:lnTo>
                    <a:pt x="1727" y="2842"/>
                  </a:lnTo>
                  <a:lnTo>
                    <a:pt x="1729" y="2842"/>
                  </a:lnTo>
                  <a:lnTo>
                    <a:pt x="1730" y="2841"/>
                  </a:lnTo>
                  <a:lnTo>
                    <a:pt x="1731" y="2840"/>
                  </a:lnTo>
                  <a:lnTo>
                    <a:pt x="1731" y="2838"/>
                  </a:lnTo>
                  <a:lnTo>
                    <a:pt x="1732" y="2837"/>
                  </a:lnTo>
                  <a:lnTo>
                    <a:pt x="1732" y="2836"/>
                  </a:lnTo>
                  <a:lnTo>
                    <a:pt x="1732" y="2834"/>
                  </a:lnTo>
                  <a:lnTo>
                    <a:pt x="1732" y="2832"/>
                  </a:lnTo>
                  <a:lnTo>
                    <a:pt x="1733" y="2830"/>
                  </a:lnTo>
                  <a:lnTo>
                    <a:pt x="1733" y="2828"/>
                  </a:lnTo>
                  <a:lnTo>
                    <a:pt x="1733" y="2826"/>
                  </a:lnTo>
                  <a:lnTo>
                    <a:pt x="1733" y="2825"/>
                  </a:lnTo>
                  <a:lnTo>
                    <a:pt x="1733" y="2823"/>
                  </a:lnTo>
                  <a:lnTo>
                    <a:pt x="1733" y="2822"/>
                  </a:lnTo>
                  <a:lnTo>
                    <a:pt x="1733" y="2821"/>
                  </a:lnTo>
                  <a:lnTo>
                    <a:pt x="1732" y="2820"/>
                  </a:lnTo>
                  <a:lnTo>
                    <a:pt x="1732" y="2821"/>
                  </a:lnTo>
                  <a:lnTo>
                    <a:pt x="1731" y="2821"/>
                  </a:lnTo>
                  <a:lnTo>
                    <a:pt x="1731" y="2822"/>
                  </a:lnTo>
                  <a:lnTo>
                    <a:pt x="1731" y="2823"/>
                  </a:lnTo>
                  <a:lnTo>
                    <a:pt x="1730" y="2827"/>
                  </a:lnTo>
                  <a:lnTo>
                    <a:pt x="1729" y="2830"/>
                  </a:lnTo>
                  <a:lnTo>
                    <a:pt x="1726" y="2833"/>
                  </a:lnTo>
                  <a:lnTo>
                    <a:pt x="1723" y="2834"/>
                  </a:lnTo>
                  <a:lnTo>
                    <a:pt x="1720" y="2835"/>
                  </a:lnTo>
                  <a:lnTo>
                    <a:pt x="1718" y="2836"/>
                  </a:lnTo>
                  <a:lnTo>
                    <a:pt x="1715" y="2836"/>
                  </a:lnTo>
                  <a:lnTo>
                    <a:pt x="1712" y="2836"/>
                  </a:lnTo>
                  <a:lnTo>
                    <a:pt x="1710" y="2836"/>
                  </a:lnTo>
                  <a:lnTo>
                    <a:pt x="1707" y="2836"/>
                  </a:lnTo>
                  <a:lnTo>
                    <a:pt x="1702" y="2836"/>
                  </a:lnTo>
                  <a:lnTo>
                    <a:pt x="1698" y="2836"/>
                  </a:lnTo>
                  <a:lnTo>
                    <a:pt x="1695" y="2835"/>
                  </a:lnTo>
                  <a:lnTo>
                    <a:pt x="1692" y="2834"/>
                  </a:lnTo>
                  <a:lnTo>
                    <a:pt x="1691" y="2832"/>
                  </a:lnTo>
                  <a:lnTo>
                    <a:pt x="1690" y="2830"/>
                  </a:lnTo>
                  <a:lnTo>
                    <a:pt x="1689" y="2827"/>
                  </a:lnTo>
                  <a:lnTo>
                    <a:pt x="1689" y="2823"/>
                  </a:lnTo>
                  <a:lnTo>
                    <a:pt x="1689" y="2821"/>
                  </a:lnTo>
                  <a:lnTo>
                    <a:pt x="1689" y="2819"/>
                  </a:lnTo>
                  <a:lnTo>
                    <a:pt x="1689" y="2816"/>
                  </a:lnTo>
                  <a:lnTo>
                    <a:pt x="1689" y="2812"/>
                  </a:lnTo>
                  <a:lnTo>
                    <a:pt x="1689" y="2809"/>
                  </a:lnTo>
                  <a:lnTo>
                    <a:pt x="1689" y="2806"/>
                  </a:lnTo>
                  <a:lnTo>
                    <a:pt x="1689" y="2802"/>
                  </a:lnTo>
                  <a:lnTo>
                    <a:pt x="1689" y="2799"/>
                  </a:lnTo>
                  <a:lnTo>
                    <a:pt x="1689" y="2796"/>
                  </a:lnTo>
                  <a:lnTo>
                    <a:pt x="1689" y="2794"/>
                  </a:lnTo>
                  <a:lnTo>
                    <a:pt x="1689" y="2780"/>
                  </a:lnTo>
                  <a:lnTo>
                    <a:pt x="1689" y="2779"/>
                  </a:lnTo>
                  <a:lnTo>
                    <a:pt x="1690" y="2779"/>
                  </a:lnTo>
                  <a:lnTo>
                    <a:pt x="1691" y="2779"/>
                  </a:lnTo>
                  <a:lnTo>
                    <a:pt x="1693" y="2779"/>
                  </a:lnTo>
                  <a:lnTo>
                    <a:pt x="1695" y="2779"/>
                  </a:lnTo>
                  <a:lnTo>
                    <a:pt x="1698" y="2779"/>
                  </a:lnTo>
                  <a:lnTo>
                    <a:pt x="1701" y="2779"/>
                  </a:lnTo>
                  <a:lnTo>
                    <a:pt x="1704" y="2780"/>
                  </a:lnTo>
                  <a:lnTo>
                    <a:pt x="1706" y="2780"/>
                  </a:lnTo>
                  <a:lnTo>
                    <a:pt x="1709" y="2780"/>
                  </a:lnTo>
                  <a:lnTo>
                    <a:pt x="1711" y="2780"/>
                  </a:lnTo>
                  <a:lnTo>
                    <a:pt x="1713" y="2780"/>
                  </a:lnTo>
                  <a:lnTo>
                    <a:pt x="1716" y="2781"/>
                  </a:lnTo>
                  <a:lnTo>
                    <a:pt x="1718" y="2781"/>
                  </a:lnTo>
                  <a:lnTo>
                    <a:pt x="1719" y="2782"/>
                  </a:lnTo>
                  <a:lnTo>
                    <a:pt x="1720" y="2783"/>
                  </a:lnTo>
                  <a:lnTo>
                    <a:pt x="1721" y="2784"/>
                  </a:lnTo>
                  <a:lnTo>
                    <a:pt x="1721" y="2786"/>
                  </a:lnTo>
                  <a:lnTo>
                    <a:pt x="1721" y="2787"/>
                  </a:lnTo>
                  <a:lnTo>
                    <a:pt x="1722" y="2788"/>
                  </a:lnTo>
                  <a:lnTo>
                    <a:pt x="1722" y="2790"/>
                  </a:lnTo>
                  <a:lnTo>
                    <a:pt x="1722" y="2791"/>
                  </a:lnTo>
                  <a:lnTo>
                    <a:pt x="1722" y="2792"/>
                  </a:lnTo>
                  <a:lnTo>
                    <a:pt x="1723" y="2792"/>
                  </a:lnTo>
                  <a:lnTo>
                    <a:pt x="1724" y="2792"/>
                  </a:lnTo>
                  <a:lnTo>
                    <a:pt x="1724" y="2791"/>
                  </a:lnTo>
                  <a:lnTo>
                    <a:pt x="1724" y="2790"/>
                  </a:lnTo>
                  <a:lnTo>
                    <a:pt x="1724" y="2789"/>
                  </a:lnTo>
                  <a:lnTo>
                    <a:pt x="1724" y="2788"/>
                  </a:lnTo>
                  <a:lnTo>
                    <a:pt x="1724" y="2786"/>
                  </a:lnTo>
                  <a:lnTo>
                    <a:pt x="1724" y="2785"/>
                  </a:lnTo>
                  <a:lnTo>
                    <a:pt x="1724" y="2783"/>
                  </a:lnTo>
                  <a:lnTo>
                    <a:pt x="1724" y="2782"/>
                  </a:lnTo>
                  <a:lnTo>
                    <a:pt x="1726" y="2780"/>
                  </a:lnTo>
                  <a:lnTo>
                    <a:pt x="1726" y="2779"/>
                  </a:lnTo>
                  <a:lnTo>
                    <a:pt x="1726" y="2776"/>
                  </a:lnTo>
                  <a:lnTo>
                    <a:pt x="1727" y="2773"/>
                  </a:lnTo>
                  <a:lnTo>
                    <a:pt x="1727" y="2771"/>
                  </a:lnTo>
                  <a:lnTo>
                    <a:pt x="1727" y="2770"/>
                  </a:lnTo>
                  <a:lnTo>
                    <a:pt x="1727" y="2769"/>
                  </a:lnTo>
                  <a:lnTo>
                    <a:pt x="1726" y="2769"/>
                  </a:lnTo>
                  <a:lnTo>
                    <a:pt x="1724" y="2769"/>
                  </a:lnTo>
                  <a:lnTo>
                    <a:pt x="1724" y="2770"/>
                  </a:lnTo>
                  <a:lnTo>
                    <a:pt x="1723" y="2771"/>
                  </a:lnTo>
                  <a:lnTo>
                    <a:pt x="1721" y="2772"/>
                  </a:lnTo>
                  <a:lnTo>
                    <a:pt x="1720" y="2772"/>
                  </a:lnTo>
                  <a:lnTo>
                    <a:pt x="1718" y="2773"/>
                  </a:lnTo>
                  <a:lnTo>
                    <a:pt x="1715" y="2773"/>
                  </a:lnTo>
                  <a:lnTo>
                    <a:pt x="1714" y="2773"/>
                  </a:lnTo>
                  <a:lnTo>
                    <a:pt x="1712" y="2773"/>
                  </a:lnTo>
                  <a:lnTo>
                    <a:pt x="1710" y="2773"/>
                  </a:lnTo>
                  <a:lnTo>
                    <a:pt x="1707" y="2773"/>
                  </a:lnTo>
                  <a:lnTo>
                    <a:pt x="1705" y="2773"/>
                  </a:lnTo>
                  <a:lnTo>
                    <a:pt x="1702" y="2773"/>
                  </a:lnTo>
                  <a:lnTo>
                    <a:pt x="1699" y="2773"/>
                  </a:lnTo>
                  <a:lnTo>
                    <a:pt x="1696" y="2773"/>
                  </a:lnTo>
                  <a:lnTo>
                    <a:pt x="1694" y="2773"/>
                  </a:lnTo>
                  <a:lnTo>
                    <a:pt x="1692" y="2773"/>
                  </a:lnTo>
                  <a:lnTo>
                    <a:pt x="1691" y="2773"/>
                  </a:lnTo>
                  <a:lnTo>
                    <a:pt x="1690" y="2773"/>
                  </a:lnTo>
                  <a:lnTo>
                    <a:pt x="1689" y="2773"/>
                  </a:lnTo>
                  <a:lnTo>
                    <a:pt x="1689" y="2772"/>
                  </a:lnTo>
                  <a:lnTo>
                    <a:pt x="1689" y="2727"/>
                  </a:lnTo>
                  <a:lnTo>
                    <a:pt x="1689" y="2726"/>
                  </a:lnTo>
                  <a:lnTo>
                    <a:pt x="1689" y="2725"/>
                  </a:lnTo>
                  <a:lnTo>
                    <a:pt x="1690" y="2725"/>
                  </a:lnTo>
                  <a:lnTo>
                    <a:pt x="1691" y="2725"/>
                  </a:lnTo>
                  <a:lnTo>
                    <a:pt x="1692" y="2725"/>
                  </a:lnTo>
                  <a:lnTo>
                    <a:pt x="1695" y="2725"/>
                  </a:lnTo>
                  <a:lnTo>
                    <a:pt x="1697" y="2725"/>
                  </a:lnTo>
                  <a:lnTo>
                    <a:pt x="1700" y="2725"/>
                  </a:lnTo>
                  <a:lnTo>
                    <a:pt x="1703" y="2725"/>
                  </a:lnTo>
                  <a:lnTo>
                    <a:pt x="1706" y="2725"/>
                  </a:lnTo>
                  <a:lnTo>
                    <a:pt x="1709" y="2725"/>
                  </a:lnTo>
                  <a:lnTo>
                    <a:pt x="1710" y="2725"/>
                  </a:lnTo>
                  <a:lnTo>
                    <a:pt x="1712" y="2725"/>
                  </a:lnTo>
                  <a:lnTo>
                    <a:pt x="1715" y="2726"/>
                  </a:lnTo>
                  <a:lnTo>
                    <a:pt x="1718" y="2727"/>
                  </a:lnTo>
                  <a:lnTo>
                    <a:pt x="1720" y="2728"/>
                  </a:lnTo>
                  <a:lnTo>
                    <a:pt x="1722" y="2729"/>
                  </a:lnTo>
                  <a:lnTo>
                    <a:pt x="1722" y="2730"/>
                  </a:lnTo>
                  <a:lnTo>
                    <a:pt x="1723" y="2731"/>
                  </a:lnTo>
                  <a:lnTo>
                    <a:pt x="1723" y="2732"/>
                  </a:lnTo>
                  <a:lnTo>
                    <a:pt x="1724" y="2733"/>
                  </a:lnTo>
                  <a:lnTo>
                    <a:pt x="1724" y="2734"/>
                  </a:lnTo>
                  <a:lnTo>
                    <a:pt x="1724" y="2735"/>
                  </a:lnTo>
                  <a:lnTo>
                    <a:pt x="1724" y="2736"/>
                  </a:lnTo>
                  <a:lnTo>
                    <a:pt x="1724" y="2737"/>
                  </a:lnTo>
                  <a:lnTo>
                    <a:pt x="1724" y="2738"/>
                  </a:lnTo>
                  <a:lnTo>
                    <a:pt x="1726" y="2739"/>
                  </a:lnTo>
                  <a:lnTo>
                    <a:pt x="1727" y="2739"/>
                  </a:lnTo>
                  <a:lnTo>
                    <a:pt x="1727" y="2738"/>
                  </a:lnTo>
                  <a:lnTo>
                    <a:pt x="1727" y="2737"/>
                  </a:lnTo>
                  <a:lnTo>
                    <a:pt x="1728" y="2736"/>
                  </a:lnTo>
                  <a:lnTo>
                    <a:pt x="1728" y="2735"/>
                  </a:lnTo>
                  <a:lnTo>
                    <a:pt x="1728" y="2733"/>
                  </a:lnTo>
                  <a:lnTo>
                    <a:pt x="1728" y="2732"/>
                  </a:lnTo>
                  <a:lnTo>
                    <a:pt x="1728" y="2730"/>
                  </a:lnTo>
                  <a:lnTo>
                    <a:pt x="1728" y="2728"/>
                  </a:lnTo>
                  <a:lnTo>
                    <a:pt x="1728" y="2727"/>
                  </a:lnTo>
                  <a:lnTo>
                    <a:pt x="1728" y="2726"/>
                  </a:lnTo>
                  <a:lnTo>
                    <a:pt x="1729" y="2723"/>
                  </a:lnTo>
                  <a:lnTo>
                    <a:pt x="1729" y="2721"/>
                  </a:lnTo>
                  <a:lnTo>
                    <a:pt x="1729" y="2720"/>
                  </a:lnTo>
                  <a:lnTo>
                    <a:pt x="1730" y="2719"/>
                  </a:lnTo>
                  <a:lnTo>
                    <a:pt x="1729" y="2718"/>
                  </a:lnTo>
                  <a:lnTo>
                    <a:pt x="1729" y="2717"/>
                  </a:lnTo>
                  <a:lnTo>
                    <a:pt x="1728" y="2717"/>
                  </a:lnTo>
                  <a:lnTo>
                    <a:pt x="1728" y="2718"/>
                  </a:lnTo>
                  <a:lnTo>
                    <a:pt x="1727" y="2718"/>
                  </a:lnTo>
                  <a:lnTo>
                    <a:pt x="1724" y="2718"/>
                  </a:lnTo>
                  <a:lnTo>
                    <a:pt x="1723" y="2719"/>
                  </a:lnTo>
                  <a:lnTo>
                    <a:pt x="1721" y="2719"/>
                  </a:lnTo>
                  <a:lnTo>
                    <a:pt x="1719" y="2719"/>
                  </a:lnTo>
                  <a:lnTo>
                    <a:pt x="1718" y="2719"/>
                  </a:lnTo>
                  <a:lnTo>
                    <a:pt x="1716" y="2719"/>
                  </a:lnTo>
                  <a:lnTo>
                    <a:pt x="1713" y="2719"/>
                  </a:lnTo>
                  <a:lnTo>
                    <a:pt x="1710" y="2719"/>
                  </a:lnTo>
                  <a:lnTo>
                    <a:pt x="1707" y="2719"/>
                  </a:lnTo>
                  <a:lnTo>
                    <a:pt x="1703" y="2719"/>
                  </a:lnTo>
                  <a:lnTo>
                    <a:pt x="1699" y="2719"/>
                  </a:lnTo>
                  <a:lnTo>
                    <a:pt x="1696" y="2719"/>
                  </a:lnTo>
                  <a:lnTo>
                    <a:pt x="1692" y="2719"/>
                  </a:lnTo>
                  <a:lnTo>
                    <a:pt x="1689" y="2719"/>
                  </a:lnTo>
                  <a:lnTo>
                    <a:pt x="1686" y="2719"/>
                  </a:lnTo>
                  <a:lnTo>
                    <a:pt x="1684" y="2719"/>
                  </a:lnTo>
                  <a:lnTo>
                    <a:pt x="1683" y="2719"/>
                  </a:lnTo>
                  <a:lnTo>
                    <a:pt x="1682" y="2719"/>
                  </a:lnTo>
                  <a:lnTo>
                    <a:pt x="1675" y="2719"/>
                  </a:lnTo>
                  <a:lnTo>
                    <a:pt x="1673" y="2719"/>
                  </a:lnTo>
                  <a:lnTo>
                    <a:pt x="1670" y="2719"/>
                  </a:lnTo>
                  <a:lnTo>
                    <a:pt x="1666" y="2719"/>
                  </a:lnTo>
                  <a:lnTo>
                    <a:pt x="1663" y="2719"/>
                  </a:lnTo>
                  <a:lnTo>
                    <a:pt x="1662" y="2719"/>
                  </a:lnTo>
                  <a:lnTo>
                    <a:pt x="1661" y="2719"/>
                  </a:lnTo>
                  <a:lnTo>
                    <a:pt x="1660" y="2719"/>
                  </a:lnTo>
                  <a:lnTo>
                    <a:pt x="1660" y="2720"/>
                  </a:lnTo>
                  <a:lnTo>
                    <a:pt x="1661" y="2721"/>
                  </a:lnTo>
                  <a:lnTo>
                    <a:pt x="1662" y="2721"/>
                  </a:lnTo>
                  <a:lnTo>
                    <a:pt x="1663" y="2721"/>
                  </a:lnTo>
                  <a:lnTo>
                    <a:pt x="1664" y="2721"/>
                  </a:lnTo>
                  <a:lnTo>
                    <a:pt x="1665" y="2721"/>
                  </a:lnTo>
                  <a:lnTo>
                    <a:pt x="1666" y="2721"/>
                  </a:lnTo>
                  <a:lnTo>
                    <a:pt x="1667" y="2721"/>
                  </a:lnTo>
                  <a:lnTo>
                    <a:pt x="1670" y="2722"/>
                  </a:lnTo>
                  <a:lnTo>
                    <a:pt x="1672" y="2723"/>
                  </a:lnTo>
                  <a:lnTo>
                    <a:pt x="1673" y="2724"/>
                  </a:lnTo>
                  <a:lnTo>
                    <a:pt x="1674" y="2726"/>
                  </a:lnTo>
                  <a:lnTo>
                    <a:pt x="1675" y="2728"/>
                  </a:lnTo>
                  <a:lnTo>
                    <a:pt x="1675" y="2731"/>
                  </a:lnTo>
                  <a:lnTo>
                    <a:pt x="1675" y="2732"/>
                  </a:lnTo>
                  <a:lnTo>
                    <a:pt x="1675" y="2734"/>
                  </a:lnTo>
                  <a:lnTo>
                    <a:pt x="1675" y="2736"/>
                  </a:lnTo>
                  <a:lnTo>
                    <a:pt x="1675" y="2738"/>
                  </a:lnTo>
                  <a:lnTo>
                    <a:pt x="1675" y="2740"/>
                  </a:lnTo>
                  <a:lnTo>
                    <a:pt x="1675" y="2744"/>
                  </a:lnTo>
                  <a:lnTo>
                    <a:pt x="1675" y="2748"/>
                  </a:lnTo>
                  <a:lnTo>
                    <a:pt x="1675" y="2752"/>
                  </a:lnTo>
                  <a:lnTo>
                    <a:pt x="1675" y="2758"/>
                  </a:lnTo>
                  <a:lnTo>
                    <a:pt x="1675" y="2766"/>
                  </a:lnTo>
                  <a:lnTo>
                    <a:pt x="1675" y="2794"/>
                  </a:lnTo>
                  <a:close/>
                  <a:moveTo>
                    <a:pt x="1776" y="2741"/>
                  </a:moveTo>
                  <a:lnTo>
                    <a:pt x="1779" y="2744"/>
                  </a:lnTo>
                  <a:lnTo>
                    <a:pt x="1783" y="2748"/>
                  </a:lnTo>
                  <a:lnTo>
                    <a:pt x="1788" y="2753"/>
                  </a:lnTo>
                  <a:lnTo>
                    <a:pt x="1793" y="2759"/>
                  </a:lnTo>
                  <a:lnTo>
                    <a:pt x="1799" y="2767"/>
                  </a:lnTo>
                  <a:lnTo>
                    <a:pt x="1806" y="2774"/>
                  </a:lnTo>
                  <a:lnTo>
                    <a:pt x="1812" y="2781"/>
                  </a:lnTo>
                  <a:lnTo>
                    <a:pt x="1819" y="2788"/>
                  </a:lnTo>
                  <a:lnTo>
                    <a:pt x="1825" y="2794"/>
                  </a:lnTo>
                  <a:lnTo>
                    <a:pt x="1830" y="2800"/>
                  </a:lnTo>
                  <a:lnTo>
                    <a:pt x="1836" y="2806"/>
                  </a:lnTo>
                  <a:lnTo>
                    <a:pt x="1842" y="2811"/>
                  </a:lnTo>
                  <a:lnTo>
                    <a:pt x="1847" y="2816"/>
                  </a:lnTo>
                  <a:lnTo>
                    <a:pt x="1852" y="2822"/>
                  </a:lnTo>
                  <a:lnTo>
                    <a:pt x="1856" y="2826"/>
                  </a:lnTo>
                  <a:lnTo>
                    <a:pt x="1859" y="2829"/>
                  </a:lnTo>
                  <a:lnTo>
                    <a:pt x="1861" y="2832"/>
                  </a:lnTo>
                  <a:lnTo>
                    <a:pt x="1862" y="2833"/>
                  </a:lnTo>
                  <a:lnTo>
                    <a:pt x="1866" y="2837"/>
                  </a:lnTo>
                  <a:lnTo>
                    <a:pt x="1869" y="2839"/>
                  </a:lnTo>
                  <a:lnTo>
                    <a:pt x="1871" y="2841"/>
                  </a:lnTo>
                  <a:lnTo>
                    <a:pt x="1872" y="2842"/>
                  </a:lnTo>
                  <a:lnTo>
                    <a:pt x="1873" y="2843"/>
                  </a:lnTo>
                  <a:lnTo>
                    <a:pt x="1874" y="2843"/>
                  </a:lnTo>
                  <a:lnTo>
                    <a:pt x="1875" y="2843"/>
                  </a:lnTo>
                  <a:lnTo>
                    <a:pt x="1875" y="2842"/>
                  </a:lnTo>
                  <a:lnTo>
                    <a:pt x="1875" y="2841"/>
                  </a:lnTo>
                  <a:lnTo>
                    <a:pt x="1875" y="2840"/>
                  </a:lnTo>
                  <a:lnTo>
                    <a:pt x="1875" y="2838"/>
                  </a:lnTo>
                  <a:lnTo>
                    <a:pt x="1875" y="2835"/>
                  </a:lnTo>
                  <a:lnTo>
                    <a:pt x="1875" y="2832"/>
                  </a:lnTo>
                  <a:lnTo>
                    <a:pt x="1876" y="2736"/>
                  </a:lnTo>
                  <a:lnTo>
                    <a:pt x="1876" y="2731"/>
                  </a:lnTo>
                  <a:lnTo>
                    <a:pt x="1876" y="2728"/>
                  </a:lnTo>
                  <a:lnTo>
                    <a:pt x="1877" y="2725"/>
                  </a:lnTo>
                  <a:lnTo>
                    <a:pt x="1878" y="2723"/>
                  </a:lnTo>
                  <a:lnTo>
                    <a:pt x="1879" y="2722"/>
                  </a:lnTo>
                  <a:lnTo>
                    <a:pt x="1882" y="2721"/>
                  </a:lnTo>
                  <a:lnTo>
                    <a:pt x="1883" y="2721"/>
                  </a:lnTo>
                  <a:lnTo>
                    <a:pt x="1884" y="2721"/>
                  </a:lnTo>
                  <a:lnTo>
                    <a:pt x="1885" y="2721"/>
                  </a:lnTo>
                  <a:lnTo>
                    <a:pt x="1886" y="2721"/>
                  </a:lnTo>
                  <a:lnTo>
                    <a:pt x="1887" y="2721"/>
                  </a:lnTo>
                  <a:lnTo>
                    <a:pt x="1887" y="2720"/>
                  </a:lnTo>
                  <a:lnTo>
                    <a:pt x="1887" y="2719"/>
                  </a:lnTo>
                  <a:lnTo>
                    <a:pt x="1886" y="2719"/>
                  </a:lnTo>
                  <a:lnTo>
                    <a:pt x="1884" y="2719"/>
                  </a:lnTo>
                  <a:lnTo>
                    <a:pt x="1881" y="2719"/>
                  </a:lnTo>
                  <a:lnTo>
                    <a:pt x="1878" y="2719"/>
                  </a:lnTo>
                  <a:lnTo>
                    <a:pt x="1876" y="2719"/>
                  </a:lnTo>
                  <a:lnTo>
                    <a:pt x="1874" y="2719"/>
                  </a:lnTo>
                  <a:lnTo>
                    <a:pt x="1872" y="2719"/>
                  </a:lnTo>
                  <a:lnTo>
                    <a:pt x="1871" y="2719"/>
                  </a:lnTo>
                  <a:lnTo>
                    <a:pt x="1869" y="2719"/>
                  </a:lnTo>
                  <a:lnTo>
                    <a:pt x="1867" y="2719"/>
                  </a:lnTo>
                  <a:lnTo>
                    <a:pt x="1864" y="2719"/>
                  </a:lnTo>
                  <a:lnTo>
                    <a:pt x="1861" y="2719"/>
                  </a:lnTo>
                  <a:lnTo>
                    <a:pt x="1858" y="2719"/>
                  </a:lnTo>
                  <a:lnTo>
                    <a:pt x="1854" y="2719"/>
                  </a:lnTo>
                  <a:lnTo>
                    <a:pt x="1853" y="2719"/>
                  </a:lnTo>
                  <a:lnTo>
                    <a:pt x="1852" y="2719"/>
                  </a:lnTo>
                  <a:lnTo>
                    <a:pt x="1851" y="2719"/>
                  </a:lnTo>
                  <a:lnTo>
                    <a:pt x="1851" y="2720"/>
                  </a:lnTo>
                  <a:lnTo>
                    <a:pt x="1851" y="2721"/>
                  </a:lnTo>
                  <a:lnTo>
                    <a:pt x="1852" y="2721"/>
                  </a:lnTo>
                  <a:lnTo>
                    <a:pt x="1853" y="2721"/>
                  </a:lnTo>
                  <a:lnTo>
                    <a:pt x="1854" y="2721"/>
                  </a:lnTo>
                  <a:lnTo>
                    <a:pt x="1855" y="2721"/>
                  </a:lnTo>
                  <a:lnTo>
                    <a:pt x="1857" y="2721"/>
                  </a:lnTo>
                  <a:lnTo>
                    <a:pt x="1858" y="2721"/>
                  </a:lnTo>
                  <a:lnTo>
                    <a:pt x="1860" y="2722"/>
                  </a:lnTo>
                  <a:lnTo>
                    <a:pt x="1862" y="2723"/>
                  </a:lnTo>
                  <a:lnTo>
                    <a:pt x="1864" y="2724"/>
                  </a:lnTo>
                  <a:lnTo>
                    <a:pt x="1865" y="2726"/>
                  </a:lnTo>
                  <a:lnTo>
                    <a:pt x="1866" y="2729"/>
                  </a:lnTo>
                  <a:lnTo>
                    <a:pt x="1866" y="2732"/>
                  </a:lnTo>
                  <a:lnTo>
                    <a:pt x="1866" y="2737"/>
                  </a:lnTo>
                  <a:lnTo>
                    <a:pt x="1868" y="2821"/>
                  </a:lnTo>
                  <a:lnTo>
                    <a:pt x="1866" y="2817"/>
                  </a:lnTo>
                  <a:lnTo>
                    <a:pt x="1862" y="2813"/>
                  </a:lnTo>
                  <a:lnTo>
                    <a:pt x="1858" y="2808"/>
                  </a:lnTo>
                  <a:lnTo>
                    <a:pt x="1853" y="2803"/>
                  </a:lnTo>
                  <a:lnTo>
                    <a:pt x="1847" y="2797"/>
                  </a:lnTo>
                  <a:lnTo>
                    <a:pt x="1841" y="2791"/>
                  </a:lnTo>
                  <a:lnTo>
                    <a:pt x="1834" y="2784"/>
                  </a:lnTo>
                  <a:lnTo>
                    <a:pt x="1828" y="2778"/>
                  </a:lnTo>
                  <a:lnTo>
                    <a:pt x="1821" y="2770"/>
                  </a:lnTo>
                  <a:lnTo>
                    <a:pt x="1814" y="2761"/>
                  </a:lnTo>
                  <a:lnTo>
                    <a:pt x="1807" y="2754"/>
                  </a:lnTo>
                  <a:lnTo>
                    <a:pt x="1800" y="2747"/>
                  </a:lnTo>
                  <a:lnTo>
                    <a:pt x="1795" y="2740"/>
                  </a:lnTo>
                  <a:lnTo>
                    <a:pt x="1789" y="2734"/>
                  </a:lnTo>
                  <a:lnTo>
                    <a:pt x="1785" y="2730"/>
                  </a:lnTo>
                  <a:lnTo>
                    <a:pt x="1780" y="2726"/>
                  </a:lnTo>
                  <a:lnTo>
                    <a:pt x="1778" y="2723"/>
                  </a:lnTo>
                  <a:lnTo>
                    <a:pt x="1776" y="2722"/>
                  </a:lnTo>
                  <a:lnTo>
                    <a:pt x="1776" y="2721"/>
                  </a:lnTo>
                  <a:lnTo>
                    <a:pt x="1775" y="2719"/>
                  </a:lnTo>
                  <a:lnTo>
                    <a:pt x="1773" y="2718"/>
                  </a:lnTo>
                  <a:lnTo>
                    <a:pt x="1772" y="2717"/>
                  </a:lnTo>
                  <a:lnTo>
                    <a:pt x="1771" y="2716"/>
                  </a:lnTo>
                  <a:lnTo>
                    <a:pt x="1770" y="2717"/>
                  </a:lnTo>
                  <a:lnTo>
                    <a:pt x="1769" y="2718"/>
                  </a:lnTo>
                  <a:lnTo>
                    <a:pt x="1769" y="2720"/>
                  </a:lnTo>
                  <a:lnTo>
                    <a:pt x="1769" y="2722"/>
                  </a:lnTo>
                  <a:lnTo>
                    <a:pt x="1769" y="2724"/>
                  </a:lnTo>
                  <a:lnTo>
                    <a:pt x="1769" y="2817"/>
                  </a:lnTo>
                  <a:lnTo>
                    <a:pt x="1769" y="2825"/>
                  </a:lnTo>
                  <a:lnTo>
                    <a:pt x="1769" y="2830"/>
                  </a:lnTo>
                  <a:lnTo>
                    <a:pt x="1768" y="2834"/>
                  </a:lnTo>
                  <a:lnTo>
                    <a:pt x="1767" y="2836"/>
                  </a:lnTo>
                  <a:lnTo>
                    <a:pt x="1766" y="2838"/>
                  </a:lnTo>
                  <a:lnTo>
                    <a:pt x="1764" y="2839"/>
                  </a:lnTo>
                  <a:lnTo>
                    <a:pt x="1762" y="2839"/>
                  </a:lnTo>
                  <a:lnTo>
                    <a:pt x="1760" y="2840"/>
                  </a:lnTo>
                  <a:lnTo>
                    <a:pt x="1759" y="2840"/>
                  </a:lnTo>
                  <a:lnTo>
                    <a:pt x="1757" y="2840"/>
                  </a:lnTo>
                  <a:lnTo>
                    <a:pt x="1756" y="2840"/>
                  </a:lnTo>
                  <a:lnTo>
                    <a:pt x="1756" y="2841"/>
                  </a:lnTo>
                  <a:lnTo>
                    <a:pt x="1757" y="2842"/>
                  </a:lnTo>
                  <a:lnTo>
                    <a:pt x="1758" y="2842"/>
                  </a:lnTo>
                  <a:lnTo>
                    <a:pt x="1759" y="2842"/>
                  </a:lnTo>
                  <a:lnTo>
                    <a:pt x="1762" y="2842"/>
                  </a:lnTo>
                  <a:lnTo>
                    <a:pt x="1766" y="2842"/>
                  </a:lnTo>
                  <a:lnTo>
                    <a:pt x="1769" y="2842"/>
                  </a:lnTo>
                  <a:lnTo>
                    <a:pt x="1771" y="2842"/>
                  </a:lnTo>
                  <a:lnTo>
                    <a:pt x="1773" y="2842"/>
                  </a:lnTo>
                  <a:lnTo>
                    <a:pt x="1774" y="2842"/>
                  </a:lnTo>
                  <a:lnTo>
                    <a:pt x="1775" y="2842"/>
                  </a:lnTo>
                  <a:lnTo>
                    <a:pt x="1777" y="2842"/>
                  </a:lnTo>
                  <a:lnTo>
                    <a:pt x="1780" y="2842"/>
                  </a:lnTo>
                  <a:lnTo>
                    <a:pt x="1784" y="2842"/>
                  </a:lnTo>
                  <a:lnTo>
                    <a:pt x="1788" y="2842"/>
                  </a:lnTo>
                  <a:lnTo>
                    <a:pt x="1792" y="2842"/>
                  </a:lnTo>
                  <a:lnTo>
                    <a:pt x="1793" y="2842"/>
                  </a:lnTo>
                  <a:lnTo>
                    <a:pt x="1794" y="2842"/>
                  </a:lnTo>
                  <a:lnTo>
                    <a:pt x="1795" y="2841"/>
                  </a:lnTo>
                  <a:lnTo>
                    <a:pt x="1795" y="2840"/>
                  </a:lnTo>
                  <a:lnTo>
                    <a:pt x="1794" y="2840"/>
                  </a:lnTo>
                  <a:lnTo>
                    <a:pt x="1793" y="2840"/>
                  </a:lnTo>
                  <a:lnTo>
                    <a:pt x="1792" y="2840"/>
                  </a:lnTo>
                  <a:lnTo>
                    <a:pt x="1790" y="2840"/>
                  </a:lnTo>
                  <a:lnTo>
                    <a:pt x="1789" y="2839"/>
                  </a:lnTo>
                  <a:lnTo>
                    <a:pt x="1787" y="2839"/>
                  </a:lnTo>
                  <a:lnTo>
                    <a:pt x="1786" y="2839"/>
                  </a:lnTo>
                  <a:lnTo>
                    <a:pt x="1784" y="2838"/>
                  </a:lnTo>
                  <a:lnTo>
                    <a:pt x="1782" y="2836"/>
                  </a:lnTo>
                  <a:lnTo>
                    <a:pt x="1780" y="2834"/>
                  </a:lnTo>
                  <a:lnTo>
                    <a:pt x="1779" y="2831"/>
                  </a:lnTo>
                  <a:lnTo>
                    <a:pt x="1779" y="2826"/>
                  </a:lnTo>
                  <a:lnTo>
                    <a:pt x="1778" y="2820"/>
                  </a:lnTo>
                  <a:lnTo>
                    <a:pt x="1776" y="2741"/>
                  </a:lnTo>
                  <a:close/>
                  <a:moveTo>
                    <a:pt x="1929" y="2794"/>
                  </a:moveTo>
                  <a:lnTo>
                    <a:pt x="1929" y="2802"/>
                  </a:lnTo>
                  <a:lnTo>
                    <a:pt x="1929" y="2809"/>
                  </a:lnTo>
                  <a:lnTo>
                    <a:pt x="1929" y="2815"/>
                  </a:lnTo>
                  <a:lnTo>
                    <a:pt x="1929" y="2822"/>
                  </a:lnTo>
                  <a:lnTo>
                    <a:pt x="1929" y="2826"/>
                  </a:lnTo>
                  <a:lnTo>
                    <a:pt x="1928" y="2830"/>
                  </a:lnTo>
                  <a:lnTo>
                    <a:pt x="1928" y="2833"/>
                  </a:lnTo>
                  <a:lnTo>
                    <a:pt x="1928" y="2835"/>
                  </a:lnTo>
                  <a:lnTo>
                    <a:pt x="1927" y="2836"/>
                  </a:lnTo>
                  <a:lnTo>
                    <a:pt x="1926" y="2838"/>
                  </a:lnTo>
                  <a:lnTo>
                    <a:pt x="1925" y="2839"/>
                  </a:lnTo>
                  <a:lnTo>
                    <a:pt x="1924" y="2839"/>
                  </a:lnTo>
                  <a:lnTo>
                    <a:pt x="1923" y="2839"/>
                  </a:lnTo>
                  <a:lnTo>
                    <a:pt x="1921" y="2840"/>
                  </a:lnTo>
                  <a:lnTo>
                    <a:pt x="1920" y="2840"/>
                  </a:lnTo>
                  <a:lnTo>
                    <a:pt x="1919" y="2840"/>
                  </a:lnTo>
                  <a:lnTo>
                    <a:pt x="1918" y="2840"/>
                  </a:lnTo>
                  <a:lnTo>
                    <a:pt x="1918" y="2841"/>
                  </a:lnTo>
                  <a:lnTo>
                    <a:pt x="1918" y="2842"/>
                  </a:lnTo>
                  <a:lnTo>
                    <a:pt x="1919" y="2842"/>
                  </a:lnTo>
                  <a:lnTo>
                    <a:pt x="1920" y="2842"/>
                  </a:lnTo>
                  <a:lnTo>
                    <a:pt x="1922" y="2842"/>
                  </a:lnTo>
                  <a:lnTo>
                    <a:pt x="1925" y="2842"/>
                  </a:lnTo>
                  <a:lnTo>
                    <a:pt x="1927" y="2842"/>
                  </a:lnTo>
                  <a:lnTo>
                    <a:pt x="1930" y="2842"/>
                  </a:lnTo>
                  <a:lnTo>
                    <a:pt x="1932" y="2842"/>
                  </a:lnTo>
                  <a:lnTo>
                    <a:pt x="1934" y="2842"/>
                  </a:lnTo>
                  <a:lnTo>
                    <a:pt x="1935" y="2842"/>
                  </a:lnTo>
                  <a:lnTo>
                    <a:pt x="1936" y="2842"/>
                  </a:lnTo>
                  <a:lnTo>
                    <a:pt x="1937" y="2842"/>
                  </a:lnTo>
                  <a:lnTo>
                    <a:pt x="1938" y="2842"/>
                  </a:lnTo>
                  <a:lnTo>
                    <a:pt x="1940" y="2842"/>
                  </a:lnTo>
                  <a:lnTo>
                    <a:pt x="1943" y="2842"/>
                  </a:lnTo>
                  <a:lnTo>
                    <a:pt x="1946" y="2842"/>
                  </a:lnTo>
                  <a:lnTo>
                    <a:pt x="1949" y="2843"/>
                  </a:lnTo>
                  <a:lnTo>
                    <a:pt x="1954" y="2843"/>
                  </a:lnTo>
                  <a:lnTo>
                    <a:pt x="1958" y="2843"/>
                  </a:lnTo>
                  <a:lnTo>
                    <a:pt x="1961" y="2843"/>
                  </a:lnTo>
                  <a:lnTo>
                    <a:pt x="1965" y="2843"/>
                  </a:lnTo>
                  <a:lnTo>
                    <a:pt x="1969" y="2843"/>
                  </a:lnTo>
                  <a:lnTo>
                    <a:pt x="1973" y="2843"/>
                  </a:lnTo>
                  <a:lnTo>
                    <a:pt x="1982" y="2843"/>
                  </a:lnTo>
                  <a:lnTo>
                    <a:pt x="1991" y="2842"/>
                  </a:lnTo>
                  <a:lnTo>
                    <a:pt x="1998" y="2840"/>
                  </a:lnTo>
                  <a:lnTo>
                    <a:pt x="2005" y="2837"/>
                  </a:lnTo>
                  <a:lnTo>
                    <a:pt x="2011" y="2834"/>
                  </a:lnTo>
                  <a:lnTo>
                    <a:pt x="2016" y="2831"/>
                  </a:lnTo>
                  <a:lnTo>
                    <a:pt x="2019" y="2828"/>
                  </a:lnTo>
                  <a:lnTo>
                    <a:pt x="2022" y="2825"/>
                  </a:lnTo>
                  <a:lnTo>
                    <a:pt x="2026" y="2821"/>
                  </a:lnTo>
                  <a:lnTo>
                    <a:pt x="2029" y="2816"/>
                  </a:lnTo>
                  <a:lnTo>
                    <a:pt x="2032" y="2811"/>
                  </a:lnTo>
                  <a:lnTo>
                    <a:pt x="2034" y="2805"/>
                  </a:lnTo>
                  <a:lnTo>
                    <a:pt x="2036" y="2799"/>
                  </a:lnTo>
                  <a:lnTo>
                    <a:pt x="2038" y="2793"/>
                  </a:lnTo>
                  <a:lnTo>
                    <a:pt x="2039" y="2786"/>
                  </a:lnTo>
                  <a:lnTo>
                    <a:pt x="2040" y="2779"/>
                  </a:lnTo>
                  <a:lnTo>
                    <a:pt x="2039" y="2770"/>
                  </a:lnTo>
                  <a:lnTo>
                    <a:pt x="2037" y="2761"/>
                  </a:lnTo>
                  <a:lnTo>
                    <a:pt x="2035" y="2753"/>
                  </a:lnTo>
                  <a:lnTo>
                    <a:pt x="2032" y="2747"/>
                  </a:lnTo>
                  <a:lnTo>
                    <a:pt x="2028" y="2742"/>
                  </a:lnTo>
                  <a:lnTo>
                    <a:pt x="2024" y="2737"/>
                  </a:lnTo>
                  <a:lnTo>
                    <a:pt x="2018" y="2732"/>
                  </a:lnTo>
                  <a:lnTo>
                    <a:pt x="2011" y="2727"/>
                  </a:lnTo>
                  <a:lnTo>
                    <a:pt x="2004" y="2724"/>
                  </a:lnTo>
                  <a:lnTo>
                    <a:pt x="1997" y="2722"/>
                  </a:lnTo>
                  <a:lnTo>
                    <a:pt x="1990" y="2720"/>
                  </a:lnTo>
                  <a:lnTo>
                    <a:pt x="1983" y="2719"/>
                  </a:lnTo>
                  <a:lnTo>
                    <a:pt x="1976" y="2719"/>
                  </a:lnTo>
                  <a:lnTo>
                    <a:pt x="1970" y="2719"/>
                  </a:lnTo>
                  <a:lnTo>
                    <a:pt x="1964" y="2719"/>
                  </a:lnTo>
                  <a:lnTo>
                    <a:pt x="1959" y="2719"/>
                  </a:lnTo>
                  <a:lnTo>
                    <a:pt x="1955" y="2719"/>
                  </a:lnTo>
                  <a:lnTo>
                    <a:pt x="1950" y="2719"/>
                  </a:lnTo>
                  <a:lnTo>
                    <a:pt x="1947" y="2719"/>
                  </a:lnTo>
                  <a:lnTo>
                    <a:pt x="1944" y="2719"/>
                  </a:lnTo>
                  <a:lnTo>
                    <a:pt x="1941" y="2719"/>
                  </a:lnTo>
                  <a:lnTo>
                    <a:pt x="1939" y="2719"/>
                  </a:lnTo>
                  <a:lnTo>
                    <a:pt x="1937" y="2719"/>
                  </a:lnTo>
                  <a:lnTo>
                    <a:pt x="1936" y="2719"/>
                  </a:lnTo>
                  <a:lnTo>
                    <a:pt x="1935" y="2719"/>
                  </a:lnTo>
                  <a:lnTo>
                    <a:pt x="1934" y="2719"/>
                  </a:lnTo>
                  <a:lnTo>
                    <a:pt x="1932" y="2719"/>
                  </a:lnTo>
                  <a:lnTo>
                    <a:pt x="1929" y="2719"/>
                  </a:lnTo>
                  <a:lnTo>
                    <a:pt x="1927" y="2719"/>
                  </a:lnTo>
                  <a:lnTo>
                    <a:pt x="1924" y="2719"/>
                  </a:lnTo>
                  <a:lnTo>
                    <a:pt x="1921" y="2719"/>
                  </a:lnTo>
                  <a:lnTo>
                    <a:pt x="1918" y="2719"/>
                  </a:lnTo>
                  <a:lnTo>
                    <a:pt x="1917" y="2719"/>
                  </a:lnTo>
                  <a:lnTo>
                    <a:pt x="1916" y="2719"/>
                  </a:lnTo>
                  <a:lnTo>
                    <a:pt x="1915" y="2719"/>
                  </a:lnTo>
                  <a:lnTo>
                    <a:pt x="1915" y="2720"/>
                  </a:lnTo>
                  <a:lnTo>
                    <a:pt x="1916" y="2721"/>
                  </a:lnTo>
                  <a:lnTo>
                    <a:pt x="1917" y="2721"/>
                  </a:lnTo>
                  <a:lnTo>
                    <a:pt x="1918" y="2721"/>
                  </a:lnTo>
                  <a:lnTo>
                    <a:pt x="1919" y="2721"/>
                  </a:lnTo>
                  <a:lnTo>
                    <a:pt x="1920" y="2721"/>
                  </a:lnTo>
                  <a:lnTo>
                    <a:pt x="1921" y="2721"/>
                  </a:lnTo>
                  <a:lnTo>
                    <a:pt x="1922" y="2721"/>
                  </a:lnTo>
                  <a:lnTo>
                    <a:pt x="1924" y="2722"/>
                  </a:lnTo>
                  <a:lnTo>
                    <a:pt x="1926" y="2723"/>
                  </a:lnTo>
                  <a:lnTo>
                    <a:pt x="1927" y="2724"/>
                  </a:lnTo>
                  <a:lnTo>
                    <a:pt x="1928" y="2726"/>
                  </a:lnTo>
                  <a:lnTo>
                    <a:pt x="1929" y="2728"/>
                  </a:lnTo>
                  <a:lnTo>
                    <a:pt x="1929" y="2731"/>
                  </a:lnTo>
                  <a:lnTo>
                    <a:pt x="1929" y="2732"/>
                  </a:lnTo>
                  <a:lnTo>
                    <a:pt x="1929" y="2734"/>
                  </a:lnTo>
                  <a:lnTo>
                    <a:pt x="1929" y="2736"/>
                  </a:lnTo>
                  <a:lnTo>
                    <a:pt x="1929" y="2738"/>
                  </a:lnTo>
                  <a:lnTo>
                    <a:pt x="1929" y="2740"/>
                  </a:lnTo>
                  <a:lnTo>
                    <a:pt x="1929" y="2744"/>
                  </a:lnTo>
                  <a:lnTo>
                    <a:pt x="1929" y="2748"/>
                  </a:lnTo>
                  <a:lnTo>
                    <a:pt x="1929" y="2752"/>
                  </a:lnTo>
                  <a:lnTo>
                    <a:pt x="1929" y="2758"/>
                  </a:lnTo>
                  <a:lnTo>
                    <a:pt x="1929" y="2766"/>
                  </a:lnTo>
                  <a:lnTo>
                    <a:pt x="1929" y="2794"/>
                  </a:lnTo>
                  <a:close/>
                  <a:moveTo>
                    <a:pt x="1943" y="2763"/>
                  </a:moveTo>
                  <a:lnTo>
                    <a:pt x="1943" y="2758"/>
                  </a:lnTo>
                  <a:lnTo>
                    <a:pt x="1943" y="2753"/>
                  </a:lnTo>
                  <a:lnTo>
                    <a:pt x="1943" y="2748"/>
                  </a:lnTo>
                  <a:lnTo>
                    <a:pt x="1943" y="2743"/>
                  </a:lnTo>
                  <a:lnTo>
                    <a:pt x="1943" y="2738"/>
                  </a:lnTo>
                  <a:lnTo>
                    <a:pt x="1943" y="2734"/>
                  </a:lnTo>
                  <a:lnTo>
                    <a:pt x="1943" y="2731"/>
                  </a:lnTo>
                  <a:lnTo>
                    <a:pt x="1943" y="2728"/>
                  </a:lnTo>
                  <a:lnTo>
                    <a:pt x="1943" y="2727"/>
                  </a:lnTo>
                  <a:lnTo>
                    <a:pt x="1943" y="2726"/>
                  </a:lnTo>
                  <a:lnTo>
                    <a:pt x="1944" y="2726"/>
                  </a:lnTo>
                  <a:lnTo>
                    <a:pt x="1945" y="2725"/>
                  </a:lnTo>
                  <a:lnTo>
                    <a:pt x="1946" y="2725"/>
                  </a:lnTo>
                  <a:lnTo>
                    <a:pt x="1948" y="2725"/>
                  </a:lnTo>
                  <a:lnTo>
                    <a:pt x="1949" y="2724"/>
                  </a:lnTo>
                  <a:lnTo>
                    <a:pt x="1952" y="2724"/>
                  </a:lnTo>
                  <a:lnTo>
                    <a:pt x="1953" y="2724"/>
                  </a:lnTo>
                  <a:lnTo>
                    <a:pt x="1955" y="2724"/>
                  </a:lnTo>
                  <a:lnTo>
                    <a:pt x="1956" y="2724"/>
                  </a:lnTo>
                  <a:lnTo>
                    <a:pt x="1963" y="2724"/>
                  </a:lnTo>
                  <a:lnTo>
                    <a:pt x="1970" y="2725"/>
                  </a:lnTo>
                  <a:lnTo>
                    <a:pt x="1977" y="2726"/>
                  </a:lnTo>
                  <a:lnTo>
                    <a:pt x="1984" y="2727"/>
                  </a:lnTo>
                  <a:lnTo>
                    <a:pt x="1990" y="2730"/>
                  </a:lnTo>
                  <a:lnTo>
                    <a:pt x="1997" y="2733"/>
                  </a:lnTo>
                  <a:lnTo>
                    <a:pt x="2003" y="2737"/>
                  </a:lnTo>
                  <a:lnTo>
                    <a:pt x="2010" y="2742"/>
                  </a:lnTo>
                  <a:lnTo>
                    <a:pt x="2012" y="2745"/>
                  </a:lnTo>
                  <a:lnTo>
                    <a:pt x="2015" y="2749"/>
                  </a:lnTo>
                  <a:lnTo>
                    <a:pt x="2017" y="2753"/>
                  </a:lnTo>
                  <a:lnTo>
                    <a:pt x="2020" y="2757"/>
                  </a:lnTo>
                  <a:lnTo>
                    <a:pt x="2022" y="2763"/>
                  </a:lnTo>
                  <a:lnTo>
                    <a:pt x="2024" y="2770"/>
                  </a:lnTo>
                  <a:lnTo>
                    <a:pt x="2025" y="2776"/>
                  </a:lnTo>
                  <a:lnTo>
                    <a:pt x="2025" y="2784"/>
                  </a:lnTo>
                  <a:lnTo>
                    <a:pt x="2025" y="2789"/>
                  </a:lnTo>
                  <a:lnTo>
                    <a:pt x="2024" y="2795"/>
                  </a:lnTo>
                  <a:lnTo>
                    <a:pt x="2023" y="2800"/>
                  </a:lnTo>
                  <a:lnTo>
                    <a:pt x="2022" y="2805"/>
                  </a:lnTo>
                  <a:lnTo>
                    <a:pt x="2020" y="2810"/>
                  </a:lnTo>
                  <a:lnTo>
                    <a:pt x="2018" y="2815"/>
                  </a:lnTo>
                  <a:lnTo>
                    <a:pt x="2015" y="2820"/>
                  </a:lnTo>
                  <a:lnTo>
                    <a:pt x="2012" y="2823"/>
                  </a:lnTo>
                  <a:lnTo>
                    <a:pt x="2006" y="2827"/>
                  </a:lnTo>
                  <a:lnTo>
                    <a:pt x="2000" y="2831"/>
                  </a:lnTo>
                  <a:lnTo>
                    <a:pt x="1994" y="2834"/>
                  </a:lnTo>
                  <a:lnTo>
                    <a:pt x="1988" y="2836"/>
                  </a:lnTo>
                  <a:lnTo>
                    <a:pt x="1980" y="2838"/>
                  </a:lnTo>
                  <a:lnTo>
                    <a:pt x="1973" y="2838"/>
                  </a:lnTo>
                  <a:lnTo>
                    <a:pt x="1967" y="2838"/>
                  </a:lnTo>
                  <a:lnTo>
                    <a:pt x="1961" y="2837"/>
                  </a:lnTo>
                  <a:lnTo>
                    <a:pt x="1957" y="2837"/>
                  </a:lnTo>
                  <a:lnTo>
                    <a:pt x="1953" y="2836"/>
                  </a:lnTo>
                  <a:lnTo>
                    <a:pt x="1949" y="2835"/>
                  </a:lnTo>
                  <a:lnTo>
                    <a:pt x="1947" y="2834"/>
                  </a:lnTo>
                  <a:lnTo>
                    <a:pt x="1946" y="2833"/>
                  </a:lnTo>
                  <a:lnTo>
                    <a:pt x="1945" y="2832"/>
                  </a:lnTo>
                  <a:lnTo>
                    <a:pt x="1944" y="2830"/>
                  </a:lnTo>
                  <a:lnTo>
                    <a:pt x="1944" y="2829"/>
                  </a:lnTo>
                  <a:lnTo>
                    <a:pt x="1943" y="2826"/>
                  </a:lnTo>
                  <a:lnTo>
                    <a:pt x="1943" y="2824"/>
                  </a:lnTo>
                  <a:lnTo>
                    <a:pt x="1943" y="2822"/>
                  </a:lnTo>
                  <a:lnTo>
                    <a:pt x="1943" y="2819"/>
                  </a:lnTo>
                  <a:lnTo>
                    <a:pt x="1943" y="2817"/>
                  </a:lnTo>
                  <a:lnTo>
                    <a:pt x="1943" y="2814"/>
                  </a:lnTo>
                  <a:lnTo>
                    <a:pt x="1943" y="2811"/>
                  </a:lnTo>
                  <a:lnTo>
                    <a:pt x="1943" y="2806"/>
                  </a:lnTo>
                  <a:lnTo>
                    <a:pt x="1943" y="2801"/>
                  </a:lnTo>
                  <a:lnTo>
                    <a:pt x="1943" y="2796"/>
                  </a:lnTo>
                  <a:lnTo>
                    <a:pt x="1943" y="2790"/>
                  </a:lnTo>
                  <a:lnTo>
                    <a:pt x="1943" y="2784"/>
                  </a:lnTo>
                  <a:lnTo>
                    <a:pt x="1943" y="2763"/>
                  </a:lnTo>
                  <a:close/>
                  <a:moveTo>
                    <a:pt x="2060" y="2780"/>
                  </a:moveTo>
                  <a:lnTo>
                    <a:pt x="2060" y="2787"/>
                  </a:lnTo>
                  <a:lnTo>
                    <a:pt x="2062" y="2795"/>
                  </a:lnTo>
                  <a:lnTo>
                    <a:pt x="2065" y="2802"/>
                  </a:lnTo>
                  <a:lnTo>
                    <a:pt x="2067" y="2809"/>
                  </a:lnTo>
                  <a:lnTo>
                    <a:pt x="2071" y="2816"/>
                  </a:lnTo>
                  <a:lnTo>
                    <a:pt x="2076" y="2824"/>
                  </a:lnTo>
                  <a:lnTo>
                    <a:pt x="2081" y="2829"/>
                  </a:lnTo>
                  <a:lnTo>
                    <a:pt x="2088" y="2834"/>
                  </a:lnTo>
                  <a:lnTo>
                    <a:pt x="2095" y="2838"/>
                  </a:lnTo>
                  <a:lnTo>
                    <a:pt x="2104" y="2842"/>
                  </a:lnTo>
                  <a:lnTo>
                    <a:pt x="2113" y="2844"/>
                  </a:lnTo>
                  <a:lnTo>
                    <a:pt x="2124" y="2844"/>
                  </a:lnTo>
                  <a:lnTo>
                    <a:pt x="2136" y="2843"/>
                  </a:lnTo>
                  <a:lnTo>
                    <a:pt x="2146" y="2841"/>
                  </a:lnTo>
                  <a:lnTo>
                    <a:pt x="2155" y="2837"/>
                  </a:lnTo>
                  <a:lnTo>
                    <a:pt x="2164" y="2832"/>
                  </a:lnTo>
                  <a:lnTo>
                    <a:pt x="2171" y="2825"/>
                  </a:lnTo>
                  <a:lnTo>
                    <a:pt x="2178" y="2816"/>
                  </a:lnTo>
                  <a:lnTo>
                    <a:pt x="2183" y="2808"/>
                  </a:lnTo>
                  <a:lnTo>
                    <a:pt x="2187" y="2798"/>
                  </a:lnTo>
                  <a:lnTo>
                    <a:pt x="2189" y="2788"/>
                  </a:lnTo>
                  <a:lnTo>
                    <a:pt x="2189" y="2778"/>
                  </a:lnTo>
                  <a:lnTo>
                    <a:pt x="2189" y="2767"/>
                  </a:lnTo>
                  <a:lnTo>
                    <a:pt x="2186" y="2756"/>
                  </a:lnTo>
                  <a:lnTo>
                    <a:pt x="2183" y="2747"/>
                  </a:lnTo>
                  <a:lnTo>
                    <a:pt x="2178" y="2739"/>
                  </a:lnTo>
                  <a:lnTo>
                    <a:pt x="2170" y="2732"/>
                  </a:lnTo>
                  <a:lnTo>
                    <a:pt x="2163" y="2727"/>
                  </a:lnTo>
                  <a:lnTo>
                    <a:pt x="2155" y="2722"/>
                  </a:lnTo>
                  <a:lnTo>
                    <a:pt x="2146" y="2719"/>
                  </a:lnTo>
                  <a:lnTo>
                    <a:pt x="2136" y="2717"/>
                  </a:lnTo>
                  <a:lnTo>
                    <a:pt x="2125" y="2716"/>
                  </a:lnTo>
                  <a:lnTo>
                    <a:pt x="2114" y="2717"/>
                  </a:lnTo>
                  <a:lnTo>
                    <a:pt x="2104" y="2719"/>
                  </a:lnTo>
                  <a:lnTo>
                    <a:pt x="2096" y="2723"/>
                  </a:lnTo>
                  <a:lnTo>
                    <a:pt x="2088" y="2727"/>
                  </a:lnTo>
                  <a:lnTo>
                    <a:pt x="2082" y="2732"/>
                  </a:lnTo>
                  <a:lnTo>
                    <a:pt x="2076" y="2738"/>
                  </a:lnTo>
                  <a:lnTo>
                    <a:pt x="2071" y="2745"/>
                  </a:lnTo>
                  <a:lnTo>
                    <a:pt x="2068" y="2751"/>
                  </a:lnTo>
                  <a:lnTo>
                    <a:pt x="2065" y="2758"/>
                  </a:lnTo>
                  <a:lnTo>
                    <a:pt x="2062" y="2767"/>
                  </a:lnTo>
                  <a:lnTo>
                    <a:pt x="2061" y="2773"/>
                  </a:lnTo>
                  <a:lnTo>
                    <a:pt x="2060" y="2780"/>
                  </a:lnTo>
                  <a:close/>
                  <a:moveTo>
                    <a:pt x="2076" y="2776"/>
                  </a:moveTo>
                  <a:lnTo>
                    <a:pt x="2077" y="2762"/>
                  </a:lnTo>
                  <a:lnTo>
                    <a:pt x="2080" y="2752"/>
                  </a:lnTo>
                  <a:lnTo>
                    <a:pt x="2082" y="2747"/>
                  </a:lnTo>
                  <a:lnTo>
                    <a:pt x="2084" y="2743"/>
                  </a:lnTo>
                  <a:lnTo>
                    <a:pt x="2087" y="2739"/>
                  </a:lnTo>
                  <a:lnTo>
                    <a:pt x="2090" y="2735"/>
                  </a:lnTo>
                  <a:lnTo>
                    <a:pt x="2097" y="2729"/>
                  </a:lnTo>
                  <a:lnTo>
                    <a:pt x="2105" y="2725"/>
                  </a:lnTo>
                  <a:lnTo>
                    <a:pt x="2114" y="2723"/>
                  </a:lnTo>
                  <a:lnTo>
                    <a:pt x="2124" y="2722"/>
                  </a:lnTo>
                  <a:lnTo>
                    <a:pt x="2132" y="2722"/>
                  </a:lnTo>
                  <a:lnTo>
                    <a:pt x="2139" y="2724"/>
                  </a:lnTo>
                  <a:lnTo>
                    <a:pt x="2146" y="2727"/>
                  </a:lnTo>
                  <a:lnTo>
                    <a:pt x="2152" y="2732"/>
                  </a:lnTo>
                  <a:lnTo>
                    <a:pt x="2158" y="2737"/>
                  </a:lnTo>
                  <a:lnTo>
                    <a:pt x="2163" y="2744"/>
                  </a:lnTo>
                  <a:lnTo>
                    <a:pt x="2167" y="2751"/>
                  </a:lnTo>
                  <a:lnTo>
                    <a:pt x="2170" y="2760"/>
                  </a:lnTo>
                  <a:lnTo>
                    <a:pt x="2172" y="2771"/>
                  </a:lnTo>
                  <a:lnTo>
                    <a:pt x="2173" y="2782"/>
                  </a:lnTo>
                  <a:lnTo>
                    <a:pt x="2172" y="2793"/>
                  </a:lnTo>
                  <a:lnTo>
                    <a:pt x="2171" y="2802"/>
                  </a:lnTo>
                  <a:lnTo>
                    <a:pt x="2168" y="2810"/>
                  </a:lnTo>
                  <a:lnTo>
                    <a:pt x="2165" y="2817"/>
                  </a:lnTo>
                  <a:lnTo>
                    <a:pt x="2161" y="2824"/>
                  </a:lnTo>
                  <a:lnTo>
                    <a:pt x="2156" y="2828"/>
                  </a:lnTo>
                  <a:lnTo>
                    <a:pt x="2152" y="2832"/>
                  </a:lnTo>
                  <a:lnTo>
                    <a:pt x="2147" y="2834"/>
                  </a:lnTo>
                  <a:lnTo>
                    <a:pt x="2142" y="2836"/>
                  </a:lnTo>
                  <a:lnTo>
                    <a:pt x="2137" y="2837"/>
                  </a:lnTo>
                  <a:lnTo>
                    <a:pt x="2133" y="2838"/>
                  </a:lnTo>
                  <a:lnTo>
                    <a:pt x="2129" y="2838"/>
                  </a:lnTo>
                  <a:lnTo>
                    <a:pt x="2123" y="2838"/>
                  </a:lnTo>
                  <a:lnTo>
                    <a:pt x="2117" y="2837"/>
                  </a:lnTo>
                  <a:lnTo>
                    <a:pt x="2112" y="2836"/>
                  </a:lnTo>
                  <a:lnTo>
                    <a:pt x="2108" y="2834"/>
                  </a:lnTo>
                  <a:lnTo>
                    <a:pt x="2103" y="2831"/>
                  </a:lnTo>
                  <a:lnTo>
                    <a:pt x="2099" y="2829"/>
                  </a:lnTo>
                  <a:lnTo>
                    <a:pt x="2095" y="2825"/>
                  </a:lnTo>
                  <a:lnTo>
                    <a:pt x="2091" y="2821"/>
                  </a:lnTo>
                  <a:lnTo>
                    <a:pt x="2088" y="2816"/>
                  </a:lnTo>
                  <a:lnTo>
                    <a:pt x="2085" y="2812"/>
                  </a:lnTo>
                  <a:lnTo>
                    <a:pt x="2082" y="2807"/>
                  </a:lnTo>
                  <a:lnTo>
                    <a:pt x="2080" y="2801"/>
                  </a:lnTo>
                  <a:lnTo>
                    <a:pt x="2079" y="2795"/>
                  </a:lnTo>
                  <a:lnTo>
                    <a:pt x="2077" y="2789"/>
                  </a:lnTo>
                  <a:lnTo>
                    <a:pt x="2077" y="2783"/>
                  </a:lnTo>
                  <a:lnTo>
                    <a:pt x="2076" y="2776"/>
                  </a:lnTo>
                  <a:close/>
                  <a:moveTo>
                    <a:pt x="1278" y="3000"/>
                  </a:moveTo>
                  <a:lnTo>
                    <a:pt x="1278" y="3007"/>
                  </a:lnTo>
                  <a:lnTo>
                    <a:pt x="1278" y="3014"/>
                  </a:lnTo>
                  <a:lnTo>
                    <a:pt x="1278" y="3021"/>
                  </a:lnTo>
                  <a:lnTo>
                    <a:pt x="1278" y="3026"/>
                  </a:lnTo>
                  <a:lnTo>
                    <a:pt x="1277" y="3031"/>
                  </a:lnTo>
                  <a:lnTo>
                    <a:pt x="1277" y="3036"/>
                  </a:lnTo>
                  <a:lnTo>
                    <a:pt x="1277" y="3038"/>
                  </a:lnTo>
                  <a:lnTo>
                    <a:pt x="1276" y="3040"/>
                  </a:lnTo>
                  <a:lnTo>
                    <a:pt x="1276" y="3042"/>
                  </a:lnTo>
                  <a:lnTo>
                    <a:pt x="1275" y="3043"/>
                  </a:lnTo>
                  <a:lnTo>
                    <a:pt x="1274" y="3044"/>
                  </a:lnTo>
                  <a:lnTo>
                    <a:pt x="1271" y="3044"/>
                  </a:lnTo>
                  <a:lnTo>
                    <a:pt x="1270" y="3045"/>
                  </a:lnTo>
                  <a:lnTo>
                    <a:pt x="1269" y="3045"/>
                  </a:lnTo>
                  <a:lnTo>
                    <a:pt x="1268" y="3045"/>
                  </a:lnTo>
                  <a:lnTo>
                    <a:pt x="1267" y="3045"/>
                  </a:lnTo>
                  <a:lnTo>
                    <a:pt x="1266" y="3045"/>
                  </a:lnTo>
                  <a:lnTo>
                    <a:pt x="1265" y="3046"/>
                  </a:lnTo>
                  <a:lnTo>
                    <a:pt x="1266" y="3047"/>
                  </a:lnTo>
                  <a:lnTo>
                    <a:pt x="1267" y="3047"/>
                  </a:lnTo>
                  <a:lnTo>
                    <a:pt x="1268" y="3047"/>
                  </a:lnTo>
                  <a:lnTo>
                    <a:pt x="1270" y="3047"/>
                  </a:lnTo>
                  <a:lnTo>
                    <a:pt x="1273" y="3047"/>
                  </a:lnTo>
                  <a:lnTo>
                    <a:pt x="1276" y="3047"/>
                  </a:lnTo>
                  <a:lnTo>
                    <a:pt x="1278" y="3047"/>
                  </a:lnTo>
                  <a:lnTo>
                    <a:pt x="1281" y="3047"/>
                  </a:lnTo>
                  <a:lnTo>
                    <a:pt x="1283" y="3047"/>
                  </a:lnTo>
                  <a:lnTo>
                    <a:pt x="1284" y="3047"/>
                  </a:lnTo>
                  <a:lnTo>
                    <a:pt x="1285" y="3047"/>
                  </a:lnTo>
                  <a:lnTo>
                    <a:pt x="1287" y="3047"/>
                  </a:lnTo>
                  <a:lnTo>
                    <a:pt x="1289" y="3047"/>
                  </a:lnTo>
                  <a:lnTo>
                    <a:pt x="1292" y="3047"/>
                  </a:lnTo>
                  <a:lnTo>
                    <a:pt x="1295" y="3048"/>
                  </a:lnTo>
                  <a:lnTo>
                    <a:pt x="1298" y="3048"/>
                  </a:lnTo>
                  <a:lnTo>
                    <a:pt x="1302" y="3048"/>
                  </a:lnTo>
                  <a:lnTo>
                    <a:pt x="1305" y="3048"/>
                  </a:lnTo>
                  <a:lnTo>
                    <a:pt x="1309" y="3049"/>
                  </a:lnTo>
                  <a:lnTo>
                    <a:pt x="1313" y="3049"/>
                  </a:lnTo>
                  <a:lnTo>
                    <a:pt x="1317" y="3049"/>
                  </a:lnTo>
                  <a:lnTo>
                    <a:pt x="1320" y="3049"/>
                  </a:lnTo>
                  <a:lnTo>
                    <a:pt x="1331" y="3048"/>
                  </a:lnTo>
                  <a:lnTo>
                    <a:pt x="1339" y="3047"/>
                  </a:lnTo>
                  <a:lnTo>
                    <a:pt x="1347" y="3045"/>
                  </a:lnTo>
                  <a:lnTo>
                    <a:pt x="1353" y="3042"/>
                  </a:lnTo>
                  <a:lnTo>
                    <a:pt x="1359" y="3039"/>
                  </a:lnTo>
                  <a:lnTo>
                    <a:pt x="1363" y="3036"/>
                  </a:lnTo>
                  <a:lnTo>
                    <a:pt x="1367" y="3032"/>
                  </a:lnTo>
                  <a:lnTo>
                    <a:pt x="1370" y="3029"/>
                  </a:lnTo>
                  <a:lnTo>
                    <a:pt x="1373" y="3026"/>
                  </a:lnTo>
                  <a:lnTo>
                    <a:pt x="1376" y="3021"/>
                  </a:lnTo>
                  <a:lnTo>
                    <a:pt x="1379" y="3016"/>
                  </a:lnTo>
                  <a:lnTo>
                    <a:pt x="1382" y="3011"/>
                  </a:lnTo>
                  <a:lnTo>
                    <a:pt x="1384" y="3005"/>
                  </a:lnTo>
                  <a:lnTo>
                    <a:pt x="1387" y="2998"/>
                  </a:lnTo>
                  <a:lnTo>
                    <a:pt x="1388" y="2991"/>
                  </a:lnTo>
                  <a:lnTo>
                    <a:pt x="1388" y="2984"/>
                  </a:lnTo>
                  <a:lnTo>
                    <a:pt x="1388" y="2974"/>
                  </a:lnTo>
                  <a:lnTo>
                    <a:pt x="1385" y="2966"/>
                  </a:lnTo>
                  <a:lnTo>
                    <a:pt x="1382" y="2959"/>
                  </a:lnTo>
                  <a:lnTo>
                    <a:pt x="1379" y="2952"/>
                  </a:lnTo>
                  <a:lnTo>
                    <a:pt x="1376" y="2947"/>
                  </a:lnTo>
                  <a:lnTo>
                    <a:pt x="1372" y="2942"/>
                  </a:lnTo>
                  <a:lnTo>
                    <a:pt x="1366" y="2937"/>
                  </a:lnTo>
                  <a:lnTo>
                    <a:pt x="1359" y="2933"/>
                  </a:lnTo>
                  <a:lnTo>
                    <a:pt x="1352" y="2930"/>
                  </a:lnTo>
                  <a:lnTo>
                    <a:pt x="1345" y="2927"/>
                  </a:lnTo>
                  <a:lnTo>
                    <a:pt x="1338" y="2925"/>
                  </a:lnTo>
                  <a:lnTo>
                    <a:pt x="1331" y="2924"/>
                  </a:lnTo>
                  <a:lnTo>
                    <a:pt x="1324" y="2923"/>
                  </a:lnTo>
                  <a:lnTo>
                    <a:pt x="1317" y="2923"/>
                  </a:lnTo>
                  <a:lnTo>
                    <a:pt x="1311" y="2923"/>
                  </a:lnTo>
                  <a:lnTo>
                    <a:pt x="1306" y="2923"/>
                  </a:lnTo>
                  <a:lnTo>
                    <a:pt x="1303" y="2923"/>
                  </a:lnTo>
                  <a:lnTo>
                    <a:pt x="1299" y="2923"/>
                  </a:lnTo>
                  <a:lnTo>
                    <a:pt x="1296" y="2923"/>
                  </a:lnTo>
                  <a:lnTo>
                    <a:pt x="1293" y="2923"/>
                  </a:lnTo>
                  <a:lnTo>
                    <a:pt x="1290" y="2923"/>
                  </a:lnTo>
                  <a:lnTo>
                    <a:pt x="1288" y="2923"/>
                  </a:lnTo>
                  <a:lnTo>
                    <a:pt x="1286" y="2923"/>
                  </a:lnTo>
                  <a:lnTo>
                    <a:pt x="1285" y="2923"/>
                  </a:lnTo>
                  <a:lnTo>
                    <a:pt x="1284" y="2923"/>
                  </a:lnTo>
                  <a:lnTo>
                    <a:pt x="1282" y="2923"/>
                  </a:lnTo>
                  <a:lnTo>
                    <a:pt x="1280" y="2923"/>
                  </a:lnTo>
                  <a:lnTo>
                    <a:pt x="1278" y="2923"/>
                  </a:lnTo>
                  <a:lnTo>
                    <a:pt x="1275" y="2923"/>
                  </a:lnTo>
                  <a:lnTo>
                    <a:pt x="1271" y="2923"/>
                  </a:lnTo>
                  <a:lnTo>
                    <a:pt x="1268" y="2923"/>
                  </a:lnTo>
                  <a:lnTo>
                    <a:pt x="1266" y="2923"/>
                  </a:lnTo>
                  <a:lnTo>
                    <a:pt x="1264" y="2923"/>
                  </a:lnTo>
                  <a:lnTo>
                    <a:pt x="1263" y="2924"/>
                  </a:lnTo>
                  <a:lnTo>
                    <a:pt x="1263" y="2925"/>
                  </a:lnTo>
                  <a:lnTo>
                    <a:pt x="1264" y="2925"/>
                  </a:lnTo>
                  <a:lnTo>
                    <a:pt x="1265" y="2925"/>
                  </a:lnTo>
                  <a:lnTo>
                    <a:pt x="1266" y="2925"/>
                  </a:lnTo>
                  <a:lnTo>
                    <a:pt x="1267" y="2925"/>
                  </a:lnTo>
                  <a:lnTo>
                    <a:pt x="1268" y="2925"/>
                  </a:lnTo>
                  <a:lnTo>
                    <a:pt x="1269" y="2927"/>
                  </a:lnTo>
                  <a:lnTo>
                    <a:pt x="1270" y="2927"/>
                  </a:lnTo>
                  <a:lnTo>
                    <a:pt x="1273" y="2927"/>
                  </a:lnTo>
                  <a:lnTo>
                    <a:pt x="1275" y="2928"/>
                  </a:lnTo>
                  <a:lnTo>
                    <a:pt x="1276" y="2930"/>
                  </a:lnTo>
                  <a:lnTo>
                    <a:pt x="1277" y="2931"/>
                  </a:lnTo>
                  <a:lnTo>
                    <a:pt x="1277" y="2933"/>
                  </a:lnTo>
                  <a:lnTo>
                    <a:pt x="1278" y="2936"/>
                  </a:lnTo>
                  <a:lnTo>
                    <a:pt x="1278" y="2937"/>
                  </a:lnTo>
                  <a:lnTo>
                    <a:pt x="1278" y="2939"/>
                  </a:lnTo>
                  <a:lnTo>
                    <a:pt x="1278" y="2941"/>
                  </a:lnTo>
                  <a:lnTo>
                    <a:pt x="1278" y="2943"/>
                  </a:lnTo>
                  <a:lnTo>
                    <a:pt x="1278" y="2946"/>
                  </a:lnTo>
                  <a:lnTo>
                    <a:pt x="1278" y="2949"/>
                  </a:lnTo>
                  <a:lnTo>
                    <a:pt x="1278" y="2953"/>
                  </a:lnTo>
                  <a:lnTo>
                    <a:pt x="1278" y="2958"/>
                  </a:lnTo>
                  <a:lnTo>
                    <a:pt x="1278" y="2964"/>
                  </a:lnTo>
                  <a:lnTo>
                    <a:pt x="1278" y="2971"/>
                  </a:lnTo>
                  <a:lnTo>
                    <a:pt x="1278" y="3000"/>
                  </a:lnTo>
                  <a:close/>
                  <a:moveTo>
                    <a:pt x="1291" y="2968"/>
                  </a:moveTo>
                  <a:lnTo>
                    <a:pt x="1291" y="2963"/>
                  </a:lnTo>
                  <a:lnTo>
                    <a:pt x="1291" y="2958"/>
                  </a:lnTo>
                  <a:lnTo>
                    <a:pt x="1291" y="2953"/>
                  </a:lnTo>
                  <a:lnTo>
                    <a:pt x="1291" y="2948"/>
                  </a:lnTo>
                  <a:lnTo>
                    <a:pt x="1291" y="2944"/>
                  </a:lnTo>
                  <a:lnTo>
                    <a:pt x="1291" y="2940"/>
                  </a:lnTo>
                  <a:lnTo>
                    <a:pt x="1292" y="2936"/>
                  </a:lnTo>
                  <a:lnTo>
                    <a:pt x="1292" y="2934"/>
                  </a:lnTo>
                  <a:lnTo>
                    <a:pt x="1292" y="2933"/>
                  </a:lnTo>
                  <a:lnTo>
                    <a:pt x="1292" y="2932"/>
                  </a:lnTo>
                  <a:lnTo>
                    <a:pt x="1293" y="2931"/>
                  </a:lnTo>
                  <a:lnTo>
                    <a:pt x="1294" y="2931"/>
                  </a:lnTo>
                  <a:lnTo>
                    <a:pt x="1294" y="2930"/>
                  </a:lnTo>
                  <a:lnTo>
                    <a:pt x="1295" y="2930"/>
                  </a:lnTo>
                  <a:lnTo>
                    <a:pt x="1297" y="2930"/>
                  </a:lnTo>
                  <a:lnTo>
                    <a:pt x="1298" y="2930"/>
                  </a:lnTo>
                  <a:lnTo>
                    <a:pt x="1300" y="2930"/>
                  </a:lnTo>
                  <a:lnTo>
                    <a:pt x="1301" y="2930"/>
                  </a:lnTo>
                  <a:lnTo>
                    <a:pt x="1303" y="2929"/>
                  </a:lnTo>
                  <a:lnTo>
                    <a:pt x="1304" y="2929"/>
                  </a:lnTo>
                  <a:lnTo>
                    <a:pt x="1311" y="2930"/>
                  </a:lnTo>
                  <a:lnTo>
                    <a:pt x="1318" y="2930"/>
                  </a:lnTo>
                  <a:lnTo>
                    <a:pt x="1325" y="2931"/>
                  </a:lnTo>
                  <a:lnTo>
                    <a:pt x="1333" y="2933"/>
                  </a:lnTo>
                  <a:lnTo>
                    <a:pt x="1339" y="2935"/>
                  </a:lnTo>
                  <a:lnTo>
                    <a:pt x="1346" y="2938"/>
                  </a:lnTo>
                  <a:lnTo>
                    <a:pt x="1352" y="2942"/>
                  </a:lnTo>
                  <a:lnTo>
                    <a:pt x="1357" y="2948"/>
                  </a:lnTo>
                  <a:lnTo>
                    <a:pt x="1360" y="2950"/>
                  </a:lnTo>
                  <a:lnTo>
                    <a:pt x="1363" y="2954"/>
                  </a:lnTo>
                  <a:lnTo>
                    <a:pt x="1365" y="2958"/>
                  </a:lnTo>
                  <a:lnTo>
                    <a:pt x="1368" y="2963"/>
                  </a:lnTo>
                  <a:lnTo>
                    <a:pt x="1370" y="2968"/>
                  </a:lnTo>
                  <a:lnTo>
                    <a:pt x="1371" y="2974"/>
                  </a:lnTo>
                  <a:lnTo>
                    <a:pt x="1372" y="2982"/>
                  </a:lnTo>
                  <a:lnTo>
                    <a:pt x="1373" y="2989"/>
                  </a:lnTo>
                  <a:lnTo>
                    <a:pt x="1373" y="2995"/>
                  </a:lnTo>
                  <a:lnTo>
                    <a:pt x="1372" y="3000"/>
                  </a:lnTo>
                  <a:lnTo>
                    <a:pt x="1371" y="3006"/>
                  </a:lnTo>
                  <a:lnTo>
                    <a:pt x="1370" y="3011"/>
                  </a:lnTo>
                  <a:lnTo>
                    <a:pt x="1368" y="3016"/>
                  </a:lnTo>
                  <a:lnTo>
                    <a:pt x="1366" y="3020"/>
                  </a:lnTo>
                  <a:lnTo>
                    <a:pt x="1363" y="3024"/>
                  </a:lnTo>
                  <a:lnTo>
                    <a:pt x="1360" y="3027"/>
                  </a:lnTo>
                  <a:lnTo>
                    <a:pt x="1355" y="3032"/>
                  </a:lnTo>
                  <a:lnTo>
                    <a:pt x="1349" y="3037"/>
                  </a:lnTo>
                  <a:lnTo>
                    <a:pt x="1343" y="3039"/>
                  </a:lnTo>
                  <a:lnTo>
                    <a:pt x="1336" y="3042"/>
                  </a:lnTo>
                  <a:lnTo>
                    <a:pt x="1328" y="3043"/>
                  </a:lnTo>
                  <a:lnTo>
                    <a:pt x="1321" y="3043"/>
                  </a:lnTo>
                  <a:lnTo>
                    <a:pt x="1314" y="3043"/>
                  </a:lnTo>
                  <a:lnTo>
                    <a:pt x="1309" y="3043"/>
                  </a:lnTo>
                  <a:lnTo>
                    <a:pt x="1304" y="3042"/>
                  </a:lnTo>
                  <a:lnTo>
                    <a:pt x="1301" y="3041"/>
                  </a:lnTo>
                  <a:lnTo>
                    <a:pt x="1298" y="3040"/>
                  </a:lnTo>
                  <a:lnTo>
                    <a:pt x="1296" y="3039"/>
                  </a:lnTo>
                  <a:lnTo>
                    <a:pt x="1294" y="3038"/>
                  </a:lnTo>
                  <a:lnTo>
                    <a:pt x="1294" y="3037"/>
                  </a:lnTo>
                  <a:lnTo>
                    <a:pt x="1293" y="3036"/>
                  </a:lnTo>
                  <a:lnTo>
                    <a:pt x="1293" y="3034"/>
                  </a:lnTo>
                  <a:lnTo>
                    <a:pt x="1292" y="3031"/>
                  </a:lnTo>
                  <a:lnTo>
                    <a:pt x="1292" y="3028"/>
                  </a:lnTo>
                  <a:lnTo>
                    <a:pt x="1292" y="3026"/>
                  </a:lnTo>
                  <a:lnTo>
                    <a:pt x="1292" y="3024"/>
                  </a:lnTo>
                  <a:lnTo>
                    <a:pt x="1292" y="3022"/>
                  </a:lnTo>
                  <a:lnTo>
                    <a:pt x="1292" y="3019"/>
                  </a:lnTo>
                  <a:lnTo>
                    <a:pt x="1292" y="3016"/>
                  </a:lnTo>
                  <a:lnTo>
                    <a:pt x="1292" y="3012"/>
                  </a:lnTo>
                  <a:lnTo>
                    <a:pt x="1291" y="3007"/>
                  </a:lnTo>
                  <a:lnTo>
                    <a:pt x="1291" y="3001"/>
                  </a:lnTo>
                  <a:lnTo>
                    <a:pt x="1291" y="2995"/>
                  </a:lnTo>
                  <a:lnTo>
                    <a:pt x="1291" y="2989"/>
                  </a:lnTo>
                  <a:lnTo>
                    <a:pt x="1291" y="2968"/>
                  </a:lnTo>
                  <a:close/>
                  <a:moveTo>
                    <a:pt x="1439" y="2971"/>
                  </a:moveTo>
                  <a:lnTo>
                    <a:pt x="1439" y="2964"/>
                  </a:lnTo>
                  <a:lnTo>
                    <a:pt x="1439" y="2958"/>
                  </a:lnTo>
                  <a:lnTo>
                    <a:pt x="1439" y="2953"/>
                  </a:lnTo>
                  <a:lnTo>
                    <a:pt x="1439" y="2949"/>
                  </a:lnTo>
                  <a:lnTo>
                    <a:pt x="1439" y="2946"/>
                  </a:lnTo>
                  <a:lnTo>
                    <a:pt x="1439" y="2943"/>
                  </a:lnTo>
                  <a:lnTo>
                    <a:pt x="1439" y="2941"/>
                  </a:lnTo>
                  <a:lnTo>
                    <a:pt x="1439" y="2939"/>
                  </a:lnTo>
                  <a:lnTo>
                    <a:pt x="1439" y="2937"/>
                  </a:lnTo>
                  <a:lnTo>
                    <a:pt x="1439" y="2936"/>
                  </a:lnTo>
                  <a:lnTo>
                    <a:pt x="1440" y="2932"/>
                  </a:lnTo>
                  <a:lnTo>
                    <a:pt x="1441" y="2929"/>
                  </a:lnTo>
                  <a:lnTo>
                    <a:pt x="1444" y="2928"/>
                  </a:lnTo>
                  <a:lnTo>
                    <a:pt x="1446" y="2927"/>
                  </a:lnTo>
                  <a:lnTo>
                    <a:pt x="1448" y="2927"/>
                  </a:lnTo>
                  <a:lnTo>
                    <a:pt x="1449" y="2925"/>
                  </a:lnTo>
                  <a:lnTo>
                    <a:pt x="1450" y="2925"/>
                  </a:lnTo>
                  <a:lnTo>
                    <a:pt x="1451" y="2925"/>
                  </a:lnTo>
                  <a:lnTo>
                    <a:pt x="1452" y="2924"/>
                  </a:lnTo>
                  <a:lnTo>
                    <a:pt x="1451" y="2924"/>
                  </a:lnTo>
                  <a:lnTo>
                    <a:pt x="1451" y="2923"/>
                  </a:lnTo>
                  <a:lnTo>
                    <a:pt x="1450" y="2923"/>
                  </a:lnTo>
                  <a:lnTo>
                    <a:pt x="1449" y="2923"/>
                  </a:lnTo>
                  <a:lnTo>
                    <a:pt x="1447" y="2923"/>
                  </a:lnTo>
                  <a:lnTo>
                    <a:pt x="1445" y="2923"/>
                  </a:lnTo>
                  <a:lnTo>
                    <a:pt x="1441" y="2923"/>
                  </a:lnTo>
                  <a:lnTo>
                    <a:pt x="1439" y="2923"/>
                  </a:lnTo>
                  <a:lnTo>
                    <a:pt x="1436" y="2923"/>
                  </a:lnTo>
                  <a:lnTo>
                    <a:pt x="1434" y="2923"/>
                  </a:lnTo>
                  <a:lnTo>
                    <a:pt x="1433" y="2923"/>
                  </a:lnTo>
                  <a:lnTo>
                    <a:pt x="1432" y="2923"/>
                  </a:lnTo>
                  <a:lnTo>
                    <a:pt x="1430" y="2923"/>
                  </a:lnTo>
                  <a:lnTo>
                    <a:pt x="1428" y="2923"/>
                  </a:lnTo>
                  <a:lnTo>
                    <a:pt x="1426" y="2923"/>
                  </a:lnTo>
                  <a:lnTo>
                    <a:pt x="1423" y="2923"/>
                  </a:lnTo>
                  <a:lnTo>
                    <a:pt x="1421" y="2923"/>
                  </a:lnTo>
                  <a:lnTo>
                    <a:pt x="1418" y="2923"/>
                  </a:lnTo>
                  <a:lnTo>
                    <a:pt x="1416" y="2923"/>
                  </a:lnTo>
                  <a:lnTo>
                    <a:pt x="1415" y="2923"/>
                  </a:lnTo>
                  <a:lnTo>
                    <a:pt x="1414" y="2923"/>
                  </a:lnTo>
                  <a:lnTo>
                    <a:pt x="1414" y="2924"/>
                  </a:lnTo>
                  <a:lnTo>
                    <a:pt x="1413" y="2924"/>
                  </a:lnTo>
                  <a:lnTo>
                    <a:pt x="1414" y="2925"/>
                  </a:lnTo>
                  <a:lnTo>
                    <a:pt x="1415" y="2925"/>
                  </a:lnTo>
                  <a:lnTo>
                    <a:pt x="1416" y="2925"/>
                  </a:lnTo>
                  <a:lnTo>
                    <a:pt x="1417" y="2925"/>
                  </a:lnTo>
                  <a:lnTo>
                    <a:pt x="1418" y="2927"/>
                  </a:lnTo>
                  <a:lnTo>
                    <a:pt x="1420" y="2927"/>
                  </a:lnTo>
                  <a:lnTo>
                    <a:pt x="1422" y="2928"/>
                  </a:lnTo>
                  <a:lnTo>
                    <a:pt x="1424" y="2930"/>
                  </a:lnTo>
                  <a:lnTo>
                    <a:pt x="1425" y="2932"/>
                  </a:lnTo>
                  <a:lnTo>
                    <a:pt x="1425" y="2936"/>
                  </a:lnTo>
                  <a:lnTo>
                    <a:pt x="1425" y="2937"/>
                  </a:lnTo>
                  <a:lnTo>
                    <a:pt x="1425" y="2939"/>
                  </a:lnTo>
                  <a:lnTo>
                    <a:pt x="1425" y="2941"/>
                  </a:lnTo>
                  <a:lnTo>
                    <a:pt x="1425" y="2943"/>
                  </a:lnTo>
                  <a:lnTo>
                    <a:pt x="1425" y="2946"/>
                  </a:lnTo>
                  <a:lnTo>
                    <a:pt x="1426" y="2949"/>
                  </a:lnTo>
                  <a:lnTo>
                    <a:pt x="1426" y="2953"/>
                  </a:lnTo>
                  <a:lnTo>
                    <a:pt x="1426" y="2958"/>
                  </a:lnTo>
                  <a:lnTo>
                    <a:pt x="1426" y="2964"/>
                  </a:lnTo>
                  <a:lnTo>
                    <a:pt x="1426" y="2971"/>
                  </a:lnTo>
                  <a:lnTo>
                    <a:pt x="1426" y="3000"/>
                  </a:lnTo>
                  <a:lnTo>
                    <a:pt x="1426" y="3007"/>
                  </a:lnTo>
                  <a:lnTo>
                    <a:pt x="1426" y="3014"/>
                  </a:lnTo>
                  <a:lnTo>
                    <a:pt x="1425" y="3021"/>
                  </a:lnTo>
                  <a:lnTo>
                    <a:pt x="1425" y="3026"/>
                  </a:lnTo>
                  <a:lnTo>
                    <a:pt x="1425" y="3031"/>
                  </a:lnTo>
                  <a:lnTo>
                    <a:pt x="1425" y="3036"/>
                  </a:lnTo>
                  <a:lnTo>
                    <a:pt x="1424" y="3038"/>
                  </a:lnTo>
                  <a:lnTo>
                    <a:pt x="1424" y="3040"/>
                  </a:lnTo>
                  <a:lnTo>
                    <a:pt x="1423" y="3042"/>
                  </a:lnTo>
                  <a:lnTo>
                    <a:pt x="1423" y="3043"/>
                  </a:lnTo>
                  <a:lnTo>
                    <a:pt x="1421" y="3044"/>
                  </a:lnTo>
                  <a:lnTo>
                    <a:pt x="1420" y="3044"/>
                  </a:lnTo>
                  <a:lnTo>
                    <a:pt x="1419" y="3045"/>
                  </a:lnTo>
                  <a:lnTo>
                    <a:pt x="1418" y="3045"/>
                  </a:lnTo>
                  <a:lnTo>
                    <a:pt x="1416" y="3045"/>
                  </a:lnTo>
                  <a:lnTo>
                    <a:pt x="1415" y="3045"/>
                  </a:lnTo>
                  <a:lnTo>
                    <a:pt x="1414" y="3045"/>
                  </a:lnTo>
                  <a:lnTo>
                    <a:pt x="1414" y="3046"/>
                  </a:lnTo>
                  <a:lnTo>
                    <a:pt x="1414" y="3047"/>
                  </a:lnTo>
                  <a:lnTo>
                    <a:pt x="1415" y="3047"/>
                  </a:lnTo>
                  <a:lnTo>
                    <a:pt x="1417" y="3047"/>
                  </a:lnTo>
                  <a:lnTo>
                    <a:pt x="1419" y="3047"/>
                  </a:lnTo>
                  <a:lnTo>
                    <a:pt x="1421" y="3047"/>
                  </a:lnTo>
                  <a:lnTo>
                    <a:pt x="1423" y="3047"/>
                  </a:lnTo>
                  <a:lnTo>
                    <a:pt x="1426" y="3047"/>
                  </a:lnTo>
                  <a:lnTo>
                    <a:pt x="1428" y="3047"/>
                  </a:lnTo>
                  <a:lnTo>
                    <a:pt x="1430" y="3047"/>
                  </a:lnTo>
                  <a:lnTo>
                    <a:pt x="1432" y="3047"/>
                  </a:lnTo>
                  <a:lnTo>
                    <a:pt x="1433" y="3047"/>
                  </a:lnTo>
                  <a:lnTo>
                    <a:pt x="1434" y="3047"/>
                  </a:lnTo>
                  <a:lnTo>
                    <a:pt x="1437" y="3047"/>
                  </a:lnTo>
                  <a:lnTo>
                    <a:pt x="1439" y="3047"/>
                  </a:lnTo>
                  <a:lnTo>
                    <a:pt x="1443" y="3047"/>
                  </a:lnTo>
                  <a:lnTo>
                    <a:pt x="1446" y="3047"/>
                  </a:lnTo>
                  <a:lnTo>
                    <a:pt x="1450" y="3047"/>
                  </a:lnTo>
                  <a:lnTo>
                    <a:pt x="1453" y="3047"/>
                  </a:lnTo>
                  <a:lnTo>
                    <a:pt x="1454" y="3047"/>
                  </a:lnTo>
                  <a:lnTo>
                    <a:pt x="1455" y="3047"/>
                  </a:lnTo>
                  <a:lnTo>
                    <a:pt x="1456" y="3046"/>
                  </a:lnTo>
                  <a:lnTo>
                    <a:pt x="1455" y="3045"/>
                  </a:lnTo>
                  <a:lnTo>
                    <a:pt x="1454" y="3045"/>
                  </a:lnTo>
                  <a:lnTo>
                    <a:pt x="1453" y="3045"/>
                  </a:lnTo>
                  <a:lnTo>
                    <a:pt x="1452" y="3045"/>
                  </a:lnTo>
                  <a:lnTo>
                    <a:pt x="1451" y="3045"/>
                  </a:lnTo>
                  <a:lnTo>
                    <a:pt x="1450" y="3045"/>
                  </a:lnTo>
                  <a:lnTo>
                    <a:pt x="1448" y="3045"/>
                  </a:lnTo>
                  <a:lnTo>
                    <a:pt x="1447" y="3044"/>
                  </a:lnTo>
                  <a:lnTo>
                    <a:pt x="1445" y="3044"/>
                  </a:lnTo>
                  <a:lnTo>
                    <a:pt x="1443" y="3043"/>
                  </a:lnTo>
                  <a:lnTo>
                    <a:pt x="1441" y="3042"/>
                  </a:lnTo>
                  <a:lnTo>
                    <a:pt x="1441" y="3040"/>
                  </a:lnTo>
                  <a:lnTo>
                    <a:pt x="1440" y="3038"/>
                  </a:lnTo>
                  <a:lnTo>
                    <a:pt x="1440" y="3036"/>
                  </a:lnTo>
                  <a:lnTo>
                    <a:pt x="1439" y="3031"/>
                  </a:lnTo>
                  <a:lnTo>
                    <a:pt x="1439" y="3026"/>
                  </a:lnTo>
                  <a:lnTo>
                    <a:pt x="1439" y="3021"/>
                  </a:lnTo>
                  <a:lnTo>
                    <a:pt x="1439" y="3014"/>
                  </a:lnTo>
                  <a:lnTo>
                    <a:pt x="1439" y="3007"/>
                  </a:lnTo>
                  <a:lnTo>
                    <a:pt x="1439" y="3000"/>
                  </a:lnTo>
                  <a:lnTo>
                    <a:pt x="1439" y="2971"/>
                  </a:lnTo>
                  <a:close/>
                  <a:moveTo>
                    <a:pt x="1509" y="3050"/>
                  </a:moveTo>
                  <a:lnTo>
                    <a:pt x="1516" y="3049"/>
                  </a:lnTo>
                  <a:lnTo>
                    <a:pt x="1522" y="3048"/>
                  </a:lnTo>
                  <a:lnTo>
                    <a:pt x="1528" y="3046"/>
                  </a:lnTo>
                  <a:lnTo>
                    <a:pt x="1534" y="3043"/>
                  </a:lnTo>
                  <a:lnTo>
                    <a:pt x="1537" y="3040"/>
                  </a:lnTo>
                  <a:lnTo>
                    <a:pt x="1540" y="3036"/>
                  </a:lnTo>
                  <a:lnTo>
                    <a:pt x="1543" y="3032"/>
                  </a:lnTo>
                  <a:lnTo>
                    <a:pt x="1545" y="3028"/>
                  </a:lnTo>
                  <a:lnTo>
                    <a:pt x="1546" y="3024"/>
                  </a:lnTo>
                  <a:lnTo>
                    <a:pt x="1547" y="3021"/>
                  </a:lnTo>
                  <a:lnTo>
                    <a:pt x="1547" y="3018"/>
                  </a:lnTo>
                  <a:lnTo>
                    <a:pt x="1547" y="3015"/>
                  </a:lnTo>
                  <a:lnTo>
                    <a:pt x="1547" y="3011"/>
                  </a:lnTo>
                  <a:lnTo>
                    <a:pt x="1546" y="3006"/>
                  </a:lnTo>
                  <a:lnTo>
                    <a:pt x="1545" y="3002"/>
                  </a:lnTo>
                  <a:lnTo>
                    <a:pt x="1543" y="2997"/>
                  </a:lnTo>
                  <a:lnTo>
                    <a:pt x="1540" y="2993"/>
                  </a:lnTo>
                  <a:lnTo>
                    <a:pt x="1536" y="2988"/>
                  </a:lnTo>
                  <a:lnTo>
                    <a:pt x="1530" y="2983"/>
                  </a:lnTo>
                  <a:lnTo>
                    <a:pt x="1524" y="2976"/>
                  </a:lnTo>
                  <a:lnTo>
                    <a:pt x="1519" y="2973"/>
                  </a:lnTo>
                  <a:lnTo>
                    <a:pt x="1514" y="2969"/>
                  </a:lnTo>
                  <a:lnTo>
                    <a:pt x="1510" y="2965"/>
                  </a:lnTo>
                  <a:lnTo>
                    <a:pt x="1506" y="2962"/>
                  </a:lnTo>
                  <a:lnTo>
                    <a:pt x="1504" y="2958"/>
                  </a:lnTo>
                  <a:lnTo>
                    <a:pt x="1502" y="2955"/>
                  </a:lnTo>
                  <a:lnTo>
                    <a:pt x="1501" y="2952"/>
                  </a:lnTo>
                  <a:lnTo>
                    <a:pt x="1500" y="2949"/>
                  </a:lnTo>
                  <a:lnTo>
                    <a:pt x="1500" y="2946"/>
                  </a:lnTo>
                  <a:lnTo>
                    <a:pt x="1500" y="2941"/>
                  </a:lnTo>
                  <a:lnTo>
                    <a:pt x="1502" y="2936"/>
                  </a:lnTo>
                  <a:lnTo>
                    <a:pt x="1505" y="2932"/>
                  </a:lnTo>
                  <a:lnTo>
                    <a:pt x="1509" y="2930"/>
                  </a:lnTo>
                  <a:lnTo>
                    <a:pt x="1514" y="2928"/>
                  </a:lnTo>
                  <a:lnTo>
                    <a:pt x="1520" y="2927"/>
                  </a:lnTo>
                  <a:lnTo>
                    <a:pt x="1525" y="2928"/>
                  </a:lnTo>
                  <a:lnTo>
                    <a:pt x="1529" y="2928"/>
                  </a:lnTo>
                  <a:lnTo>
                    <a:pt x="1532" y="2930"/>
                  </a:lnTo>
                  <a:lnTo>
                    <a:pt x="1535" y="2931"/>
                  </a:lnTo>
                  <a:lnTo>
                    <a:pt x="1537" y="2932"/>
                  </a:lnTo>
                  <a:lnTo>
                    <a:pt x="1538" y="2934"/>
                  </a:lnTo>
                  <a:lnTo>
                    <a:pt x="1539" y="2935"/>
                  </a:lnTo>
                  <a:lnTo>
                    <a:pt x="1540" y="2936"/>
                  </a:lnTo>
                  <a:lnTo>
                    <a:pt x="1540" y="2937"/>
                  </a:lnTo>
                  <a:lnTo>
                    <a:pt x="1541" y="2938"/>
                  </a:lnTo>
                  <a:lnTo>
                    <a:pt x="1541" y="2940"/>
                  </a:lnTo>
                  <a:lnTo>
                    <a:pt x="1541" y="2941"/>
                  </a:lnTo>
                  <a:lnTo>
                    <a:pt x="1542" y="2943"/>
                  </a:lnTo>
                  <a:lnTo>
                    <a:pt x="1542" y="2944"/>
                  </a:lnTo>
                  <a:lnTo>
                    <a:pt x="1542" y="2945"/>
                  </a:lnTo>
                  <a:lnTo>
                    <a:pt x="1542" y="2946"/>
                  </a:lnTo>
                  <a:lnTo>
                    <a:pt x="1543" y="2946"/>
                  </a:lnTo>
                  <a:lnTo>
                    <a:pt x="1544" y="2945"/>
                  </a:lnTo>
                  <a:lnTo>
                    <a:pt x="1544" y="2944"/>
                  </a:lnTo>
                  <a:lnTo>
                    <a:pt x="1544" y="2942"/>
                  </a:lnTo>
                  <a:lnTo>
                    <a:pt x="1544" y="2935"/>
                  </a:lnTo>
                  <a:lnTo>
                    <a:pt x="1544" y="2930"/>
                  </a:lnTo>
                  <a:lnTo>
                    <a:pt x="1545" y="2927"/>
                  </a:lnTo>
                  <a:lnTo>
                    <a:pt x="1545" y="2924"/>
                  </a:lnTo>
                  <a:lnTo>
                    <a:pt x="1544" y="2923"/>
                  </a:lnTo>
                  <a:lnTo>
                    <a:pt x="1543" y="2923"/>
                  </a:lnTo>
                  <a:lnTo>
                    <a:pt x="1542" y="2923"/>
                  </a:lnTo>
                  <a:lnTo>
                    <a:pt x="1541" y="2923"/>
                  </a:lnTo>
                  <a:lnTo>
                    <a:pt x="1539" y="2923"/>
                  </a:lnTo>
                  <a:lnTo>
                    <a:pt x="1538" y="2922"/>
                  </a:lnTo>
                  <a:lnTo>
                    <a:pt x="1534" y="2922"/>
                  </a:lnTo>
                  <a:lnTo>
                    <a:pt x="1531" y="2921"/>
                  </a:lnTo>
                  <a:lnTo>
                    <a:pt x="1527" y="2921"/>
                  </a:lnTo>
                  <a:lnTo>
                    <a:pt x="1523" y="2921"/>
                  </a:lnTo>
                  <a:lnTo>
                    <a:pt x="1518" y="2921"/>
                  </a:lnTo>
                  <a:lnTo>
                    <a:pt x="1513" y="2922"/>
                  </a:lnTo>
                  <a:lnTo>
                    <a:pt x="1509" y="2923"/>
                  </a:lnTo>
                  <a:lnTo>
                    <a:pt x="1505" y="2924"/>
                  </a:lnTo>
                  <a:lnTo>
                    <a:pt x="1501" y="2927"/>
                  </a:lnTo>
                  <a:lnTo>
                    <a:pt x="1497" y="2930"/>
                  </a:lnTo>
                  <a:lnTo>
                    <a:pt x="1495" y="2932"/>
                  </a:lnTo>
                  <a:lnTo>
                    <a:pt x="1492" y="2936"/>
                  </a:lnTo>
                  <a:lnTo>
                    <a:pt x="1491" y="2939"/>
                  </a:lnTo>
                  <a:lnTo>
                    <a:pt x="1489" y="2943"/>
                  </a:lnTo>
                  <a:lnTo>
                    <a:pt x="1489" y="2946"/>
                  </a:lnTo>
                  <a:lnTo>
                    <a:pt x="1488" y="2951"/>
                  </a:lnTo>
                  <a:lnTo>
                    <a:pt x="1489" y="2955"/>
                  </a:lnTo>
                  <a:lnTo>
                    <a:pt x="1489" y="2959"/>
                  </a:lnTo>
                  <a:lnTo>
                    <a:pt x="1490" y="2963"/>
                  </a:lnTo>
                  <a:lnTo>
                    <a:pt x="1492" y="2967"/>
                  </a:lnTo>
                  <a:lnTo>
                    <a:pt x="1495" y="2971"/>
                  </a:lnTo>
                  <a:lnTo>
                    <a:pt x="1500" y="2976"/>
                  </a:lnTo>
                  <a:lnTo>
                    <a:pt x="1504" y="2981"/>
                  </a:lnTo>
                  <a:lnTo>
                    <a:pt x="1510" y="2986"/>
                  </a:lnTo>
                  <a:lnTo>
                    <a:pt x="1517" y="2992"/>
                  </a:lnTo>
                  <a:lnTo>
                    <a:pt x="1522" y="2997"/>
                  </a:lnTo>
                  <a:lnTo>
                    <a:pt x="1526" y="3000"/>
                  </a:lnTo>
                  <a:lnTo>
                    <a:pt x="1529" y="3004"/>
                  </a:lnTo>
                  <a:lnTo>
                    <a:pt x="1532" y="3007"/>
                  </a:lnTo>
                  <a:lnTo>
                    <a:pt x="1534" y="3010"/>
                  </a:lnTo>
                  <a:lnTo>
                    <a:pt x="1535" y="3014"/>
                  </a:lnTo>
                  <a:lnTo>
                    <a:pt x="1536" y="3017"/>
                  </a:lnTo>
                  <a:lnTo>
                    <a:pt x="1536" y="3021"/>
                  </a:lnTo>
                  <a:lnTo>
                    <a:pt x="1536" y="3025"/>
                  </a:lnTo>
                  <a:lnTo>
                    <a:pt x="1534" y="3029"/>
                  </a:lnTo>
                  <a:lnTo>
                    <a:pt x="1533" y="3034"/>
                  </a:lnTo>
                  <a:lnTo>
                    <a:pt x="1530" y="3037"/>
                  </a:lnTo>
                  <a:lnTo>
                    <a:pt x="1527" y="3040"/>
                  </a:lnTo>
                  <a:lnTo>
                    <a:pt x="1523" y="3042"/>
                  </a:lnTo>
                  <a:lnTo>
                    <a:pt x="1518" y="3043"/>
                  </a:lnTo>
                  <a:lnTo>
                    <a:pt x="1513" y="3044"/>
                  </a:lnTo>
                  <a:lnTo>
                    <a:pt x="1509" y="3043"/>
                  </a:lnTo>
                  <a:lnTo>
                    <a:pt x="1505" y="3043"/>
                  </a:lnTo>
                  <a:lnTo>
                    <a:pt x="1501" y="3042"/>
                  </a:lnTo>
                  <a:lnTo>
                    <a:pt x="1497" y="3040"/>
                  </a:lnTo>
                  <a:lnTo>
                    <a:pt x="1494" y="3038"/>
                  </a:lnTo>
                  <a:lnTo>
                    <a:pt x="1491" y="3035"/>
                  </a:lnTo>
                  <a:lnTo>
                    <a:pt x="1489" y="3030"/>
                  </a:lnTo>
                  <a:lnTo>
                    <a:pt x="1488" y="3026"/>
                  </a:lnTo>
                  <a:lnTo>
                    <a:pt x="1488" y="3025"/>
                  </a:lnTo>
                  <a:lnTo>
                    <a:pt x="1488" y="3023"/>
                  </a:lnTo>
                  <a:lnTo>
                    <a:pt x="1488" y="3022"/>
                  </a:lnTo>
                  <a:lnTo>
                    <a:pt x="1488" y="3020"/>
                  </a:lnTo>
                  <a:lnTo>
                    <a:pt x="1487" y="3019"/>
                  </a:lnTo>
                  <a:lnTo>
                    <a:pt x="1486" y="3019"/>
                  </a:lnTo>
                  <a:lnTo>
                    <a:pt x="1485" y="3020"/>
                  </a:lnTo>
                  <a:lnTo>
                    <a:pt x="1485" y="3021"/>
                  </a:lnTo>
                  <a:lnTo>
                    <a:pt x="1485" y="3023"/>
                  </a:lnTo>
                  <a:lnTo>
                    <a:pt x="1485" y="3025"/>
                  </a:lnTo>
                  <a:lnTo>
                    <a:pt x="1485" y="3028"/>
                  </a:lnTo>
                  <a:lnTo>
                    <a:pt x="1485" y="3031"/>
                  </a:lnTo>
                  <a:lnTo>
                    <a:pt x="1485" y="3035"/>
                  </a:lnTo>
                  <a:lnTo>
                    <a:pt x="1484" y="3039"/>
                  </a:lnTo>
                  <a:lnTo>
                    <a:pt x="1485" y="3041"/>
                  </a:lnTo>
                  <a:lnTo>
                    <a:pt x="1485" y="3042"/>
                  </a:lnTo>
                  <a:lnTo>
                    <a:pt x="1485" y="3043"/>
                  </a:lnTo>
                  <a:lnTo>
                    <a:pt x="1485" y="3044"/>
                  </a:lnTo>
                  <a:lnTo>
                    <a:pt x="1486" y="3045"/>
                  </a:lnTo>
                  <a:lnTo>
                    <a:pt x="1487" y="3045"/>
                  </a:lnTo>
                  <a:lnTo>
                    <a:pt x="1492" y="3047"/>
                  </a:lnTo>
                  <a:lnTo>
                    <a:pt x="1497" y="3049"/>
                  </a:lnTo>
                  <a:lnTo>
                    <a:pt x="1504" y="3049"/>
                  </a:lnTo>
                  <a:lnTo>
                    <a:pt x="1509" y="3050"/>
                  </a:lnTo>
                  <a:close/>
                  <a:moveTo>
                    <a:pt x="1646" y="3050"/>
                  </a:moveTo>
                  <a:lnTo>
                    <a:pt x="1650" y="3050"/>
                  </a:lnTo>
                  <a:lnTo>
                    <a:pt x="1654" y="3049"/>
                  </a:lnTo>
                  <a:lnTo>
                    <a:pt x="1658" y="3049"/>
                  </a:lnTo>
                  <a:lnTo>
                    <a:pt x="1662" y="3049"/>
                  </a:lnTo>
                  <a:lnTo>
                    <a:pt x="1665" y="3048"/>
                  </a:lnTo>
                  <a:lnTo>
                    <a:pt x="1670" y="3048"/>
                  </a:lnTo>
                  <a:lnTo>
                    <a:pt x="1673" y="3047"/>
                  </a:lnTo>
                  <a:lnTo>
                    <a:pt x="1676" y="3046"/>
                  </a:lnTo>
                  <a:lnTo>
                    <a:pt x="1677" y="3045"/>
                  </a:lnTo>
                  <a:lnTo>
                    <a:pt x="1678" y="3045"/>
                  </a:lnTo>
                  <a:lnTo>
                    <a:pt x="1679" y="3044"/>
                  </a:lnTo>
                  <a:lnTo>
                    <a:pt x="1679" y="3043"/>
                  </a:lnTo>
                  <a:lnTo>
                    <a:pt x="1680" y="3041"/>
                  </a:lnTo>
                  <a:lnTo>
                    <a:pt x="1680" y="3039"/>
                  </a:lnTo>
                  <a:lnTo>
                    <a:pt x="1681" y="3037"/>
                  </a:lnTo>
                  <a:lnTo>
                    <a:pt x="1681" y="3035"/>
                  </a:lnTo>
                  <a:lnTo>
                    <a:pt x="1682" y="3031"/>
                  </a:lnTo>
                  <a:lnTo>
                    <a:pt x="1682" y="3028"/>
                  </a:lnTo>
                  <a:lnTo>
                    <a:pt x="1683" y="3026"/>
                  </a:lnTo>
                  <a:lnTo>
                    <a:pt x="1683" y="3024"/>
                  </a:lnTo>
                  <a:lnTo>
                    <a:pt x="1683" y="3022"/>
                  </a:lnTo>
                  <a:lnTo>
                    <a:pt x="1683" y="3020"/>
                  </a:lnTo>
                  <a:lnTo>
                    <a:pt x="1683" y="3019"/>
                  </a:lnTo>
                  <a:lnTo>
                    <a:pt x="1683" y="3018"/>
                  </a:lnTo>
                  <a:lnTo>
                    <a:pt x="1682" y="3017"/>
                  </a:lnTo>
                  <a:lnTo>
                    <a:pt x="1681" y="3018"/>
                  </a:lnTo>
                  <a:lnTo>
                    <a:pt x="1681" y="3019"/>
                  </a:lnTo>
                  <a:lnTo>
                    <a:pt x="1681" y="3020"/>
                  </a:lnTo>
                  <a:lnTo>
                    <a:pt x="1680" y="3021"/>
                  </a:lnTo>
                  <a:lnTo>
                    <a:pt x="1680" y="3023"/>
                  </a:lnTo>
                  <a:lnTo>
                    <a:pt x="1679" y="3024"/>
                  </a:lnTo>
                  <a:lnTo>
                    <a:pt x="1679" y="3026"/>
                  </a:lnTo>
                  <a:lnTo>
                    <a:pt x="1678" y="3028"/>
                  </a:lnTo>
                  <a:lnTo>
                    <a:pt x="1677" y="3030"/>
                  </a:lnTo>
                  <a:lnTo>
                    <a:pt x="1676" y="3032"/>
                  </a:lnTo>
                  <a:lnTo>
                    <a:pt x="1675" y="3034"/>
                  </a:lnTo>
                  <a:lnTo>
                    <a:pt x="1671" y="3037"/>
                  </a:lnTo>
                  <a:lnTo>
                    <a:pt x="1666" y="3039"/>
                  </a:lnTo>
                  <a:lnTo>
                    <a:pt x="1662" y="3041"/>
                  </a:lnTo>
                  <a:lnTo>
                    <a:pt x="1657" y="3042"/>
                  </a:lnTo>
                  <a:lnTo>
                    <a:pt x="1652" y="3042"/>
                  </a:lnTo>
                  <a:lnTo>
                    <a:pt x="1646" y="3042"/>
                  </a:lnTo>
                  <a:lnTo>
                    <a:pt x="1636" y="3041"/>
                  </a:lnTo>
                  <a:lnTo>
                    <a:pt x="1627" y="3039"/>
                  </a:lnTo>
                  <a:lnTo>
                    <a:pt x="1618" y="3035"/>
                  </a:lnTo>
                  <a:lnTo>
                    <a:pt x="1610" y="3029"/>
                  </a:lnTo>
                  <a:lnTo>
                    <a:pt x="1603" y="3023"/>
                  </a:lnTo>
                  <a:lnTo>
                    <a:pt x="1597" y="3016"/>
                  </a:lnTo>
                  <a:lnTo>
                    <a:pt x="1593" y="3009"/>
                  </a:lnTo>
                  <a:lnTo>
                    <a:pt x="1590" y="3000"/>
                  </a:lnTo>
                  <a:lnTo>
                    <a:pt x="1588" y="2992"/>
                  </a:lnTo>
                  <a:lnTo>
                    <a:pt x="1587" y="2982"/>
                  </a:lnTo>
                  <a:lnTo>
                    <a:pt x="1587" y="2973"/>
                  </a:lnTo>
                  <a:lnTo>
                    <a:pt x="1588" y="2966"/>
                  </a:lnTo>
                  <a:lnTo>
                    <a:pt x="1590" y="2959"/>
                  </a:lnTo>
                  <a:lnTo>
                    <a:pt x="1592" y="2952"/>
                  </a:lnTo>
                  <a:lnTo>
                    <a:pt x="1596" y="2945"/>
                  </a:lnTo>
                  <a:lnTo>
                    <a:pt x="1601" y="2940"/>
                  </a:lnTo>
                  <a:lnTo>
                    <a:pt x="1604" y="2937"/>
                  </a:lnTo>
                  <a:lnTo>
                    <a:pt x="1609" y="2934"/>
                  </a:lnTo>
                  <a:lnTo>
                    <a:pt x="1615" y="2932"/>
                  </a:lnTo>
                  <a:lnTo>
                    <a:pt x="1621" y="2930"/>
                  </a:lnTo>
                  <a:lnTo>
                    <a:pt x="1629" y="2928"/>
                  </a:lnTo>
                  <a:lnTo>
                    <a:pt x="1639" y="2928"/>
                  </a:lnTo>
                  <a:lnTo>
                    <a:pt x="1646" y="2928"/>
                  </a:lnTo>
                  <a:lnTo>
                    <a:pt x="1653" y="2929"/>
                  </a:lnTo>
                  <a:lnTo>
                    <a:pt x="1658" y="2931"/>
                  </a:lnTo>
                  <a:lnTo>
                    <a:pt x="1664" y="2932"/>
                  </a:lnTo>
                  <a:lnTo>
                    <a:pt x="1669" y="2935"/>
                  </a:lnTo>
                  <a:lnTo>
                    <a:pt x="1672" y="2937"/>
                  </a:lnTo>
                  <a:lnTo>
                    <a:pt x="1674" y="2939"/>
                  </a:lnTo>
                  <a:lnTo>
                    <a:pt x="1676" y="2941"/>
                  </a:lnTo>
                  <a:lnTo>
                    <a:pt x="1677" y="2944"/>
                  </a:lnTo>
                  <a:lnTo>
                    <a:pt x="1678" y="2947"/>
                  </a:lnTo>
                  <a:lnTo>
                    <a:pt x="1679" y="2950"/>
                  </a:lnTo>
                  <a:lnTo>
                    <a:pt x="1679" y="2953"/>
                  </a:lnTo>
                  <a:lnTo>
                    <a:pt x="1679" y="2955"/>
                  </a:lnTo>
                  <a:lnTo>
                    <a:pt x="1679" y="2956"/>
                  </a:lnTo>
                  <a:lnTo>
                    <a:pt x="1680" y="2957"/>
                  </a:lnTo>
                  <a:lnTo>
                    <a:pt x="1681" y="2957"/>
                  </a:lnTo>
                  <a:lnTo>
                    <a:pt x="1681" y="2956"/>
                  </a:lnTo>
                  <a:lnTo>
                    <a:pt x="1682" y="2955"/>
                  </a:lnTo>
                  <a:lnTo>
                    <a:pt x="1682" y="2953"/>
                  </a:lnTo>
                  <a:lnTo>
                    <a:pt x="1682" y="2952"/>
                  </a:lnTo>
                  <a:lnTo>
                    <a:pt x="1682" y="2951"/>
                  </a:lnTo>
                  <a:lnTo>
                    <a:pt x="1682" y="2948"/>
                  </a:lnTo>
                  <a:lnTo>
                    <a:pt x="1682" y="2946"/>
                  </a:lnTo>
                  <a:lnTo>
                    <a:pt x="1682" y="2944"/>
                  </a:lnTo>
                  <a:lnTo>
                    <a:pt x="1682" y="2941"/>
                  </a:lnTo>
                  <a:lnTo>
                    <a:pt x="1682" y="2939"/>
                  </a:lnTo>
                  <a:lnTo>
                    <a:pt x="1682" y="2937"/>
                  </a:lnTo>
                  <a:lnTo>
                    <a:pt x="1682" y="2934"/>
                  </a:lnTo>
                  <a:lnTo>
                    <a:pt x="1683" y="2932"/>
                  </a:lnTo>
                  <a:lnTo>
                    <a:pt x="1683" y="2931"/>
                  </a:lnTo>
                  <a:lnTo>
                    <a:pt x="1683" y="2929"/>
                  </a:lnTo>
                  <a:lnTo>
                    <a:pt x="1683" y="2928"/>
                  </a:lnTo>
                  <a:lnTo>
                    <a:pt x="1683" y="2927"/>
                  </a:lnTo>
                  <a:lnTo>
                    <a:pt x="1682" y="2925"/>
                  </a:lnTo>
                  <a:lnTo>
                    <a:pt x="1681" y="2925"/>
                  </a:lnTo>
                  <a:lnTo>
                    <a:pt x="1677" y="2925"/>
                  </a:lnTo>
                  <a:lnTo>
                    <a:pt x="1673" y="2924"/>
                  </a:lnTo>
                  <a:lnTo>
                    <a:pt x="1669" y="2923"/>
                  </a:lnTo>
                  <a:lnTo>
                    <a:pt x="1664" y="2923"/>
                  </a:lnTo>
                  <a:lnTo>
                    <a:pt x="1660" y="2922"/>
                  </a:lnTo>
                  <a:lnTo>
                    <a:pt x="1656" y="2922"/>
                  </a:lnTo>
                  <a:lnTo>
                    <a:pt x="1651" y="2921"/>
                  </a:lnTo>
                  <a:lnTo>
                    <a:pt x="1647" y="2921"/>
                  </a:lnTo>
                  <a:lnTo>
                    <a:pt x="1644" y="2921"/>
                  </a:lnTo>
                  <a:lnTo>
                    <a:pt x="1640" y="2921"/>
                  </a:lnTo>
                  <a:lnTo>
                    <a:pt x="1629" y="2921"/>
                  </a:lnTo>
                  <a:lnTo>
                    <a:pt x="1619" y="2923"/>
                  </a:lnTo>
                  <a:lnTo>
                    <a:pt x="1609" y="2927"/>
                  </a:lnTo>
                  <a:lnTo>
                    <a:pt x="1602" y="2930"/>
                  </a:lnTo>
                  <a:lnTo>
                    <a:pt x="1596" y="2934"/>
                  </a:lnTo>
                  <a:lnTo>
                    <a:pt x="1590" y="2939"/>
                  </a:lnTo>
                  <a:lnTo>
                    <a:pt x="1585" y="2944"/>
                  </a:lnTo>
                  <a:lnTo>
                    <a:pt x="1582" y="2950"/>
                  </a:lnTo>
                  <a:lnTo>
                    <a:pt x="1578" y="2956"/>
                  </a:lnTo>
                  <a:lnTo>
                    <a:pt x="1576" y="2962"/>
                  </a:lnTo>
                  <a:lnTo>
                    <a:pt x="1574" y="2968"/>
                  </a:lnTo>
                  <a:lnTo>
                    <a:pt x="1573" y="2973"/>
                  </a:lnTo>
                  <a:lnTo>
                    <a:pt x="1573" y="2978"/>
                  </a:lnTo>
                  <a:lnTo>
                    <a:pt x="1572" y="2984"/>
                  </a:lnTo>
                  <a:lnTo>
                    <a:pt x="1573" y="2990"/>
                  </a:lnTo>
                  <a:lnTo>
                    <a:pt x="1573" y="2996"/>
                  </a:lnTo>
                  <a:lnTo>
                    <a:pt x="1574" y="3002"/>
                  </a:lnTo>
                  <a:lnTo>
                    <a:pt x="1576" y="3008"/>
                  </a:lnTo>
                  <a:lnTo>
                    <a:pt x="1579" y="3014"/>
                  </a:lnTo>
                  <a:lnTo>
                    <a:pt x="1582" y="3020"/>
                  </a:lnTo>
                  <a:lnTo>
                    <a:pt x="1587" y="3026"/>
                  </a:lnTo>
                  <a:lnTo>
                    <a:pt x="1592" y="3031"/>
                  </a:lnTo>
                  <a:lnTo>
                    <a:pt x="1598" y="3038"/>
                  </a:lnTo>
                  <a:lnTo>
                    <a:pt x="1606" y="3042"/>
                  </a:lnTo>
                  <a:lnTo>
                    <a:pt x="1615" y="3045"/>
                  </a:lnTo>
                  <a:lnTo>
                    <a:pt x="1624" y="3048"/>
                  </a:lnTo>
                  <a:lnTo>
                    <a:pt x="1634" y="3049"/>
                  </a:lnTo>
                  <a:lnTo>
                    <a:pt x="1646" y="3050"/>
                  </a:lnTo>
                  <a:close/>
                  <a:moveTo>
                    <a:pt x="1736" y="2971"/>
                  </a:moveTo>
                  <a:lnTo>
                    <a:pt x="1736" y="2964"/>
                  </a:lnTo>
                  <a:lnTo>
                    <a:pt x="1736" y="2958"/>
                  </a:lnTo>
                  <a:lnTo>
                    <a:pt x="1736" y="2953"/>
                  </a:lnTo>
                  <a:lnTo>
                    <a:pt x="1736" y="2949"/>
                  </a:lnTo>
                  <a:lnTo>
                    <a:pt x="1736" y="2946"/>
                  </a:lnTo>
                  <a:lnTo>
                    <a:pt x="1737" y="2943"/>
                  </a:lnTo>
                  <a:lnTo>
                    <a:pt x="1737" y="2941"/>
                  </a:lnTo>
                  <a:lnTo>
                    <a:pt x="1737" y="2939"/>
                  </a:lnTo>
                  <a:lnTo>
                    <a:pt x="1737" y="2937"/>
                  </a:lnTo>
                  <a:lnTo>
                    <a:pt x="1737" y="2936"/>
                  </a:lnTo>
                  <a:lnTo>
                    <a:pt x="1737" y="2932"/>
                  </a:lnTo>
                  <a:lnTo>
                    <a:pt x="1738" y="2929"/>
                  </a:lnTo>
                  <a:lnTo>
                    <a:pt x="1740" y="2928"/>
                  </a:lnTo>
                  <a:lnTo>
                    <a:pt x="1743" y="2927"/>
                  </a:lnTo>
                  <a:lnTo>
                    <a:pt x="1744" y="2927"/>
                  </a:lnTo>
                  <a:lnTo>
                    <a:pt x="1745" y="2925"/>
                  </a:lnTo>
                  <a:lnTo>
                    <a:pt x="1746" y="2925"/>
                  </a:lnTo>
                  <a:lnTo>
                    <a:pt x="1747" y="2925"/>
                  </a:lnTo>
                  <a:lnTo>
                    <a:pt x="1748" y="2925"/>
                  </a:lnTo>
                  <a:lnTo>
                    <a:pt x="1748" y="2924"/>
                  </a:lnTo>
                  <a:lnTo>
                    <a:pt x="1747" y="2923"/>
                  </a:lnTo>
                  <a:lnTo>
                    <a:pt x="1745" y="2923"/>
                  </a:lnTo>
                  <a:lnTo>
                    <a:pt x="1743" y="2923"/>
                  </a:lnTo>
                  <a:lnTo>
                    <a:pt x="1741" y="2923"/>
                  </a:lnTo>
                  <a:lnTo>
                    <a:pt x="1739" y="2923"/>
                  </a:lnTo>
                  <a:lnTo>
                    <a:pt x="1736" y="2923"/>
                  </a:lnTo>
                  <a:lnTo>
                    <a:pt x="1734" y="2923"/>
                  </a:lnTo>
                  <a:lnTo>
                    <a:pt x="1732" y="2923"/>
                  </a:lnTo>
                  <a:lnTo>
                    <a:pt x="1730" y="2923"/>
                  </a:lnTo>
                  <a:lnTo>
                    <a:pt x="1729" y="2923"/>
                  </a:lnTo>
                  <a:lnTo>
                    <a:pt x="1728" y="2923"/>
                  </a:lnTo>
                  <a:lnTo>
                    <a:pt x="1726" y="2923"/>
                  </a:lnTo>
                  <a:lnTo>
                    <a:pt x="1722" y="2923"/>
                  </a:lnTo>
                  <a:lnTo>
                    <a:pt x="1720" y="2923"/>
                  </a:lnTo>
                  <a:lnTo>
                    <a:pt x="1717" y="2923"/>
                  </a:lnTo>
                  <a:lnTo>
                    <a:pt x="1715" y="2923"/>
                  </a:lnTo>
                  <a:lnTo>
                    <a:pt x="1712" y="2923"/>
                  </a:lnTo>
                  <a:lnTo>
                    <a:pt x="1711" y="2923"/>
                  </a:lnTo>
                  <a:lnTo>
                    <a:pt x="1710" y="2924"/>
                  </a:lnTo>
                  <a:lnTo>
                    <a:pt x="1710" y="2925"/>
                  </a:lnTo>
                  <a:lnTo>
                    <a:pt x="1711" y="2925"/>
                  </a:lnTo>
                  <a:lnTo>
                    <a:pt x="1712" y="2925"/>
                  </a:lnTo>
                  <a:lnTo>
                    <a:pt x="1713" y="2925"/>
                  </a:lnTo>
                  <a:lnTo>
                    <a:pt x="1715" y="2927"/>
                  </a:lnTo>
                  <a:lnTo>
                    <a:pt x="1716" y="2927"/>
                  </a:lnTo>
                  <a:lnTo>
                    <a:pt x="1718" y="2928"/>
                  </a:lnTo>
                  <a:lnTo>
                    <a:pt x="1720" y="2930"/>
                  </a:lnTo>
                  <a:lnTo>
                    <a:pt x="1721" y="2932"/>
                  </a:lnTo>
                  <a:lnTo>
                    <a:pt x="1722" y="2936"/>
                  </a:lnTo>
                  <a:lnTo>
                    <a:pt x="1722" y="2937"/>
                  </a:lnTo>
                  <a:lnTo>
                    <a:pt x="1722" y="2939"/>
                  </a:lnTo>
                  <a:lnTo>
                    <a:pt x="1722" y="2941"/>
                  </a:lnTo>
                  <a:lnTo>
                    <a:pt x="1722" y="2943"/>
                  </a:lnTo>
                  <a:lnTo>
                    <a:pt x="1722" y="2946"/>
                  </a:lnTo>
                  <a:lnTo>
                    <a:pt x="1722" y="2949"/>
                  </a:lnTo>
                  <a:lnTo>
                    <a:pt x="1722" y="2953"/>
                  </a:lnTo>
                  <a:lnTo>
                    <a:pt x="1722" y="2958"/>
                  </a:lnTo>
                  <a:lnTo>
                    <a:pt x="1722" y="2964"/>
                  </a:lnTo>
                  <a:lnTo>
                    <a:pt x="1722" y="2971"/>
                  </a:lnTo>
                  <a:lnTo>
                    <a:pt x="1722" y="3000"/>
                  </a:lnTo>
                  <a:lnTo>
                    <a:pt x="1722" y="3007"/>
                  </a:lnTo>
                  <a:lnTo>
                    <a:pt x="1722" y="3014"/>
                  </a:lnTo>
                  <a:lnTo>
                    <a:pt x="1722" y="3021"/>
                  </a:lnTo>
                  <a:lnTo>
                    <a:pt x="1722" y="3026"/>
                  </a:lnTo>
                  <a:lnTo>
                    <a:pt x="1721" y="3031"/>
                  </a:lnTo>
                  <a:lnTo>
                    <a:pt x="1721" y="3036"/>
                  </a:lnTo>
                  <a:lnTo>
                    <a:pt x="1721" y="3038"/>
                  </a:lnTo>
                  <a:lnTo>
                    <a:pt x="1720" y="3040"/>
                  </a:lnTo>
                  <a:lnTo>
                    <a:pt x="1720" y="3042"/>
                  </a:lnTo>
                  <a:lnTo>
                    <a:pt x="1719" y="3043"/>
                  </a:lnTo>
                  <a:lnTo>
                    <a:pt x="1718" y="3044"/>
                  </a:lnTo>
                  <a:lnTo>
                    <a:pt x="1716" y="3044"/>
                  </a:lnTo>
                  <a:lnTo>
                    <a:pt x="1715" y="3045"/>
                  </a:lnTo>
                  <a:lnTo>
                    <a:pt x="1714" y="3045"/>
                  </a:lnTo>
                  <a:lnTo>
                    <a:pt x="1713" y="3045"/>
                  </a:lnTo>
                  <a:lnTo>
                    <a:pt x="1712" y="3045"/>
                  </a:lnTo>
                  <a:lnTo>
                    <a:pt x="1711" y="3045"/>
                  </a:lnTo>
                  <a:lnTo>
                    <a:pt x="1710" y="3046"/>
                  </a:lnTo>
                  <a:lnTo>
                    <a:pt x="1711" y="3047"/>
                  </a:lnTo>
                  <a:lnTo>
                    <a:pt x="1712" y="3047"/>
                  </a:lnTo>
                  <a:lnTo>
                    <a:pt x="1713" y="3047"/>
                  </a:lnTo>
                  <a:lnTo>
                    <a:pt x="1715" y="3047"/>
                  </a:lnTo>
                  <a:lnTo>
                    <a:pt x="1717" y="3047"/>
                  </a:lnTo>
                  <a:lnTo>
                    <a:pt x="1720" y="3047"/>
                  </a:lnTo>
                  <a:lnTo>
                    <a:pt x="1722" y="3047"/>
                  </a:lnTo>
                  <a:lnTo>
                    <a:pt x="1726" y="3047"/>
                  </a:lnTo>
                  <a:lnTo>
                    <a:pt x="1728" y="3047"/>
                  </a:lnTo>
                  <a:lnTo>
                    <a:pt x="1729" y="3047"/>
                  </a:lnTo>
                  <a:lnTo>
                    <a:pt x="1730" y="3047"/>
                  </a:lnTo>
                  <a:lnTo>
                    <a:pt x="1732" y="3047"/>
                  </a:lnTo>
                  <a:lnTo>
                    <a:pt x="1734" y="3047"/>
                  </a:lnTo>
                  <a:lnTo>
                    <a:pt x="1737" y="3047"/>
                  </a:lnTo>
                  <a:lnTo>
                    <a:pt x="1740" y="3047"/>
                  </a:lnTo>
                  <a:lnTo>
                    <a:pt x="1743" y="3047"/>
                  </a:lnTo>
                  <a:lnTo>
                    <a:pt x="1746" y="3047"/>
                  </a:lnTo>
                  <a:lnTo>
                    <a:pt x="1749" y="3047"/>
                  </a:lnTo>
                  <a:lnTo>
                    <a:pt x="1751" y="3047"/>
                  </a:lnTo>
                  <a:lnTo>
                    <a:pt x="1752" y="3047"/>
                  </a:lnTo>
                  <a:lnTo>
                    <a:pt x="1752" y="3046"/>
                  </a:lnTo>
                  <a:lnTo>
                    <a:pt x="1752" y="3045"/>
                  </a:lnTo>
                  <a:lnTo>
                    <a:pt x="1751" y="3045"/>
                  </a:lnTo>
                  <a:lnTo>
                    <a:pt x="1750" y="3045"/>
                  </a:lnTo>
                  <a:lnTo>
                    <a:pt x="1749" y="3045"/>
                  </a:lnTo>
                  <a:lnTo>
                    <a:pt x="1747" y="3045"/>
                  </a:lnTo>
                  <a:lnTo>
                    <a:pt x="1746" y="3045"/>
                  </a:lnTo>
                  <a:lnTo>
                    <a:pt x="1745" y="3045"/>
                  </a:lnTo>
                  <a:lnTo>
                    <a:pt x="1743" y="3044"/>
                  </a:lnTo>
                  <a:lnTo>
                    <a:pt x="1741" y="3044"/>
                  </a:lnTo>
                  <a:lnTo>
                    <a:pt x="1740" y="3043"/>
                  </a:lnTo>
                  <a:lnTo>
                    <a:pt x="1739" y="3042"/>
                  </a:lnTo>
                  <a:lnTo>
                    <a:pt x="1738" y="3040"/>
                  </a:lnTo>
                  <a:lnTo>
                    <a:pt x="1738" y="3038"/>
                  </a:lnTo>
                  <a:lnTo>
                    <a:pt x="1737" y="3036"/>
                  </a:lnTo>
                  <a:lnTo>
                    <a:pt x="1737" y="3031"/>
                  </a:lnTo>
                  <a:lnTo>
                    <a:pt x="1737" y="3026"/>
                  </a:lnTo>
                  <a:lnTo>
                    <a:pt x="1737" y="3021"/>
                  </a:lnTo>
                  <a:lnTo>
                    <a:pt x="1736" y="3014"/>
                  </a:lnTo>
                  <a:lnTo>
                    <a:pt x="1736" y="3007"/>
                  </a:lnTo>
                  <a:lnTo>
                    <a:pt x="1736" y="3000"/>
                  </a:lnTo>
                  <a:lnTo>
                    <a:pt x="1736" y="2971"/>
                  </a:lnTo>
                  <a:close/>
                  <a:moveTo>
                    <a:pt x="1905" y="2925"/>
                  </a:moveTo>
                  <a:lnTo>
                    <a:pt x="1905" y="2923"/>
                  </a:lnTo>
                  <a:lnTo>
                    <a:pt x="1905" y="2922"/>
                  </a:lnTo>
                  <a:lnTo>
                    <a:pt x="1904" y="2921"/>
                  </a:lnTo>
                  <a:lnTo>
                    <a:pt x="1903" y="2921"/>
                  </a:lnTo>
                  <a:lnTo>
                    <a:pt x="1902" y="2921"/>
                  </a:lnTo>
                  <a:lnTo>
                    <a:pt x="1901" y="2922"/>
                  </a:lnTo>
                  <a:lnTo>
                    <a:pt x="1901" y="2923"/>
                  </a:lnTo>
                  <a:lnTo>
                    <a:pt x="1853" y="3026"/>
                  </a:lnTo>
                  <a:lnTo>
                    <a:pt x="1803" y="2923"/>
                  </a:lnTo>
                  <a:lnTo>
                    <a:pt x="1802" y="2922"/>
                  </a:lnTo>
                  <a:lnTo>
                    <a:pt x="1801" y="2921"/>
                  </a:lnTo>
                  <a:lnTo>
                    <a:pt x="1800" y="2921"/>
                  </a:lnTo>
                  <a:lnTo>
                    <a:pt x="1799" y="2922"/>
                  </a:lnTo>
                  <a:lnTo>
                    <a:pt x="1798" y="2924"/>
                  </a:lnTo>
                  <a:lnTo>
                    <a:pt x="1787" y="3030"/>
                  </a:lnTo>
                  <a:lnTo>
                    <a:pt x="1787" y="3034"/>
                  </a:lnTo>
                  <a:lnTo>
                    <a:pt x="1786" y="3037"/>
                  </a:lnTo>
                  <a:lnTo>
                    <a:pt x="1785" y="3040"/>
                  </a:lnTo>
                  <a:lnTo>
                    <a:pt x="1784" y="3042"/>
                  </a:lnTo>
                  <a:lnTo>
                    <a:pt x="1783" y="3044"/>
                  </a:lnTo>
                  <a:lnTo>
                    <a:pt x="1779" y="3045"/>
                  </a:lnTo>
                  <a:lnTo>
                    <a:pt x="1778" y="3045"/>
                  </a:lnTo>
                  <a:lnTo>
                    <a:pt x="1777" y="3045"/>
                  </a:lnTo>
                  <a:lnTo>
                    <a:pt x="1776" y="3045"/>
                  </a:lnTo>
                  <a:lnTo>
                    <a:pt x="1775" y="3045"/>
                  </a:lnTo>
                  <a:lnTo>
                    <a:pt x="1774" y="3045"/>
                  </a:lnTo>
                  <a:lnTo>
                    <a:pt x="1773" y="3046"/>
                  </a:lnTo>
                  <a:lnTo>
                    <a:pt x="1773" y="3047"/>
                  </a:lnTo>
                  <a:lnTo>
                    <a:pt x="1774" y="3047"/>
                  </a:lnTo>
                  <a:lnTo>
                    <a:pt x="1775" y="3047"/>
                  </a:lnTo>
                  <a:lnTo>
                    <a:pt x="1776" y="3047"/>
                  </a:lnTo>
                  <a:lnTo>
                    <a:pt x="1778" y="3047"/>
                  </a:lnTo>
                  <a:lnTo>
                    <a:pt x="1780" y="3047"/>
                  </a:lnTo>
                  <a:lnTo>
                    <a:pt x="1783" y="3047"/>
                  </a:lnTo>
                  <a:lnTo>
                    <a:pt x="1785" y="3047"/>
                  </a:lnTo>
                  <a:lnTo>
                    <a:pt x="1786" y="3047"/>
                  </a:lnTo>
                  <a:lnTo>
                    <a:pt x="1788" y="3047"/>
                  </a:lnTo>
                  <a:lnTo>
                    <a:pt x="1789" y="3047"/>
                  </a:lnTo>
                  <a:lnTo>
                    <a:pt x="1790" y="3047"/>
                  </a:lnTo>
                  <a:lnTo>
                    <a:pt x="1791" y="3047"/>
                  </a:lnTo>
                  <a:lnTo>
                    <a:pt x="1792" y="3047"/>
                  </a:lnTo>
                  <a:lnTo>
                    <a:pt x="1794" y="3047"/>
                  </a:lnTo>
                  <a:lnTo>
                    <a:pt x="1796" y="3047"/>
                  </a:lnTo>
                  <a:lnTo>
                    <a:pt x="1798" y="3047"/>
                  </a:lnTo>
                  <a:lnTo>
                    <a:pt x="1801" y="3047"/>
                  </a:lnTo>
                  <a:lnTo>
                    <a:pt x="1803" y="3047"/>
                  </a:lnTo>
                  <a:lnTo>
                    <a:pt x="1805" y="3047"/>
                  </a:lnTo>
                  <a:lnTo>
                    <a:pt x="1806" y="3047"/>
                  </a:lnTo>
                  <a:lnTo>
                    <a:pt x="1807" y="3047"/>
                  </a:lnTo>
                  <a:lnTo>
                    <a:pt x="1808" y="3047"/>
                  </a:lnTo>
                  <a:lnTo>
                    <a:pt x="1808" y="3046"/>
                  </a:lnTo>
                  <a:lnTo>
                    <a:pt x="1808" y="3045"/>
                  </a:lnTo>
                  <a:lnTo>
                    <a:pt x="1807" y="3045"/>
                  </a:lnTo>
                  <a:lnTo>
                    <a:pt x="1806" y="3045"/>
                  </a:lnTo>
                  <a:lnTo>
                    <a:pt x="1804" y="3045"/>
                  </a:lnTo>
                  <a:lnTo>
                    <a:pt x="1803" y="3045"/>
                  </a:lnTo>
                  <a:lnTo>
                    <a:pt x="1801" y="3044"/>
                  </a:lnTo>
                  <a:lnTo>
                    <a:pt x="1799" y="3044"/>
                  </a:lnTo>
                  <a:lnTo>
                    <a:pt x="1798" y="3043"/>
                  </a:lnTo>
                  <a:lnTo>
                    <a:pt x="1797" y="3041"/>
                  </a:lnTo>
                  <a:lnTo>
                    <a:pt x="1797" y="3039"/>
                  </a:lnTo>
                  <a:lnTo>
                    <a:pt x="1797" y="3037"/>
                  </a:lnTo>
                  <a:lnTo>
                    <a:pt x="1797" y="3035"/>
                  </a:lnTo>
                  <a:lnTo>
                    <a:pt x="1797" y="3032"/>
                  </a:lnTo>
                  <a:lnTo>
                    <a:pt x="1797" y="3030"/>
                  </a:lnTo>
                  <a:lnTo>
                    <a:pt x="1803" y="2955"/>
                  </a:lnTo>
                  <a:lnTo>
                    <a:pt x="1804" y="2955"/>
                  </a:lnTo>
                  <a:lnTo>
                    <a:pt x="1804" y="2956"/>
                  </a:lnTo>
                  <a:lnTo>
                    <a:pt x="1805" y="2958"/>
                  </a:lnTo>
                  <a:lnTo>
                    <a:pt x="1807" y="2961"/>
                  </a:lnTo>
                  <a:lnTo>
                    <a:pt x="1808" y="2965"/>
                  </a:lnTo>
                  <a:lnTo>
                    <a:pt x="1810" y="2969"/>
                  </a:lnTo>
                  <a:lnTo>
                    <a:pt x="1812" y="2974"/>
                  </a:lnTo>
                  <a:lnTo>
                    <a:pt x="1814" y="2978"/>
                  </a:lnTo>
                  <a:lnTo>
                    <a:pt x="1817" y="2984"/>
                  </a:lnTo>
                  <a:lnTo>
                    <a:pt x="1819" y="2988"/>
                  </a:lnTo>
                  <a:lnTo>
                    <a:pt x="1820" y="2992"/>
                  </a:lnTo>
                  <a:lnTo>
                    <a:pt x="1822" y="2995"/>
                  </a:lnTo>
                  <a:lnTo>
                    <a:pt x="1823" y="2998"/>
                  </a:lnTo>
                  <a:lnTo>
                    <a:pt x="1824" y="3000"/>
                  </a:lnTo>
                  <a:lnTo>
                    <a:pt x="1825" y="3001"/>
                  </a:lnTo>
                  <a:lnTo>
                    <a:pt x="1825" y="3002"/>
                  </a:lnTo>
                  <a:lnTo>
                    <a:pt x="1826" y="3004"/>
                  </a:lnTo>
                  <a:lnTo>
                    <a:pt x="1828" y="3007"/>
                  </a:lnTo>
                  <a:lnTo>
                    <a:pt x="1829" y="3010"/>
                  </a:lnTo>
                  <a:lnTo>
                    <a:pt x="1831" y="3014"/>
                  </a:lnTo>
                  <a:lnTo>
                    <a:pt x="1833" y="3018"/>
                  </a:lnTo>
                  <a:lnTo>
                    <a:pt x="1835" y="3022"/>
                  </a:lnTo>
                  <a:lnTo>
                    <a:pt x="1837" y="3026"/>
                  </a:lnTo>
                  <a:lnTo>
                    <a:pt x="1840" y="3030"/>
                  </a:lnTo>
                  <a:lnTo>
                    <a:pt x="1842" y="3034"/>
                  </a:lnTo>
                  <a:lnTo>
                    <a:pt x="1843" y="3037"/>
                  </a:lnTo>
                  <a:lnTo>
                    <a:pt x="1845" y="3040"/>
                  </a:lnTo>
                  <a:lnTo>
                    <a:pt x="1846" y="3042"/>
                  </a:lnTo>
                  <a:lnTo>
                    <a:pt x="1847" y="3044"/>
                  </a:lnTo>
                  <a:lnTo>
                    <a:pt x="1848" y="3046"/>
                  </a:lnTo>
                  <a:lnTo>
                    <a:pt x="1849" y="3046"/>
                  </a:lnTo>
                  <a:lnTo>
                    <a:pt x="1849" y="3047"/>
                  </a:lnTo>
                  <a:lnTo>
                    <a:pt x="1850" y="3047"/>
                  </a:lnTo>
                  <a:lnTo>
                    <a:pt x="1851" y="3046"/>
                  </a:lnTo>
                  <a:lnTo>
                    <a:pt x="1852" y="3045"/>
                  </a:lnTo>
                  <a:lnTo>
                    <a:pt x="1852" y="3044"/>
                  </a:lnTo>
                  <a:lnTo>
                    <a:pt x="1854" y="3042"/>
                  </a:lnTo>
                  <a:lnTo>
                    <a:pt x="1855" y="3039"/>
                  </a:lnTo>
                  <a:lnTo>
                    <a:pt x="1894" y="2953"/>
                  </a:lnTo>
                  <a:lnTo>
                    <a:pt x="1896" y="2953"/>
                  </a:lnTo>
                  <a:lnTo>
                    <a:pt x="1903" y="3038"/>
                  </a:lnTo>
                  <a:lnTo>
                    <a:pt x="1904" y="3039"/>
                  </a:lnTo>
                  <a:lnTo>
                    <a:pt x="1904" y="3041"/>
                  </a:lnTo>
                  <a:lnTo>
                    <a:pt x="1904" y="3042"/>
                  </a:lnTo>
                  <a:lnTo>
                    <a:pt x="1903" y="3043"/>
                  </a:lnTo>
                  <a:lnTo>
                    <a:pt x="1903" y="3044"/>
                  </a:lnTo>
                  <a:lnTo>
                    <a:pt x="1902" y="3044"/>
                  </a:lnTo>
                  <a:lnTo>
                    <a:pt x="1902" y="3045"/>
                  </a:lnTo>
                  <a:lnTo>
                    <a:pt x="1903" y="3046"/>
                  </a:lnTo>
                  <a:lnTo>
                    <a:pt x="1904" y="3046"/>
                  </a:lnTo>
                  <a:lnTo>
                    <a:pt x="1906" y="3046"/>
                  </a:lnTo>
                  <a:lnTo>
                    <a:pt x="1908" y="3047"/>
                  </a:lnTo>
                  <a:lnTo>
                    <a:pt x="1911" y="3047"/>
                  </a:lnTo>
                  <a:lnTo>
                    <a:pt x="1914" y="3047"/>
                  </a:lnTo>
                  <a:lnTo>
                    <a:pt x="1917" y="3047"/>
                  </a:lnTo>
                  <a:lnTo>
                    <a:pt x="1921" y="3047"/>
                  </a:lnTo>
                  <a:lnTo>
                    <a:pt x="1924" y="3047"/>
                  </a:lnTo>
                  <a:lnTo>
                    <a:pt x="1927" y="3047"/>
                  </a:lnTo>
                  <a:lnTo>
                    <a:pt x="1929" y="3047"/>
                  </a:lnTo>
                  <a:lnTo>
                    <a:pt x="1932" y="3047"/>
                  </a:lnTo>
                  <a:lnTo>
                    <a:pt x="1933" y="3047"/>
                  </a:lnTo>
                  <a:lnTo>
                    <a:pt x="1934" y="3047"/>
                  </a:lnTo>
                  <a:lnTo>
                    <a:pt x="1935" y="3047"/>
                  </a:lnTo>
                  <a:lnTo>
                    <a:pt x="1936" y="3047"/>
                  </a:lnTo>
                  <a:lnTo>
                    <a:pt x="1936" y="3046"/>
                  </a:lnTo>
                  <a:lnTo>
                    <a:pt x="1936" y="3045"/>
                  </a:lnTo>
                  <a:lnTo>
                    <a:pt x="1935" y="3045"/>
                  </a:lnTo>
                  <a:lnTo>
                    <a:pt x="1933" y="3045"/>
                  </a:lnTo>
                  <a:lnTo>
                    <a:pt x="1931" y="3045"/>
                  </a:lnTo>
                  <a:lnTo>
                    <a:pt x="1928" y="3045"/>
                  </a:lnTo>
                  <a:lnTo>
                    <a:pt x="1925" y="3044"/>
                  </a:lnTo>
                  <a:lnTo>
                    <a:pt x="1922" y="3043"/>
                  </a:lnTo>
                  <a:lnTo>
                    <a:pt x="1921" y="3041"/>
                  </a:lnTo>
                  <a:lnTo>
                    <a:pt x="1919" y="3039"/>
                  </a:lnTo>
                  <a:lnTo>
                    <a:pt x="1918" y="3037"/>
                  </a:lnTo>
                  <a:lnTo>
                    <a:pt x="1917" y="3034"/>
                  </a:lnTo>
                  <a:lnTo>
                    <a:pt x="1917" y="3030"/>
                  </a:lnTo>
                  <a:lnTo>
                    <a:pt x="1916" y="3028"/>
                  </a:lnTo>
                  <a:lnTo>
                    <a:pt x="1916" y="3026"/>
                  </a:lnTo>
                  <a:lnTo>
                    <a:pt x="1905" y="2925"/>
                  </a:lnTo>
                  <a:close/>
                  <a:moveTo>
                    <a:pt x="1957" y="2995"/>
                  </a:moveTo>
                  <a:lnTo>
                    <a:pt x="1957" y="3003"/>
                  </a:lnTo>
                  <a:lnTo>
                    <a:pt x="1958" y="3010"/>
                  </a:lnTo>
                  <a:lnTo>
                    <a:pt x="1960" y="3017"/>
                  </a:lnTo>
                  <a:lnTo>
                    <a:pt x="1961" y="3022"/>
                  </a:lnTo>
                  <a:lnTo>
                    <a:pt x="1963" y="3027"/>
                  </a:lnTo>
                  <a:lnTo>
                    <a:pt x="1966" y="3031"/>
                  </a:lnTo>
                  <a:lnTo>
                    <a:pt x="1968" y="3035"/>
                  </a:lnTo>
                  <a:lnTo>
                    <a:pt x="1971" y="3038"/>
                  </a:lnTo>
                  <a:lnTo>
                    <a:pt x="1976" y="3042"/>
                  </a:lnTo>
                  <a:lnTo>
                    <a:pt x="1980" y="3045"/>
                  </a:lnTo>
                  <a:lnTo>
                    <a:pt x="1985" y="3047"/>
                  </a:lnTo>
                  <a:lnTo>
                    <a:pt x="1990" y="3048"/>
                  </a:lnTo>
                  <a:lnTo>
                    <a:pt x="1994" y="3049"/>
                  </a:lnTo>
                  <a:lnTo>
                    <a:pt x="1998" y="3049"/>
                  </a:lnTo>
                  <a:lnTo>
                    <a:pt x="2002" y="3050"/>
                  </a:lnTo>
                  <a:lnTo>
                    <a:pt x="2004" y="3050"/>
                  </a:lnTo>
                  <a:lnTo>
                    <a:pt x="2010" y="3049"/>
                  </a:lnTo>
                  <a:lnTo>
                    <a:pt x="2015" y="3049"/>
                  </a:lnTo>
                  <a:lnTo>
                    <a:pt x="2021" y="3048"/>
                  </a:lnTo>
                  <a:lnTo>
                    <a:pt x="2027" y="3045"/>
                  </a:lnTo>
                  <a:lnTo>
                    <a:pt x="2032" y="3042"/>
                  </a:lnTo>
                  <a:lnTo>
                    <a:pt x="2038" y="3038"/>
                  </a:lnTo>
                  <a:lnTo>
                    <a:pt x="2043" y="3032"/>
                  </a:lnTo>
                  <a:lnTo>
                    <a:pt x="2046" y="3027"/>
                  </a:lnTo>
                  <a:lnTo>
                    <a:pt x="2049" y="3021"/>
                  </a:lnTo>
                  <a:lnTo>
                    <a:pt x="2050" y="3015"/>
                  </a:lnTo>
                  <a:lnTo>
                    <a:pt x="2052" y="3009"/>
                  </a:lnTo>
                  <a:lnTo>
                    <a:pt x="2053" y="3002"/>
                  </a:lnTo>
                  <a:lnTo>
                    <a:pt x="2053" y="2995"/>
                  </a:lnTo>
                  <a:lnTo>
                    <a:pt x="2053" y="2989"/>
                  </a:lnTo>
                  <a:lnTo>
                    <a:pt x="2053" y="2971"/>
                  </a:lnTo>
                  <a:lnTo>
                    <a:pt x="2053" y="2964"/>
                  </a:lnTo>
                  <a:lnTo>
                    <a:pt x="2053" y="2958"/>
                  </a:lnTo>
                  <a:lnTo>
                    <a:pt x="2053" y="2953"/>
                  </a:lnTo>
                  <a:lnTo>
                    <a:pt x="2053" y="2949"/>
                  </a:lnTo>
                  <a:lnTo>
                    <a:pt x="2053" y="2946"/>
                  </a:lnTo>
                  <a:lnTo>
                    <a:pt x="2053" y="2943"/>
                  </a:lnTo>
                  <a:lnTo>
                    <a:pt x="2053" y="2941"/>
                  </a:lnTo>
                  <a:lnTo>
                    <a:pt x="2053" y="2939"/>
                  </a:lnTo>
                  <a:lnTo>
                    <a:pt x="2053" y="2937"/>
                  </a:lnTo>
                  <a:lnTo>
                    <a:pt x="2053" y="2936"/>
                  </a:lnTo>
                  <a:lnTo>
                    <a:pt x="2054" y="2932"/>
                  </a:lnTo>
                  <a:lnTo>
                    <a:pt x="2055" y="2930"/>
                  </a:lnTo>
                  <a:lnTo>
                    <a:pt x="2057" y="2928"/>
                  </a:lnTo>
                  <a:lnTo>
                    <a:pt x="2059" y="2927"/>
                  </a:lnTo>
                  <a:lnTo>
                    <a:pt x="2061" y="2927"/>
                  </a:lnTo>
                  <a:lnTo>
                    <a:pt x="2062" y="2925"/>
                  </a:lnTo>
                  <a:lnTo>
                    <a:pt x="2063" y="2925"/>
                  </a:lnTo>
                  <a:lnTo>
                    <a:pt x="2065" y="2925"/>
                  </a:lnTo>
                  <a:lnTo>
                    <a:pt x="2066" y="2925"/>
                  </a:lnTo>
                  <a:lnTo>
                    <a:pt x="2066" y="2924"/>
                  </a:lnTo>
                  <a:lnTo>
                    <a:pt x="2065" y="2924"/>
                  </a:lnTo>
                  <a:lnTo>
                    <a:pt x="2065" y="2923"/>
                  </a:lnTo>
                  <a:lnTo>
                    <a:pt x="2063" y="2923"/>
                  </a:lnTo>
                  <a:lnTo>
                    <a:pt x="2062" y="2923"/>
                  </a:lnTo>
                  <a:lnTo>
                    <a:pt x="2060" y="2923"/>
                  </a:lnTo>
                  <a:lnTo>
                    <a:pt x="2058" y="2923"/>
                  </a:lnTo>
                  <a:lnTo>
                    <a:pt x="2056" y="2923"/>
                  </a:lnTo>
                  <a:lnTo>
                    <a:pt x="2054" y="2923"/>
                  </a:lnTo>
                  <a:lnTo>
                    <a:pt x="2052" y="2923"/>
                  </a:lnTo>
                  <a:lnTo>
                    <a:pt x="2050" y="2923"/>
                  </a:lnTo>
                  <a:lnTo>
                    <a:pt x="2049" y="2923"/>
                  </a:lnTo>
                  <a:lnTo>
                    <a:pt x="2048" y="2923"/>
                  </a:lnTo>
                  <a:lnTo>
                    <a:pt x="2047" y="2923"/>
                  </a:lnTo>
                  <a:lnTo>
                    <a:pt x="2045" y="2923"/>
                  </a:lnTo>
                  <a:lnTo>
                    <a:pt x="2042" y="2923"/>
                  </a:lnTo>
                  <a:lnTo>
                    <a:pt x="2040" y="2923"/>
                  </a:lnTo>
                  <a:lnTo>
                    <a:pt x="2037" y="2923"/>
                  </a:lnTo>
                  <a:lnTo>
                    <a:pt x="2034" y="2923"/>
                  </a:lnTo>
                  <a:lnTo>
                    <a:pt x="2032" y="2923"/>
                  </a:lnTo>
                  <a:lnTo>
                    <a:pt x="2030" y="2923"/>
                  </a:lnTo>
                  <a:lnTo>
                    <a:pt x="2029" y="2924"/>
                  </a:lnTo>
                  <a:lnTo>
                    <a:pt x="2029" y="2925"/>
                  </a:lnTo>
                  <a:lnTo>
                    <a:pt x="2030" y="2925"/>
                  </a:lnTo>
                  <a:lnTo>
                    <a:pt x="2031" y="2925"/>
                  </a:lnTo>
                  <a:lnTo>
                    <a:pt x="2032" y="2925"/>
                  </a:lnTo>
                  <a:lnTo>
                    <a:pt x="2033" y="2925"/>
                  </a:lnTo>
                  <a:lnTo>
                    <a:pt x="2034" y="2925"/>
                  </a:lnTo>
                  <a:lnTo>
                    <a:pt x="2035" y="2927"/>
                  </a:lnTo>
                  <a:lnTo>
                    <a:pt x="2036" y="2927"/>
                  </a:lnTo>
                  <a:lnTo>
                    <a:pt x="2038" y="2927"/>
                  </a:lnTo>
                  <a:lnTo>
                    <a:pt x="2040" y="2928"/>
                  </a:lnTo>
                  <a:lnTo>
                    <a:pt x="2041" y="2930"/>
                  </a:lnTo>
                  <a:lnTo>
                    <a:pt x="2042" y="2931"/>
                  </a:lnTo>
                  <a:lnTo>
                    <a:pt x="2042" y="2933"/>
                  </a:lnTo>
                  <a:lnTo>
                    <a:pt x="2043" y="2936"/>
                  </a:lnTo>
                  <a:lnTo>
                    <a:pt x="2043" y="2937"/>
                  </a:lnTo>
                  <a:lnTo>
                    <a:pt x="2043" y="2939"/>
                  </a:lnTo>
                  <a:lnTo>
                    <a:pt x="2043" y="2941"/>
                  </a:lnTo>
                  <a:lnTo>
                    <a:pt x="2043" y="2943"/>
                  </a:lnTo>
                  <a:lnTo>
                    <a:pt x="2043" y="2946"/>
                  </a:lnTo>
                  <a:lnTo>
                    <a:pt x="2043" y="2949"/>
                  </a:lnTo>
                  <a:lnTo>
                    <a:pt x="2043" y="2953"/>
                  </a:lnTo>
                  <a:lnTo>
                    <a:pt x="2043" y="2958"/>
                  </a:lnTo>
                  <a:lnTo>
                    <a:pt x="2043" y="2964"/>
                  </a:lnTo>
                  <a:lnTo>
                    <a:pt x="2043" y="2971"/>
                  </a:lnTo>
                  <a:lnTo>
                    <a:pt x="2043" y="2992"/>
                  </a:lnTo>
                  <a:lnTo>
                    <a:pt x="2043" y="3000"/>
                  </a:lnTo>
                  <a:lnTo>
                    <a:pt x="2042" y="3007"/>
                  </a:lnTo>
                  <a:lnTo>
                    <a:pt x="2041" y="3014"/>
                  </a:lnTo>
                  <a:lnTo>
                    <a:pt x="2039" y="3020"/>
                  </a:lnTo>
                  <a:lnTo>
                    <a:pt x="2037" y="3026"/>
                  </a:lnTo>
                  <a:lnTo>
                    <a:pt x="2034" y="3031"/>
                  </a:lnTo>
                  <a:lnTo>
                    <a:pt x="2030" y="3035"/>
                  </a:lnTo>
                  <a:lnTo>
                    <a:pt x="2027" y="3038"/>
                  </a:lnTo>
                  <a:lnTo>
                    <a:pt x="2023" y="3040"/>
                  </a:lnTo>
                  <a:lnTo>
                    <a:pt x="2018" y="3042"/>
                  </a:lnTo>
                  <a:lnTo>
                    <a:pt x="2013" y="3043"/>
                  </a:lnTo>
                  <a:lnTo>
                    <a:pt x="2007" y="3044"/>
                  </a:lnTo>
                  <a:lnTo>
                    <a:pt x="2003" y="3043"/>
                  </a:lnTo>
                  <a:lnTo>
                    <a:pt x="1999" y="3043"/>
                  </a:lnTo>
                  <a:lnTo>
                    <a:pt x="1995" y="3042"/>
                  </a:lnTo>
                  <a:lnTo>
                    <a:pt x="1991" y="3040"/>
                  </a:lnTo>
                  <a:lnTo>
                    <a:pt x="1987" y="3038"/>
                  </a:lnTo>
                  <a:lnTo>
                    <a:pt x="1983" y="3035"/>
                  </a:lnTo>
                  <a:lnTo>
                    <a:pt x="1981" y="3031"/>
                  </a:lnTo>
                  <a:lnTo>
                    <a:pt x="1978" y="3028"/>
                  </a:lnTo>
                  <a:lnTo>
                    <a:pt x="1976" y="3024"/>
                  </a:lnTo>
                  <a:lnTo>
                    <a:pt x="1975" y="3020"/>
                  </a:lnTo>
                  <a:lnTo>
                    <a:pt x="1973" y="3015"/>
                  </a:lnTo>
                  <a:lnTo>
                    <a:pt x="1972" y="3009"/>
                  </a:lnTo>
                  <a:lnTo>
                    <a:pt x="1971" y="3002"/>
                  </a:lnTo>
                  <a:lnTo>
                    <a:pt x="1971" y="2994"/>
                  </a:lnTo>
                  <a:lnTo>
                    <a:pt x="1971" y="2971"/>
                  </a:lnTo>
                  <a:lnTo>
                    <a:pt x="1971" y="2964"/>
                  </a:lnTo>
                  <a:lnTo>
                    <a:pt x="1971" y="2958"/>
                  </a:lnTo>
                  <a:lnTo>
                    <a:pt x="1971" y="2953"/>
                  </a:lnTo>
                  <a:lnTo>
                    <a:pt x="1971" y="2949"/>
                  </a:lnTo>
                  <a:lnTo>
                    <a:pt x="1971" y="2946"/>
                  </a:lnTo>
                  <a:lnTo>
                    <a:pt x="1971" y="2943"/>
                  </a:lnTo>
                  <a:lnTo>
                    <a:pt x="1971" y="2941"/>
                  </a:lnTo>
                  <a:lnTo>
                    <a:pt x="1971" y="2939"/>
                  </a:lnTo>
                  <a:lnTo>
                    <a:pt x="1971" y="2937"/>
                  </a:lnTo>
                  <a:lnTo>
                    <a:pt x="1971" y="2936"/>
                  </a:lnTo>
                  <a:lnTo>
                    <a:pt x="1972" y="2932"/>
                  </a:lnTo>
                  <a:lnTo>
                    <a:pt x="1973" y="2929"/>
                  </a:lnTo>
                  <a:lnTo>
                    <a:pt x="1975" y="2928"/>
                  </a:lnTo>
                  <a:lnTo>
                    <a:pt x="1977" y="2927"/>
                  </a:lnTo>
                  <a:lnTo>
                    <a:pt x="1979" y="2927"/>
                  </a:lnTo>
                  <a:lnTo>
                    <a:pt x="1980" y="2925"/>
                  </a:lnTo>
                  <a:lnTo>
                    <a:pt x="1981" y="2925"/>
                  </a:lnTo>
                  <a:lnTo>
                    <a:pt x="1982" y="2925"/>
                  </a:lnTo>
                  <a:lnTo>
                    <a:pt x="1983" y="2925"/>
                  </a:lnTo>
                  <a:lnTo>
                    <a:pt x="1983" y="2924"/>
                  </a:lnTo>
                  <a:lnTo>
                    <a:pt x="1982" y="2923"/>
                  </a:lnTo>
                  <a:lnTo>
                    <a:pt x="1981" y="2923"/>
                  </a:lnTo>
                  <a:lnTo>
                    <a:pt x="1980" y="2923"/>
                  </a:lnTo>
                  <a:lnTo>
                    <a:pt x="1978" y="2923"/>
                  </a:lnTo>
                  <a:lnTo>
                    <a:pt x="1976" y="2923"/>
                  </a:lnTo>
                  <a:lnTo>
                    <a:pt x="1973" y="2923"/>
                  </a:lnTo>
                  <a:lnTo>
                    <a:pt x="1971" y="2923"/>
                  </a:lnTo>
                  <a:lnTo>
                    <a:pt x="1969" y="2923"/>
                  </a:lnTo>
                  <a:lnTo>
                    <a:pt x="1967" y="2923"/>
                  </a:lnTo>
                  <a:lnTo>
                    <a:pt x="1965" y="2923"/>
                  </a:lnTo>
                  <a:lnTo>
                    <a:pt x="1964" y="2923"/>
                  </a:lnTo>
                  <a:lnTo>
                    <a:pt x="1963" y="2923"/>
                  </a:lnTo>
                  <a:lnTo>
                    <a:pt x="1962" y="2923"/>
                  </a:lnTo>
                  <a:lnTo>
                    <a:pt x="1960" y="2923"/>
                  </a:lnTo>
                  <a:lnTo>
                    <a:pt x="1957" y="2923"/>
                  </a:lnTo>
                  <a:lnTo>
                    <a:pt x="1954" y="2923"/>
                  </a:lnTo>
                  <a:lnTo>
                    <a:pt x="1950" y="2923"/>
                  </a:lnTo>
                  <a:lnTo>
                    <a:pt x="1948" y="2923"/>
                  </a:lnTo>
                  <a:lnTo>
                    <a:pt x="1945" y="2923"/>
                  </a:lnTo>
                  <a:lnTo>
                    <a:pt x="1944" y="2923"/>
                  </a:lnTo>
                  <a:lnTo>
                    <a:pt x="1943" y="2923"/>
                  </a:lnTo>
                  <a:lnTo>
                    <a:pt x="1942" y="2924"/>
                  </a:lnTo>
                  <a:lnTo>
                    <a:pt x="1942" y="2925"/>
                  </a:lnTo>
                  <a:lnTo>
                    <a:pt x="1943" y="2925"/>
                  </a:lnTo>
                  <a:lnTo>
                    <a:pt x="1944" y="2925"/>
                  </a:lnTo>
                  <a:lnTo>
                    <a:pt x="1945" y="2925"/>
                  </a:lnTo>
                  <a:lnTo>
                    <a:pt x="1946" y="2925"/>
                  </a:lnTo>
                  <a:lnTo>
                    <a:pt x="1947" y="2925"/>
                  </a:lnTo>
                  <a:lnTo>
                    <a:pt x="1948" y="2927"/>
                  </a:lnTo>
                  <a:lnTo>
                    <a:pt x="1949" y="2927"/>
                  </a:lnTo>
                  <a:lnTo>
                    <a:pt x="1952" y="2927"/>
                  </a:lnTo>
                  <a:lnTo>
                    <a:pt x="1954" y="2928"/>
                  </a:lnTo>
                  <a:lnTo>
                    <a:pt x="1955" y="2930"/>
                  </a:lnTo>
                  <a:lnTo>
                    <a:pt x="1956" y="2931"/>
                  </a:lnTo>
                  <a:lnTo>
                    <a:pt x="1957" y="2933"/>
                  </a:lnTo>
                  <a:lnTo>
                    <a:pt x="1957" y="2936"/>
                  </a:lnTo>
                  <a:lnTo>
                    <a:pt x="1957" y="2937"/>
                  </a:lnTo>
                  <a:lnTo>
                    <a:pt x="1957" y="2939"/>
                  </a:lnTo>
                  <a:lnTo>
                    <a:pt x="1957" y="2941"/>
                  </a:lnTo>
                  <a:lnTo>
                    <a:pt x="1957" y="2943"/>
                  </a:lnTo>
                  <a:lnTo>
                    <a:pt x="1957" y="2946"/>
                  </a:lnTo>
                  <a:lnTo>
                    <a:pt x="1957" y="2949"/>
                  </a:lnTo>
                  <a:lnTo>
                    <a:pt x="1957" y="2953"/>
                  </a:lnTo>
                  <a:lnTo>
                    <a:pt x="1957" y="2958"/>
                  </a:lnTo>
                  <a:lnTo>
                    <a:pt x="1957" y="2964"/>
                  </a:lnTo>
                  <a:lnTo>
                    <a:pt x="1957" y="2971"/>
                  </a:lnTo>
                  <a:lnTo>
                    <a:pt x="1957" y="2995"/>
                  </a:lnTo>
                  <a:close/>
                  <a:moveTo>
                    <a:pt x="2113" y="3050"/>
                  </a:moveTo>
                  <a:lnTo>
                    <a:pt x="2119" y="3049"/>
                  </a:lnTo>
                  <a:lnTo>
                    <a:pt x="2127" y="3048"/>
                  </a:lnTo>
                  <a:lnTo>
                    <a:pt x="2133" y="3046"/>
                  </a:lnTo>
                  <a:lnTo>
                    <a:pt x="2138" y="3043"/>
                  </a:lnTo>
                  <a:lnTo>
                    <a:pt x="2142" y="3040"/>
                  </a:lnTo>
                  <a:lnTo>
                    <a:pt x="2145" y="3036"/>
                  </a:lnTo>
                  <a:lnTo>
                    <a:pt x="2147" y="3032"/>
                  </a:lnTo>
                  <a:lnTo>
                    <a:pt x="2149" y="3028"/>
                  </a:lnTo>
                  <a:lnTo>
                    <a:pt x="2150" y="3024"/>
                  </a:lnTo>
                  <a:lnTo>
                    <a:pt x="2151" y="3021"/>
                  </a:lnTo>
                  <a:lnTo>
                    <a:pt x="2152" y="3018"/>
                  </a:lnTo>
                  <a:lnTo>
                    <a:pt x="2152" y="3015"/>
                  </a:lnTo>
                  <a:lnTo>
                    <a:pt x="2152" y="3011"/>
                  </a:lnTo>
                  <a:lnTo>
                    <a:pt x="2151" y="3006"/>
                  </a:lnTo>
                  <a:lnTo>
                    <a:pt x="2149" y="3002"/>
                  </a:lnTo>
                  <a:lnTo>
                    <a:pt x="2147" y="2997"/>
                  </a:lnTo>
                  <a:lnTo>
                    <a:pt x="2144" y="2993"/>
                  </a:lnTo>
                  <a:lnTo>
                    <a:pt x="2140" y="2988"/>
                  </a:lnTo>
                  <a:lnTo>
                    <a:pt x="2135" y="2983"/>
                  </a:lnTo>
                  <a:lnTo>
                    <a:pt x="2128" y="2976"/>
                  </a:lnTo>
                  <a:lnTo>
                    <a:pt x="2124" y="2973"/>
                  </a:lnTo>
                  <a:lnTo>
                    <a:pt x="2118" y="2969"/>
                  </a:lnTo>
                  <a:lnTo>
                    <a:pt x="2113" y="2965"/>
                  </a:lnTo>
                  <a:lnTo>
                    <a:pt x="2110" y="2962"/>
                  </a:lnTo>
                  <a:lnTo>
                    <a:pt x="2107" y="2958"/>
                  </a:lnTo>
                  <a:lnTo>
                    <a:pt x="2105" y="2955"/>
                  </a:lnTo>
                  <a:lnTo>
                    <a:pt x="2104" y="2952"/>
                  </a:lnTo>
                  <a:lnTo>
                    <a:pt x="2104" y="2949"/>
                  </a:lnTo>
                  <a:lnTo>
                    <a:pt x="2103" y="2946"/>
                  </a:lnTo>
                  <a:lnTo>
                    <a:pt x="2104" y="2941"/>
                  </a:lnTo>
                  <a:lnTo>
                    <a:pt x="2106" y="2936"/>
                  </a:lnTo>
                  <a:lnTo>
                    <a:pt x="2109" y="2932"/>
                  </a:lnTo>
                  <a:lnTo>
                    <a:pt x="2113" y="2930"/>
                  </a:lnTo>
                  <a:lnTo>
                    <a:pt x="2118" y="2928"/>
                  </a:lnTo>
                  <a:lnTo>
                    <a:pt x="2124" y="2927"/>
                  </a:lnTo>
                  <a:lnTo>
                    <a:pt x="2129" y="2928"/>
                  </a:lnTo>
                  <a:lnTo>
                    <a:pt x="2133" y="2928"/>
                  </a:lnTo>
                  <a:lnTo>
                    <a:pt x="2137" y="2930"/>
                  </a:lnTo>
                  <a:lnTo>
                    <a:pt x="2139" y="2931"/>
                  </a:lnTo>
                  <a:lnTo>
                    <a:pt x="2141" y="2932"/>
                  </a:lnTo>
                  <a:lnTo>
                    <a:pt x="2143" y="2934"/>
                  </a:lnTo>
                  <a:lnTo>
                    <a:pt x="2144" y="2935"/>
                  </a:lnTo>
                  <a:lnTo>
                    <a:pt x="2144" y="2936"/>
                  </a:lnTo>
                  <a:lnTo>
                    <a:pt x="2145" y="2937"/>
                  </a:lnTo>
                  <a:lnTo>
                    <a:pt x="2145" y="2938"/>
                  </a:lnTo>
                  <a:lnTo>
                    <a:pt x="2145" y="2940"/>
                  </a:lnTo>
                  <a:lnTo>
                    <a:pt x="2146" y="2941"/>
                  </a:lnTo>
                  <a:lnTo>
                    <a:pt x="2146" y="2943"/>
                  </a:lnTo>
                  <a:lnTo>
                    <a:pt x="2146" y="2944"/>
                  </a:lnTo>
                  <a:lnTo>
                    <a:pt x="2146" y="2945"/>
                  </a:lnTo>
                  <a:lnTo>
                    <a:pt x="2147" y="2945"/>
                  </a:lnTo>
                  <a:lnTo>
                    <a:pt x="2147" y="2946"/>
                  </a:lnTo>
                  <a:lnTo>
                    <a:pt x="2148" y="2946"/>
                  </a:lnTo>
                  <a:lnTo>
                    <a:pt x="2148" y="2945"/>
                  </a:lnTo>
                  <a:lnTo>
                    <a:pt x="2149" y="2944"/>
                  </a:lnTo>
                  <a:lnTo>
                    <a:pt x="2149" y="2942"/>
                  </a:lnTo>
                  <a:lnTo>
                    <a:pt x="2149" y="2935"/>
                  </a:lnTo>
                  <a:lnTo>
                    <a:pt x="2149" y="2930"/>
                  </a:lnTo>
                  <a:lnTo>
                    <a:pt x="2149" y="2927"/>
                  </a:lnTo>
                  <a:lnTo>
                    <a:pt x="2149" y="2924"/>
                  </a:lnTo>
                  <a:lnTo>
                    <a:pt x="2149" y="2923"/>
                  </a:lnTo>
                  <a:lnTo>
                    <a:pt x="2148" y="2923"/>
                  </a:lnTo>
                  <a:lnTo>
                    <a:pt x="2147" y="2923"/>
                  </a:lnTo>
                  <a:lnTo>
                    <a:pt x="2146" y="2923"/>
                  </a:lnTo>
                  <a:lnTo>
                    <a:pt x="2144" y="2923"/>
                  </a:lnTo>
                  <a:lnTo>
                    <a:pt x="2142" y="2922"/>
                  </a:lnTo>
                  <a:lnTo>
                    <a:pt x="2139" y="2922"/>
                  </a:lnTo>
                  <a:lnTo>
                    <a:pt x="2135" y="2921"/>
                  </a:lnTo>
                  <a:lnTo>
                    <a:pt x="2132" y="2921"/>
                  </a:lnTo>
                  <a:lnTo>
                    <a:pt x="2127" y="2921"/>
                  </a:lnTo>
                  <a:lnTo>
                    <a:pt x="2122" y="2921"/>
                  </a:lnTo>
                  <a:lnTo>
                    <a:pt x="2117" y="2922"/>
                  </a:lnTo>
                  <a:lnTo>
                    <a:pt x="2112" y="2923"/>
                  </a:lnTo>
                  <a:lnTo>
                    <a:pt x="2108" y="2924"/>
                  </a:lnTo>
                  <a:lnTo>
                    <a:pt x="2105" y="2927"/>
                  </a:lnTo>
                  <a:lnTo>
                    <a:pt x="2102" y="2930"/>
                  </a:lnTo>
                  <a:lnTo>
                    <a:pt x="2099" y="2932"/>
                  </a:lnTo>
                  <a:lnTo>
                    <a:pt x="2097" y="2936"/>
                  </a:lnTo>
                  <a:lnTo>
                    <a:pt x="2095" y="2939"/>
                  </a:lnTo>
                  <a:lnTo>
                    <a:pt x="2094" y="2943"/>
                  </a:lnTo>
                  <a:lnTo>
                    <a:pt x="2093" y="2946"/>
                  </a:lnTo>
                  <a:lnTo>
                    <a:pt x="2093" y="2951"/>
                  </a:lnTo>
                  <a:lnTo>
                    <a:pt x="2093" y="2955"/>
                  </a:lnTo>
                  <a:lnTo>
                    <a:pt x="2094" y="2959"/>
                  </a:lnTo>
                  <a:lnTo>
                    <a:pt x="2095" y="2963"/>
                  </a:lnTo>
                  <a:lnTo>
                    <a:pt x="2097" y="2967"/>
                  </a:lnTo>
                  <a:lnTo>
                    <a:pt x="2100" y="2971"/>
                  </a:lnTo>
                  <a:lnTo>
                    <a:pt x="2103" y="2976"/>
                  </a:lnTo>
                  <a:lnTo>
                    <a:pt x="2108" y="2981"/>
                  </a:lnTo>
                  <a:lnTo>
                    <a:pt x="2114" y="2986"/>
                  </a:lnTo>
                  <a:lnTo>
                    <a:pt x="2122" y="2992"/>
                  </a:lnTo>
                  <a:lnTo>
                    <a:pt x="2127" y="2997"/>
                  </a:lnTo>
                  <a:lnTo>
                    <a:pt x="2131" y="3000"/>
                  </a:lnTo>
                  <a:lnTo>
                    <a:pt x="2134" y="3004"/>
                  </a:lnTo>
                  <a:lnTo>
                    <a:pt x="2136" y="3007"/>
                  </a:lnTo>
                  <a:lnTo>
                    <a:pt x="2138" y="3010"/>
                  </a:lnTo>
                  <a:lnTo>
                    <a:pt x="2140" y="3014"/>
                  </a:lnTo>
                  <a:lnTo>
                    <a:pt x="2140" y="3017"/>
                  </a:lnTo>
                  <a:lnTo>
                    <a:pt x="2140" y="3021"/>
                  </a:lnTo>
                  <a:lnTo>
                    <a:pt x="2140" y="3025"/>
                  </a:lnTo>
                  <a:lnTo>
                    <a:pt x="2139" y="3029"/>
                  </a:lnTo>
                  <a:lnTo>
                    <a:pt x="2137" y="3034"/>
                  </a:lnTo>
                  <a:lnTo>
                    <a:pt x="2135" y="3037"/>
                  </a:lnTo>
                  <a:lnTo>
                    <a:pt x="2132" y="3040"/>
                  </a:lnTo>
                  <a:lnTo>
                    <a:pt x="2128" y="3042"/>
                  </a:lnTo>
                  <a:lnTo>
                    <a:pt x="2123" y="3043"/>
                  </a:lnTo>
                  <a:lnTo>
                    <a:pt x="2117" y="3044"/>
                  </a:lnTo>
                  <a:lnTo>
                    <a:pt x="2112" y="3043"/>
                  </a:lnTo>
                  <a:lnTo>
                    <a:pt x="2109" y="3043"/>
                  </a:lnTo>
                  <a:lnTo>
                    <a:pt x="2105" y="3042"/>
                  </a:lnTo>
                  <a:lnTo>
                    <a:pt x="2101" y="3040"/>
                  </a:lnTo>
                  <a:lnTo>
                    <a:pt x="2098" y="3038"/>
                  </a:lnTo>
                  <a:lnTo>
                    <a:pt x="2096" y="3035"/>
                  </a:lnTo>
                  <a:lnTo>
                    <a:pt x="2094" y="3030"/>
                  </a:lnTo>
                  <a:lnTo>
                    <a:pt x="2093" y="3026"/>
                  </a:lnTo>
                  <a:lnTo>
                    <a:pt x="2092" y="3025"/>
                  </a:lnTo>
                  <a:lnTo>
                    <a:pt x="2092" y="3023"/>
                  </a:lnTo>
                  <a:lnTo>
                    <a:pt x="2092" y="3022"/>
                  </a:lnTo>
                  <a:lnTo>
                    <a:pt x="2092" y="3020"/>
                  </a:lnTo>
                  <a:lnTo>
                    <a:pt x="2092" y="3019"/>
                  </a:lnTo>
                  <a:lnTo>
                    <a:pt x="2091" y="3019"/>
                  </a:lnTo>
                  <a:lnTo>
                    <a:pt x="2090" y="3019"/>
                  </a:lnTo>
                  <a:lnTo>
                    <a:pt x="2090" y="3020"/>
                  </a:lnTo>
                  <a:lnTo>
                    <a:pt x="2090" y="3021"/>
                  </a:lnTo>
                  <a:lnTo>
                    <a:pt x="2090" y="3023"/>
                  </a:lnTo>
                  <a:lnTo>
                    <a:pt x="2090" y="3025"/>
                  </a:lnTo>
                  <a:lnTo>
                    <a:pt x="2089" y="3028"/>
                  </a:lnTo>
                  <a:lnTo>
                    <a:pt x="2089" y="3031"/>
                  </a:lnTo>
                  <a:lnTo>
                    <a:pt x="2089" y="3035"/>
                  </a:lnTo>
                  <a:lnTo>
                    <a:pt x="2089" y="3039"/>
                  </a:lnTo>
                  <a:lnTo>
                    <a:pt x="2089" y="3041"/>
                  </a:lnTo>
                  <a:lnTo>
                    <a:pt x="2089" y="3042"/>
                  </a:lnTo>
                  <a:lnTo>
                    <a:pt x="2089" y="3043"/>
                  </a:lnTo>
                  <a:lnTo>
                    <a:pt x="2090" y="3044"/>
                  </a:lnTo>
                  <a:lnTo>
                    <a:pt x="2090" y="3045"/>
                  </a:lnTo>
                  <a:lnTo>
                    <a:pt x="2091" y="3045"/>
                  </a:lnTo>
                  <a:lnTo>
                    <a:pt x="2097" y="3047"/>
                  </a:lnTo>
                  <a:lnTo>
                    <a:pt x="2102" y="3049"/>
                  </a:lnTo>
                  <a:lnTo>
                    <a:pt x="2107" y="3049"/>
                  </a:lnTo>
                  <a:lnTo>
                    <a:pt x="2113" y="3050"/>
                  </a:lnTo>
                  <a:close/>
                  <a:moveTo>
                    <a:pt x="3377" y="2345"/>
                  </a:moveTo>
                  <a:lnTo>
                    <a:pt x="3378" y="2356"/>
                  </a:lnTo>
                  <a:lnTo>
                    <a:pt x="3378" y="2368"/>
                  </a:lnTo>
                  <a:lnTo>
                    <a:pt x="3378" y="2380"/>
                  </a:lnTo>
                  <a:lnTo>
                    <a:pt x="3378" y="2392"/>
                  </a:lnTo>
                  <a:lnTo>
                    <a:pt x="3377" y="2435"/>
                  </a:lnTo>
                  <a:lnTo>
                    <a:pt x="3376" y="2478"/>
                  </a:lnTo>
                  <a:lnTo>
                    <a:pt x="3373" y="2521"/>
                  </a:lnTo>
                  <a:lnTo>
                    <a:pt x="3369" y="2564"/>
                  </a:lnTo>
                  <a:lnTo>
                    <a:pt x="3364" y="2607"/>
                  </a:lnTo>
                  <a:lnTo>
                    <a:pt x="3358" y="2648"/>
                  </a:lnTo>
                  <a:lnTo>
                    <a:pt x="3351" y="2690"/>
                  </a:lnTo>
                  <a:lnTo>
                    <a:pt x="3343" y="2731"/>
                  </a:lnTo>
                  <a:lnTo>
                    <a:pt x="3334" y="2773"/>
                  </a:lnTo>
                  <a:lnTo>
                    <a:pt x="3325" y="2812"/>
                  </a:lnTo>
                  <a:lnTo>
                    <a:pt x="3314" y="2853"/>
                  </a:lnTo>
                  <a:lnTo>
                    <a:pt x="3301" y="2893"/>
                  </a:lnTo>
                  <a:lnTo>
                    <a:pt x="3289" y="2933"/>
                  </a:lnTo>
                  <a:lnTo>
                    <a:pt x="3275" y="2971"/>
                  </a:lnTo>
                  <a:lnTo>
                    <a:pt x="3261" y="3010"/>
                  </a:lnTo>
                  <a:lnTo>
                    <a:pt x="3244" y="3048"/>
                  </a:lnTo>
                  <a:lnTo>
                    <a:pt x="3228" y="3085"/>
                  </a:lnTo>
                  <a:lnTo>
                    <a:pt x="3211" y="3122"/>
                  </a:lnTo>
                  <a:lnTo>
                    <a:pt x="3192" y="3159"/>
                  </a:lnTo>
                  <a:lnTo>
                    <a:pt x="3174" y="3196"/>
                  </a:lnTo>
                  <a:lnTo>
                    <a:pt x="3154" y="3231"/>
                  </a:lnTo>
                  <a:lnTo>
                    <a:pt x="3133" y="3266"/>
                  </a:lnTo>
                  <a:lnTo>
                    <a:pt x="3111" y="3300"/>
                  </a:lnTo>
                  <a:lnTo>
                    <a:pt x="3089" y="3334"/>
                  </a:lnTo>
                  <a:lnTo>
                    <a:pt x="3066" y="3368"/>
                  </a:lnTo>
                  <a:lnTo>
                    <a:pt x="3042" y="3400"/>
                  </a:lnTo>
                  <a:lnTo>
                    <a:pt x="3017" y="3433"/>
                  </a:lnTo>
                  <a:lnTo>
                    <a:pt x="2992" y="3465"/>
                  </a:lnTo>
                  <a:lnTo>
                    <a:pt x="2965" y="3495"/>
                  </a:lnTo>
                  <a:lnTo>
                    <a:pt x="2939" y="3526"/>
                  </a:lnTo>
                  <a:lnTo>
                    <a:pt x="2911" y="3555"/>
                  </a:lnTo>
                  <a:lnTo>
                    <a:pt x="2883" y="3585"/>
                  </a:lnTo>
                  <a:lnTo>
                    <a:pt x="2853" y="3613"/>
                  </a:lnTo>
                  <a:lnTo>
                    <a:pt x="2824" y="3641"/>
                  </a:lnTo>
                  <a:lnTo>
                    <a:pt x="2793" y="3667"/>
                  </a:lnTo>
                  <a:lnTo>
                    <a:pt x="2763" y="3694"/>
                  </a:lnTo>
                  <a:lnTo>
                    <a:pt x="2731" y="3719"/>
                  </a:lnTo>
                  <a:lnTo>
                    <a:pt x="2699" y="3744"/>
                  </a:lnTo>
                  <a:lnTo>
                    <a:pt x="2666" y="3768"/>
                  </a:lnTo>
                  <a:lnTo>
                    <a:pt x="2633" y="3791"/>
                  </a:lnTo>
                  <a:lnTo>
                    <a:pt x="2599" y="3813"/>
                  </a:lnTo>
                  <a:lnTo>
                    <a:pt x="2564" y="3835"/>
                  </a:lnTo>
                  <a:lnTo>
                    <a:pt x="2530" y="3856"/>
                  </a:lnTo>
                  <a:lnTo>
                    <a:pt x="2494" y="3876"/>
                  </a:lnTo>
                  <a:lnTo>
                    <a:pt x="2457" y="3895"/>
                  </a:lnTo>
                  <a:lnTo>
                    <a:pt x="2421" y="3913"/>
                  </a:lnTo>
                  <a:lnTo>
                    <a:pt x="2384" y="3930"/>
                  </a:lnTo>
                  <a:lnTo>
                    <a:pt x="2346" y="3947"/>
                  </a:lnTo>
                  <a:lnTo>
                    <a:pt x="2309" y="3963"/>
                  </a:lnTo>
                  <a:lnTo>
                    <a:pt x="2270" y="3977"/>
                  </a:lnTo>
                  <a:lnTo>
                    <a:pt x="2231" y="3991"/>
                  </a:lnTo>
                  <a:lnTo>
                    <a:pt x="2192" y="4004"/>
                  </a:lnTo>
                  <a:lnTo>
                    <a:pt x="2152" y="4016"/>
                  </a:lnTo>
                  <a:lnTo>
                    <a:pt x="2111" y="4027"/>
                  </a:lnTo>
                  <a:lnTo>
                    <a:pt x="2072" y="4036"/>
                  </a:lnTo>
                  <a:lnTo>
                    <a:pt x="2030" y="4045"/>
                  </a:lnTo>
                  <a:lnTo>
                    <a:pt x="1989" y="4054"/>
                  </a:lnTo>
                  <a:lnTo>
                    <a:pt x="1947" y="4061"/>
                  </a:lnTo>
                  <a:lnTo>
                    <a:pt x="1906" y="4067"/>
                  </a:lnTo>
                  <a:lnTo>
                    <a:pt x="1863" y="4071"/>
                  </a:lnTo>
                  <a:lnTo>
                    <a:pt x="1820" y="4075"/>
                  </a:lnTo>
                  <a:lnTo>
                    <a:pt x="1777" y="4078"/>
                  </a:lnTo>
                  <a:lnTo>
                    <a:pt x="1735" y="4079"/>
                  </a:lnTo>
                  <a:lnTo>
                    <a:pt x="1691" y="4080"/>
                  </a:lnTo>
                  <a:lnTo>
                    <a:pt x="1647" y="4079"/>
                  </a:lnTo>
                  <a:lnTo>
                    <a:pt x="1604" y="4078"/>
                  </a:lnTo>
                  <a:lnTo>
                    <a:pt x="1562" y="4075"/>
                  </a:lnTo>
                  <a:lnTo>
                    <a:pt x="1519" y="4071"/>
                  </a:lnTo>
                  <a:lnTo>
                    <a:pt x="1476" y="4067"/>
                  </a:lnTo>
                  <a:lnTo>
                    <a:pt x="1434" y="4061"/>
                  </a:lnTo>
                  <a:lnTo>
                    <a:pt x="1393" y="4054"/>
                  </a:lnTo>
                  <a:lnTo>
                    <a:pt x="1352" y="4045"/>
                  </a:lnTo>
                  <a:lnTo>
                    <a:pt x="1310" y="4036"/>
                  </a:lnTo>
                  <a:lnTo>
                    <a:pt x="1269" y="4027"/>
                  </a:lnTo>
                  <a:lnTo>
                    <a:pt x="1230" y="4016"/>
                  </a:lnTo>
                  <a:lnTo>
                    <a:pt x="1190" y="4004"/>
                  </a:lnTo>
                  <a:lnTo>
                    <a:pt x="1150" y="3991"/>
                  </a:lnTo>
                  <a:lnTo>
                    <a:pt x="1112" y="3977"/>
                  </a:lnTo>
                  <a:lnTo>
                    <a:pt x="1073" y="3963"/>
                  </a:lnTo>
                  <a:lnTo>
                    <a:pt x="1034" y="3947"/>
                  </a:lnTo>
                  <a:lnTo>
                    <a:pt x="997" y="3930"/>
                  </a:lnTo>
                  <a:lnTo>
                    <a:pt x="960" y="3913"/>
                  </a:lnTo>
                  <a:lnTo>
                    <a:pt x="923" y="3895"/>
                  </a:lnTo>
                  <a:lnTo>
                    <a:pt x="887" y="3875"/>
                  </a:lnTo>
                  <a:lnTo>
                    <a:pt x="851" y="3856"/>
                  </a:lnTo>
                  <a:lnTo>
                    <a:pt x="816" y="3834"/>
                  </a:lnTo>
                  <a:lnTo>
                    <a:pt x="782" y="3813"/>
                  </a:lnTo>
                  <a:lnTo>
                    <a:pt x="747" y="3791"/>
                  </a:lnTo>
                  <a:lnTo>
                    <a:pt x="714" y="3767"/>
                  </a:lnTo>
                  <a:lnTo>
                    <a:pt x="681" y="3744"/>
                  </a:lnTo>
                  <a:lnTo>
                    <a:pt x="648" y="3718"/>
                  </a:lnTo>
                  <a:lnTo>
                    <a:pt x="617" y="3693"/>
                  </a:lnTo>
                  <a:lnTo>
                    <a:pt x="586" y="3667"/>
                  </a:lnTo>
                  <a:lnTo>
                    <a:pt x="556" y="3640"/>
                  </a:lnTo>
                  <a:lnTo>
                    <a:pt x="525" y="3612"/>
                  </a:lnTo>
                  <a:lnTo>
                    <a:pt x="497" y="3584"/>
                  </a:lnTo>
                  <a:lnTo>
                    <a:pt x="468" y="3555"/>
                  </a:lnTo>
                  <a:lnTo>
                    <a:pt x="441" y="3526"/>
                  </a:lnTo>
                  <a:lnTo>
                    <a:pt x="413" y="3495"/>
                  </a:lnTo>
                  <a:lnTo>
                    <a:pt x="388" y="3465"/>
                  </a:lnTo>
                  <a:lnTo>
                    <a:pt x="362" y="3433"/>
                  </a:lnTo>
                  <a:lnTo>
                    <a:pt x="337" y="3400"/>
                  </a:lnTo>
                  <a:lnTo>
                    <a:pt x="314" y="3368"/>
                  </a:lnTo>
                  <a:lnTo>
                    <a:pt x="290" y="3334"/>
                  </a:lnTo>
                  <a:lnTo>
                    <a:pt x="268" y="3300"/>
                  </a:lnTo>
                  <a:lnTo>
                    <a:pt x="245" y="3266"/>
                  </a:lnTo>
                  <a:lnTo>
                    <a:pt x="225" y="3230"/>
                  </a:lnTo>
                  <a:lnTo>
                    <a:pt x="205" y="3195"/>
                  </a:lnTo>
                  <a:lnTo>
                    <a:pt x="186" y="3159"/>
                  </a:lnTo>
                  <a:lnTo>
                    <a:pt x="168" y="3122"/>
                  </a:lnTo>
                  <a:lnTo>
                    <a:pt x="150" y="3085"/>
                  </a:lnTo>
                  <a:lnTo>
                    <a:pt x="133" y="3048"/>
                  </a:lnTo>
                  <a:lnTo>
                    <a:pt x="118" y="3009"/>
                  </a:lnTo>
                  <a:lnTo>
                    <a:pt x="103" y="2971"/>
                  </a:lnTo>
                  <a:lnTo>
                    <a:pt x="90" y="2932"/>
                  </a:lnTo>
                  <a:lnTo>
                    <a:pt x="76" y="2893"/>
                  </a:lnTo>
                  <a:lnTo>
                    <a:pt x="64" y="2853"/>
                  </a:lnTo>
                  <a:lnTo>
                    <a:pt x="54" y="2812"/>
                  </a:lnTo>
                  <a:lnTo>
                    <a:pt x="44" y="2772"/>
                  </a:lnTo>
                  <a:lnTo>
                    <a:pt x="35" y="2731"/>
                  </a:lnTo>
                  <a:lnTo>
                    <a:pt x="26" y="2690"/>
                  </a:lnTo>
                  <a:lnTo>
                    <a:pt x="19" y="2648"/>
                  </a:lnTo>
                  <a:lnTo>
                    <a:pt x="13" y="2607"/>
                  </a:lnTo>
                  <a:lnTo>
                    <a:pt x="9" y="2564"/>
                  </a:lnTo>
                  <a:lnTo>
                    <a:pt x="5" y="2521"/>
                  </a:lnTo>
                  <a:lnTo>
                    <a:pt x="2" y="2478"/>
                  </a:lnTo>
                  <a:lnTo>
                    <a:pt x="1" y="2435"/>
                  </a:lnTo>
                  <a:lnTo>
                    <a:pt x="0" y="2392"/>
                  </a:lnTo>
                  <a:lnTo>
                    <a:pt x="0" y="2386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351" y="0"/>
                  </a:lnTo>
                  <a:lnTo>
                    <a:pt x="3377" y="0"/>
                  </a:lnTo>
                  <a:lnTo>
                    <a:pt x="3377" y="25"/>
                  </a:lnTo>
                  <a:lnTo>
                    <a:pt x="3377" y="2345"/>
                  </a:lnTo>
                  <a:close/>
                  <a:moveTo>
                    <a:pt x="1710" y="51"/>
                  </a:moveTo>
                  <a:lnTo>
                    <a:pt x="1710" y="2017"/>
                  </a:lnTo>
                  <a:lnTo>
                    <a:pt x="3326" y="2017"/>
                  </a:lnTo>
                  <a:lnTo>
                    <a:pt x="3326" y="51"/>
                  </a:lnTo>
                  <a:lnTo>
                    <a:pt x="1710" y="51"/>
                  </a:lnTo>
                  <a:close/>
                  <a:moveTo>
                    <a:pt x="1685" y="2017"/>
                  </a:moveTo>
                  <a:lnTo>
                    <a:pt x="1685" y="51"/>
                  </a:lnTo>
                  <a:lnTo>
                    <a:pt x="51" y="51"/>
                  </a:lnTo>
                  <a:lnTo>
                    <a:pt x="51" y="2017"/>
                  </a:lnTo>
                  <a:lnTo>
                    <a:pt x="1685" y="2017"/>
                  </a:lnTo>
                  <a:close/>
                  <a:moveTo>
                    <a:pt x="3326" y="2043"/>
                  </a:moveTo>
                  <a:lnTo>
                    <a:pt x="51" y="2043"/>
                  </a:lnTo>
                  <a:lnTo>
                    <a:pt x="51" y="2385"/>
                  </a:lnTo>
                  <a:lnTo>
                    <a:pt x="51" y="2392"/>
                  </a:lnTo>
                  <a:lnTo>
                    <a:pt x="52" y="2433"/>
                  </a:lnTo>
                  <a:lnTo>
                    <a:pt x="54" y="2476"/>
                  </a:lnTo>
                  <a:lnTo>
                    <a:pt x="56" y="2517"/>
                  </a:lnTo>
                  <a:lnTo>
                    <a:pt x="60" y="2559"/>
                  </a:lnTo>
                  <a:lnTo>
                    <a:pt x="64" y="2599"/>
                  </a:lnTo>
                  <a:lnTo>
                    <a:pt x="70" y="2640"/>
                  </a:lnTo>
                  <a:lnTo>
                    <a:pt x="77" y="2681"/>
                  </a:lnTo>
                  <a:lnTo>
                    <a:pt x="84" y="2721"/>
                  </a:lnTo>
                  <a:lnTo>
                    <a:pt x="94" y="2760"/>
                  </a:lnTo>
                  <a:lnTo>
                    <a:pt x="103" y="2800"/>
                  </a:lnTo>
                  <a:lnTo>
                    <a:pt x="114" y="2839"/>
                  </a:lnTo>
                  <a:lnTo>
                    <a:pt x="125" y="2878"/>
                  </a:lnTo>
                  <a:lnTo>
                    <a:pt x="137" y="2915"/>
                  </a:lnTo>
                  <a:lnTo>
                    <a:pt x="152" y="2953"/>
                  </a:lnTo>
                  <a:lnTo>
                    <a:pt x="166" y="2991"/>
                  </a:lnTo>
                  <a:lnTo>
                    <a:pt x="180" y="3027"/>
                  </a:lnTo>
                  <a:lnTo>
                    <a:pt x="196" y="3064"/>
                  </a:lnTo>
                  <a:lnTo>
                    <a:pt x="214" y="3100"/>
                  </a:lnTo>
                  <a:lnTo>
                    <a:pt x="231" y="3135"/>
                  </a:lnTo>
                  <a:lnTo>
                    <a:pt x="249" y="3170"/>
                  </a:lnTo>
                  <a:lnTo>
                    <a:pt x="270" y="3205"/>
                  </a:lnTo>
                  <a:lnTo>
                    <a:pt x="289" y="3239"/>
                  </a:lnTo>
                  <a:lnTo>
                    <a:pt x="310" y="3272"/>
                  </a:lnTo>
                  <a:lnTo>
                    <a:pt x="332" y="3306"/>
                  </a:lnTo>
                  <a:lnTo>
                    <a:pt x="354" y="3338"/>
                  </a:lnTo>
                  <a:lnTo>
                    <a:pt x="378" y="3370"/>
                  </a:lnTo>
                  <a:lnTo>
                    <a:pt x="402" y="3400"/>
                  </a:lnTo>
                  <a:lnTo>
                    <a:pt x="427" y="3431"/>
                  </a:lnTo>
                  <a:lnTo>
                    <a:pt x="452" y="3461"/>
                  </a:lnTo>
                  <a:lnTo>
                    <a:pt x="478" y="3491"/>
                  </a:lnTo>
                  <a:lnTo>
                    <a:pt x="505" y="3520"/>
                  </a:lnTo>
                  <a:lnTo>
                    <a:pt x="532" y="3548"/>
                  </a:lnTo>
                  <a:lnTo>
                    <a:pt x="561" y="3576"/>
                  </a:lnTo>
                  <a:lnTo>
                    <a:pt x="589" y="3602"/>
                  </a:lnTo>
                  <a:lnTo>
                    <a:pt x="619" y="3629"/>
                  </a:lnTo>
                  <a:lnTo>
                    <a:pt x="649" y="3654"/>
                  </a:lnTo>
                  <a:lnTo>
                    <a:pt x="680" y="3679"/>
                  </a:lnTo>
                  <a:lnTo>
                    <a:pt x="712" y="3702"/>
                  </a:lnTo>
                  <a:lnTo>
                    <a:pt x="743" y="3725"/>
                  </a:lnTo>
                  <a:lnTo>
                    <a:pt x="776" y="3748"/>
                  </a:lnTo>
                  <a:lnTo>
                    <a:pt x="808" y="3770"/>
                  </a:lnTo>
                  <a:lnTo>
                    <a:pt x="842" y="3791"/>
                  </a:lnTo>
                  <a:lnTo>
                    <a:pt x="876" y="3811"/>
                  </a:lnTo>
                  <a:lnTo>
                    <a:pt x="911" y="3830"/>
                  </a:lnTo>
                  <a:lnTo>
                    <a:pt x="946" y="3849"/>
                  </a:lnTo>
                  <a:lnTo>
                    <a:pt x="981" y="3867"/>
                  </a:lnTo>
                  <a:lnTo>
                    <a:pt x="1018" y="3883"/>
                  </a:lnTo>
                  <a:lnTo>
                    <a:pt x="1055" y="3900"/>
                  </a:lnTo>
                  <a:lnTo>
                    <a:pt x="1091" y="3915"/>
                  </a:lnTo>
                  <a:lnTo>
                    <a:pt x="1129" y="3929"/>
                  </a:lnTo>
                  <a:lnTo>
                    <a:pt x="1167" y="3942"/>
                  </a:lnTo>
                  <a:lnTo>
                    <a:pt x="1205" y="3955"/>
                  </a:lnTo>
                  <a:lnTo>
                    <a:pt x="1244" y="3966"/>
                  </a:lnTo>
                  <a:lnTo>
                    <a:pt x="1283" y="3977"/>
                  </a:lnTo>
                  <a:lnTo>
                    <a:pt x="1322" y="3986"/>
                  </a:lnTo>
                  <a:lnTo>
                    <a:pt x="1362" y="3995"/>
                  </a:lnTo>
                  <a:lnTo>
                    <a:pt x="1402" y="4003"/>
                  </a:lnTo>
                  <a:lnTo>
                    <a:pt x="1443" y="4010"/>
                  </a:lnTo>
                  <a:lnTo>
                    <a:pt x="1483" y="4016"/>
                  </a:lnTo>
                  <a:lnTo>
                    <a:pt x="1524" y="4020"/>
                  </a:lnTo>
                  <a:lnTo>
                    <a:pt x="1566" y="4024"/>
                  </a:lnTo>
                  <a:lnTo>
                    <a:pt x="1607" y="4027"/>
                  </a:lnTo>
                  <a:lnTo>
                    <a:pt x="1649" y="4028"/>
                  </a:lnTo>
                  <a:lnTo>
                    <a:pt x="1691" y="4029"/>
                  </a:lnTo>
                  <a:lnTo>
                    <a:pt x="1734" y="4028"/>
                  </a:lnTo>
                  <a:lnTo>
                    <a:pt x="1775" y="4027"/>
                  </a:lnTo>
                  <a:lnTo>
                    <a:pt x="1816" y="4024"/>
                  </a:lnTo>
                  <a:lnTo>
                    <a:pt x="1858" y="4020"/>
                  </a:lnTo>
                  <a:lnTo>
                    <a:pt x="1899" y="4016"/>
                  </a:lnTo>
                  <a:lnTo>
                    <a:pt x="1939" y="4010"/>
                  </a:lnTo>
                  <a:lnTo>
                    <a:pt x="1980" y="4004"/>
                  </a:lnTo>
                  <a:lnTo>
                    <a:pt x="2020" y="3995"/>
                  </a:lnTo>
                  <a:lnTo>
                    <a:pt x="2059" y="3986"/>
                  </a:lnTo>
                  <a:lnTo>
                    <a:pt x="2099" y="3977"/>
                  </a:lnTo>
                  <a:lnTo>
                    <a:pt x="2138" y="3967"/>
                  </a:lnTo>
                  <a:lnTo>
                    <a:pt x="2176" y="3955"/>
                  </a:lnTo>
                  <a:lnTo>
                    <a:pt x="2214" y="3942"/>
                  </a:lnTo>
                  <a:lnTo>
                    <a:pt x="2253" y="3929"/>
                  </a:lnTo>
                  <a:lnTo>
                    <a:pt x="2289" y="3915"/>
                  </a:lnTo>
                  <a:lnTo>
                    <a:pt x="2326" y="3900"/>
                  </a:lnTo>
                  <a:lnTo>
                    <a:pt x="2363" y="3883"/>
                  </a:lnTo>
                  <a:lnTo>
                    <a:pt x="2399" y="3867"/>
                  </a:lnTo>
                  <a:lnTo>
                    <a:pt x="2434" y="3849"/>
                  </a:lnTo>
                  <a:lnTo>
                    <a:pt x="2470" y="3830"/>
                  </a:lnTo>
                  <a:lnTo>
                    <a:pt x="2504" y="3811"/>
                  </a:lnTo>
                  <a:lnTo>
                    <a:pt x="2538" y="3792"/>
                  </a:lnTo>
                  <a:lnTo>
                    <a:pt x="2571" y="3770"/>
                  </a:lnTo>
                  <a:lnTo>
                    <a:pt x="2604" y="3749"/>
                  </a:lnTo>
                  <a:lnTo>
                    <a:pt x="2637" y="3726"/>
                  </a:lnTo>
                  <a:lnTo>
                    <a:pt x="2668" y="3703"/>
                  </a:lnTo>
                  <a:lnTo>
                    <a:pt x="2700" y="3679"/>
                  </a:lnTo>
                  <a:lnTo>
                    <a:pt x="2730" y="3654"/>
                  </a:lnTo>
                  <a:lnTo>
                    <a:pt x="2760" y="3629"/>
                  </a:lnTo>
                  <a:lnTo>
                    <a:pt x="2789" y="3602"/>
                  </a:lnTo>
                  <a:lnTo>
                    <a:pt x="2819" y="3576"/>
                  </a:lnTo>
                  <a:lnTo>
                    <a:pt x="2846" y="3548"/>
                  </a:lnTo>
                  <a:lnTo>
                    <a:pt x="2874" y="3521"/>
                  </a:lnTo>
                  <a:lnTo>
                    <a:pt x="2900" y="3491"/>
                  </a:lnTo>
                  <a:lnTo>
                    <a:pt x="2927" y="3462"/>
                  </a:lnTo>
                  <a:lnTo>
                    <a:pt x="2952" y="3432"/>
                  </a:lnTo>
                  <a:lnTo>
                    <a:pt x="2977" y="3401"/>
                  </a:lnTo>
                  <a:lnTo>
                    <a:pt x="3001" y="3370"/>
                  </a:lnTo>
                  <a:lnTo>
                    <a:pt x="3024" y="3338"/>
                  </a:lnTo>
                  <a:lnTo>
                    <a:pt x="3047" y="3306"/>
                  </a:lnTo>
                  <a:lnTo>
                    <a:pt x="3068" y="3273"/>
                  </a:lnTo>
                  <a:lnTo>
                    <a:pt x="3090" y="3239"/>
                  </a:lnTo>
                  <a:lnTo>
                    <a:pt x="3109" y="3206"/>
                  </a:lnTo>
                  <a:lnTo>
                    <a:pt x="3128" y="3171"/>
                  </a:lnTo>
                  <a:lnTo>
                    <a:pt x="3147" y="3135"/>
                  </a:lnTo>
                  <a:lnTo>
                    <a:pt x="3165" y="3101"/>
                  </a:lnTo>
                  <a:lnTo>
                    <a:pt x="3181" y="3064"/>
                  </a:lnTo>
                  <a:lnTo>
                    <a:pt x="3198" y="3027"/>
                  </a:lnTo>
                  <a:lnTo>
                    <a:pt x="3213" y="2991"/>
                  </a:lnTo>
                  <a:lnTo>
                    <a:pt x="3227" y="2954"/>
                  </a:lnTo>
                  <a:lnTo>
                    <a:pt x="3240" y="2915"/>
                  </a:lnTo>
                  <a:lnTo>
                    <a:pt x="3253" y="2878"/>
                  </a:lnTo>
                  <a:lnTo>
                    <a:pt x="3265" y="2839"/>
                  </a:lnTo>
                  <a:lnTo>
                    <a:pt x="3275" y="2800"/>
                  </a:lnTo>
                  <a:lnTo>
                    <a:pt x="3284" y="2760"/>
                  </a:lnTo>
                  <a:lnTo>
                    <a:pt x="3293" y="2721"/>
                  </a:lnTo>
                  <a:lnTo>
                    <a:pt x="3300" y="2681"/>
                  </a:lnTo>
                  <a:lnTo>
                    <a:pt x="3307" y="2640"/>
                  </a:lnTo>
                  <a:lnTo>
                    <a:pt x="3314" y="2599"/>
                  </a:lnTo>
                  <a:lnTo>
                    <a:pt x="3318" y="2559"/>
                  </a:lnTo>
                  <a:lnTo>
                    <a:pt x="3322" y="2517"/>
                  </a:lnTo>
                  <a:lnTo>
                    <a:pt x="3325" y="2476"/>
                  </a:lnTo>
                  <a:lnTo>
                    <a:pt x="3326" y="2433"/>
                  </a:lnTo>
                  <a:lnTo>
                    <a:pt x="3327" y="2392"/>
                  </a:lnTo>
                  <a:lnTo>
                    <a:pt x="3327" y="2380"/>
                  </a:lnTo>
                  <a:lnTo>
                    <a:pt x="3327" y="2369"/>
                  </a:lnTo>
                  <a:lnTo>
                    <a:pt x="3326" y="2358"/>
                  </a:lnTo>
                  <a:lnTo>
                    <a:pt x="3326" y="2347"/>
                  </a:lnTo>
                  <a:lnTo>
                    <a:pt x="3326" y="2346"/>
                  </a:lnTo>
                  <a:lnTo>
                    <a:pt x="3326" y="2043"/>
                  </a:lnTo>
                  <a:close/>
                  <a:moveTo>
                    <a:pt x="2304" y="393"/>
                  </a:moveTo>
                  <a:lnTo>
                    <a:pt x="2286" y="401"/>
                  </a:lnTo>
                  <a:lnTo>
                    <a:pt x="2271" y="411"/>
                  </a:lnTo>
                  <a:lnTo>
                    <a:pt x="2257" y="421"/>
                  </a:lnTo>
                  <a:lnTo>
                    <a:pt x="2244" y="432"/>
                  </a:lnTo>
                  <a:lnTo>
                    <a:pt x="2231" y="444"/>
                  </a:lnTo>
                  <a:lnTo>
                    <a:pt x="2221" y="459"/>
                  </a:lnTo>
                  <a:lnTo>
                    <a:pt x="2216" y="467"/>
                  </a:lnTo>
                  <a:lnTo>
                    <a:pt x="2212" y="474"/>
                  </a:lnTo>
                  <a:lnTo>
                    <a:pt x="2208" y="483"/>
                  </a:lnTo>
                  <a:lnTo>
                    <a:pt x="2205" y="492"/>
                  </a:lnTo>
                  <a:lnTo>
                    <a:pt x="2211" y="492"/>
                  </a:lnTo>
                  <a:lnTo>
                    <a:pt x="2218" y="492"/>
                  </a:lnTo>
                  <a:lnTo>
                    <a:pt x="2225" y="491"/>
                  </a:lnTo>
                  <a:lnTo>
                    <a:pt x="2232" y="490"/>
                  </a:lnTo>
                  <a:lnTo>
                    <a:pt x="2246" y="486"/>
                  </a:lnTo>
                  <a:lnTo>
                    <a:pt x="2260" y="481"/>
                  </a:lnTo>
                  <a:lnTo>
                    <a:pt x="2273" y="475"/>
                  </a:lnTo>
                  <a:lnTo>
                    <a:pt x="2285" y="468"/>
                  </a:lnTo>
                  <a:lnTo>
                    <a:pt x="2298" y="460"/>
                  </a:lnTo>
                  <a:lnTo>
                    <a:pt x="2308" y="451"/>
                  </a:lnTo>
                  <a:lnTo>
                    <a:pt x="2317" y="444"/>
                  </a:lnTo>
                  <a:lnTo>
                    <a:pt x="2325" y="436"/>
                  </a:lnTo>
                  <a:lnTo>
                    <a:pt x="2326" y="436"/>
                  </a:lnTo>
                  <a:lnTo>
                    <a:pt x="2346" y="417"/>
                  </a:lnTo>
                  <a:lnTo>
                    <a:pt x="2368" y="399"/>
                  </a:lnTo>
                  <a:lnTo>
                    <a:pt x="2379" y="391"/>
                  </a:lnTo>
                  <a:lnTo>
                    <a:pt x="2390" y="384"/>
                  </a:lnTo>
                  <a:lnTo>
                    <a:pt x="2403" y="377"/>
                  </a:lnTo>
                  <a:lnTo>
                    <a:pt x="2416" y="371"/>
                  </a:lnTo>
                  <a:lnTo>
                    <a:pt x="2437" y="362"/>
                  </a:lnTo>
                  <a:lnTo>
                    <a:pt x="2457" y="355"/>
                  </a:lnTo>
                  <a:lnTo>
                    <a:pt x="2479" y="347"/>
                  </a:lnTo>
                  <a:lnTo>
                    <a:pt x="2500" y="341"/>
                  </a:lnTo>
                  <a:lnTo>
                    <a:pt x="2522" y="336"/>
                  </a:lnTo>
                  <a:lnTo>
                    <a:pt x="2543" y="332"/>
                  </a:lnTo>
                  <a:lnTo>
                    <a:pt x="2563" y="330"/>
                  </a:lnTo>
                  <a:lnTo>
                    <a:pt x="2585" y="329"/>
                  </a:lnTo>
                  <a:lnTo>
                    <a:pt x="2606" y="329"/>
                  </a:lnTo>
                  <a:lnTo>
                    <a:pt x="2626" y="332"/>
                  </a:lnTo>
                  <a:lnTo>
                    <a:pt x="2647" y="336"/>
                  </a:lnTo>
                  <a:lnTo>
                    <a:pt x="2666" y="343"/>
                  </a:lnTo>
                  <a:lnTo>
                    <a:pt x="2684" y="352"/>
                  </a:lnTo>
                  <a:lnTo>
                    <a:pt x="2702" y="361"/>
                  </a:lnTo>
                  <a:lnTo>
                    <a:pt x="2718" y="372"/>
                  </a:lnTo>
                  <a:lnTo>
                    <a:pt x="2733" y="385"/>
                  </a:lnTo>
                  <a:lnTo>
                    <a:pt x="2739" y="392"/>
                  </a:lnTo>
                  <a:lnTo>
                    <a:pt x="2746" y="399"/>
                  </a:lnTo>
                  <a:lnTo>
                    <a:pt x="2752" y="407"/>
                  </a:lnTo>
                  <a:lnTo>
                    <a:pt x="2757" y="415"/>
                  </a:lnTo>
                  <a:lnTo>
                    <a:pt x="2762" y="423"/>
                  </a:lnTo>
                  <a:lnTo>
                    <a:pt x="2767" y="432"/>
                  </a:lnTo>
                  <a:lnTo>
                    <a:pt x="2771" y="440"/>
                  </a:lnTo>
                  <a:lnTo>
                    <a:pt x="2774" y="449"/>
                  </a:lnTo>
                  <a:lnTo>
                    <a:pt x="2777" y="459"/>
                  </a:lnTo>
                  <a:lnTo>
                    <a:pt x="2780" y="469"/>
                  </a:lnTo>
                  <a:lnTo>
                    <a:pt x="2781" y="479"/>
                  </a:lnTo>
                  <a:lnTo>
                    <a:pt x="2783" y="489"/>
                  </a:lnTo>
                  <a:lnTo>
                    <a:pt x="2783" y="499"/>
                  </a:lnTo>
                  <a:lnTo>
                    <a:pt x="2784" y="509"/>
                  </a:lnTo>
                  <a:lnTo>
                    <a:pt x="2783" y="521"/>
                  </a:lnTo>
                  <a:lnTo>
                    <a:pt x="2782" y="532"/>
                  </a:lnTo>
                  <a:lnTo>
                    <a:pt x="2780" y="543"/>
                  </a:lnTo>
                  <a:lnTo>
                    <a:pt x="2778" y="554"/>
                  </a:lnTo>
                  <a:lnTo>
                    <a:pt x="2775" y="565"/>
                  </a:lnTo>
                  <a:lnTo>
                    <a:pt x="2771" y="575"/>
                  </a:lnTo>
                  <a:lnTo>
                    <a:pt x="2768" y="584"/>
                  </a:lnTo>
                  <a:lnTo>
                    <a:pt x="2763" y="593"/>
                  </a:lnTo>
                  <a:lnTo>
                    <a:pt x="2759" y="601"/>
                  </a:lnTo>
                  <a:lnTo>
                    <a:pt x="2753" y="609"/>
                  </a:lnTo>
                  <a:lnTo>
                    <a:pt x="2748" y="618"/>
                  </a:lnTo>
                  <a:lnTo>
                    <a:pt x="2741" y="625"/>
                  </a:lnTo>
                  <a:lnTo>
                    <a:pt x="2735" y="632"/>
                  </a:lnTo>
                  <a:lnTo>
                    <a:pt x="2728" y="638"/>
                  </a:lnTo>
                  <a:lnTo>
                    <a:pt x="2714" y="650"/>
                  </a:lnTo>
                  <a:lnTo>
                    <a:pt x="2699" y="661"/>
                  </a:lnTo>
                  <a:lnTo>
                    <a:pt x="2681" y="670"/>
                  </a:lnTo>
                  <a:lnTo>
                    <a:pt x="2664" y="679"/>
                  </a:lnTo>
                  <a:lnTo>
                    <a:pt x="2646" y="687"/>
                  </a:lnTo>
                  <a:lnTo>
                    <a:pt x="2626" y="693"/>
                  </a:lnTo>
                  <a:lnTo>
                    <a:pt x="2607" y="699"/>
                  </a:lnTo>
                  <a:lnTo>
                    <a:pt x="2588" y="704"/>
                  </a:lnTo>
                  <a:lnTo>
                    <a:pt x="2567" y="708"/>
                  </a:lnTo>
                  <a:lnTo>
                    <a:pt x="2548" y="712"/>
                  </a:lnTo>
                  <a:lnTo>
                    <a:pt x="2547" y="802"/>
                  </a:lnTo>
                  <a:lnTo>
                    <a:pt x="2570" y="797"/>
                  </a:lnTo>
                  <a:lnTo>
                    <a:pt x="2594" y="792"/>
                  </a:lnTo>
                  <a:lnTo>
                    <a:pt x="2616" y="786"/>
                  </a:lnTo>
                  <a:lnTo>
                    <a:pt x="2639" y="779"/>
                  </a:lnTo>
                  <a:lnTo>
                    <a:pt x="2661" y="770"/>
                  </a:lnTo>
                  <a:lnTo>
                    <a:pt x="2683" y="762"/>
                  </a:lnTo>
                  <a:lnTo>
                    <a:pt x="2705" y="752"/>
                  </a:lnTo>
                  <a:lnTo>
                    <a:pt x="2727" y="740"/>
                  </a:lnTo>
                  <a:lnTo>
                    <a:pt x="2745" y="729"/>
                  </a:lnTo>
                  <a:lnTo>
                    <a:pt x="2761" y="716"/>
                  </a:lnTo>
                  <a:lnTo>
                    <a:pt x="2777" y="704"/>
                  </a:lnTo>
                  <a:lnTo>
                    <a:pt x="2791" y="690"/>
                  </a:lnTo>
                  <a:lnTo>
                    <a:pt x="2805" y="676"/>
                  </a:lnTo>
                  <a:lnTo>
                    <a:pt x="2817" y="660"/>
                  </a:lnTo>
                  <a:lnTo>
                    <a:pt x="2827" y="643"/>
                  </a:lnTo>
                  <a:lnTo>
                    <a:pt x="2836" y="626"/>
                  </a:lnTo>
                  <a:lnTo>
                    <a:pt x="2844" y="607"/>
                  </a:lnTo>
                  <a:lnTo>
                    <a:pt x="2849" y="588"/>
                  </a:lnTo>
                  <a:lnTo>
                    <a:pt x="2853" y="568"/>
                  </a:lnTo>
                  <a:lnTo>
                    <a:pt x="2857" y="545"/>
                  </a:lnTo>
                  <a:lnTo>
                    <a:pt x="2857" y="523"/>
                  </a:lnTo>
                  <a:lnTo>
                    <a:pt x="2855" y="499"/>
                  </a:lnTo>
                  <a:lnTo>
                    <a:pt x="2851" y="474"/>
                  </a:lnTo>
                  <a:lnTo>
                    <a:pt x="2846" y="448"/>
                  </a:lnTo>
                  <a:lnTo>
                    <a:pt x="2842" y="437"/>
                  </a:lnTo>
                  <a:lnTo>
                    <a:pt x="2839" y="427"/>
                  </a:lnTo>
                  <a:lnTo>
                    <a:pt x="2835" y="416"/>
                  </a:lnTo>
                  <a:lnTo>
                    <a:pt x="2830" y="407"/>
                  </a:lnTo>
                  <a:lnTo>
                    <a:pt x="2826" y="396"/>
                  </a:lnTo>
                  <a:lnTo>
                    <a:pt x="2820" y="386"/>
                  </a:lnTo>
                  <a:lnTo>
                    <a:pt x="2814" y="377"/>
                  </a:lnTo>
                  <a:lnTo>
                    <a:pt x="2808" y="368"/>
                  </a:lnTo>
                  <a:lnTo>
                    <a:pt x="2801" y="360"/>
                  </a:lnTo>
                  <a:lnTo>
                    <a:pt x="2792" y="352"/>
                  </a:lnTo>
                  <a:lnTo>
                    <a:pt x="2784" y="343"/>
                  </a:lnTo>
                  <a:lnTo>
                    <a:pt x="2776" y="336"/>
                  </a:lnTo>
                  <a:lnTo>
                    <a:pt x="2767" y="329"/>
                  </a:lnTo>
                  <a:lnTo>
                    <a:pt x="2757" y="322"/>
                  </a:lnTo>
                  <a:lnTo>
                    <a:pt x="2747" y="316"/>
                  </a:lnTo>
                  <a:lnTo>
                    <a:pt x="2735" y="310"/>
                  </a:lnTo>
                  <a:lnTo>
                    <a:pt x="2719" y="303"/>
                  </a:lnTo>
                  <a:lnTo>
                    <a:pt x="2701" y="296"/>
                  </a:lnTo>
                  <a:lnTo>
                    <a:pt x="2683" y="290"/>
                  </a:lnTo>
                  <a:lnTo>
                    <a:pt x="2665" y="285"/>
                  </a:lnTo>
                  <a:lnTo>
                    <a:pt x="2647" y="282"/>
                  </a:lnTo>
                  <a:lnTo>
                    <a:pt x="2627" y="279"/>
                  </a:lnTo>
                  <a:lnTo>
                    <a:pt x="2609" y="278"/>
                  </a:lnTo>
                  <a:lnTo>
                    <a:pt x="2591" y="277"/>
                  </a:lnTo>
                  <a:lnTo>
                    <a:pt x="2579" y="277"/>
                  </a:lnTo>
                  <a:lnTo>
                    <a:pt x="2566" y="278"/>
                  </a:lnTo>
                  <a:lnTo>
                    <a:pt x="2554" y="279"/>
                  </a:lnTo>
                  <a:lnTo>
                    <a:pt x="2541" y="281"/>
                  </a:lnTo>
                  <a:lnTo>
                    <a:pt x="2516" y="286"/>
                  </a:lnTo>
                  <a:lnTo>
                    <a:pt x="2492" y="293"/>
                  </a:lnTo>
                  <a:lnTo>
                    <a:pt x="2469" y="302"/>
                  </a:lnTo>
                  <a:lnTo>
                    <a:pt x="2445" y="312"/>
                  </a:lnTo>
                  <a:lnTo>
                    <a:pt x="2423" y="322"/>
                  </a:lnTo>
                  <a:lnTo>
                    <a:pt x="2401" y="334"/>
                  </a:lnTo>
                  <a:lnTo>
                    <a:pt x="2377" y="350"/>
                  </a:lnTo>
                  <a:lnTo>
                    <a:pt x="2353" y="365"/>
                  </a:lnTo>
                  <a:lnTo>
                    <a:pt x="2328" y="380"/>
                  </a:lnTo>
                  <a:lnTo>
                    <a:pt x="2304" y="393"/>
                  </a:lnTo>
                  <a:close/>
                  <a:moveTo>
                    <a:pt x="727" y="1804"/>
                  </a:moveTo>
                  <a:lnTo>
                    <a:pt x="734" y="1816"/>
                  </a:lnTo>
                  <a:lnTo>
                    <a:pt x="743" y="1826"/>
                  </a:lnTo>
                  <a:lnTo>
                    <a:pt x="753" y="1835"/>
                  </a:lnTo>
                  <a:lnTo>
                    <a:pt x="765" y="1842"/>
                  </a:lnTo>
                  <a:lnTo>
                    <a:pt x="777" y="1848"/>
                  </a:lnTo>
                  <a:lnTo>
                    <a:pt x="791" y="1854"/>
                  </a:lnTo>
                  <a:lnTo>
                    <a:pt x="804" y="1857"/>
                  </a:lnTo>
                  <a:lnTo>
                    <a:pt x="818" y="1859"/>
                  </a:lnTo>
                  <a:lnTo>
                    <a:pt x="834" y="1860"/>
                  </a:lnTo>
                  <a:lnTo>
                    <a:pt x="856" y="1861"/>
                  </a:lnTo>
                  <a:lnTo>
                    <a:pt x="883" y="1861"/>
                  </a:lnTo>
                  <a:lnTo>
                    <a:pt x="909" y="1861"/>
                  </a:lnTo>
                  <a:lnTo>
                    <a:pt x="919" y="1860"/>
                  </a:lnTo>
                  <a:lnTo>
                    <a:pt x="929" y="1860"/>
                  </a:lnTo>
                  <a:lnTo>
                    <a:pt x="938" y="1859"/>
                  </a:lnTo>
                  <a:lnTo>
                    <a:pt x="944" y="1859"/>
                  </a:lnTo>
                  <a:lnTo>
                    <a:pt x="947" y="1859"/>
                  </a:lnTo>
                  <a:lnTo>
                    <a:pt x="949" y="1858"/>
                  </a:lnTo>
                  <a:lnTo>
                    <a:pt x="962" y="1856"/>
                  </a:lnTo>
                  <a:lnTo>
                    <a:pt x="975" y="1851"/>
                  </a:lnTo>
                  <a:lnTo>
                    <a:pt x="988" y="1847"/>
                  </a:lnTo>
                  <a:lnTo>
                    <a:pt x="1001" y="1840"/>
                  </a:lnTo>
                  <a:lnTo>
                    <a:pt x="1011" y="1833"/>
                  </a:lnTo>
                  <a:lnTo>
                    <a:pt x="1020" y="1825"/>
                  </a:lnTo>
                  <a:lnTo>
                    <a:pt x="1028" y="1815"/>
                  </a:lnTo>
                  <a:lnTo>
                    <a:pt x="1035" y="1804"/>
                  </a:lnTo>
                  <a:lnTo>
                    <a:pt x="1024" y="1809"/>
                  </a:lnTo>
                  <a:lnTo>
                    <a:pt x="1012" y="1814"/>
                  </a:lnTo>
                  <a:lnTo>
                    <a:pt x="999" y="1817"/>
                  </a:lnTo>
                  <a:lnTo>
                    <a:pt x="984" y="1820"/>
                  </a:lnTo>
                  <a:lnTo>
                    <a:pt x="970" y="1822"/>
                  </a:lnTo>
                  <a:lnTo>
                    <a:pt x="956" y="1823"/>
                  </a:lnTo>
                  <a:lnTo>
                    <a:pt x="942" y="1824"/>
                  </a:lnTo>
                  <a:lnTo>
                    <a:pt x="927" y="1824"/>
                  </a:lnTo>
                  <a:lnTo>
                    <a:pt x="903" y="1824"/>
                  </a:lnTo>
                  <a:lnTo>
                    <a:pt x="879" y="1823"/>
                  </a:lnTo>
                  <a:lnTo>
                    <a:pt x="854" y="1823"/>
                  </a:lnTo>
                  <a:lnTo>
                    <a:pt x="830" y="1824"/>
                  </a:lnTo>
                  <a:lnTo>
                    <a:pt x="815" y="1823"/>
                  </a:lnTo>
                  <a:lnTo>
                    <a:pt x="802" y="1823"/>
                  </a:lnTo>
                  <a:lnTo>
                    <a:pt x="788" y="1821"/>
                  </a:lnTo>
                  <a:lnTo>
                    <a:pt x="775" y="1819"/>
                  </a:lnTo>
                  <a:lnTo>
                    <a:pt x="761" y="1817"/>
                  </a:lnTo>
                  <a:lnTo>
                    <a:pt x="749" y="1813"/>
                  </a:lnTo>
                  <a:lnTo>
                    <a:pt x="738" y="1809"/>
                  </a:lnTo>
                  <a:lnTo>
                    <a:pt x="727" y="1804"/>
                  </a:lnTo>
                  <a:close/>
                  <a:moveTo>
                    <a:pt x="796" y="1291"/>
                  </a:moveTo>
                  <a:lnTo>
                    <a:pt x="789" y="1300"/>
                  </a:lnTo>
                  <a:lnTo>
                    <a:pt x="781" y="1310"/>
                  </a:lnTo>
                  <a:lnTo>
                    <a:pt x="773" y="1319"/>
                  </a:lnTo>
                  <a:lnTo>
                    <a:pt x="764" y="1328"/>
                  </a:lnTo>
                  <a:lnTo>
                    <a:pt x="754" y="1335"/>
                  </a:lnTo>
                  <a:lnTo>
                    <a:pt x="744" y="1342"/>
                  </a:lnTo>
                  <a:lnTo>
                    <a:pt x="733" y="1347"/>
                  </a:lnTo>
                  <a:lnTo>
                    <a:pt x="722" y="1352"/>
                  </a:lnTo>
                  <a:lnTo>
                    <a:pt x="711" y="1355"/>
                  </a:lnTo>
                  <a:lnTo>
                    <a:pt x="699" y="1357"/>
                  </a:lnTo>
                  <a:lnTo>
                    <a:pt x="687" y="1358"/>
                  </a:lnTo>
                  <a:lnTo>
                    <a:pt x="674" y="1358"/>
                  </a:lnTo>
                  <a:lnTo>
                    <a:pt x="661" y="1357"/>
                  </a:lnTo>
                  <a:lnTo>
                    <a:pt x="648" y="1355"/>
                  </a:lnTo>
                  <a:lnTo>
                    <a:pt x="635" y="1352"/>
                  </a:lnTo>
                  <a:lnTo>
                    <a:pt x="623" y="1347"/>
                  </a:lnTo>
                  <a:lnTo>
                    <a:pt x="636" y="1350"/>
                  </a:lnTo>
                  <a:lnTo>
                    <a:pt x="649" y="1352"/>
                  </a:lnTo>
                  <a:lnTo>
                    <a:pt x="663" y="1353"/>
                  </a:lnTo>
                  <a:lnTo>
                    <a:pt x="676" y="1353"/>
                  </a:lnTo>
                  <a:lnTo>
                    <a:pt x="688" y="1353"/>
                  </a:lnTo>
                  <a:lnTo>
                    <a:pt x="700" y="1351"/>
                  </a:lnTo>
                  <a:lnTo>
                    <a:pt x="712" y="1349"/>
                  </a:lnTo>
                  <a:lnTo>
                    <a:pt x="723" y="1346"/>
                  </a:lnTo>
                  <a:lnTo>
                    <a:pt x="731" y="1343"/>
                  </a:lnTo>
                  <a:lnTo>
                    <a:pt x="739" y="1339"/>
                  </a:lnTo>
                  <a:lnTo>
                    <a:pt x="746" y="1334"/>
                  </a:lnTo>
                  <a:lnTo>
                    <a:pt x="754" y="1329"/>
                  </a:lnTo>
                  <a:lnTo>
                    <a:pt x="761" y="1323"/>
                  </a:lnTo>
                  <a:lnTo>
                    <a:pt x="769" y="1317"/>
                  </a:lnTo>
                  <a:lnTo>
                    <a:pt x="776" y="1308"/>
                  </a:lnTo>
                  <a:lnTo>
                    <a:pt x="783" y="1300"/>
                  </a:lnTo>
                  <a:lnTo>
                    <a:pt x="771" y="1308"/>
                  </a:lnTo>
                  <a:lnTo>
                    <a:pt x="757" y="1314"/>
                  </a:lnTo>
                  <a:lnTo>
                    <a:pt x="744" y="1320"/>
                  </a:lnTo>
                  <a:lnTo>
                    <a:pt x="730" y="1324"/>
                  </a:lnTo>
                  <a:lnTo>
                    <a:pt x="716" y="1326"/>
                  </a:lnTo>
                  <a:lnTo>
                    <a:pt x="701" y="1326"/>
                  </a:lnTo>
                  <a:lnTo>
                    <a:pt x="694" y="1326"/>
                  </a:lnTo>
                  <a:lnTo>
                    <a:pt x="687" y="1325"/>
                  </a:lnTo>
                  <a:lnTo>
                    <a:pt x="680" y="1323"/>
                  </a:lnTo>
                  <a:lnTo>
                    <a:pt x="673" y="1321"/>
                  </a:lnTo>
                  <a:lnTo>
                    <a:pt x="660" y="1316"/>
                  </a:lnTo>
                  <a:lnTo>
                    <a:pt x="647" y="1309"/>
                  </a:lnTo>
                  <a:lnTo>
                    <a:pt x="637" y="1301"/>
                  </a:lnTo>
                  <a:lnTo>
                    <a:pt x="629" y="1293"/>
                  </a:lnTo>
                  <a:lnTo>
                    <a:pt x="621" y="1283"/>
                  </a:lnTo>
                  <a:lnTo>
                    <a:pt x="615" y="1272"/>
                  </a:lnTo>
                  <a:lnTo>
                    <a:pt x="610" y="1259"/>
                  </a:lnTo>
                  <a:lnTo>
                    <a:pt x="607" y="1246"/>
                  </a:lnTo>
                  <a:lnTo>
                    <a:pt x="619" y="1241"/>
                  </a:lnTo>
                  <a:lnTo>
                    <a:pt x="632" y="1238"/>
                  </a:lnTo>
                  <a:lnTo>
                    <a:pt x="644" y="1235"/>
                  </a:lnTo>
                  <a:lnTo>
                    <a:pt x="658" y="1233"/>
                  </a:lnTo>
                  <a:lnTo>
                    <a:pt x="671" y="1232"/>
                  </a:lnTo>
                  <a:lnTo>
                    <a:pt x="683" y="1232"/>
                  </a:lnTo>
                  <a:lnTo>
                    <a:pt x="696" y="1233"/>
                  </a:lnTo>
                  <a:lnTo>
                    <a:pt x="709" y="1236"/>
                  </a:lnTo>
                  <a:lnTo>
                    <a:pt x="722" y="1239"/>
                  </a:lnTo>
                  <a:lnTo>
                    <a:pt x="734" y="1244"/>
                  </a:lnTo>
                  <a:lnTo>
                    <a:pt x="745" y="1250"/>
                  </a:lnTo>
                  <a:lnTo>
                    <a:pt x="756" y="1256"/>
                  </a:lnTo>
                  <a:lnTo>
                    <a:pt x="767" y="1265"/>
                  </a:lnTo>
                  <a:lnTo>
                    <a:pt x="777" y="1273"/>
                  </a:lnTo>
                  <a:lnTo>
                    <a:pt x="786" y="1282"/>
                  </a:lnTo>
                  <a:lnTo>
                    <a:pt x="796" y="1291"/>
                  </a:lnTo>
                  <a:close/>
                  <a:moveTo>
                    <a:pt x="785" y="1290"/>
                  </a:moveTo>
                  <a:lnTo>
                    <a:pt x="775" y="1281"/>
                  </a:lnTo>
                  <a:lnTo>
                    <a:pt x="765" y="1272"/>
                  </a:lnTo>
                  <a:lnTo>
                    <a:pt x="752" y="1264"/>
                  </a:lnTo>
                  <a:lnTo>
                    <a:pt x="740" y="1256"/>
                  </a:lnTo>
                  <a:lnTo>
                    <a:pt x="724" y="1249"/>
                  </a:lnTo>
                  <a:lnTo>
                    <a:pt x="709" y="1244"/>
                  </a:lnTo>
                  <a:lnTo>
                    <a:pt x="692" y="1241"/>
                  </a:lnTo>
                  <a:lnTo>
                    <a:pt x="677" y="1239"/>
                  </a:lnTo>
                  <a:lnTo>
                    <a:pt x="661" y="1240"/>
                  </a:lnTo>
                  <a:lnTo>
                    <a:pt x="645" y="1241"/>
                  </a:lnTo>
                  <a:lnTo>
                    <a:pt x="629" y="1245"/>
                  </a:lnTo>
                  <a:lnTo>
                    <a:pt x="614" y="1250"/>
                  </a:lnTo>
                  <a:lnTo>
                    <a:pt x="617" y="1259"/>
                  </a:lnTo>
                  <a:lnTo>
                    <a:pt x="621" y="1268"/>
                  </a:lnTo>
                  <a:lnTo>
                    <a:pt x="625" y="1276"/>
                  </a:lnTo>
                  <a:lnTo>
                    <a:pt x="630" y="1283"/>
                  </a:lnTo>
                  <a:lnTo>
                    <a:pt x="639" y="1293"/>
                  </a:lnTo>
                  <a:lnTo>
                    <a:pt x="649" y="1301"/>
                  </a:lnTo>
                  <a:lnTo>
                    <a:pt x="662" y="1307"/>
                  </a:lnTo>
                  <a:lnTo>
                    <a:pt x="674" y="1312"/>
                  </a:lnTo>
                  <a:lnTo>
                    <a:pt x="687" y="1317"/>
                  </a:lnTo>
                  <a:lnTo>
                    <a:pt x="701" y="1318"/>
                  </a:lnTo>
                  <a:lnTo>
                    <a:pt x="716" y="1318"/>
                  </a:lnTo>
                  <a:lnTo>
                    <a:pt x="731" y="1316"/>
                  </a:lnTo>
                  <a:lnTo>
                    <a:pt x="744" y="1311"/>
                  </a:lnTo>
                  <a:lnTo>
                    <a:pt x="758" y="1306"/>
                  </a:lnTo>
                  <a:lnTo>
                    <a:pt x="772" y="1299"/>
                  </a:lnTo>
                  <a:lnTo>
                    <a:pt x="785" y="1290"/>
                  </a:lnTo>
                  <a:close/>
                  <a:moveTo>
                    <a:pt x="690" y="1245"/>
                  </a:moveTo>
                  <a:lnTo>
                    <a:pt x="696" y="1245"/>
                  </a:lnTo>
                  <a:lnTo>
                    <a:pt x="702" y="1245"/>
                  </a:lnTo>
                  <a:lnTo>
                    <a:pt x="709" y="1247"/>
                  </a:lnTo>
                  <a:lnTo>
                    <a:pt x="714" y="1250"/>
                  </a:lnTo>
                  <a:lnTo>
                    <a:pt x="719" y="1254"/>
                  </a:lnTo>
                  <a:lnTo>
                    <a:pt x="723" y="1259"/>
                  </a:lnTo>
                  <a:lnTo>
                    <a:pt x="726" y="1265"/>
                  </a:lnTo>
                  <a:lnTo>
                    <a:pt x="728" y="1271"/>
                  </a:lnTo>
                  <a:lnTo>
                    <a:pt x="728" y="1278"/>
                  </a:lnTo>
                  <a:lnTo>
                    <a:pt x="727" y="1284"/>
                  </a:lnTo>
                  <a:lnTo>
                    <a:pt x="726" y="1290"/>
                  </a:lnTo>
                  <a:lnTo>
                    <a:pt x="723" y="1295"/>
                  </a:lnTo>
                  <a:lnTo>
                    <a:pt x="719" y="1300"/>
                  </a:lnTo>
                  <a:lnTo>
                    <a:pt x="714" y="1304"/>
                  </a:lnTo>
                  <a:lnTo>
                    <a:pt x="709" y="1306"/>
                  </a:lnTo>
                  <a:lnTo>
                    <a:pt x="701" y="1308"/>
                  </a:lnTo>
                  <a:lnTo>
                    <a:pt x="695" y="1309"/>
                  </a:lnTo>
                  <a:lnTo>
                    <a:pt x="689" y="1308"/>
                  </a:lnTo>
                  <a:lnTo>
                    <a:pt x="683" y="1306"/>
                  </a:lnTo>
                  <a:lnTo>
                    <a:pt x="678" y="1303"/>
                  </a:lnTo>
                  <a:lnTo>
                    <a:pt x="673" y="1300"/>
                  </a:lnTo>
                  <a:lnTo>
                    <a:pt x="669" y="1295"/>
                  </a:lnTo>
                  <a:lnTo>
                    <a:pt x="666" y="1289"/>
                  </a:lnTo>
                  <a:lnTo>
                    <a:pt x="665" y="1283"/>
                  </a:lnTo>
                  <a:lnTo>
                    <a:pt x="664" y="1276"/>
                  </a:lnTo>
                  <a:lnTo>
                    <a:pt x="665" y="1268"/>
                  </a:lnTo>
                  <a:lnTo>
                    <a:pt x="685" y="1277"/>
                  </a:lnTo>
                  <a:lnTo>
                    <a:pt x="685" y="1278"/>
                  </a:lnTo>
                  <a:lnTo>
                    <a:pt x="685" y="1279"/>
                  </a:lnTo>
                  <a:lnTo>
                    <a:pt x="687" y="1283"/>
                  </a:lnTo>
                  <a:lnTo>
                    <a:pt x="690" y="1286"/>
                  </a:lnTo>
                  <a:lnTo>
                    <a:pt x="693" y="1288"/>
                  </a:lnTo>
                  <a:lnTo>
                    <a:pt x="698" y="1288"/>
                  </a:lnTo>
                  <a:lnTo>
                    <a:pt x="701" y="1286"/>
                  </a:lnTo>
                  <a:lnTo>
                    <a:pt x="704" y="1283"/>
                  </a:lnTo>
                  <a:lnTo>
                    <a:pt x="706" y="1279"/>
                  </a:lnTo>
                  <a:lnTo>
                    <a:pt x="706" y="1275"/>
                  </a:lnTo>
                  <a:lnTo>
                    <a:pt x="704" y="1271"/>
                  </a:lnTo>
                  <a:lnTo>
                    <a:pt x="701" y="1269"/>
                  </a:lnTo>
                  <a:lnTo>
                    <a:pt x="698" y="1267"/>
                  </a:lnTo>
                  <a:lnTo>
                    <a:pt x="694" y="1267"/>
                  </a:lnTo>
                  <a:lnTo>
                    <a:pt x="691" y="1268"/>
                  </a:lnTo>
                  <a:lnTo>
                    <a:pt x="689" y="1269"/>
                  </a:lnTo>
                  <a:lnTo>
                    <a:pt x="688" y="1271"/>
                  </a:lnTo>
                  <a:lnTo>
                    <a:pt x="686" y="1272"/>
                  </a:lnTo>
                  <a:lnTo>
                    <a:pt x="669" y="1260"/>
                  </a:lnTo>
                  <a:lnTo>
                    <a:pt x="672" y="1255"/>
                  </a:lnTo>
                  <a:lnTo>
                    <a:pt x="677" y="1251"/>
                  </a:lnTo>
                  <a:lnTo>
                    <a:pt x="683" y="1247"/>
                  </a:lnTo>
                  <a:lnTo>
                    <a:pt x="690" y="1245"/>
                  </a:lnTo>
                  <a:close/>
                  <a:moveTo>
                    <a:pt x="1063" y="1267"/>
                  </a:moveTo>
                  <a:lnTo>
                    <a:pt x="1067" y="1267"/>
                  </a:lnTo>
                  <a:lnTo>
                    <a:pt x="1071" y="1269"/>
                  </a:lnTo>
                  <a:lnTo>
                    <a:pt x="1074" y="1271"/>
                  </a:lnTo>
                  <a:lnTo>
                    <a:pt x="1075" y="1275"/>
                  </a:lnTo>
                  <a:lnTo>
                    <a:pt x="1075" y="1279"/>
                  </a:lnTo>
                  <a:lnTo>
                    <a:pt x="1074" y="1283"/>
                  </a:lnTo>
                  <a:lnTo>
                    <a:pt x="1071" y="1286"/>
                  </a:lnTo>
                  <a:lnTo>
                    <a:pt x="1067" y="1288"/>
                  </a:lnTo>
                  <a:lnTo>
                    <a:pt x="1063" y="1288"/>
                  </a:lnTo>
                  <a:lnTo>
                    <a:pt x="1059" y="1286"/>
                  </a:lnTo>
                  <a:lnTo>
                    <a:pt x="1056" y="1283"/>
                  </a:lnTo>
                  <a:lnTo>
                    <a:pt x="1055" y="1279"/>
                  </a:lnTo>
                  <a:lnTo>
                    <a:pt x="1055" y="1277"/>
                  </a:lnTo>
                  <a:lnTo>
                    <a:pt x="1055" y="1275"/>
                  </a:lnTo>
                  <a:lnTo>
                    <a:pt x="1035" y="1267"/>
                  </a:lnTo>
                  <a:lnTo>
                    <a:pt x="1035" y="1269"/>
                  </a:lnTo>
                  <a:lnTo>
                    <a:pt x="1034" y="1271"/>
                  </a:lnTo>
                  <a:lnTo>
                    <a:pt x="1034" y="1278"/>
                  </a:lnTo>
                  <a:lnTo>
                    <a:pt x="1034" y="1284"/>
                  </a:lnTo>
                  <a:lnTo>
                    <a:pt x="1036" y="1290"/>
                  </a:lnTo>
                  <a:lnTo>
                    <a:pt x="1039" y="1295"/>
                  </a:lnTo>
                  <a:lnTo>
                    <a:pt x="1043" y="1300"/>
                  </a:lnTo>
                  <a:lnTo>
                    <a:pt x="1049" y="1304"/>
                  </a:lnTo>
                  <a:lnTo>
                    <a:pt x="1054" y="1306"/>
                  </a:lnTo>
                  <a:lnTo>
                    <a:pt x="1060" y="1308"/>
                  </a:lnTo>
                  <a:lnTo>
                    <a:pt x="1067" y="1309"/>
                  </a:lnTo>
                  <a:lnTo>
                    <a:pt x="1073" y="1308"/>
                  </a:lnTo>
                  <a:lnTo>
                    <a:pt x="1079" y="1306"/>
                  </a:lnTo>
                  <a:lnTo>
                    <a:pt x="1084" y="1303"/>
                  </a:lnTo>
                  <a:lnTo>
                    <a:pt x="1089" y="1300"/>
                  </a:lnTo>
                  <a:lnTo>
                    <a:pt x="1093" y="1295"/>
                  </a:lnTo>
                  <a:lnTo>
                    <a:pt x="1095" y="1289"/>
                  </a:lnTo>
                  <a:lnTo>
                    <a:pt x="1097" y="1283"/>
                  </a:lnTo>
                  <a:lnTo>
                    <a:pt x="1098" y="1277"/>
                  </a:lnTo>
                  <a:lnTo>
                    <a:pt x="1097" y="1271"/>
                  </a:lnTo>
                  <a:lnTo>
                    <a:pt x="1095" y="1265"/>
                  </a:lnTo>
                  <a:lnTo>
                    <a:pt x="1092" y="1259"/>
                  </a:lnTo>
                  <a:lnTo>
                    <a:pt x="1089" y="1254"/>
                  </a:lnTo>
                  <a:lnTo>
                    <a:pt x="1084" y="1250"/>
                  </a:lnTo>
                  <a:lnTo>
                    <a:pt x="1078" y="1247"/>
                  </a:lnTo>
                  <a:lnTo>
                    <a:pt x="1072" y="1245"/>
                  </a:lnTo>
                  <a:lnTo>
                    <a:pt x="1068" y="1245"/>
                  </a:lnTo>
                  <a:lnTo>
                    <a:pt x="1063" y="1245"/>
                  </a:lnTo>
                  <a:lnTo>
                    <a:pt x="1058" y="1246"/>
                  </a:lnTo>
                  <a:lnTo>
                    <a:pt x="1054" y="1247"/>
                  </a:lnTo>
                  <a:lnTo>
                    <a:pt x="1050" y="1249"/>
                  </a:lnTo>
                  <a:lnTo>
                    <a:pt x="1045" y="1252"/>
                  </a:lnTo>
                  <a:lnTo>
                    <a:pt x="1042" y="1255"/>
                  </a:lnTo>
                  <a:lnTo>
                    <a:pt x="1039" y="1259"/>
                  </a:lnTo>
                  <a:lnTo>
                    <a:pt x="1057" y="1270"/>
                  </a:lnTo>
                  <a:lnTo>
                    <a:pt x="1060" y="1268"/>
                  </a:lnTo>
                  <a:lnTo>
                    <a:pt x="1063" y="1267"/>
                  </a:lnTo>
                  <a:close/>
                  <a:moveTo>
                    <a:pt x="1222" y="1180"/>
                  </a:moveTo>
                  <a:lnTo>
                    <a:pt x="1244" y="1183"/>
                  </a:lnTo>
                  <a:lnTo>
                    <a:pt x="1265" y="1187"/>
                  </a:lnTo>
                  <a:lnTo>
                    <a:pt x="1288" y="1191"/>
                  </a:lnTo>
                  <a:lnTo>
                    <a:pt x="1309" y="1195"/>
                  </a:lnTo>
                  <a:lnTo>
                    <a:pt x="1337" y="1201"/>
                  </a:lnTo>
                  <a:lnTo>
                    <a:pt x="1363" y="1206"/>
                  </a:lnTo>
                  <a:lnTo>
                    <a:pt x="1375" y="1210"/>
                  </a:lnTo>
                  <a:lnTo>
                    <a:pt x="1389" y="1212"/>
                  </a:lnTo>
                  <a:lnTo>
                    <a:pt x="1401" y="1213"/>
                  </a:lnTo>
                  <a:lnTo>
                    <a:pt x="1414" y="1214"/>
                  </a:lnTo>
                  <a:lnTo>
                    <a:pt x="1426" y="1213"/>
                  </a:lnTo>
                  <a:lnTo>
                    <a:pt x="1439" y="1212"/>
                  </a:lnTo>
                  <a:lnTo>
                    <a:pt x="1453" y="1210"/>
                  </a:lnTo>
                  <a:lnTo>
                    <a:pt x="1467" y="1206"/>
                  </a:lnTo>
                  <a:lnTo>
                    <a:pt x="1481" y="1201"/>
                  </a:lnTo>
                  <a:lnTo>
                    <a:pt x="1495" y="1195"/>
                  </a:lnTo>
                  <a:lnTo>
                    <a:pt x="1511" y="1187"/>
                  </a:lnTo>
                  <a:lnTo>
                    <a:pt x="1527" y="1178"/>
                  </a:lnTo>
                  <a:lnTo>
                    <a:pt x="1508" y="1179"/>
                  </a:lnTo>
                  <a:lnTo>
                    <a:pt x="1489" y="1178"/>
                  </a:lnTo>
                  <a:lnTo>
                    <a:pt x="1471" y="1177"/>
                  </a:lnTo>
                  <a:lnTo>
                    <a:pt x="1452" y="1174"/>
                  </a:lnTo>
                  <a:lnTo>
                    <a:pt x="1414" y="1166"/>
                  </a:lnTo>
                  <a:lnTo>
                    <a:pt x="1375" y="1157"/>
                  </a:lnTo>
                  <a:lnTo>
                    <a:pt x="1344" y="1147"/>
                  </a:lnTo>
                  <a:lnTo>
                    <a:pt x="1309" y="1138"/>
                  </a:lnTo>
                  <a:lnTo>
                    <a:pt x="1292" y="1134"/>
                  </a:lnTo>
                  <a:lnTo>
                    <a:pt x="1275" y="1130"/>
                  </a:lnTo>
                  <a:lnTo>
                    <a:pt x="1257" y="1127"/>
                  </a:lnTo>
                  <a:lnTo>
                    <a:pt x="1240" y="1126"/>
                  </a:lnTo>
                  <a:lnTo>
                    <a:pt x="1234" y="1120"/>
                  </a:lnTo>
                  <a:lnTo>
                    <a:pt x="1227" y="1113"/>
                  </a:lnTo>
                  <a:lnTo>
                    <a:pt x="1219" y="1104"/>
                  </a:lnTo>
                  <a:lnTo>
                    <a:pt x="1211" y="1093"/>
                  </a:lnTo>
                  <a:lnTo>
                    <a:pt x="1203" y="1081"/>
                  </a:lnTo>
                  <a:lnTo>
                    <a:pt x="1195" y="1069"/>
                  </a:lnTo>
                  <a:lnTo>
                    <a:pt x="1188" y="1057"/>
                  </a:lnTo>
                  <a:lnTo>
                    <a:pt x="1181" y="1043"/>
                  </a:lnTo>
                  <a:lnTo>
                    <a:pt x="1176" y="1031"/>
                  </a:lnTo>
                  <a:lnTo>
                    <a:pt x="1171" y="1019"/>
                  </a:lnTo>
                  <a:lnTo>
                    <a:pt x="1167" y="1008"/>
                  </a:lnTo>
                  <a:lnTo>
                    <a:pt x="1164" y="997"/>
                  </a:lnTo>
                  <a:lnTo>
                    <a:pt x="1163" y="986"/>
                  </a:lnTo>
                  <a:lnTo>
                    <a:pt x="1162" y="976"/>
                  </a:lnTo>
                  <a:lnTo>
                    <a:pt x="1163" y="968"/>
                  </a:lnTo>
                  <a:lnTo>
                    <a:pt x="1166" y="961"/>
                  </a:lnTo>
                  <a:lnTo>
                    <a:pt x="1152" y="955"/>
                  </a:lnTo>
                  <a:lnTo>
                    <a:pt x="1139" y="950"/>
                  </a:lnTo>
                  <a:lnTo>
                    <a:pt x="1132" y="948"/>
                  </a:lnTo>
                  <a:lnTo>
                    <a:pt x="1126" y="947"/>
                  </a:lnTo>
                  <a:lnTo>
                    <a:pt x="1120" y="946"/>
                  </a:lnTo>
                  <a:lnTo>
                    <a:pt x="1114" y="946"/>
                  </a:lnTo>
                  <a:lnTo>
                    <a:pt x="1104" y="946"/>
                  </a:lnTo>
                  <a:lnTo>
                    <a:pt x="1095" y="948"/>
                  </a:lnTo>
                  <a:lnTo>
                    <a:pt x="1088" y="950"/>
                  </a:lnTo>
                  <a:lnTo>
                    <a:pt x="1083" y="953"/>
                  </a:lnTo>
                  <a:lnTo>
                    <a:pt x="1079" y="957"/>
                  </a:lnTo>
                  <a:lnTo>
                    <a:pt x="1076" y="961"/>
                  </a:lnTo>
                  <a:lnTo>
                    <a:pt x="1074" y="966"/>
                  </a:lnTo>
                  <a:lnTo>
                    <a:pt x="1073" y="971"/>
                  </a:lnTo>
                  <a:lnTo>
                    <a:pt x="1073" y="977"/>
                  </a:lnTo>
                  <a:lnTo>
                    <a:pt x="1074" y="983"/>
                  </a:lnTo>
                  <a:lnTo>
                    <a:pt x="1076" y="989"/>
                  </a:lnTo>
                  <a:lnTo>
                    <a:pt x="1078" y="997"/>
                  </a:lnTo>
                  <a:lnTo>
                    <a:pt x="1084" y="1010"/>
                  </a:lnTo>
                  <a:lnTo>
                    <a:pt x="1092" y="1025"/>
                  </a:lnTo>
                  <a:lnTo>
                    <a:pt x="1104" y="1041"/>
                  </a:lnTo>
                  <a:lnTo>
                    <a:pt x="1117" y="1059"/>
                  </a:lnTo>
                  <a:lnTo>
                    <a:pt x="1132" y="1076"/>
                  </a:lnTo>
                  <a:lnTo>
                    <a:pt x="1147" y="1092"/>
                  </a:lnTo>
                  <a:lnTo>
                    <a:pt x="1133" y="1081"/>
                  </a:lnTo>
                  <a:lnTo>
                    <a:pt x="1119" y="1068"/>
                  </a:lnTo>
                  <a:lnTo>
                    <a:pt x="1106" y="1053"/>
                  </a:lnTo>
                  <a:lnTo>
                    <a:pt x="1092" y="1037"/>
                  </a:lnTo>
                  <a:lnTo>
                    <a:pt x="1087" y="1028"/>
                  </a:lnTo>
                  <a:lnTo>
                    <a:pt x="1081" y="1020"/>
                  </a:lnTo>
                  <a:lnTo>
                    <a:pt x="1077" y="1011"/>
                  </a:lnTo>
                  <a:lnTo>
                    <a:pt x="1073" y="1002"/>
                  </a:lnTo>
                  <a:lnTo>
                    <a:pt x="1069" y="991"/>
                  </a:lnTo>
                  <a:lnTo>
                    <a:pt x="1066" y="982"/>
                  </a:lnTo>
                  <a:lnTo>
                    <a:pt x="1064" y="972"/>
                  </a:lnTo>
                  <a:lnTo>
                    <a:pt x="1063" y="962"/>
                  </a:lnTo>
                  <a:lnTo>
                    <a:pt x="1017" y="954"/>
                  </a:lnTo>
                  <a:lnTo>
                    <a:pt x="972" y="948"/>
                  </a:lnTo>
                  <a:lnTo>
                    <a:pt x="950" y="945"/>
                  </a:lnTo>
                  <a:lnTo>
                    <a:pt x="927" y="944"/>
                  </a:lnTo>
                  <a:lnTo>
                    <a:pt x="905" y="943"/>
                  </a:lnTo>
                  <a:lnTo>
                    <a:pt x="883" y="942"/>
                  </a:lnTo>
                  <a:lnTo>
                    <a:pt x="860" y="943"/>
                  </a:lnTo>
                  <a:lnTo>
                    <a:pt x="838" y="943"/>
                  </a:lnTo>
                  <a:lnTo>
                    <a:pt x="815" y="945"/>
                  </a:lnTo>
                  <a:lnTo>
                    <a:pt x="793" y="947"/>
                  </a:lnTo>
                  <a:lnTo>
                    <a:pt x="770" y="950"/>
                  </a:lnTo>
                  <a:lnTo>
                    <a:pt x="746" y="953"/>
                  </a:lnTo>
                  <a:lnTo>
                    <a:pt x="723" y="957"/>
                  </a:lnTo>
                  <a:lnTo>
                    <a:pt x="699" y="962"/>
                  </a:lnTo>
                  <a:lnTo>
                    <a:pt x="698" y="971"/>
                  </a:lnTo>
                  <a:lnTo>
                    <a:pt x="696" y="980"/>
                  </a:lnTo>
                  <a:lnTo>
                    <a:pt x="694" y="989"/>
                  </a:lnTo>
                  <a:lnTo>
                    <a:pt x="691" y="999"/>
                  </a:lnTo>
                  <a:lnTo>
                    <a:pt x="687" y="1008"/>
                  </a:lnTo>
                  <a:lnTo>
                    <a:pt x="683" y="1017"/>
                  </a:lnTo>
                  <a:lnTo>
                    <a:pt x="679" y="1026"/>
                  </a:lnTo>
                  <a:lnTo>
                    <a:pt x="673" y="1034"/>
                  </a:lnTo>
                  <a:lnTo>
                    <a:pt x="668" y="1042"/>
                  </a:lnTo>
                  <a:lnTo>
                    <a:pt x="662" y="1051"/>
                  </a:lnTo>
                  <a:lnTo>
                    <a:pt x="655" y="1058"/>
                  </a:lnTo>
                  <a:lnTo>
                    <a:pt x="648" y="1065"/>
                  </a:lnTo>
                  <a:lnTo>
                    <a:pt x="640" y="1071"/>
                  </a:lnTo>
                  <a:lnTo>
                    <a:pt x="633" y="1077"/>
                  </a:lnTo>
                  <a:lnTo>
                    <a:pt x="625" y="1082"/>
                  </a:lnTo>
                  <a:lnTo>
                    <a:pt x="617" y="1087"/>
                  </a:lnTo>
                  <a:lnTo>
                    <a:pt x="637" y="1068"/>
                  </a:lnTo>
                  <a:lnTo>
                    <a:pt x="657" y="1046"/>
                  </a:lnTo>
                  <a:lnTo>
                    <a:pt x="666" y="1035"/>
                  </a:lnTo>
                  <a:lnTo>
                    <a:pt x="673" y="1023"/>
                  </a:lnTo>
                  <a:lnTo>
                    <a:pt x="680" y="1011"/>
                  </a:lnTo>
                  <a:lnTo>
                    <a:pt x="685" y="998"/>
                  </a:lnTo>
                  <a:lnTo>
                    <a:pt x="689" y="985"/>
                  </a:lnTo>
                  <a:lnTo>
                    <a:pt x="690" y="975"/>
                  </a:lnTo>
                  <a:lnTo>
                    <a:pt x="690" y="970"/>
                  </a:lnTo>
                  <a:lnTo>
                    <a:pt x="690" y="966"/>
                  </a:lnTo>
                  <a:lnTo>
                    <a:pt x="689" y="962"/>
                  </a:lnTo>
                  <a:lnTo>
                    <a:pt x="687" y="959"/>
                  </a:lnTo>
                  <a:lnTo>
                    <a:pt x="684" y="956"/>
                  </a:lnTo>
                  <a:lnTo>
                    <a:pt x="681" y="953"/>
                  </a:lnTo>
                  <a:lnTo>
                    <a:pt x="678" y="951"/>
                  </a:lnTo>
                  <a:lnTo>
                    <a:pt x="673" y="949"/>
                  </a:lnTo>
                  <a:lnTo>
                    <a:pt x="663" y="947"/>
                  </a:lnTo>
                  <a:lnTo>
                    <a:pt x="648" y="946"/>
                  </a:lnTo>
                  <a:lnTo>
                    <a:pt x="636" y="946"/>
                  </a:lnTo>
                  <a:lnTo>
                    <a:pt x="624" y="948"/>
                  </a:lnTo>
                  <a:lnTo>
                    <a:pt x="611" y="952"/>
                  </a:lnTo>
                  <a:lnTo>
                    <a:pt x="599" y="957"/>
                  </a:lnTo>
                  <a:lnTo>
                    <a:pt x="599" y="967"/>
                  </a:lnTo>
                  <a:lnTo>
                    <a:pt x="599" y="977"/>
                  </a:lnTo>
                  <a:lnTo>
                    <a:pt x="598" y="987"/>
                  </a:lnTo>
                  <a:lnTo>
                    <a:pt x="596" y="999"/>
                  </a:lnTo>
                  <a:lnTo>
                    <a:pt x="592" y="1010"/>
                  </a:lnTo>
                  <a:lnTo>
                    <a:pt x="589" y="1020"/>
                  </a:lnTo>
                  <a:lnTo>
                    <a:pt x="586" y="1031"/>
                  </a:lnTo>
                  <a:lnTo>
                    <a:pt x="581" y="1042"/>
                  </a:lnTo>
                  <a:lnTo>
                    <a:pt x="575" y="1055"/>
                  </a:lnTo>
                  <a:lnTo>
                    <a:pt x="569" y="1066"/>
                  </a:lnTo>
                  <a:lnTo>
                    <a:pt x="562" y="1078"/>
                  </a:lnTo>
                  <a:lnTo>
                    <a:pt x="554" y="1088"/>
                  </a:lnTo>
                  <a:lnTo>
                    <a:pt x="545" y="1099"/>
                  </a:lnTo>
                  <a:lnTo>
                    <a:pt x="535" y="1109"/>
                  </a:lnTo>
                  <a:lnTo>
                    <a:pt x="525" y="1118"/>
                  </a:lnTo>
                  <a:lnTo>
                    <a:pt x="515" y="1126"/>
                  </a:lnTo>
                  <a:lnTo>
                    <a:pt x="499" y="1127"/>
                  </a:lnTo>
                  <a:lnTo>
                    <a:pt x="482" y="1130"/>
                  </a:lnTo>
                  <a:lnTo>
                    <a:pt x="465" y="1134"/>
                  </a:lnTo>
                  <a:lnTo>
                    <a:pt x="449" y="1138"/>
                  </a:lnTo>
                  <a:lnTo>
                    <a:pt x="417" y="1147"/>
                  </a:lnTo>
                  <a:lnTo>
                    <a:pt x="387" y="1157"/>
                  </a:lnTo>
                  <a:lnTo>
                    <a:pt x="348" y="1166"/>
                  </a:lnTo>
                  <a:lnTo>
                    <a:pt x="310" y="1174"/>
                  </a:lnTo>
                  <a:lnTo>
                    <a:pt x="291" y="1177"/>
                  </a:lnTo>
                  <a:lnTo>
                    <a:pt x="273" y="1179"/>
                  </a:lnTo>
                  <a:lnTo>
                    <a:pt x="255" y="1179"/>
                  </a:lnTo>
                  <a:lnTo>
                    <a:pt x="235" y="1178"/>
                  </a:lnTo>
                  <a:lnTo>
                    <a:pt x="250" y="1186"/>
                  </a:lnTo>
                  <a:lnTo>
                    <a:pt x="265" y="1193"/>
                  </a:lnTo>
                  <a:lnTo>
                    <a:pt x="279" y="1199"/>
                  </a:lnTo>
                  <a:lnTo>
                    <a:pt x="292" y="1203"/>
                  </a:lnTo>
                  <a:lnTo>
                    <a:pt x="305" y="1207"/>
                  </a:lnTo>
                  <a:lnTo>
                    <a:pt x="319" y="1210"/>
                  </a:lnTo>
                  <a:lnTo>
                    <a:pt x="332" y="1211"/>
                  </a:lnTo>
                  <a:lnTo>
                    <a:pt x="345" y="1212"/>
                  </a:lnTo>
                  <a:lnTo>
                    <a:pt x="357" y="1212"/>
                  </a:lnTo>
                  <a:lnTo>
                    <a:pt x="371" y="1211"/>
                  </a:lnTo>
                  <a:lnTo>
                    <a:pt x="384" y="1210"/>
                  </a:lnTo>
                  <a:lnTo>
                    <a:pt x="397" y="1207"/>
                  </a:lnTo>
                  <a:lnTo>
                    <a:pt x="423" y="1202"/>
                  </a:lnTo>
                  <a:lnTo>
                    <a:pt x="452" y="1195"/>
                  </a:lnTo>
                  <a:lnTo>
                    <a:pt x="472" y="1191"/>
                  </a:lnTo>
                  <a:lnTo>
                    <a:pt x="493" y="1187"/>
                  </a:lnTo>
                  <a:lnTo>
                    <a:pt x="514" y="1184"/>
                  </a:lnTo>
                  <a:lnTo>
                    <a:pt x="536" y="1180"/>
                  </a:lnTo>
                  <a:lnTo>
                    <a:pt x="541" y="1180"/>
                  </a:lnTo>
                  <a:lnTo>
                    <a:pt x="541" y="1184"/>
                  </a:lnTo>
                  <a:lnTo>
                    <a:pt x="544" y="1205"/>
                  </a:lnTo>
                  <a:lnTo>
                    <a:pt x="547" y="1227"/>
                  </a:lnTo>
                  <a:lnTo>
                    <a:pt x="551" y="1248"/>
                  </a:lnTo>
                  <a:lnTo>
                    <a:pt x="554" y="1271"/>
                  </a:lnTo>
                  <a:lnTo>
                    <a:pt x="559" y="1292"/>
                  </a:lnTo>
                  <a:lnTo>
                    <a:pt x="564" y="1313"/>
                  </a:lnTo>
                  <a:lnTo>
                    <a:pt x="571" y="1334"/>
                  </a:lnTo>
                  <a:lnTo>
                    <a:pt x="579" y="1354"/>
                  </a:lnTo>
                  <a:lnTo>
                    <a:pt x="587" y="1372"/>
                  </a:lnTo>
                  <a:lnTo>
                    <a:pt x="597" y="1389"/>
                  </a:lnTo>
                  <a:lnTo>
                    <a:pt x="606" y="1406"/>
                  </a:lnTo>
                  <a:lnTo>
                    <a:pt x="616" y="1422"/>
                  </a:lnTo>
                  <a:lnTo>
                    <a:pt x="629" y="1445"/>
                  </a:lnTo>
                  <a:lnTo>
                    <a:pt x="641" y="1465"/>
                  </a:lnTo>
                  <a:lnTo>
                    <a:pt x="653" y="1487"/>
                  </a:lnTo>
                  <a:lnTo>
                    <a:pt x="663" y="1507"/>
                  </a:lnTo>
                  <a:lnTo>
                    <a:pt x="671" y="1525"/>
                  </a:lnTo>
                  <a:lnTo>
                    <a:pt x="678" y="1545"/>
                  </a:lnTo>
                  <a:lnTo>
                    <a:pt x="684" y="1563"/>
                  </a:lnTo>
                  <a:lnTo>
                    <a:pt x="689" y="1581"/>
                  </a:lnTo>
                  <a:lnTo>
                    <a:pt x="694" y="1577"/>
                  </a:lnTo>
                  <a:lnTo>
                    <a:pt x="700" y="1572"/>
                  </a:lnTo>
                  <a:lnTo>
                    <a:pt x="708" y="1568"/>
                  </a:lnTo>
                  <a:lnTo>
                    <a:pt x="714" y="1564"/>
                  </a:lnTo>
                  <a:lnTo>
                    <a:pt x="728" y="1558"/>
                  </a:lnTo>
                  <a:lnTo>
                    <a:pt x="743" y="1554"/>
                  </a:lnTo>
                  <a:lnTo>
                    <a:pt x="760" y="1550"/>
                  </a:lnTo>
                  <a:lnTo>
                    <a:pt x="777" y="1548"/>
                  </a:lnTo>
                  <a:lnTo>
                    <a:pt x="800" y="1546"/>
                  </a:lnTo>
                  <a:lnTo>
                    <a:pt x="826" y="1547"/>
                  </a:lnTo>
                  <a:lnTo>
                    <a:pt x="852" y="1548"/>
                  </a:lnTo>
                  <a:lnTo>
                    <a:pt x="880" y="1549"/>
                  </a:lnTo>
                  <a:lnTo>
                    <a:pt x="907" y="1548"/>
                  </a:lnTo>
                  <a:lnTo>
                    <a:pt x="935" y="1547"/>
                  </a:lnTo>
                  <a:lnTo>
                    <a:pt x="960" y="1546"/>
                  </a:lnTo>
                  <a:lnTo>
                    <a:pt x="982" y="1547"/>
                  </a:lnTo>
                  <a:lnTo>
                    <a:pt x="1000" y="1550"/>
                  </a:lnTo>
                  <a:lnTo>
                    <a:pt x="1017" y="1554"/>
                  </a:lnTo>
                  <a:lnTo>
                    <a:pt x="1033" y="1558"/>
                  </a:lnTo>
                  <a:lnTo>
                    <a:pt x="1048" y="1564"/>
                  </a:lnTo>
                  <a:lnTo>
                    <a:pt x="1055" y="1568"/>
                  </a:lnTo>
                  <a:lnTo>
                    <a:pt x="1061" y="1572"/>
                  </a:lnTo>
                  <a:lnTo>
                    <a:pt x="1067" y="1577"/>
                  </a:lnTo>
                  <a:lnTo>
                    <a:pt x="1073" y="1581"/>
                  </a:lnTo>
                  <a:lnTo>
                    <a:pt x="1078" y="1563"/>
                  </a:lnTo>
                  <a:lnTo>
                    <a:pt x="1084" y="1545"/>
                  </a:lnTo>
                  <a:lnTo>
                    <a:pt x="1091" y="1525"/>
                  </a:lnTo>
                  <a:lnTo>
                    <a:pt x="1099" y="1507"/>
                  </a:lnTo>
                  <a:lnTo>
                    <a:pt x="1110" y="1487"/>
                  </a:lnTo>
                  <a:lnTo>
                    <a:pt x="1121" y="1465"/>
                  </a:lnTo>
                  <a:lnTo>
                    <a:pt x="1133" y="1445"/>
                  </a:lnTo>
                  <a:lnTo>
                    <a:pt x="1146" y="1422"/>
                  </a:lnTo>
                  <a:lnTo>
                    <a:pt x="1156" y="1406"/>
                  </a:lnTo>
                  <a:lnTo>
                    <a:pt x="1166" y="1389"/>
                  </a:lnTo>
                  <a:lnTo>
                    <a:pt x="1175" y="1372"/>
                  </a:lnTo>
                  <a:lnTo>
                    <a:pt x="1183" y="1354"/>
                  </a:lnTo>
                  <a:lnTo>
                    <a:pt x="1191" y="1333"/>
                  </a:lnTo>
                  <a:lnTo>
                    <a:pt x="1198" y="1311"/>
                  </a:lnTo>
                  <a:lnTo>
                    <a:pt x="1204" y="1290"/>
                  </a:lnTo>
                  <a:lnTo>
                    <a:pt x="1208" y="1269"/>
                  </a:lnTo>
                  <a:lnTo>
                    <a:pt x="1212" y="1246"/>
                  </a:lnTo>
                  <a:lnTo>
                    <a:pt x="1215" y="1224"/>
                  </a:lnTo>
                  <a:lnTo>
                    <a:pt x="1219" y="1201"/>
                  </a:lnTo>
                  <a:lnTo>
                    <a:pt x="1222" y="1180"/>
                  </a:lnTo>
                  <a:close/>
                  <a:moveTo>
                    <a:pt x="1537" y="1181"/>
                  </a:moveTo>
                  <a:lnTo>
                    <a:pt x="1521" y="1190"/>
                  </a:lnTo>
                  <a:lnTo>
                    <a:pt x="1506" y="1198"/>
                  </a:lnTo>
                  <a:lnTo>
                    <a:pt x="1489" y="1204"/>
                  </a:lnTo>
                  <a:lnTo>
                    <a:pt x="1475" y="1209"/>
                  </a:lnTo>
                  <a:lnTo>
                    <a:pt x="1461" y="1213"/>
                  </a:lnTo>
                  <a:lnTo>
                    <a:pt x="1447" y="1216"/>
                  </a:lnTo>
                  <a:lnTo>
                    <a:pt x="1432" y="1218"/>
                  </a:lnTo>
                  <a:lnTo>
                    <a:pt x="1419" y="1218"/>
                  </a:lnTo>
                  <a:lnTo>
                    <a:pt x="1405" y="1219"/>
                  </a:lnTo>
                  <a:lnTo>
                    <a:pt x="1392" y="1218"/>
                  </a:lnTo>
                  <a:lnTo>
                    <a:pt x="1378" y="1217"/>
                  </a:lnTo>
                  <a:lnTo>
                    <a:pt x="1365" y="1215"/>
                  </a:lnTo>
                  <a:lnTo>
                    <a:pt x="1337" y="1210"/>
                  </a:lnTo>
                  <a:lnTo>
                    <a:pt x="1308" y="1203"/>
                  </a:lnTo>
                  <a:lnTo>
                    <a:pt x="1290" y="1200"/>
                  </a:lnTo>
                  <a:lnTo>
                    <a:pt x="1270" y="1196"/>
                  </a:lnTo>
                  <a:lnTo>
                    <a:pt x="1250" y="1192"/>
                  </a:lnTo>
                  <a:lnTo>
                    <a:pt x="1229" y="1189"/>
                  </a:lnTo>
                  <a:lnTo>
                    <a:pt x="1217" y="1276"/>
                  </a:lnTo>
                  <a:lnTo>
                    <a:pt x="1244" y="1279"/>
                  </a:lnTo>
                  <a:lnTo>
                    <a:pt x="1271" y="1280"/>
                  </a:lnTo>
                  <a:lnTo>
                    <a:pt x="1298" y="1281"/>
                  </a:lnTo>
                  <a:lnTo>
                    <a:pt x="1323" y="1281"/>
                  </a:lnTo>
                  <a:lnTo>
                    <a:pt x="1348" y="1280"/>
                  </a:lnTo>
                  <a:lnTo>
                    <a:pt x="1371" y="1278"/>
                  </a:lnTo>
                  <a:lnTo>
                    <a:pt x="1395" y="1274"/>
                  </a:lnTo>
                  <a:lnTo>
                    <a:pt x="1416" y="1270"/>
                  </a:lnTo>
                  <a:lnTo>
                    <a:pt x="1435" y="1264"/>
                  </a:lnTo>
                  <a:lnTo>
                    <a:pt x="1453" y="1256"/>
                  </a:lnTo>
                  <a:lnTo>
                    <a:pt x="1470" y="1248"/>
                  </a:lnTo>
                  <a:lnTo>
                    <a:pt x="1485" y="1238"/>
                  </a:lnTo>
                  <a:lnTo>
                    <a:pt x="1501" y="1226"/>
                  </a:lnTo>
                  <a:lnTo>
                    <a:pt x="1514" y="1213"/>
                  </a:lnTo>
                  <a:lnTo>
                    <a:pt x="1526" y="1198"/>
                  </a:lnTo>
                  <a:lnTo>
                    <a:pt x="1537" y="1181"/>
                  </a:lnTo>
                  <a:close/>
                  <a:moveTo>
                    <a:pt x="546" y="1276"/>
                  </a:moveTo>
                  <a:lnTo>
                    <a:pt x="533" y="1189"/>
                  </a:lnTo>
                  <a:lnTo>
                    <a:pt x="512" y="1192"/>
                  </a:lnTo>
                  <a:lnTo>
                    <a:pt x="492" y="1196"/>
                  </a:lnTo>
                  <a:lnTo>
                    <a:pt x="472" y="1200"/>
                  </a:lnTo>
                  <a:lnTo>
                    <a:pt x="454" y="1203"/>
                  </a:lnTo>
                  <a:lnTo>
                    <a:pt x="426" y="1210"/>
                  </a:lnTo>
                  <a:lnTo>
                    <a:pt x="397" y="1215"/>
                  </a:lnTo>
                  <a:lnTo>
                    <a:pt x="384" y="1217"/>
                  </a:lnTo>
                  <a:lnTo>
                    <a:pt x="371" y="1218"/>
                  </a:lnTo>
                  <a:lnTo>
                    <a:pt x="356" y="1219"/>
                  </a:lnTo>
                  <a:lnTo>
                    <a:pt x="343" y="1218"/>
                  </a:lnTo>
                  <a:lnTo>
                    <a:pt x="330" y="1218"/>
                  </a:lnTo>
                  <a:lnTo>
                    <a:pt x="316" y="1216"/>
                  </a:lnTo>
                  <a:lnTo>
                    <a:pt x="301" y="1213"/>
                  </a:lnTo>
                  <a:lnTo>
                    <a:pt x="287" y="1210"/>
                  </a:lnTo>
                  <a:lnTo>
                    <a:pt x="272" y="1204"/>
                  </a:lnTo>
                  <a:lnTo>
                    <a:pt x="257" y="1198"/>
                  </a:lnTo>
                  <a:lnTo>
                    <a:pt x="241" y="1190"/>
                  </a:lnTo>
                  <a:lnTo>
                    <a:pt x="225" y="1181"/>
                  </a:lnTo>
                  <a:lnTo>
                    <a:pt x="230" y="1190"/>
                  </a:lnTo>
                  <a:lnTo>
                    <a:pt x="236" y="1198"/>
                  </a:lnTo>
                  <a:lnTo>
                    <a:pt x="242" y="1205"/>
                  </a:lnTo>
                  <a:lnTo>
                    <a:pt x="248" y="1213"/>
                  </a:lnTo>
                  <a:lnTo>
                    <a:pt x="262" y="1226"/>
                  </a:lnTo>
                  <a:lnTo>
                    <a:pt x="277" y="1238"/>
                  </a:lnTo>
                  <a:lnTo>
                    <a:pt x="292" y="1248"/>
                  </a:lnTo>
                  <a:lnTo>
                    <a:pt x="309" y="1256"/>
                  </a:lnTo>
                  <a:lnTo>
                    <a:pt x="327" y="1264"/>
                  </a:lnTo>
                  <a:lnTo>
                    <a:pt x="346" y="1270"/>
                  </a:lnTo>
                  <a:lnTo>
                    <a:pt x="367" y="1274"/>
                  </a:lnTo>
                  <a:lnTo>
                    <a:pt x="390" y="1278"/>
                  </a:lnTo>
                  <a:lnTo>
                    <a:pt x="414" y="1280"/>
                  </a:lnTo>
                  <a:lnTo>
                    <a:pt x="439" y="1281"/>
                  </a:lnTo>
                  <a:lnTo>
                    <a:pt x="464" y="1281"/>
                  </a:lnTo>
                  <a:lnTo>
                    <a:pt x="491" y="1280"/>
                  </a:lnTo>
                  <a:lnTo>
                    <a:pt x="518" y="1279"/>
                  </a:lnTo>
                  <a:lnTo>
                    <a:pt x="546" y="1276"/>
                  </a:lnTo>
                  <a:close/>
                  <a:moveTo>
                    <a:pt x="786" y="1424"/>
                  </a:moveTo>
                  <a:lnTo>
                    <a:pt x="793" y="1417"/>
                  </a:lnTo>
                  <a:lnTo>
                    <a:pt x="798" y="1410"/>
                  </a:lnTo>
                  <a:lnTo>
                    <a:pt x="800" y="1406"/>
                  </a:lnTo>
                  <a:lnTo>
                    <a:pt x="801" y="1402"/>
                  </a:lnTo>
                  <a:lnTo>
                    <a:pt x="802" y="1398"/>
                  </a:lnTo>
                  <a:lnTo>
                    <a:pt x="801" y="1394"/>
                  </a:lnTo>
                  <a:lnTo>
                    <a:pt x="800" y="1390"/>
                  </a:lnTo>
                  <a:lnTo>
                    <a:pt x="798" y="1387"/>
                  </a:lnTo>
                  <a:lnTo>
                    <a:pt x="796" y="1383"/>
                  </a:lnTo>
                  <a:lnTo>
                    <a:pt x="793" y="1381"/>
                  </a:lnTo>
                  <a:lnTo>
                    <a:pt x="798" y="1383"/>
                  </a:lnTo>
                  <a:lnTo>
                    <a:pt x="803" y="1386"/>
                  </a:lnTo>
                  <a:lnTo>
                    <a:pt x="806" y="1390"/>
                  </a:lnTo>
                  <a:lnTo>
                    <a:pt x="807" y="1394"/>
                  </a:lnTo>
                  <a:lnTo>
                    <a:pt x="808" y="1399"/>
                  </a:lnTo>
                  <a:lnTo>
                    <a:pt x="807" y="1403"/>
                  </a:lnTo>
                  <a:lnTo>
                    <a:pt x="806" y="1408"/>
                  </a:lnTo>
                  <a:lnTo>
                    <a:pt x="803" y="1413"/>
                  </a:lnTo>
                  <a:lnTo>
                    <a:pt x="799" y="1419"/>
                  </a:lnTo>
                  <a:lnTo>
                    <a:pt x="793" y="1426"/>
                  </a:lnTo>
                  <a:lnTo>
                    <a:pt x="787" y="1430"/>
                  </a:lnTo>
                  <a:lnTo>
                    <a:pt x="781" y="1435"/>
                  </a:lnTo>
                  <a:lnTo>
                    <a:pt x="774" y="1440"/>
                  </a:lnTo>
                  <a:lnTo>
                    <a:pt x="768" y="1447"/>
                  </a:lnTo>
                  <a:lnTo>
                    <a:pt x="762" y="1454"/>
                  </a:lnTo>
                  <a:lnTo>
                    <a:pt x="758" y="1465"/>
                  </a:lnTo>
                  <a:lnTo>
                    <a:pt x="757" y="1457"/>
                  </a:lnTo>
                  <a:lnTo>
                    <a:pt x="759" y="1451"/>
                  </a:lnTo>
                  <a:lnTo>
                    <a:pt x="761" y="1445"/>
                  </a:lnTo>
                  <a:lnTo>
                    <a:pt x="766" y="1440"/>
                  </a:lnTo>
                  <a:lnTo>
                    <a:pt x="776" y="1432"/>
                  </a:lnTo>
                  <a:lnTo>
                    <a:pt x="786" y="1424"/>
                  </a:lnTo>
                  <a:close/>
                  <a:moveTo>
                    <a:pt x="816" y="1394"/>
                  </a:moveTo>
                  <a:lnTo>
                    <a:pt x="816" y="1393"/>
                  </a:lnTo>
                  <a:lnTo>
                    <a:pt x="816" y="1388"/>
                  </a:lnTo>
                  <a:lnTo>
                    <a:pt x="815" y="1382"/>
                  </a:lnTo>
                  <a:lnTo>
                    <a:pt x="814" y="1375"/>
                  </a:lnTo>
                  <a:lnTo>
                    <a:pt x="812" y="1367"/>
                  </a:lnTo>
                  <a:lnTo>
                    <a:pt x="807" y="1359"/>
                  </a:lnTo>
                  <a:lnTo>
                    <a:pt x="802" y="1352"/>
                  </a:lnTo>
                  <a:lnTo>
                    <a:pt x="800" y="1349"/>
                  </a:lnTo>
                  <a:lnTo>
                    <a:pt x="798" y="1346"/>
                  </a:lnTo>
                  <a:lnTo>
                    <a:pt x="797" y="1343"/>
                  </a:lnTo>
                  <a:lnTo>
                    <a:pt x="797" y="1340"/>
                  </a:lnTo>
                  <a:lnTo>
                    <a:pt x="805" y="1349"/>
                  </a:lnTo>
                  <a:lnTo>
                    <a:pt x="816" y="1362"/>
                  </a:lnTo>
                  <a:lnTo>
                    <a:pt x="819" y="1370"/>
                  </a:lnTo>
                  <a:lnTo>
                    <a:pt x="822" y="1377"/>
                  </a:lnTo>
                  <a:lnTo>
                    <a:pt x="822" y="1381"/>
                  </a:lnTo>
                  <a:lnTo>
                    <a:pt x="821" y="1385"/>
                  </a:lnTo>
                  <a:lnTo>
                    <a:pt x="818" y="1389"/>
                  </a:lnTo>
                  <a:lnTo>
                    <a:pt x="816" y="1394"/>
                  </a:lnTo>
                  <a:close/>
                  <a:moveTo>
                    <a:pt x="965" y="1340"/>
                  </a:moveTo>
                  <a:lnTo>
                    <a:pt x="964" y="1345"/>
                  </a:lnTo>
                  <a:lnTo>
                    <a:pt x="963" y="1350"/>
                  </a:lnTo>
                  <a:lnTo>
                    <a:pt x="960" y="1354"/>
                  </a:lnTo>
                  <a:lnTo>
                    <a:pt x="958" y="1359"/>
                  </a:lnTo>
                  <a:lnTo>
                    <a:pt x="952" y="1367"/>
                  </a:lnTo>
                  <a:lnTo>
                    <a:pt x="948" y="1377"/>
                  </a:lnTo>
                  <a:lnTo>
                    <a:pt x="946" y="1385"/>
                  </a:lnTo>
                  <a:lnTo>
                    <a:pt x="946" y="1394"/>
                  </a:lnTo>
                  <a:lnTo>
                    <a:pt x="944" y="1393"/>
                  </a:lnTo>
                  <a:lnTo>
                    <a:pt x="943" y="1391"/>
                  </a:lnTo>
                  <a:lnTo>
                    <a:pt x="942" y="1389"/>
                  </a:lnTo>
                  <a:lnTo>
                    <a:pt x="941" y="1386"/>
                  </a:lnTo>
                  <a:lnTo>
                    <a:pt x="941" y="1381"/>
                  </a:lnTo>
                  <a:lnTo>
                    <a:pt x="942" y="1375"/>
                  </a:lnTo>
                  <a:lnTo>
                    <a:pt x="944" y="1370"/>
                  </a:lnTo>
                  <a:lnTo>
                    <a:pt x="947" y="1364"/>
                  </a:lnTo>
                  <a:lnTo>
                    <a:pt x="950" y="1359"/>
                  </a:lnTo>
                  <a:lnTo>
                    <a:pt x="954" y="1354"/>
                  </a:lnTo>
                  <a:lnTo>
                    <a:pt x="960" y="1347"/>
                  </a:lnTo>
                  <a:lnTo>
                    <a:pt x="965" y="1340"/>
                  </a:lnTo>
                  <a:close/>
                  <a:moveTo>
                    <a:pt x="1004" y="1465"/>
                  </a:moveTo>
                  <a:lnTo>
                    <a:pt x="1002" y="1459"/>
                  </a:lnTo>
                  <a:lnTo>
                    <a:pt x="999" y="1453"/>
                  </a:lnTo>
                  <a:lnTo>
                    <a:pt x="996" y="1447"/>
                  </a:lnTo>
                  <a:lnTo>
                    <a:pt x="992" y="1442"/>
                  </a:lnTo>
                  <a:lnTo>
                    <a:pt x="991" y="1441"/>
                  </a:lnTo>
                  <a:lnTo>
                    <a:pt x="988" y="1440"/>
                  </a:lnTo>
                  <a:lnTo>
                    <a:pt x="981" y="1435"/>
                  </a:lnTo>
                  <a:lnTo>
                    <a:pt x="974" y="1430"/>
                  </a:lnTo>
                  <a:lnTo>
                    <a:pt x="967" y="1425"/>
                  </a:lnTo>
                  <a:lnTo>
                    <a:pt x="961" y="1417"/>
                  </a:lnTo>
                  <a:lnTo>
                    <a:pt x="958" y="1413"/>
                  </a:lnTo>
                  <a:lnTo>
                    <a:pt x="956" y="1407"/>
                  </a:lnTo>
                  <a:lnTo>
                    <a:pt x="955" y="1402"/>
                  </a:lnTo>
                  <a:lnTo>
                    <a:pt x="955" y="1397"/>
                  </a:lnTo>
                  <a:lnTo>
                    <a:pt x="956" y="1392"/>
                  </a:lnTo>
                  <a:lnTo>
                    <a:pt x="959" y="1387"/>
                  </a:lnTo>
                  <a:lnTo>
                    <a:pt x="963" y="1384"/>
                  </a:lnTo>
                  <a:lnTo>
                    <a:pt x="969" y="1381"/>
                  </a:lnTo>
                  <a:lnTo>
                    <a:pt x="966" y="1385"/>
                  </a:lnTo>
                  <a:lnTo>
                    <a:pt x="964" y="1389"/>
                  </a:lnTo>
                  <a:lnTo>
                    <a:pt x="962" y="1394"/>
                  </a:lnTo>
                  <a:lnTo>
                    <a:pt x="961" y="1398"/>
                  </a:lnTo>
                  <a:lnTo>
                    <a:pt x="961" y="1403"/>
                  </a:lnTo>
                  <a:lnTo>
                    <a:pt x="962" y="1407"/>
                  </a:lnTo>
                  <a:lnTo>
                    <a:pt x="964" y="1412"/>
                  </a:lnTo>
                  <a:lnTo>
                    <a:pt x="968" y="1416"/>
                  </a:lnTo>
                  <a:lnTo>
                    <a:pt x="982" y="1428"/>
                  </a:lnTo>
                  <a:lnTo>
                    <a:pt x="997" y="1438"/>
                  </a:lnTo>
                  <a:lnTo>
                    <a:pt x="1001" y="1443"/>
                  </a:lnTo>
                  <a:lnTo>
                    <a:pt x="1003" y="1450"/>
                  </a:lnTo>
                  <a:lnTo>
                    <a:pt x="1004" y="1458"/>
                  </a:lnTo>
                  <a:lnTo>
                    <a:pt x="1004" y="1465"/>
                  </a:lnTo>
                  <a:close/>
                  <a:moveTo>
                    <a:pt x="1187" y="1038"/>
                  </a:moveTo>
                  <a:lnTo>
                    <a:pt x="1196" y="1056"/>
                  </a:lnTo>
                  <a:lnTo>
                    <a:pt x="1203" y="1070"/>
                  </a:lnTo>
                  <a:lnTo>
                    <a:pt x="1211" y="1083"/>
                  </a:lnTo>
                  <a:lnTo>
                    <a:pt x="1220" y="1093"/>
                  </a:lnTo>
                  <a:lnTo>
                    <a:pt x="1227" y="1102"/>
                  </a:lnTo>
                  <a:lnTo>
                    <a:pt x="1235" y="1108"/>
                  </a:lnTo>
                  <a:lnTo>
                    <a:pt x="1239" y="1111"/>
                  </a:lnTo>
                  <a:lnTo>
                    <a:pt x="1243" y="1113"/>
                  </a:lnTo>
                  <a:lnTo>
                    <a:pt x="1247" y="1114"/>
                  </a:lnTo>
                  <a:lnTo>
                    <a:pt x="1252" y="1115"/>
                  </a:lnTo>
                  <a:lnTo>
                    <a:pt x="1259" y="1116"/>
                  </a:lnTo>
                  <a:lnTo>
                    <a:pt x="1267" y="1115"/>
                  </a:lnTo>
                  <a:lnTo>
                    <a:pt x="1276" y="1113"/>
                  </a:lnTo>
                  <a:lnTo>
                    <a:pt x="1284" y="1110"/>
                  </a:lnTo>
                  <a:lnTo>
                    <a:pt x="1294" y="1106"/>
                  </a:lnTo>
                  <a:lnTo>
                    <a:pt x="1304" y="1100"/>
                  </a:lnTo>
                  <a:lnTo>
                    <a:pt x="1315" y="1094"/>
                  </a:lnTo>
                  <a:lnTo>
                    <a:pt x="1327" y="1087"/>
                  </a:lnTo>
                  <a:lnTo>
                    <a:pt x="1345" y="1076"/>
                  </a:lnTo>
                  <a:lnTo>
                    <a:pt x="1361" y="1065"/>
                  </a:lnTo>
                  <a:lnTo>
                    <a:pt x="1375" y="1053"/>
                  </a:lnTo>
                  <a:lnTo>
                    <a:pt x="1390" y="1040"/>
                  </a:lnTo>
                  <a:lnTo>
                    <a:pt x="1404" y="1024"/>
                  </a:lnTo>
                  <a:lnTo>
                    <a:pt x="1418" y="1007"/>
                  </a:lnTo>
                  <a:lnTo>
                    <a:pt x="1429" y="989"/>
                  </a:lnTo>
                  <a:lnTo>
                    <a:pt x="1440" y="970"/>
                  </a:lnTo>
                  <a:lnTo>
                    <a:pt x="1450" y="951"/>
                  </a:lnTo>
                  <a:lnTo>
                    <a:pt x="1458" y="930"/>
                  </a:lnTo>
                  <a:lnTo>
                    <a:pt x="1465" y="909"/>
                  </a:lnTo>
                  <a:lnTo>
                    <a:pt x="1471" y="888"/>
                  </a:lnTo>
                  <a:lnTo>
                    <a:pt x="1475" y="865"/>
                  </a:lnTo>
                  <a:lnTo>
                    <a:pt x="1479" y="843"/>
                  </a:lnTo>
                  <a:lnTo>
                    <a:pt x="1482" y="819"/>
                  </a:lnTo>
                  <a:lnTo>
                    <a:pt x="1484" y="796"/>
                  </a:lnTo>
                  <a:lnTo>
                    <a:pt x="1485" y="772"/>
                  </a:lnTo>
                  <a:lnTo>
                    <a:pt x="1485" y="749"/>
                  </a:lnTo>
                  <a:lnTo>
                    <a:pt x="1485" y="726"/>
                  </a:lnTo>
                  <a:lnTo>
                    <a:pt x="1484" y="702"/>
                  </a:lnTo>
                  <a:lnTo>
                    <a:pt x="1481" y="672"/>
                  </a:lnTo>
                  <a:lnTo>
                    <a:pt x="1477" y="640"/>
                  </a:lnTo>
                  <a:lnTo>
                    <a:pt x="1472" y="607"/>
                  </a:lnTo>
                  <a:lnTo>
                    <a:pt x="1466" y="576"/>
                  </a:lnTo>
                  <a:lnTo>
                    <a:pt x="1461" y="548"/>
                  </a:lnTo>
                  <a:lnTo>
                    <a:pt x="1456" y="522"/>
                  </a:lnTo>
                  <a:lnTo>
                    <a:pt x="1452" y="494"/>
                  </a:lnTo>
                  <a:lnTo>
                    <a:pt x="1449" y="467"/>
                  </a:lnTo>
                  <a:lnTo>
                    <a:pt x="1447" y="440"/>
                  </a:lnTo>
                  <a:lnTo>
                    <a:pt x="1446" y="414"/>
                  </a:lnTo>
                  <a:lnTo>
                    <a:pt x="1447" y="400"/>
                  </a:lnTo>
                  <a:lnTo>
                    <a:pt x="1448" y="387"/>
                  </a:lnTo>
                  <a:lnTo>
                    <a:pt x="1449" y="374"/>
                  </a:lnTo>
                  <a:lnTo>
                    <a:pt x="1452" y="362"/>
                  </a:lnTo>
                  <a:lnTo>
                    <a:pt x="1452" y="361"/>
                  </a:lnTo>
                  <a:lnTo>
                    <a:pt x="1455" y="347"/>
                  </a:lnTo>
                  <a:lnTo>
                    <a:pt x="1458" y="336"/>
                  </a:lnTo>
                  <a:lnTo>
                    <a:pt x="1462" y="324"/>
                  </a:lnTo>
                  <a:lnTo>
                    <a:pt x="1467" y="314"/>
                  </a:lnTo>
                  <a:lnTo>
                    <a:pt x="1472" y="303"/>
                  </a:lnTo>
                  <a:lnTo>
                    <a:pt x="1478" y="293"/>
                  </a:lnTo>
                  <a:lnTo>
                    <a:pt x="1484" y="284"/>
                  </a:lnTo>
                  <a:lnTo>
                    <a:pt x="1491" y="275"/>
                  </a:lnTo>
                  <a:lnTo>
                    <a:pt x="1498" y="267"/>
                  </a:lnTo>
                  <a:lnTo>
                    <a:pt x="1507" y="259"/>
                  </a:lnTo>
                  <a:lnTo>
                    <a:pt x="1516" y="252"/>
                  </a:lnTo>
                  <a:lnTo>
                    <a:pt x="1525" y="246"/>
                  </a:lnTo>
                  <a:lnTo>
                    <a:pt x="1534" y="238"/>
                  </a:lnTo>
                  <a:lnTo>
                    <a:pt x="1544" y="233"/>
                  </a:lnTo>
                  <a:lnTo>
                    <a:pt x="1556" y="228"/>
                  </a:lnTo>
                  <a:lnTo>
                    <a:pt x="1567" y="223"/>
                  </a:lnTo>
                  <a:lnTo>
                    <a:pt x="1575" y="219"/>
                  </a:lnTo>
                  <a:lnTo>
                    <a:pt x="1582" y="215"/>
                  </a:lnTo>
                  <a:lnTo>
                    <a:pt x="1586" y="211"/>
                  </a:lnTo>
                  <a:lnTo>
                    <a:pt x="1589" y="207"/>
                  </a:lnTo>
                  <a:lnTo>
                    <a:pt x="1590" y="203"/>
                  </a:lnTo>
                  <a:lnTo>
                    <a:pt x="1590" y="201"/>
                  </a:lnTo>
                  <a:lnTo>
                    <a:pt x="1588" y="198"/>
                  </a:lnTo>
                  <a:lnTo>
                    <a:pt x="1586" y="195"/>
                  </a:lnTo>
                  <a:lnTo>
                    <a:pt x="1581" y="192"/>
                  </a:lnTo>
                  <a:lnTo>
                    <a:pt x="1574" y="190"/>
                  </a:lnTo>
                  <a:lnTo>
                    <a:pt x="1566" y="189"/>
                  </a:lnTo>
                  <a:lnTo>
                    <a:pt x="1558" y="189"/>
                  </a:lnTo>
                  <a:lnTo>
                    <a:pt x="1536" y="192"/>
                  </a:lnTo>
                  <a:lnTo>
                    <a:pt x="1515" y="197"/>
                  </a:lnTo>
                  <a:lnTo>
                    <a:pt x="1495" y="202"/>
                  </a:lnTo>
                  <a:lnTo>
                    <a:pt x="1477" y="209"/>
                  </a:lnTo>
                  <a:lnTo>
                    <a:pt x="1461" y="217"/>
                  </a:lnTo>
                  <a:lnTo>
                    <a:pt x="1445" y="226"/>
                  </a:lnTo>
                  <a:lnTo>
                    <a:pt x="1430" y="236"/>
                  </a:lnTo>
                  <a:lnTo>
                    <a:pt x="1416" y="248"/>
                  </a:lnTo>
                  <a:lnTo>
                    <a:pt x="1404" y="260"/>
                  </a:lnTo>
                  <a:lnTo>
                    <a:pt x="1392" y="273"/>
                  </a:lnTo>
                  <a:lnTo>
                    <a:pt x="1381" y="287"/>
                  </a:lnTo>
                  <a:lnTo>
                    <a:pt x="1372" y="302"/>
                  </a:lnTo>
                  <a:lnTo>
                    <a:pt x="1363" y="318"/>
                  </a:lnTo>
                  <a:lnTo>
                    <a:pt x="1356" y="333"/>
                  </a:lnTo>
                  <a:lnTo>
                    <a:pt x="1349" y="351"/>
                  </a:lnTo>
                  <a:lnTo>
                    <a:pt x="1344" y="368"/>
                  </a:lnTo>
                  <a:lnTo>
                    <a:pt x="1340" y="382"/>
                  </a:lnTo>
                  <a:lnTo>
                    <a:pt x="1337" y="397"/>
                  </a:lnTo>
                  <a:lnTo>
                    <a:pt x="1334" y="412"/>
                  </a:lnTo>
                  <a:lnTo>
                    <a:pt x="1332" y="427"/>
                  </a:lnTo>
                  <a:lnTo>
                    <a:pt x="1330" y="442"/>
                  </a:lnTo>
                  <a:lnTo>
                    <a:pt x="1328" y="459"/>
                  </a:lnTo>
                  <a:lnTo>
                    <a:pt x="1328" y="474"/>
                  </a:lnTo>
                  <a:lnTo>
                    <a:pt x="1327" y="490"/>
                  </a:lnTo>
                  <a:lnTo>
                    <a:pt x="1327" y="491"/>
                  </a:lnTo>
                  <a:lnTo>
                    <a:pt x="1327" y="493"/>
                  </a:lnTo>
                  <a:lnTo>
                    <a:pt x="1328" y="515"/>
                  </a:lnTo>
                  <a:lnTo>
                    <a:pt x="1330" y="537"/>
                  </a:lnTo>
                  <a:lnTo>
                    <a:pt x="1332" y="559"/>
                  </a:lnTo>
                  <a:lnTo>
                    <a:pt x="1334" y="581"/>
                  </a:lnTo>
                  <a:lnTo>
                    <a:pt x="1337" y="614"/>
                  </a:lnTo>
                  <a:lnTo>
                    <a:pt x="1339" y="648"/>
                  </a:lnTo>
                  <a:lnTo>
                    <a:pt x="1339" y="664"/>
                  </a:lnTo>
                  <a:lnTo>
                    <a:pt x="1339" y="681"/>
                  </a:lnTo>
                  <a:lnTo>
                    <a:pt x="1339" y="697"/>
                  </a:lnTo>
                  <a:lnTo>
                    <a:pt x="1338" y="713"/>
                  </a:lnTo>
                  <a:lnTo>
                    <a:pt x="1336" y="730"/>
                  </a:lnTo>
                  <a:lnTo>
                    <a:pt x="1333" y="746"/>
                  </a:lnTo>
                  <a:lnTo>
                    <a:pt x="1330" y="762"/>
                  </a:lnTo>
                  <a:lnTo>
                    <a:pt x="1324" y="779"/>
                  </a:lnTo>
                  <a:lnTo>
                    <a:pt x="1319" y="795"/>
                  </a:lnTo>
                  <a:lnTo>
                    <a:pt x="1312" y="811"/>
                  </a:lnTo>
                  <a:lnTo>
                    <a:pt x="1304" y="827"/>
                  </a:lnTo>
                  <a:lnTo>
                    <a:pt x="1295" y="844"/>
                  </a:lnTo>
                  <a:lnTo>
                    <a:pt x="1284" y="859"/>
                  </a:lnTo>
                  <a:lnTo>
                    <a:pt x="1271" y="874"/>
                  </a:lnTo>
                  <a:lnTo>
                    <a:pt x="1258" y="890"/>
                  </a:lnTo>
                  <a:lnTo>
                    <a:pt x="1244" y="904"/>
                  </a:lnTo>
                  <a:lnTo>
                    <a:pt x="1205" y="934"/>
                  </a:lnTo>
                  <a:lnTo>
                    <a:pt x="1179" y="958"/>
                  </a:lnTo>
                  <a:lnTo>
                    <a:pt x="1175" y="965"/>
                  </a:lnTo>
                  <a:lnTo>
                    <a:pt x="1172" y="972"/>
                  </a:lnTo>
                  <a:lnTo>
                    <a:pt x="1170" y="979"/>
                  </a:lnTo>
                  <a:lnTo>
                    <a:pt x="1170" y="988"/>
                  </a:lnTo>
                  <a:lnTo>
                    <a:pt x="1172" y="999"/>
                  </a:lnTo>
                  <a:lnTo>
                    <a:pt x="1175" y="1010"/>
                  </a:lnTo>
                  <a:lnTo>
                    <a:pt x="1180" y="1024"/>
                  </a:lnTo>
                  <a:lnTo>
                    <a:pt x="1187" y="1038"/>
                  </a:lnTo>
                  <a:close/>
                  <a:moveTo>
                    <a:pt x="575" y="1038"/>
                  </a:moveTo>
                  <a:lnTo>
                    <a:pt x="581" y="1025"/>
                  </a:lnTo>
                  <a:lnTo>
                    <a:pt x="586" y="1013"/>
                  </a:lnTo>
                  <a:lnTo>
                    <a:pt x="589" y="1002"/>
                  </a:lnTo>
                  <a:lnTo>
                    <a:pt x="591" y="992"/>
                  </a:lnTo>
                  <a:lnTo>
                    <a:pt x="592" y="983"/>
                  </a:lnTo>
                  <a:lnTo>
                    <a:pt x="591" y="976"/>
                  </a:lnTo>
                  <a:lnTo>
                    <a:pt x="589" y="969"/>
                  </a:lnTo>
                  <a:lnTo>
                    <a:pt x="586" y="963"/>
                  </a:lnTo>
                  <a:lnTo>
                    <a:pt x="582" y="956"/>
                  </a:lnTo>
                  <a:lnTo>
                    <a:pt x="575" y="950"/>
                  </a:lnTo>
                  <a:lnTo>
                    <a:pt x="568" y="944"/>
                  </a:lnTo>
                  <a:lnTo>
                    <a:pt x="560" y="936"/>
                  </a:lnTo>
                  <a:lnTo>
                    <a:pt x="541" y="922"/>
                  </a:lnTo>
                  <a:lnTo>
                    <a:pt x="518" y="904"/>
                  </a:lnTo>
                  <a:lnTo>
                    <a:pt x="504" y="890"/>
                  </a:lnTo>
                  <a:lnTo>
                    <a:pt x="491" y="874"/>
                  </a:lnTo>
                  <a:lnTo>
                    <a:pt x="478" y="859"/>
                  </a:lnTo>
                  <a:lnTo>
                    <a:pt x="467" y="844"/>
                  </a:lnTo>
                  <a:lnTo>
                    <a:pt x="458" y="827"/>
                  </a:lnTo>
                  <a:lnTo>
                    <a:pt x="450" y="811"/>
                  </a:lnTo>
                  <a:lnTo>
                    <a:pt x="443" y="795"/>
                  </a:lnTo>
                  <a:lnTo>
                    <a:pt x="438" y="779"/>
                  </a:lnTo>
                  <a:lnTo>
                    <a:pt x="433" y="762"/>
                  </a:lnTo>
                  <a:lnTo>
                    <a:pt x="430" y="746"/>
                  </a:lnTo>
                  <a:lnTo>
                    <a:pt x="427" y="730"/>
                  </a:lnTo>
                  <a:lnTo>
                    <a:pt x="425" y="713"/>
                  </a:lnTo>
                  <a:lnTo>
                    <a:pt x="423" y="697"/>
                  </a:lnTo>
                  <a:lnTo>
                    <a:pt x="423" y="681"/>
                  </a:lnTo>
                  <a:lnTo>
                    <a:pt x="423" y="664"/>
                  </a:lnTo>
                  <a:lnTo>
                    <a:pt x="423" y="648"/>
                  </a:lnTo>
                  <a:lnTo>
                    <a:pt x="426" y="614"/>
                  </a:lnTo>
                  <a:lnTo>
                    <a:pt x="429" y="581"/>
                  </a:lnTo>
                  <a:lnTo>
                    <a:pt x="431" y="559"/>
                  </a:lnTo>
                  <a:lnTo>
                    <a:pt x="432" y="537"/>
                  </a:lnTo>
                  <a:lnTo>
                    <a:pt x="434" y="515"/>
                  </a:lnTo>
                  <a:lnTo>
                    <a:pt x="434" y="493"/>
                  </a:lnTo>
                  <a:lnTo>
                    <a:pt x="434" y="473"/>
                  </a:lnTo>
                  <a:lnTo>
                    <a:pt x="433" y="452"/>
                  </a:lnTo>
                  <a:lnTo>
                    <a:pt x="432" y="433"/>
                  </a:lnTo>
                  <a:lnTo>
                    <a:pt x="429" y="414"/>
                  </a:lnTo>
                  <a:lnTo>
                    <a:pt x="426" y="394"/>
                  </a:lnTo>
                  <a:lnTo>
                    <a:pt x="420" y="376"/>
                  </a:lnTo>
                  <a:lnTo>
                    <a:pt x="415" y="358"/>
                  </a:lnTo>
                  <a:lnTo>
                    <a:pt x="409" y="340"/>
                  </a:lnTo>
                  <a:lnTo>
                    <a:pt x="402" y="324"/>
                  </a:lnTo>
                  <a:lnTo>
                    <a:pt x="394" y="308"/>
                  </a:lnTo>
                  <a:lnTo>
                    <a:pt x="385" y="293"/>
                  </a:lnTo>
                  <a:lnTo>
                    <a:pt x="375" y="278"/>
                  </a:lnTo>
                  <a:lnTo>
                    <a:pt x="363" y="265"/>
                  </a:lnTo>
                  <a:lnTo>
                    <a:pt x="351" y="253"/>
                  </a:lnTo>
                  <a:lnTo>
                    <a:pt x="338" y="240"/>
                  </a:lnTo>
                  <a:lnTo>
                    <a:pt x="324" y="230"/>
                  </a:lnTo>
                  <a:lnTo>
                    <a:pt x="312" y="222"/>
                  </a:lnTo>
                  <a:lnTo>
                    <a:pt x="299" y="216"/>
                  </a:lnTo>
                  <a:lnTo>
                    <a:pt x="285" y="209"/>
                  </a:lnTo>
                  <a:lnTo>
                    <a:pt x="272" y="204"/>
                  </a:lnTo>
                  <a:lnTo>
                    <a:pt x="257" y="199"/>
                  </a:lnTo>
                  <a:lnTo>
                    <a:pt x="241" y="195"/>
                  </a:lnTo>
                  <a:lnTo>
                    <a:pt x="225" y="192"/>
                  </a:lnTo>
                  <a:lnTo>
                    <a:pt x="208" y="190"/>
                  </a:lnTo>
                  <a:lnTo>
                    <a:pt x="206" y="189"/>
                  </a:lnTo>
                  <a:lnTo>
                    <a:pt x="205" y="189"/>
                  </a:lnTo>
                  <a:lnTo>
                    <a:pt x="195" y="189"/>
                  </a:lnTo>
                  <a:lnTo>
                    <a:pt x="188" y="190"/>
                  </a:lnTo>
                  <a:lnTo>
                    <a:pt x="181" y="192"/>
                  </a:lnTo>
                  <a:lnTo>
                    <a:pt x="176" y="195"/>
                  </a:lnTo>
                  <a:lnTo>
                    <a:pt x="174" y="198"/>
                  </a:lnTo>
                  <a:lnTo>
                    <a:pt x="172" y="201"/>
                  </a:lnTo>
                  <a:lnTo>
                    <a:pt x="172" y="203"/>
                  </a:lnTo>
                  <a:lnTo>
                    <a:pt x="173" y="207"/>
                  </a:lnTo>
                  <a:lnTo>
                    <a:pt x="175" y="211"/>
                  </a:lnTo>
                  <a:lnTo>
                    <a:pt x="180" y="215"/>
                  </a:lnTo>
                  <a:lnTo>
                    <a:pt x="187" y="219"/>
                  </a:lnTo>
                  <a:lnTo>
                    <a:pt x="195" y="223"/>
                  </a:lnTo>
                  <a:lnTo>
                    <a:pt x="207" y="228"/>
                  </a:lnTo>
                  <a:lnTo>
                    <a:pt x="218" y="233"/>
                  </a:lnTo>
                  <a:lnTo>
                    <a:pt x="228" y="238"/>
                  </a:lnTo>
                  <a:lnTo>
                    <a:pt x="237" y="246"/>
                  </a:lnTo>
                  <a:lnTo>
                    <a:pt x="246" y="252"/>
                  </a:lnTo>
                  <a:lnTo>
                    <a:pt x="256" y="259"/>
                  </a:lnTo>
                  <a:lnTo>
                    <a:pt x="264" y="267"/>
                  </a:lnTo>
                  <a:lnTo>
                    <a:pt x="271" y="275"/>
                  </a:lnTo>
                  <a:lnTo>
                    <a:pt x="278" y="284"/>
                  </a:lnTo>
                  <a:lnTo>
                    <a:pt x="284" y="293"/>
                  </a:lnTo>
                  <a:lnTo>
                    <a:pt x="290" y="303"/>
                  </a:lnTo>
                  <a:lnTo>
                    <a:pt x="295" y="314"/>
                  </a:lnTo>
                  <a:lnTo>
                    <a:pt x="300" y="324"/>
                  </a:lnTo>
                  <a:lnTo>
                    <a:pt x="304" y="336"/>
                  </a:lnTo>
                  <a:lnTo>
                    <a:pt x="307" y="347"/>
                  </a:lnTo>
                  <a:lnTo>
                    <a:pt x="310" y="361"/>
                  </a:lnTo>
                  <a:lnTo>
                    <a:pt x="313" y="374"/>
                  </a:lnTo>
                  <a:lnTo>
                    <a:pt x="315" y="386"/>
                  </a:lnTo>
                  <a:lnTo>
                    <a:pt x="316" y="399"/>
                  </a:lnTo>
                  <a:lnTo>
                    <a:pt x="317" y="413"/>
                  </a:lnTo>
                  <a:lnTo>
                    <a:pt x="316" y="440"/>
                  </a:lnTo>
                  <a:lnTo>
                    <a:pt x="314" y="467"/>
                  </a:lnTo>
                  <a:lnTo>
                    <a:pt x="310" y="494"/>
                  </a:lnTo>
                  <a:lnTo>
                    <a:pt x="306" y="521"/>
                  </a:lnTo>
                  <a:lnTo>
                    <a:pt x="301" y="548"/>
                  </a:lnTo>
                  <a:lnTo>
                    <a:pt x="296" y="576"/>
                  </a:lnTo>
                  <a:lnTo>
                    <a:pt x="290" y="606"/>
                  </a:lnTo>
                  <a:lnTo>
                    <a:pt x="285" y="637"/>
                  </a:lnTo>
                  <a:lnTo>
                    <a:pt x="281" y="667"/>
                  </a:lnTo>
                  <a:lnTo>
                    <a:pt x="278" y="698"/>
                  </a:lnTo>
                  <a:lnTo>
                    <a:pt x="278" y="705"/>
                  </a:lnTo>
                  <a:lnTo>
                    <a:pt x="277" y="713"/>
                  </a:lnTo>
                  <a:lnTo>
                    <a:pt x="277" y="734"/>
                  </a:lnTo>
                  <a:lnTo>
                    <a:pt x="277" y="755"/>
                  </a:lnTo>
                  <a:lnTo>
                    <a:pt x="277" y="776"/>
                  </a:lnTo>
                  <a:lnTo>
                    <a:pt x="278" y="797"/>
                  </a:lnTo>
                  <a:lnTo>
                    <a:pt x="280" y="818"/>
                  </a:lnTo>
                  <a:lnTo>
                    <a:pt x="282" y="839"/>
                  </a:lnTo>
                  <a:lnTo>
                    <a:pt x="286" y="859"/>
                  </a:lnTo>
                  <a:lnTo>
                    <a:pt x="290" y="879"/>
                  </a:lnTo>
                  <a:lnTo>
                    <a:pt x="292" y="890"/>
                  </a:lnTo>
                  <a:lnTo>
                    <a:pt x="295" y="901"/>
                  </a:lnTo>
                  <a:lnTo>
                    <a:pt x="298" y="911"/>
                  </a:lnTo>
                  <a:lnTo>
                    <a:pt x="301" y="921"/>
                  </a:lnTo>
                  <a:lnTo>
                    <a:pt x="306" y="936"/>
                  </a:lnTo>
                  <a:lnTo>
                    <a:pt x="313" y="952"/>
                  </a:lnTo>
                  <a:lnTo>
                    <a:pt x="320" y="966"/>
                  </a:lnTo>
                  <a:lnTo>
                    <a:pt x="327" y="980"/>
                  </a:lnTo>
                  <a:lnTo>
                    <a:pt x="336" y="995"/>
                  </a:lnTo>
                  <a:lnTo>
                    <a:pt x="344" y="1008"/>
                  </a:lnTo>
                  <a:lnTo>
                    <a:pt x="354" y="1020"/>
                  </a:lnTo>
                  <a:lnTo>
                    <a:pt x="364" y="1032"/>
                  </a:lnTo>
                  <a:lnTo>
                    <a:pt x="377" y="1043"/>
                  </a:lnTo>
                  <a:lnTo>
                    <a:pt x="393" y="1056"/>
                  </a:lnTo>
                  <a:lnTo>
                    <a:pt x="409" y="1070"/>
                  </a:lnTo>
                  <a:lnTo>
                    <a:pt x="426" y="1081"/>
                  </a:lnTo>
                  <a:lnTo>
                    <a:pt x="443" y="1090"/>
                  </a:lnTo>
                  <a:lnTo>
                    <a:pt x="458" y="1097"/>
                  </a:lnTo>
                  <a:lnTo>
                    <a:pt x="471" y="1104"/>
                  </a:lnTo>
                  <a:lnTo>
                    <a:pt x="485" y="1108"/>
                  </a:lnTo>
                  <a:lnTo>
                    <a:pt x="496" y="1111"/>
                  </a:lnTo>
                  <a:lnTo>
                    <a:pt x="506" y="1111"/>
                  </a:lnTo>
                  <a:lnTo>
                    <a:pt x="511" y="1111"/>
                  </a:lnTo>
                  <a:lnTo>
                    <a:pt x="516" y="1110"/>
                  </a:lnTo>
                  <a:lnTo>
                    <a:pt x="520" y="1108"/>
                  </a:lnTo>
                  <a:lnTo>
                    <a:pt x="525" y="1106"/>
                  </a:lnTo>
                  <a:lnTo>
                    <a:pt x="531" y="1102"/>
                  </a:lnTo>
                  <a:lnTo>
                    <a:pt x="538" y="1096"/>
                  </a:lnTo>
                  <a:lnTo>
                    <a:pt x="544" y="1090"/>
                  </a:lnTo>
                  <a:lnTo>
                    <a:pt x="549" y="1082"/>
                  </a:lnTo>
                  <a:lnTo>
                    <a:pt x="555" y="1074"/>
                  </a:lnTo>
                  <a:lnTo>
                    <a:pt x="562" y="1064"/>
                  </a:lnTo>
                  <a:lnTo>
                    <a:pt x="568" y="1052"/>
                  </a:lnTo>
                  <a:lnTo>
                    <a:pt x="575" y="1038"/>
                  </a:lnTo>
                  <a:close/>
                  <a:moveTo>
                    <a:pt x="783" y="1444"/>
                  </a:moveTo>
                  <a:lnTo>
                    <a:pt x="784" y="1448"/>
                  </a:lnTo>
                  <a:lnTo>
                    <a:pt x="784" y="1452"/>
                  </a:lnTo>
                  <a:lnTo>
                    <a:pt x="783" y="1455"/>
                  </a:lnTo>
                  <a:lnTo>
                    <a:pt x="782" y="1459"/>
                  </a:lnTo>
                  <a:lnTo>
                    <a:pt x="778" y="1467"/>
                  </a:lnTo>
                  <a:lnTo>
                    <a:pt x="773" y="1473"/>
                  </a:lnTo>
                  <a:lnTo>
                    <a:pt x="760" y="1486"/>
                  </a:lnTo>
                  <a:lnTo>
                    <a:pt x="752" y="1492"/>
                  </a:lnTo>
                  <a:lnTo>
                    <a:pt x="740" y="1503"/>
                  </a:lnTo>
                  <a:lnTo>
                    <a:pt x="729" y="1515"/>
                  </a:lnTo>
                  <a:lnTo>
                    <a:pt x="724" y="1522"/>
                  </a:lnTo>
                  <a:lnTo>
                    <a:pt x="720" y="1531"/>
                  </a:lnTo>
                  <a:lnTo>
                    <a:pt x="716" y="1540"/>
                  </a:lnTo>
                  <a:lnTo>
                    <a:pt x="714" y="1550"/>
                  </a:lnTo>
                  <a:lnTo>
                    <a:pt x="712" y="1545"/>
                  </a:lnTo>
                  <a:lnTo>
                    <a:pt x="711" y="1539"/>
                  </a:lnTo>
                  <a:lnTo>
                    <a:pt x="712" y="1533"/>
                  </a:lnTo>
                  <a:lnTo>
                    <a:pt x="713" y="1527"/>
                  </a:lnTo>
                  <a:lnTo>
                    <a:pt x="715" y="1521"/>
                  </a:lnTo>
                  <a:lnTo>
                    <a:pt x="717" y="1516"/>
                  </a:lnTo>
                  <a:lnTo>
                    <a:pt x="721" y="1512"/>
                  </a:lnTo>
                  <a:lnTo>
                    <a:pt x="724" y="1507"/>
                  </a:lnTo>
                  <a:lnTo>
                    <a:pt x="740" y="1493"/>
                  </a:lnTo>
                  <a:lnTo>
                    <a:pt x="757" y="1480"/>
                  </a:lnTo>
                  <a:lnTo>
                    <a:pt x="766" y="1472"/>
                  </a:lnTo>
                  <a:lnTo>
                    <a:pt x="772" y="1464"/>
                  </a:lnTo>
                  <a:lnTo>
                    <a:pt x="776" y="1460"/>
                  </a:lnTo>
                  <a:lnTo>
                    <a:pt x="778" y="1455"/>
                  </a:lnTo>
                  <a:lnTo>
                    <a:pt x="781" y="1450"/>
                  </a:lnTo>
                  <a:lnTo>
                    <a:pt x="783" y="1444"/>
                  </a:lnTo>
                  <a:close/>
                  <a:moveTo>
                    <a:pt x="1049" y="1550"/>
                  </a:moveTo>
                  <a:lnTo>
                    <a:pt x="1045" y="1540"/>
                  </a:lnTo>
                  <a:lnTo>
                    <a:pt x="1042" y="1531"/>
                  </a:lnTo>
                  <a:lnTo>
                    <a:pt x="1038" y="1522"/>
                  </a:lnTo>
                  <a:lnTo>
                    <a:pt x="1032" y="1516"/>
                  </a:lnTo>
                  <a:lnTo>
                    <a:pt x="1020" y="1504"/>
                  </a:lnTo>
                  <a:lnTo>
                    <a:pt x="1004" y="1490"/>
                  </a:lnTo>
                  <a:lnTo>
                    <a:pt x="992" y="1479"/>
                  </a:lnTo>
                  <a:lnTo>
                    <a:pt x="982" y="1467"/>
                  </a:lnTo>
                  <a:lnTo>
                    <a:pt x="979" y="1462"/>
                  </a:lnTo>
                  <a:lnTo>
                    <a:pt x="977" y="1456"/>
                  </a:lnTo>
                  <a:lnTo>
                    <a:pt x="977" y="1450"/>
                  </a:lnTo>
                  <a:lnTo>
                    <a:pt x="979" y="1444"/>
                  </a:lnTo>
                  <a:lnTo>
                    <a:pt x="981" y="1451"/>
                  </a:lnTo>
                  <a:lnTo>
                    <a:pt x="983" y="1457"/>
                  </a:lnTo>
                  <a:lnTo>
                    <a:pt x="986" y="1463"/>
                  </a:lnTo>
                  <a:lnTo>
                    <a:pt x="991" y="1468"/>
                  </a:lnTo>
                  <a:lnTo>
                    <a:pt x="999" y="1477"/>
                  </a:lnTo>
                  <a:lnTo>
                    <a:pt x="1008" y="1484"/>
                  </a:lnTo>
                  <a:lnTo>
                    <a:pt x="1023" y="1497"/>
                  </a:lnTo>
                  <a:lnTo>
                    <a:pt x="1038" y="1510"/>
                  </a:lnTo>
                  <a:lnTo>
                    <a:pt x="1041" y="1514"/>
                  </a:lnTo>
                  <a:lnTo>
                    <a:pt x="1044" y="1518"/>
                  </a:lnTo>
                  <a:lnTo>
                    <a:pt x="1047" y="1523"/>
                  </a:lnTo>
                  <a:lnTo>
                    <a:pt x="1049" y="1528"/>
                  </a:lnTo>
                  <a:lnTo>
                    <a:pt x="1050" y="1533"/>
                  </a:lnTo>
                  <a:lnTo>
                    <a:pt x="1050" y="1539"/>
                  </a:lnTo>
                  <a:lnTo>
                    <a:pt x="1050" y="1544"/>
                  </a:lnTo>
                  <a:lnTo>
                    <a:pt x="1049" y="1550"/>
                  </a:lnTo>
                  <a:close/>
                  <a:moveTo>
                    <a:pt x="881" y="1063"/>
                  </a:moveTo>
                  <a:lnTo>
                    <a:pt x="875" y="1061"/>
                  </a:lnTo>
                  <a:lnTo>
                    <a:pt x="870" y="1059"/>
                  </a:lnTo>
                  <a:lnTo>
                    <a:pt x="866" y="1056"/>
                  </a:lnTo>
                  <a:lnTo>
                    <a:pt x="862" y="1052"/>
                  </a:lnTo>
                  <a:lnTo>
                    <a:pt x="854" y="1043"/>
                  </a:lnTo>
                  <a:lnTo>
                    <a:pt x="847" y="1033"/>
                  </a:lnTo>
                  <a:lnTo>
                    <a:pt x="839" y="1022"/>
                  </a:lnTo>
                  <a:lnTo>
                    <a:pt x="830" y="1012"/>
                  </a:lnTo>
                  <a:lnTo>
                    <a:pt x="825" y="1008"/>
                  </a:lnTo>
                  <a:lnTo>
                    <a:pt x="818" y="1004"/>
                  </a:lnTo>
                  <a:lnTo>
                    <a:pt x="811" y="1000"/>
                  </a:lnTo>
                  <a:lnTo>
                    <a:pt x="804" y="998"/>
                  </a:lnTo>
                  <a:lnTo>
                    <a:pt x="810" y="997"/>
                  </a:lnTo>
                  <a:lnTo>
                    <a:pt x="816" y="998"/>
                  </a:lnTo>
                  <a:lnTo>
                    <a:pt x="822" y="1000"/>
                  </a:lnTo>
                  <a:lnTo>
                    <a:pt x="827" y="1002"/>
                  </a:lnTo>
                  <a:lnTo>
                    <a:pt x="836" y="1010"/>
                  </a:lnTo>
                  <a:lnTo>
                    <a:pt x="844" y="1020"/>
                  </a:lnTo>
                  <a:lnTo>
                    <a:pt x="852" y="1031"/>
                  </a:lnTo>
                  <a:lnTo>
                    <a:pt x="861" y="1041"/>
                  </a:lnTo>
                  <a:lnTo>
                    <a:pt x="865" y="1046"/>
                  </a:lnTo>
                  <a:lnTo>
                    <a:pt x="870" y="1051"/>
                  </a:lnTo>
                  <a:lnTo>
                    <a:pt x="875" y="1054"/>
                  </a:lnTo>
                  <a:lnTo>
                    <a:pt x="881" y="1056"/>
                  </a:lnTo>
                  <a:lnTo>
                    <a:pt x="885" y="1054"/>
                  </a:lnTo>
                  <a:lnTo>
                    <a:pt x="889" y="1052"/>
                  </a:lnTo>
                  <a:lnTo>
                    <a:pt x="893" y="1049"/>
                  </a:lnTo>
                  <a:lnTo>
                    <a:pt x="896" y="1045"/>
                  </a:lnTo>
                  <a:lnTo>
                    <a:pt x="903" y="1038"/>
                  </a:lnTo>
                  <a:lnTo>
                    <a:pt x="910" y="1029"/>
                  </a:lnTo>
                  <a:lnTo>
                    <a:pt x="915" y="1021"/>
                  </a:lnTo>
                  <a:lnTo>
                    <a:pt x="926" y="1009"/>
                  </a:lnTo>
                  <a:lnTo>
                    <a:pt x="934" y="1003"/>
                  </a:lnTo>
                  <a:lnTo>
                    <a:pt x="941" y="999"/>
                  </a:lnTo>
                  <a:lnTo>
                    <a:pt x="945" y="998"/>
                  </a:lnTo>
                  <a:lnTo>
                    <a:pt x="949" y="997"/>
                  </a:lnTo>
                  <a:lnTo>
                    <a:pt x="953" y="997"/>
                  </a:lnTo>
                  <a:lnTo>
                    <a:pt x="958" y="998"/>
                  </a:lnTo>
                  <a:lnTo>
                    <a:pt x="950" y="1000"/>
                  </a:lnTo>
                  <a:lnTo>
                    <a:pt x="944" y="1004"/>
                  </a:lnTo>
                  <a:lnTo>
                    <a:pt x="938" y="1008"/>
                  </a:lnTo>
                  <a:lnTo>
                    <a:pt x="932" y="1012"/>
                  </a:lnTo>
                  <a:lnTo>
                    <a:pt x="922" y="1022"/>
                  </a:lnTo>
                  <a:lnTo>
                    <a:pt x="914" y="1033"/>
                  </a:lnTo>
                  <a:lnTo>
                    <a:pt x="909" y="1040"/>
                  </a:lnTo>
                  <a:lnTo>
                    <a:pt x="900" y="1050"/>
                  </a:lnTo>
                  <a:lnTo>
                    <a:pt x="895" y="1055"/>
                  </a:lnTo>
                  <a:lnTo>
                    <a:pt x="890" y="1059"/>
                  </a:lnTo>
                  <a:lnTo>
                    <a:pt x="885" y="1062"/>
                  </a:lnTo>
                  <a:lnTo>
                    <a:pt x="881" y="1063"/>
                  </a:lnTo>
                  <a:close/>
                  <a:moveTo>
                    <a:pt x="993" y="1266"/>
                  </a:moveTo>
                  <a:lnTo>
                    <a:pt x="1006" y="1256"/>
                  </a:lnTo>
                  <a:lnTo>
                    <a:pt x="1019" y="1249"/>
                  </a:lnTo>
                  <a:lnTo>
                    <a:pt x="1027" y="1245"/>
                  </a:lnTo>
                  <a:lnTo>
                    <a:pt x="1035" y="1241"/>
                  </a:lnTo>
                  <a:lnTo>
                    <a:pt x="1044" y="1238"/>
                  </a:lnTo>
                  <a:lnTo>
                    <a:pt x="1053" y="1236"/>
                  </a:lnTo>
                  <a:lnTo>
                    <a:pt x="1070" y="1233"/>
                  </a:lnTo>
                  <a:lnTo>
                    <a:pt x="1087" y="1231"/>
                  </a:lnTo>
                  <a:lnTo>
                    <a:pt x="1105" y="1232"/>
                  </a:lnTo>
                  <a:lnTo>
                    <a:pt x="1122" y="1235"/>
                  </a:lnTo>
                  <a:lnTo>
                    <a:pt x="1139" y="1239"/>
                  </a:lnTo>
                  <a:lnTo>
                    <a:pt x="1156" y="1245"/>
                  </a:lnTo>
                  <a:lnTo>
                    <a:pt x="1152" y="1258"/>
                  </a:lnTo>
                  <a:lnTo>
                    <a:pt x="1148" y="1271"/>
                  </a:lnTo>
                  <a:lnTo>
                    <a:pt x="1142" y="1283"/>
                  </a:lnTo>
                  <a:lnTo>
                    <a:pt x="1134" y="1292"/>
                  </a:lnTo>
                  <a:lnTo>
                    <a:pt x="1126" y="1301"/>
                  </a:lnTo>
                  <a:lnTo>
                    <a:pt x="1116" y="1309"/>
                  </a:lnTo>
                  <a:lnTo>
                    <a:pt x="1104" y="1316"/>
                  </a:lnTo>
                  <a:lnTo>
                    <a:pt x="1091" y="1321"/>
                  </a:lnTo>
                  <a:lnTo>
                    <a:pt x="1076" y="1325"/>
                  </a:lnTo>
                  <a:lnTo>
                    <a:pt x="1061" y="1327"/>
                  </a:lnTo>
                  <a:lnTo>
                    <a:pt x="1054" y="1327"/>
                  </a:lnTo>
                  <a:lnTo>
                    <a:pt x="1045" y="1326"/>
                  </a:lnTo>
                  <a:lnTo>
                    <a:pt x="1037" y="1326"/>
                  </a:lnTo>
                  <a:lnTo>
                    <a:pt x="1029" y="1324"/>
                  </a:lnTo>
                  <a:lnTo>
                    <a:pt x="1016" y="1320"/>
                  </a:lnTo>
                  <a:lnTo>
                    <a:pt x="1004" y="1314"/>
                  </a:lnTo>
                  <a:lnTo>
                    <a:pt x="992" y="1308"/>
                  </a:lnTo>
                  <a:lnTo>
                    <a:pt x="979" y="1301"/>
                  </a:lnTo>
                  <a:lnTo>
                    <a:pt x="991" y="1314"/>
                  </a:lnTo>
                  <a:lnTo>
                    <a:pt x="1003" y="1326"/>
                  </a:lnTo>
                  <a:lnTo>
                    <a:pt x="1014" y="1334"/>
                  </a:lnTo>
                  <a:lnTo>
                    <a:pt x="1027" y="1341"/>
                  </a:lnTo>
                  <a:lnTo>
                    <a:pt x="1038" y="1346"/>
                  </a:lnTo>
                  <a:lnTo>
                    <a:pt x="1052" y="1349"/>
                  </a:lnTo>
                  <a:lnTo>
                    <a:pt x="1065" y="1351"/>
                  </a:lnTo>
                  <a:lnTo>
                    <a:pt x="1078" y="1352"/>
                  </a:lnTo>
                  <a:lnTo>
                    <a:pt x="1092" y="1352"/>
                  </a:lnTo>
                  <a:lnTo>
                    <a:pt x="1108" y="1351"/>
                  </a:lnTo>
                  <a:lnTo>
                    <a:pt x="1123" y="1350"/>
                  </a:lnTo>
                  <a:lnTo>
                    <a:pt x="1139" y="1347"/>
                  </a:lnTo>
                  <a:lnTo>
                    <a:pt x="1122" y="1352"/>
                  </a:lnTo>
                  <a:lnTo>
                    <a:pt x="1105" y="1355"/>
                  </a:lnTo>
                  <a:lnTo>
                    <a:pt x="1088" y="1357"/>
                  </a:lnTo>
                  <a:lnTo>
                    <a:pt x="1073" y="1358"/>
                  </a:lnTo>
                  <a:lnTo>
                    <a:pt x="1059" y="1356"/>
                  </a:lnTo>
                  <a:lnTo>
                    <a:pt x="1045" y="1354"/>
                  </a:lnTo>
                  <a:lnTo>
                    <a:pt x="1032" y="1350"/>
                  </a:lnTo>
                  <a:lnTo>
                    <a:pt x="1020" y="1344"/>
                  </a:lnTo>
                  <a:lnTo>
                    <a:pt x="1013" y="1340"/>
                  </a:lnTo>
                  <a:lnTo>
                    <a:pt x="1005" y="1335"/>
                  </a:lnTo>
                  <a:lnTo>
                    <a:pt x="998" y="1329"/>
                  </a:lnTo>
                  <a:lnTo>
                    <a:pt x="991" y="1323"/>
                  </a:lnTo>
                  <a:lnTo>
                    <a:pt x="984" y="1316"/>
                  </a:lnTo>
                  <a:lnTo>
                    <a:pt x="977" y="1308"/>
                  </a:lnTo>
                  <a:lnTo>
                    <a:pt x="971" y="1299"/>
                  </a:lnTo>
                  <a:lnTo>
                    <a:pt x="964" y="1291"/>
                  </a:lnTo>
                  <a:lnTo>
                    <a:pt x="978" y="1278"/>
                  </a:lnTo>
                  <a:lnTo>
                    <a:pt x="993" y="1266"/>
                  </a:lnTo>
                  <a:close/>
                  <a:moveTo>
                    <a:pt x="975" y="1290"/>
                  </a:moveTo>
                  <a:lnTo>
                    <a:pt x="987" y="1298"/>
                  </a:lnTo>
                  <a:lnTo>
                    <a:pt x="1001" y="1305"/>
                  </a:lnTo>
                  <a:lnTo>
                    <a:pt x="1014" y="1311"/>
                  </a:lnTo>
                  <a:lnTo>
                    <a:pt x="1029" y="1316"/>
                  </a:lnTo>
                  <a:lnTo>
                    <a:pt x="1043" y="1318"/>
                  </a:lnTo>
                  <a:lnTo>
                    <a:pt x="1059" y="1319"/>
                  </a:lnTo>
                  <a:lnTo>
                    <a:pt x="1066" y="1319"/>
                  </a:lnTo>
                  <a:lnTo>
                    <a:pt x="1073" y="1318"/>
                  </a:lnTo>
                  <a:lnTo>
                    <a:pt x="1081" y="1316"/>
                  </a:lnTo>
                  <a:lnTo>
                    <a:pt x="1088" y="1313"/>
                  </a:lnTo>
                  <a:lnTo>
                    <a:pt x="1098" y="1309"/>
                  </a:lnTo>
                  <a:lnTo>
                    <a:pt x="1109" y="1304"/>
                  </a:lnTo>
                  <a:lnTo>
                    <a:pt x="1118" y="1297"/>
                  </a:lnTo>
                  <a:lnTo>
                    <a:pt x="1126" y="1289"/>
                  </a:lnTo>
                  <a:lnTo>
                    <a:pt x="1133" y="1281"/>
                  </a:lnTo>
                  <a:lnTo>
                    <a:pt x="1139" y="1272"/>
                  </a:lnTo>
                  <a:lnTo>
                    <a:pt x="1144" y="1261"/>
                  </a:lnTo>
                  <a:lnTo>
                    <a:pt x="1148" y="1250"/>
                  </a:lnTo>
                  <a:lnTo>
                    <a:pt x="1136" y="1246"/>
                  </a:lnTo>
                  <a:lnTo>
                    <a:pt x="1124" y="1243"/>
                  </a:lnTo>
                  <a:lnTo>
                    <a:pt x="1112" y="1241"/>
                  </a:lnTo>
                  <a:lnTo>
                    <a:pt x="1099" y="1239"/>
                  </a:lnTo>
                  <a:lnTo>
                    <a:pt x="1087" y="1239"/>
                  </a:lnTo>
                  <a:lnTo>
                    <a:pt x="1075" y="1240"/>
                  </a:lnTo>
                  <a:lnTo>
                    <a:pt x="1063" y="1242"/>
                  </a:lnTo>
                  <a:lnTo>
                    <a:pt x="1051" y="1245"/>
                  </a:lnTo>
                  <a:lnTo>
                    <a:pt x="1040" y="1248"/>
                  </a:lnTo>
                  <a:lnTo>
                    <a:pt x="1030" y="1252"/>
                  </a:lnTo>
                  <a:lnTo>
                    <a:pt x="1020" y="1257"/>
                  </a:lnTo>
                  <a:lnTo>
                    <a:pt x="1010" y="1263"/>
                  </a:lnTo>
                  <a:lnTo>
                    <a:pt x="1001" y="1269"/>
                  </a:lnTo>
                  <a:lnTo>
                    <a:pt x="992" y="1276"/>
                  </a:lnTo>
                  <a:lnTo>
                    <a:pt x="983" y="1283"/>
                  </a:lnTo>
                  <a:lnTo>
                    <a:pt x="975" y="1290"/>
                  </a:lnTo>
                  <a:close/>
                  <a:moveTo>
                    <a:pt x="980" y="1081"/>
                  </a:moveTo>
                  <a:lnTo>
                    <a:pt x="987" y="1080"/>
                  </a:lnTo>
                  <a:lnTo>
                    <a:pt x="994" y="1078"/>
                  </a:lnTo>
                  <a:lnTo>
                    <a:pt x="999" y="1076"/>
                  </a:lnTo>
                  <a:lnTo>
                    <a:pt x="1004" y="1073"/>
                  </a:lnTo>
                  <a:lnTo>
                    <a:pt x="1012" y="1067"/>
                  </a:lnTo>
                  <a:lnTo>
                    <a:pt x="1020" y="1061"/>
                  </a:lnTo>
                  <a:lnTo>
                    <a:pt x="1028" y="1055"/>
                  </a:lnTo>
                  <a:lnTo>
                    <a:pt x="1041" y="1048"/>
                  </a:lnTo>
                  <a:lnTo>
                    <a:pt x="1050" y="1044"/>
                  </a:lnTo>
                  <a:lnTo>
                    <a:pt x="1058" y="1043"/>
                  </a:lnTo>
                  <a:lnTo>
                    <a:pt x="1062" y="1043"/>
                  </a:lnTo>
                  <a:lnTo>
                    <a:pt x="1066" y="1044"/>
                  </a:lnTo>
                  <a:lnTo>
                    <a:pt x="1070" y="1045"/>
                  </a:lnTo>
                  <a:lnTo>
                    <a:pt x="1073" y="1048"/>
                  </a:lnTo>
                  <a:lnTo>
                    <a:pt x="1066" y="1048"/>
                  </a:lnTo>
                  <a:lnTo>
                    <a:pt x="1059" y="1049"/>
                  </a:lnTo>
                  <a:lnTo>
                    <a:pt x="1053" y="1051"/>
                  </a:lnTo>
                  <a:lnTo>
                    <a:pt x="1047" y="1053"/>
                  </a:lnTo>
                  <a:lnTo>
                    <a:pt x="1035" y="1059"/>
                  </a:lnTo>
                  <a:lnTo>
                    <a:pt x="1026" y="1066"/>
                  </a:lnTo>
                  <a:lnTo>
                    <a:pt x="1019" y="1071"/>
                  </a:lnTo>
                  <a:lnTo>
                    <a:pt x="1009" y="1078"/>
                  </a:lnTo>
                  <a:lnTo>
                    <a:pt x="1003" y="1081"/>
                  </a:lnTo>
                  <a:lnTo>
                    <a:pt x="996" y="1082"/>
                  </a:lnTo>
                  <a:lnTo>
                    <a:pt x="988" y="1083"/>
                  </a:lnTo>
                  <a:lnTo>
                    <a:pt x="980" y="1081"/>
                  </a:lnTo>
                  <a:close/>
                  <a:moveTo>
                    <a:pt x="1032" y="1010"/>
                  </a:moveTo>
                  <a:lnTo>
                    <a:pt x="1033" y="1013"/>
                  </a:lnTo>
                  <a:lnTo>
                    <a:pt x="1033" y="1015"/>
                  </a:lnTo>
                  <a:lnTo>
                    <a:pt x="1032" y="1018"/>
                  </a:lnTo>
                  <a:lnTo>
                    <a:pt x="1031" y="1021"/>
                  </a:lnTo>
                  <a:lnTo>
                    <a:pt x="1028" y="1026"/>
                  </a:lnTo>
                  <a:lnTo>
                    <a:pt x="1023" y="1031"/>
                  </a:lnTo>
                  <a:lnTo>
                    <a:pt x="1011" y="1041"/>
                  </a:lnTo>
                  <a:lnTo>
                    <a:pt x="996" y="1051"/>
                  </a:lnTo>
                  <a:lnTo>
                    <a:pt x="983" y="1057"/>
                  </a:lnTo>
                  <a:lnTo>
                    <a:pt x="973" y="1063"/>
                  </a:lnTo>
                  <a:lnTo>
                    <a:pt x="967" y="1066"/>
                  </a:lnTo>
                  <a:lnTo>
                    <a:pt x="962" y="1070"/>
                  </a:lnTo>
                  <a:lnTo>
                    <a:pt x="958" y="1074"/>
                  </a:lnTo>
                  <a:lnTo>
                    <a:pt x="955" y="1079"/>
                  </a:lnTo>
                  <a:lnTo>
                    <a:pt x="952" y="1083"/>
                  </a:lnTo>
                  <a:lnTo>
                    <a:pt x="951" y="1088"/>
                  </a:lnTo>
                  <a:lnTo>
                    <a:pt x="950" y="1094"/>
                  </a:lnTo>
                  <a:lnTo>
                    <a:pt x="952" y="1099"/>
                  </a:lnTo>
                  <a:lnTo>
                    <a:pt x="949" y="1097"/>
                  </a:lnTo>
                  <a:lnTo>
                    <a:pt x="947" y="1094"/>
                  </a:lnTo>
                  <a:lnTo>
                    <a:pt x="946" y="1092"/>
                  </a:lnTo>
                  <a:lnTo>
                    <a:pt x="945" y="1089"/>
                  </a:lnTo>
                  <a:lnTo>
                    <a:pt x="945" y="1084"/>
                  </a:lnTo>
                  <a:lnTo>
                    <a:pt x="947" y="1078"/>
                  </a:lnTo>
                  <a:lnTo>
                    <a:pt x="950" y="1073"/>
                  </a:lnTo>
                  <a:lnTo>
                    <a:pt x="955" y="1068"/>
                  </a:lnTo>
                  <a:lnTo>
                    <a:pt x="960" y="1063"/>
                  </a:lnTo>
                  <a:lnTo>
                    <a:pt x="965" y="1059"/>
                  </a:lnTo>
                  <a:lnTo>
                    <a:pt x="982" y="1048"/>
                  </a:lnTo>
                  <a:lnTo>
                    <a:pt x="1002" y="1037"/>
                  </a:lnTo>
                  <a:lnTo>
                    <a:pt x="1011" y="1032"/>
                  </a:lnTo>
                  <a:lnTo>
                    <a:pt x="1019" y="1026"/>
                  </a:lnTo>
                  <a:lnTo>
                    <a:pt x="1026" y="1019"/>
                  </a:lnTo>
                  <a:lnTo>
                    <a:pt x="1032" y="1010"/>
                  </a:lnTo>
                  <a:close/>
                  <a:moveTo>
                    <a:pt x="993" y="1008"/>
                  </a:moveTo>
                  <a:lnTo>
                    <a:pt x="981" y="1013"/>
                  </a:lnTo>
                  <a:lnTo>
                    <a:pt x="970" y="1018"/>
                  </a:lnTo>
                  <a:lnTo>
                    <a:pt x="959" y="1024"/>
                  </a:lnTo>
                  <a:lnTo>
                    <a:pt x="949" y="1031"/>
                  </a:lnTo>
                  <a:lnTo>
                    <a:pt x="940" y="1039"/>
                  </a:lnTo>
                  <a:lnTo>
                    <a:pt x="931" y="1049"/>
                  </a:lnTo>
                  <a:lnTo>
                    <a:pt x="928" y="1055"/>
                  </a:lnTo>
                  <a:lnTo>
                    <a:pt x="926" y="1060"/>
                  </a:lnTo>
                  <a:lnTo>
                    <a:pt x="923" y="1066"/>
                  </a:lnTo>
                  <a:lnTo>
                    <a:pt x="922" y="1072"/>
                  </a:lnTo>
                  <a:lnTo>
                    <a:pt x="921" y="1081"/>
                  </a:lnTo>
                  <a:lnTo>
                    <a:pt x="921" y="1089"/>
                  </a:lnTo>
                  <a:lnTo>
                    <a:pt x="922" y="1096"/>
                  </a:lnTo>
                  <a:lnTo>
                    <a:pt x="924" y="1104"/>
                  </a:lnTo>
                  <a:lnTo>
                    <a:pt x="926" y="1110"/>
                  </a:lnTo>
                  <a:lnTo>
                    <a:pt x="929" y="1114"/>
                  </a:lnTo>
                  <a:lnTo>
                    <a:pt x="934" y="1118"/>
                  </a:lnTo>
                  <a:lnTo>
                    <a:pt x="938" y="1121"/>
                  </a:lnTo>
                  <a:lnTo>
                    <a:pt x="934" y="1120"/>
                  </a:lnTo>
                  <a:lnTo>
                    <a:pt x="929" y="1118"/>
                  </a:lnTo>
                  <a:lnTo>
                    <a:pt x="925" y="1116"/>
                  </a:lnTo>
                  <a:lnTo>
                    <a:pt x="922" y="1114"/>
                  </a:lnTo>
                  <a:lnTo>
                    <a:pt x="918" y="1108"/>
                  </a:lnTo>
                  <a:lnTo>
                    <a:pt x="915" y="1100"/>
                  </a:lnTo>
                  <a:lnTo>
                    <a:pt x="914" y="1092"/>
                  </a:lnTo>
                  <a:lnTo>
                    <a:pt x="914" y="1083"/>
                  </a:lnTo>
                  <a:lnTo>
                    <a:pt x="915" y="1075"/>
                  </a:lnTo>
                  <a:lnTo>
                    <a:pt x="916" y="1066"/>
                  </a:lnTo>
                  <a:lnTo>
                    <a:pt x="918" y="1060"/>
                  </a:lnTo>
                  <a:lnTo>
                    <a:pt x="921" y="1054"/>
                  </a:lnTo>
                  <a:lnTo>
                    <a:pt x="924" y="1048"/>
                  </a:lnTo>
                  <a:lnTo>
                    <a:pt x="927" y="1042"/>
                  </a:lnTo>
                  <a:lnTo>
                    <a:pt x="937" y="1032"/>
                  </a:lnTo>
                  <a:lnTo>
                    <a:pt x="947" y="1024"/>
                  </a:lnTo>
                  <a:lnTo>
                    <a:pt x="957" y="1017"/>
                  </a:lnTo>
                  <a:lnTo>
                    <a:pt x="969" y="1012"/>
                  </a:lnTo>
                  <a:lnTo>
                    <a:pt x="975" y="1011"/>
                  </a:lnTo>
                  <a:lnTo>
                    <a:pt x="981" y="1009"/>
                  </a:lnTo>
                  <a:lnTo>
                    <a:pt x="987" y="1009"/>
                  </a:lnTo>
                  <a:lnTo>
                    <a:pt x="993" y="1008"/>
                  </a:lnTo>
                  <a:close/>
                  <a:moveTo>
                    <a:pt x="734" y="1066"/>
                  </a:moveTo>
                  <a:lnTo>
                    <a:pt x="725" y="1059"/>
                  </a:lnTo>
                  <a:lnTo>
                    <a:pt x="716" y="1053"/>
                  </a:lnTo>
                  <a:lnTo>
                    <a:pt x="711" y="1051"/>
                  </a:lnTo>
                  <a:lnTo>
                    <a:pt x="705" y="1049"/>
                  </a:lnTo>
                  <a:lnTo>
                    <a:pt x="699" y="1048"/>
                  </a:lnTo>
                  <a:lnTo>
                    <a:pt x="691" y="1048"/>
                  </a:lnTo>
                  <a:lnTo>
                    <a:pt x="695" y="1046"/>
                  </a:lnTo>
                  <a:lnTo>
                    <a:pt x="698" y="1045"/>
                  </a:lnTo>
                  <a:lnTo>
                    <a:pt x="702" y="1044"/>
                  </a:lnTo>
                  <a:lnTo>
                    <a:pt x="705" y="1044"/>
                  </a:lnTo>
                  <a:lnTo>
                    <a:pt x="713" y="1046"/>
                  </a:lnTo>
                  <a:lnTo>
                    <a:pt x="720" y="1049"/>
                  </a:lnTo>
                  <a:lnTo>
                    <a:pt x="732" y="1056"/>
                  </a:lnTo>
                  <a:lnTo>
                    <a:pt x="740" y="1062"/>
                  </a:lnTo>
                  <a:lnTo>
                    <a:pt x="748" y="1068"/>
                  </a:lnTo>
                  <a:lnTo>
                    <a:pt x="757" y="1074"/>
                  </a:lnTo>
                  <a:lnTo>
                    <a:pt x="762" y="1076"/>
                  </a:lnTo>
                  <a:lnTo>
                    <a:pt x="769" y="1078"/>
                  </a:lnTo>
                  <a:lnTo>
                    <a:pt x="775" y="1080"/>
                  </a:lnTo>
                  <a:lnTo>
                    <a:pt x="782" y="1081"/>
                  </a:lnTo>
                  <a:lnTo>
                    <a:pt x="775" y="1083"/>
                  </a:lnTo>
                  <a:lnTo>
                    <a:pt x="768" y="1082"/>
                  </a:lnTo>
                  <a:lnTo>
                    <a:pt x="760" y="1081"/>
                  </a:lnTo>
                  <a:lnTo>
                    <a:pt x="753" y="1078"/>
                  </a:lnTo>
                  <a:lnTo>
                    <a:pt x="741" y="1072"/>
                  </a:lnTo>
                  <a:lnTo>
                    <a:pt x="734" y="1066"/>
                  </a:lnTo>
                  <a:close/>
                  <a:moveTo>
                    <a:pt x="810" y="1099"/>
                  </a:moveTo>
                  <a:lnTo>
                    <a:pt x="811" y="1096"/>
                  </a:lnTo>
                  <a:lnTo>
                    <a:pt x="811" y="1092"/>
                  </a:lnTo>
                  <a:lnTo>
                    <a:pt x="811" y="1089"/>
                  </a:lnTo>
                  <a:lnTo>
                    <a:pt x="810" y="1085"/>
                  </a:lnTo>
                  <a:lnTo>
                    <a:pt x="808" y="1079"/>
                  </a:lnTo>
                  <a:lnTo>
                    <a:pt x="803" y="1074"/>
                  </a:lnTo>
                  <a:lnTo>
                    <a:pt x="797" y="1069"/>
                  </a:lnTo>
                  <a:lnTo>
                    <a:pt x="791" y="1064"/>
                  </a:lnTo>
                  <a:lnTo>
                    <a:pt x="783" y="1059"/>
                  </a:lnTo>
                  <a:lnTo>
                    <a:pt x="775" y="1054"/>
                  </a:lnTo>
                  <a:lnTo>
                    <a:pt x="765" y="1049"/>
                  </a:lnTo>
                  <a:lnTo>
                    <a:pt x="749" y="1039"/>
                  </a:lnTo>
                  <a:lnTo>
                    <a:pt x="742" y="1033"/>
                  </a:lnTo>
                  <a:lnTo>
                    <a:pt x="736" y="1026"/>
                  </a:lnTo>
                  <a:lnTo>
                    <a:pt x="733" y="1022"/>
                  </a:lnTo>
                  <a:lnTo>
                    <a:pt x="732" y="1018"/>
                  </a:lnTo>
                  <a:lnTo>
                    <a:pt x="730" y="1014"/>
                  </a:lnTo>
                  <a:lnTo>
                    <a:pt x="730" y="1010"/>
                  </a:lnTo>
                  <a:lnTo>
                    <a:pt x="734" y="1016"/>
                  </a:lnTo>
                  <a:lnTo>
                    <a:pt x="738" y="1022"/>
                  </a:lnTo>
                  <a:lnTo>
                    <a:pt x="744" y="1027"/>
                  </a:lnTo>
                  <a:lnTo>
                    <a:pt x="750" y="1031"/>
                  </a:lnTo>
                  <a:lnTo>
                    <a:pt x="764" y="1039"/>
                  </a:lnTo>
                  <a:lnTo>
                    <a:pt x="777" y="1048"/>
                  </a:lnTo>
                  <a:lnTo>
                    <a:pt x="787" y="1054"/>
                  </a:lnTo>
                  <a:lnTo>
                    <a:pt x="803" y="1065"/>
                  </a:lnTo>
                  <a:lnTo>
                    <a:pt x="807" y="1069"/>
                  </a:lnTo>
                  <a:lnTo>
                    <a:pt x="810" y="1073"/>
                  </a:lnTo>
                  <a:lnTo>
                    <a:pt x="813" y="1077"/>
                  </a:lnTo>
                  <a:lnTo>
                    <a:pt x="815" y="1081"/>
                  </a:lnTo>
                  <a:lnTo>
                    <a:pt x="815" y="1086"/>
                  </a:lnTo>
                  <a:lnTo>
                    <a:pt x="815" y="1090"/>
                  </a:lnTo>
                  <a:lnTo>
                    <a:pt x="813" y="1095"/>
                  </a:lnTo>
                  <a:lnTo>
                    <a:pt x="810" y="1099"/>
                  </a:lnTo>
                  <a:close/>
                  <a:moveTo>
                    <a:pt x="825" y="1121"/>
                  </a:moveTo>
                  <a:lnTo>
                    <a:pt x="830" y="1118"/>
                  </a:lnTo>
                  <a:lnTo>
                    <a:pt x="833" y="1114"/>
                  </a:lnTo>
                  <a:lnTo>
                    <a:pt x="836" y="1109"/>
                  </a:lnTo>
                  <a:lnTo>
                    <a:pt x="838" y="1104"/>
                  </a:lnTo>
                  <a:lnTo>
                    <a:pt x="840" y="1097"/>
                  </a:lnTo>
                  <a:lnTo>
                    <a:pt x="840" y="1091"/>
                  </a:lnTo>
                  <a:lnTo>
                    <a:pt x="840" y="1085"/>
                  </a:lnTo>
                  <a:lnTo>
                    <a:pt x="840" y="1079"/>
                  </a:lnTo>
                  <a:lnTo>
                    <a:pt x="838" y="1072"/>
                  </a:lnTo>
                  <a:lnTo>
                    <a:pt x="837" y="1065"/>
                  </a:lnTo>
                  <a:lnTo>
                    <a:pt x="834" y="1059"/>
                  </a:lnTo>
                  <a:lnTo>
                    <a:pt x="831" y="1053"/>
                  </a:lnTo>
                  <a:lnTo>
                    <a:pt x="828" y="1048"/>
                  </a:lnTo>
                  <a:lnTo>
                    <a:pt x="825" y="1042"/>
                  </a:lnTo>
                  <a:lnTo>
                    <a:pt x="819" y="1037"/>
                  </a:lnTo>
                  <a:lnTo>
                    <a:pt x="815" y="1033"/>
                  </a:lnTo>
                  <a:lnTo>
                    <a:pt x="805" y="1026"/>
                  </a:lnTo>
                  <a:lnTo>
                    <a:pt x="794" y="1020"/>
                  </a:lnTo>
                  <a:lnTo>
                    <a:pt x="782" y="1014"/>
                  </a:lnTo>
                  <a:lnTo>
                    <a:pt x="769" y="1008"/>
                  </a:lnTo>
                  <a:lnTo>
                    <a:pt x="777" y="1009"/>
                  </a:lnTo>
                  <a:lnTo>
                    <a:pt x="784" y="1010"/>
                  </a:lnTo>
                  <a:lnTo>
                    <a:pt x="791" y="1011"/>
                  </a:lnTo>
                  <a:lnTo>
                    <a:pt x="798" y="1014"/>
                  </a:lnTo>
                  <a:lnTo>
                    <a:pt x="804" y="1017"/>
                  </a:lnTo>
                  <a:lnTo>
                    <a:pt x="810" y="1020"/>
                  </a:lnTo>
                  <a:lnTo>
                    <a:pt x="816" y="1024"/>
                  </a:lnTo>
                  <a:lnTo>
                    <a:pt x="822" y="1028"/>
                  </a:lnTo>
                  <a:lnTo>
                    <a:pt x="827" y="1033"/>
                  </a:lnTo>
                  <a:lnTo>
                    <a:pt x="831" y="1039"/>
                  </a:lnTo>
                  <a:lnTo>
                    <a:pt x="835" y="1044"/>
                  </a:lnTo>
                  <a:lnTo>
                    <a:pt x="838" y="1051"/>
                  </a:lnTo>
                  <a:lnTo>
                    <a:pt x="841" y="1058"/>
                  </a:lnTo>
                  <a:lnTo>
                    <a:pt x="844" y="1065"/>
                  </a:lnTo>
                  <a:lnTo>
                    <a:pt x="845" y="1071"/>
                  </a:lnTo>
                  <a:lnTo>
                    <a:pt x="847" y="1079"/>
                  </a:lnTo>
                  <a:lnTo>
                    <a:pt x="847" y="1085"/>
                  </a:lnTo>
                  <a:lnTo>
                    <a:pt x="847" y="1092"/>
                  </a:lnTo>
                  <a:lnTo>
                    <a:pt x="847" y="1099"/>
                  </a:lnTo>
                  <a:lnTo>
                    <a:pt x="845" y="1106"/>
                  </a:lnTo>
                  <a:lnTo>
                    <a:pt x="842" y="1111"/>
                  </a:lnTo>
                  <a:lnTo>
                    <a:pt x="838" y="1116"/>
                  </a:lnTo>
                  <a:lnTo>
                    <a:pt x="832" y="1119"/>
                  </a:lnTo>
                  <a:lnTo>
                    <a:pt x="825" y="1121"/>
                  </a:lnTo>
                  <a:close/>
                  <a:moveTo>
                    <a:pt x="657" y="1126"/>
                  </a:moveTo>
                  <a:lnTo>
                    <a:pt x="651" y="1127"/>
                  </a:lnTo>
                  <a:lnTo>
                    <a:pt x="644" y="1128"/>
                  </a:lnTo>
                  <a:lnTo>
                    <a:pt x="638" y="1131"/>
                  </a:lnTo>
                  <a:lnTo>
                    <a:pt x="631" y="1134"/>
                  </a:lnTo>
                  <a:lnTo>
                    <a:pt x="625" y="1138"/>
                  </a:lnTo>
                  <a:lnTo>
                    <a:pt x="618" y="1142"/>
                  </a:lnTo>
                  <a:lnTo>
                    <a:pt x="612" y="1148"/>
                  </a:lnTo>
                  <a:lnTo>
                    <a:pt x="605" y="1155"/>
                  </a:lnTo>
                  <a:lnTo>
                    <a:pt x="616" y="1150"/>
                  </a:lnTo>
                  <a:lnTo>
                    <a:pt x="627" y="1147"/>
                  </a:lnTo>
                  <a:lnTo>
                    <a:pt x="636" y="1145"/>
                  </a:lnTo>
                  <a:lnTo>
                    <a:pt x="646" y="1145"/>
                  </a:lnTo>
                  <a:lnTo>
                    <a:pt x="655" y="1145"/>
                  </a:lnTo>
                  <a:lnTo>
                    <a:pt x="664" y="1147"/>
                  </a:lnTo>
                  <a:lnTo>
                    <a:pt x="672" y="1150"/>
                  </a:lnTo>
                  <a:lnTo>
                    <a:pt x="680" y="1153"/>
                  </a:lnTo>
                  <a:lnTo>
                    <a:pt x="711" y="1173"/>
                  </a:lnTo>
                  <a:lnTo>
                    <a:pt x="745" y="1196"/>
                  </a:lnTo>
                  <a:lnTo>
                    <a:pt x="752" y="1200"/>
                  </a:lnTo>
                  <a:lnTo>
                    <a:pt x="760" y="1203"/>
                  </a:lnTo>
                  <a:lnTo>
                    <a:pt x="769" y="1206"/>
                  </a:lnTo>
                  <a:lnTo>
                    <a:pt x="777" y="1207"/>
                  </a:lnTo>
                  <a:lnTo>
                    <a:pt x="785" y="1207"/>
                  </a:lnTo>
                  <a:lnTo>
                    <a:pt x="793" y="1206"/>
                  </a:lnTo>
                  <a:lnTo>
                    <a:pt x="801" y="1204"/>
                  </a:lnTo>
                  <a:lnTo>
                    <a:pt x="809" y="1200"/>
                  </a:lnTo>
                  <a:lnTo>
                    <a:pt x="815" y="1196"/>
                  </a:lnTo>
                  <a:lnTo>
                    <a:pt x="821" y="1191"/>
                  </a:lnTo>
                  <a:lnTo>
                    <a:pt x="825" y="1185"/>
                  </a:lnTo>
                  <a:lnTo>
                    <a:pt x="829" y="1179"/>
                  </a:lnTo>
                  <a:lnTo>
                    <a:pt x="827" y="1187"/>
                  </a:lnTo>
                  <a:lnTo>
                    <a:pt x="824" y="1193"/>
                  </a:lnTo>
                  <a:lnTo>
                    <a:pt x="819" y="1199"/>
                  </a:lnTo>
                  <a:lnTo>
                    <a:pt x="814" y="1203"/>
                  </a:lnTo>
                  <a:lnTo>
                    <a:pt x="806" y="1210"/>
                  </a:lnTo>
                  <a:lnTo>
                    <a:pt x="797" y="1213"/>
                  </a:lnTo>
                  <a:lnTo>
                    <a:pt x="788" y="1214"/>
                  </a:lnTo>
                  <a:lnTo>
                    <a:pt x="779" y="1214"/>
                  </a:lnTo>
                  <a:lnTo>
                    <a:pt x="770" y="1213"/>
                  </a:lnTo>
                  <a:lnTo>
                    <a:pt x="760" y="1210"/>
                  </a:lnTo>
                  <a:lnTo>
                    <a:pt x="751" y="1205"/>
                  </a:lnTo>
                  <a:lnTo>
                    <a:pt x="743" y="1200"/>
                  </a:lnTo>
                  <a:lnTo>
                    <a:pt x="710" y="1178"/>
                  </a:lnTo>
                  <a:lnTo>
                    <a:pt x="679" y="1160"/>
                  </a:lnTo>
                  <a:lnTo>
                    <a:pt x="671" y="1157"/>
                  </a:lnTo>
                  <a:lnTo>
                    <a:pt x="663" y="1153"/>
                  </a:lnTo>
                  <a:lnTo>
                    <a:pt x="655" y="1152"/>
                  </a:lnTo>
                  <a:lnTo>
                    <a:pt x="646" y="1151"/>
                  </a:lnTo>
                  <a:lnTo>
                    <a:pt x="637" y="1151"/>
                  </a:lnTo>
                  <a:lnTo>
                    <a:pt x="627" y="1153"/>
                  </a:lnTo>
                  <a:lnTo>
                    <a:pt x="617" y="1156"/>
                  </a:lnTo>
                  <a:lnTo>
                    <a:pt x="606" y="1160"/>
                  </a:lnTo>
                  <a:lnTo>
                    <a:pt x="615" y="1161"/>
                  </a:lnTo>
                  <a:lnTo>
                    <a:pt x="625" y="1163"/>
                  </a:lnTo>
                  <a:lnTo>
                    <a:pt x="635" y="1165"/>
                  </a:lnTo>
                  <a:lnTo>
                    <a:pt x="645" y="1168"/>
                  </a:lnTo>
                  <a:lnTo>
                    <a:pt x="655" y="1171"/>
                  </a:lnTo>
                  <a:lnTo>
                    <a:pt x="665" y="1175"/>
                  </a:lnTo>
                  <a:lnTo>
                    <a:pt x="674" y="1179"/>
                  </a:lnTo>
                  <a:lnTo>
                    <a:pt x="682" y="1184"/>
                  </a:lnTo>
                  <a:lnTo>
                    <a:pt x="692" y="1190"/>
                  </a:lnTo>
                  <a:lnTo>
                    <a:pt x="702" y="1197"/>
                  </a:lnTo>
                  <a:lnTo>
                    <a:pt x="723" y="1213"/>
                  </a:lnTo>
                  <a:lnTo>
                    <a:pt x="744" y="1229"/>
                  </a:lnTo>
                  <a:lnTo>
                    <a:pt x="754" y="1236"/>
                  </a:lnTo>
                  <a:lnTo>
                    <a:pt x="767" y="1241"/>
                  </a:lnTo>
                  <a:lnTo>
                    <a:pt x="778" y="1246"/>
                  </a:lnTo>
                  <a:lnTo>
                    <a:pt x="791" y="1248"/>
                  </a:lnTo>
                  <a:lnTo>
                    <a:pt x="799" y="1249"/>
                  </a:lnTo>
                  <a:lnTo>
                    <a:pt x="808" y="1248"/>
                  </a:lnTo>
                  <a:lnTo>
                    <a:pt x="816" y="1246"/>
                  </a:lnTo>
                  <a:lnTo>
                    <a:pt x="825" y="1243"/>
                  </a:lnTo>
                  <a:lnTo>
                    <a:pt x="833" y="1237"/>
                  </a:lnTo>
                  <a:lnTo>
                    <a:pt x="840" y="1230"/>
                  </a:lnTo>
                  <a:lnTo>
                    <a:pt x="847" y="1222"/>
                  </a:lnTo>
                  <a:lnTo>
                    <a:pt x="854" y="1211"/>
                  </a:lnTo>
                  <a:lnTo>
                    <a:pt x="852" y="1218"/>
                  </a:lnTo>
                  <a:lnTo>
                    <a:pt x="850" y="1224"/>
                  </a:lnTo>
                  <a:lnTo>
                    <a:pt x="847" y="1230"/>
                  </a:lnTo>
                  <a:lnTo>
                    <a:pt x="843" y="1235"/>
                  </a:lnTo>
                  <a:lnTo>
                    <a:pt x="839" y="1239"/>
                  </a:lnTo>
                  <a:lnTo>
                    <a:pt x="835" y="1243"/>
                  </a:lnTo>
                  <a:lnTo>
                    <a:pt x="830" y="1246"/>
                  </a:lnTo>
                  <a:lnTo>
                    <a:pt x="826" y="1249"/>
                  </a:lnTo>
                  <a:lnTo>
                    <a:pt x="815" y="1253"/>
                  </a:lnTo>
                  <a:lnTo>
                    <a:pt x="806" y="1255"/>
                  </a:lnTo>
                  <a:lnTo>
                    <a:pt x="797" y="1256"/>
                  </a:lnTo>
                  <a:lnTo>
                    <a:pt x="790" y="1255"/>
                  </a:lnTo>
                  <a:lnTo>
                    <a:pt x="777" y="1252"/>
                  </a:lnTo>
                  <a:lnTo>
                    <a:pt x="764" y="1248"/>
                  </a:lnTo>
                  <a:lnTo>
                    <a:pt x="751" y="1242"/>
                  </a:lnTo>
                  <a:lnTo>
                    <a:pt x="740" y="1235"/>
                  </a:lnTo>
                  <a:lnTo>
                    <a:pt x="719" y="1219"/>
                  </a:lnTo>
                  <a:lnTo>
                    <a:pt x="696" y="1201"/>
                  </a:lnTo>
                  <a:lnTo>
                    <a:pt x="686" y="1194"/>
                  </a:lnTo>
                  <a:lnTo>
                    <a:pt x="676" y="1188"/>
                  </a:lnTo>
                  <a:lnTo>
                    <a:pt x="665" y="1182"/>
                  </a:lnTo>
                  <a:lnTo>
                    <a:pt x="654" y="1176"/>
                  </a:lnTo>
                  <a:lnTo>
                    <a:pt x="642" y="1172"/>
                  </a:lnTo>
                  <a:lnTo>
                    <a:pt x="631" y="1168"/>
                  </a:lnTo>
                  <a:lnTo>
                    <a:pt x="619" y="1166"/>
                  </a:lnTo>
                  <a:lnTo>
                    <a:pt x="607" y="1165"/>
                  </a:lnTo>
                  <a:lnTo>
                    <a:pt x="598" y="1166"/>
                  </a:lnTo>
                  <a:lnTo>
                    <a:pt x="588" y="1168"/>
                  </a:lnTo>
                  <a:lnTo>
                    <a:pt x="578" y="1171"/>
                  </a:lnTo>
                  <a:lnTo>
                    <a:pt x="569" y="1176"/>
                  </a:lnTo>
                  <a:lnTo>
                    <a:pt x="570" y="1173"/>
                  </a:lnTo>
                  <a:lnTo>
                    <a:pt x="572" y="1171"/>
                  </a:lnTo>
                  <a:lnTo>
                    <a:pt x="575" y="1168"/>
                  </a:lnTo>
                  <a:lnTo>
                    <a:pt x="579" y="1166"/>
                  </a:lnTo>
                  <a:lnTo>
                    <a:pt x="587" y="1163"/>
                  </a:lnTo>
                  <a:lnTo>
                    <a:pt x="596" y="1161"/>
                  </a:lnTo>
                  <a:lnTo>
                    <a:pt x="596" y="1160"/>
                  </a:lnTo>
                  <a:lnTo>
                    <a:pt x="599" y="1158"/>
                  </a:lnTo>
                  <a:lnTo>
                    <a:pt x="602" y="1156"/>
                  </a:lnTo>
                  <a:lnTo>
                    <a:pt x="609" y="1146"/>
                  </a:lnTo>
                  <a:lnTo>
                    <a:pt x="617" y="1138"/>
                  </a:lnTo>
                  <a:lnTo>
                    <a:pt x="624" y="1133"/>
                  </a:lnTo>
                  <a:lnTo>
                    <a:pt x="632" y="1128"/>
                  </a:lnTo>
                  <a:lnTo>
                    <a:pt x="639" y="1125"/>
                  </a:lnTo>
                  <a:lnTo>
                    <a:pt x="646" y="1123"/>
                  </a:lnTo>
                  <a:lnTo>
                    <a:pt x="652" y="1121"/>
                  </a:lnTo>
                  <a:lnTo>
                    <a:pt x="657" y="1120"/>
                  </a:lnTo>
                  <a:lnTo>
                    <a:pt x="665" y="1120"/>
                  </a:lnTo>
                  <a:lnTo>
                    <a:pt x="672" y="1121"/>
                  </a:lnTo>
                  <a:lnTo>
                    <a:pt x="680" y="1122"/>
                  </a:lnTo>
                  <a:lnTo>
                    <a:pt x="686" y="1124"/>
                  </a:lnTo>
                  <a:lnTo>
                    <a:pt x="700" y="1129"/>
                  </a:lnTo>
                  <a:lnTo>
                    <a:pt x="713" y="1135"/>
                  </a:lnTo>
                  <a:lnTo>
                    <a:pt x="725" y="1141"/>
                  </a:lnTo>
                  <a:lnTo>
                    <a:pt x="738" y="1148"/>
                  </a:lnTo>
                  <a:lnTo>
                    <a:pt x="751" y="1153"/>
                  </a:lnTo>
                  <a:lnTo>
                    <a:pt x="766" y="1158"/>
                  </a:lnTo>
                  <a:lnTo>
                    <a:pt x="771" y="1159"/>
                  </a:lnTo>
                  <a:lnTo>
                    <a:pt x="776" y="1159"/>
                  </a:lnTo>
                  <a:lnTo>
                    <a:pt x="781" y="1158"/>
                  </a:lnTo>
                  <a:lnTo>
                    <a:pt x="786" y="1157"/>
                  </a:lnTo>
                  <a:lnTo>
                    <a:pt x="790" y="1155"/>
                  </a:lnTo>
                  <a:lnTo>
                    <a:pt x="795" y="1151"/>
                  </a:lnTo>
                  <a:lnTo>
                    <a:pt x="799" y="1147"/>
                  </a:lnTo>
                  <a:lnTo>
                    <a:pt x="802" y="1141"/>
                  </a:lnTo>
                  <a:lnTo>
                    <a:pt x="800" y="1148"/>
                  </a:lnTo>
                  <a:lnTo>
                    <a:pt x="797" y="1155"/>
                  </a:lnTo>
                  <a:lnTo>
                    <a:pt x="793" y="1159"/>
                  </a:lnTo>
                  <a:lnTo>
                    <a:pt x="788" y="1162"/>
                  </a:lnTo>
                  <a:lnTo>
                    <a:pt x="783" y="1164"/>
                  </a:lnTo>
                  <a:lnTo>
                    <a:pt x="778" y="1165"/>
                  </a:lnTo>
                  <a:lnTo>
                    <a:pt x="772" y="1165"/>
                  </a:lnTo>
                  <a:lnTo>
                    <a:pt x="766" y="1164"/>
                  </a:lnTo>
                  <a:lnTo>
                    <a:pt x="751" y="1161"/>
                  </a:lnTo>
                  <a:lnTo>
                    <a:pt x="738" y="1156"/>
                  </a:lnTo>
                  <a:lnTo>
                    <a:pt x="725" y="1148"/>
                  </a:lnTo>
                  <a:lnTo>
                    <a:pt x="712" y="1141"/>
                  </a:lnTo>
                  <a:lnTo>
                    <a:pt x="698" y="1135"/>
                  </a:lnTo>
                  <a:lnTo>
                    <a:pt x="685" y="1129"/>
                  </a:lnTo>
                  <a:lnTo>
                    <a:pt x="678" y="1128"/>
                  </a:lnTo>
                  <a:lnTo>
                    <a:pt x="672" y="1126"/>
                  </a:lnTo>
                  <a:lnTo>
                    <a:pt x="665" y="1126"/>
                  </a:lnTo>
                  <a:lnTo>
                    <a:pt x="657" y="1126"/>
                  </a:lnTo>
                  <a:close/>
                  <a:moveTo>
                    <a:pt x="960" y="1141"/>
                  </a:moveTo>
                  <a:lnTo>
                    <a:pt x="963" y="1146"/>
                  </a:lnTo>
                  <a:lnTo>
                    <a:pt x="967" y="1150"/>
                  </a:lnTo>
                  <a:lnTo>
                    <a:pt x="971" y="1153"/>
                  </a:lnTo>
                  <a:lnTo>
                    <a:pt x="975" y="1157"/>
                  </a:lnTo>
                  <a:lnTo>
                    <a:pt x="979" y="1158"/>
                  </a:lnTo>
                  <a:lnTo>
                    <a:pt x="984" y="1159"/>
                  </a:lnTo>
                  <a:lnTo>
                    <a:pt x="988" y="1159"/>
                  </a:lnTo>
                  <a:lnTo>
                    <a:pt x="994" y="1159"/>
                  </a:lnTo>
                  <a:lnTo>
                    <a:pt x="1005" y="1156"/>
                  </a:lnTo>
                  <a:lnTo>
                    <a:pt x="1015" y="1151"/>
                  </a:lnTo>
                  <a:lnTo>
                    <a:pt x="1025" y="1147"/>
                  </a:lnTo>
                  <a:lnTo>
                    <a:pt x="1034" y="1141"/>
                  </a:lnTo>
                  <a:lnTo>
                    <a:pt x="1044" y="1135"/>
                  </a:lnTo>
                  <a:lnTo>
                    <a:pt x="1055" y="1130"/>
                  </a:lnTo>
                  <a:lnTo>
                    <a:pt x="1065" y="1125"/>
                  </a:lnTo>
                  <a:lnTo>
                    <a:pt x="1075" y="1122"/>
                  </a:lnTo>
                  <a:lnTo>
                    <a:pt x="1087" y="1119"/>
                  </a:lnTo>
                  <a:lnTo>
                    <a:pt x="1099" y="1119"/>
                  </a:lnTo>
                  <a:lnTo>
                    <a:pt x="1112" y="1120"/>
                  </a:lnTo>
                  <a:lnTo>
                    <a:pt x="1123" y="1123"/>
                  </a:lnTo>
                  <a:lnTo>
                    <a:pt x="1128" y="1125"/>
                  </a:lnTo>
                  <a:lnTo>
                    <a:pt x="1133" y="1127"/>
                  </a:lnTo>
                  <a:lnTo>
                    <a:pt x="1138" y="1131"/>
                  </a:lnTo>
                  <a:lnTo>
                    <a:pt x="1143" y="1134"/>
                  </a:lnTo>
                  <a:lnTo>
                    <a:pt x="1148" y="1139"/>
                  </a:lnTo>
                  <a:lnTo>
                    <a:pt x="1152" y="1144"/>
                  </a:lnTo>
                  <a:lnTo>
                    <a:pt x="1156" y="1149"/>
                  </a:lnTo>
                  <a:lnTo>
                    <a:pt x="1160" y="1156"/>
                  </a:lnTo>
                  <a:lnTo>
                    <a:pt x="1169" y="1159"/>
                  </a:lnTo>
                  <a:lnTo>
                    <a:pt x="1177" y="1162"/>
                  </a:lnTo>
                  <a:lnTo>
                    <a:pt x="1181" y="1165"/>
                  </a:lnTo>
                  <a:lnTo>
                    <a:pt x="1185" y="1168"/>
                  </a:lnTo>
                  <a:lnTo>
                    <a:pt x="1189" y="1171"/>
                  </a:lnTo>
                  <a:lnTo>
                    <a:pt x="1193" y="1176"/>
                  </a:lnTo>
                  <a:lnTo>
                    <a:pt x="1187" y="1173"/>
                  </a:lnTo>
                  <a:lnTo>
                    <a:pt x="1180" y="1170"/>
                  </a:lnTo>
                  <a:lnTo>
                    <a:pt x="1173" y="1169"/>
                  </a:lnTo>
                  <a:lnTo>
                    <a:pt x="1166" y="1167"/>
                  </a:lnTo>
                  <a:lnTo>
                    <a:pt x="1158" y="1167"/>
                  </a:lnTo>
                  <a:lnTo>
                    <a:pt x="1152" y="1167"/>
                  </a:lnTo>
                  <a:lnTo>
                    <a:pt x="1145" y="1168"/>
                  </a:lnTo>
                  <a:lnTo>
                    <a:pt x="1138" y="1169"/>
                  </a:lnTo>
                  <a:lnTo>
                    <a:pt x="1124" y="1172"/>
                  </a:lnTo>
                  <a:lnTo>
                    <a:pt x="1110" y="1177"/>
                  </a:lnTo>
                  <a:lnTo>
                    <a:pt x="1096" y="1183"/>
                  </a:lnTo>
                  <a:lnTo>
                    <a:pt x="1083" y="1190"/>
                  </a:lnTo>
                  <a:lnTo>
                    <a:pt x="1073" y="1196"/>
                  </a:lnTo>
                  <a:lnTo>
                    <a:pt x="1064" y="1203"/>
                  </a:lnTo>
                  <a:lnTo>
                    <a:pt x="1037" y="1223"/>
                  </a:lnTo>
                  <a:lnTo>
                    <a:pt x="1011" y="1242"/>
                  </a:lnTo>
                  <a:lnTo>
                    <a:pt x="1004" y="1246"/>
                  </a:lnTo>
                  <a:lnTo>
                    <a:pt x="997" y="1249"/>
                  </a:lnTo>
                  <a:lnTo>
                    <a:pt x="988" y="1252"/>
                  </a:lnTo>
                  <a:lnTo>
                    <a:pt x="981" y="1254"/>
                  </a:lnTo>
                  <a:lnTo>
                    <a:pt x="973" y="1255"/>
                  </a:lnTo>
                  <a:lnTo>
                    <a:pt x="965" y="1256"/>
                  </a:lnTo>
                  <a:lnTo>
                    <a:pt x="957" y="1256"/>
                  </a:lnTo>
                  <a:lnTo>
                    <a:pt x="948" y="1254"/>
                  </a:lnTo>
                  <a:lnTo>
                    <a:pt x="941" y="1252"/>
                  </a:lnTo>
                  <a:lnTo>
                    <a:pt x="935" y="1249"/>
                  </a:lnTo>
                  <a:lnTo>
                    <a:pt x="928" y="1245"/>
                  </a:lnTo>
                  <a:lnTo>
                    <a:pt x="922" y="1240"/>
                  </a:lnTo>
                  <a:lnTo>
                    <a:pt x="917" y="1234"/>
                  </a:lnTo>
                  <a:lnTo>
                    <a:pt x="913" y="1228"/>
                  </a:lnTo>
                  <a:lnTo>
                    <a:pt x="910" y="1220"/>
                  </a:lnTo>
                  <a:lnTo>
                    <a:pt x="908" y="1211"/>
                  </a:lnTo>
                  <a:lnTo>
                    <a:pt x="914" y="1222"/>
                  </a:lnTo>
                  <a:lnTo>
                    <a:pt x="921" y="1231"/>
                  </a:lnTo>
                  <a:lnTo>
                    <a:pt x="928" y="1238"/>
                  </a:lnTo>
                  <a:lnTo>
                    <a:pt x="937" y="1243"/>
                  </a:lnTo>
                  <a:lnTo>
                    <a:pt x="944" y="1247"/>
                  </a:lnTo>
                  <a:lnTo>
                    <a:pt x="952" y="1249"/>
                  </a:lnTo>
                  <a:lnTo>
                    <a:pt x="960" y="1250"/>
                  </a:lnTo>
                  <a:lnTo>
                    <a:pt x="968" y="1249"/>
                  </a:lnTo>
                  <a:lnTo>
                    <a:pt x="981" y="1247"/>
                  </a:lnTo>
                  <a:lnTo>
                    <a:pt x="994" y="1242"/>
                  </a:lnTo>
                  <a:lnTo>
                    <a:pt x="1006" y="1237"/>
                  </a:lnTo>
                  <a:lnTo>
                    <a:pt x="1017" y="1230"/>
                  </a:lnTo>
                  <a:lnTo>
                    <a:pt x="1039" y="1215"/>
                  </a:lnTo>
                  <a:lnTo>
                    <a:pt x="1060" y="1197"/>
                  </a:lnTo>
                  <a:lnTo>
                    <a:pt x="1070" y="1190"/>
                  </a:lnTo>
                  <a:lnTo>
                    <a:pt x="1080" y="1184"/>
                  </a:lnTo>
                  <a:lnTo>
                    <a:pt x="1096" y="1175"/>
                  </a:lnTo>
                  <a:lnTo>
                    <a:pt x="1115" y="1168"/>
                  </a:lnTo>
                  <a:lnTo>
                    <a:pt x="1124" y="1165"/>
                  </a:lnTo>
                  <a:lnTo>
                    <a:pt x="1133" y="1163"/>
                  </a:lnTo>
                  <a:lnTo>
                    <a:pt x="1142" y="1161"/>
                  </a:lnTo>
                  <a:lnTo>
                    <a:pt x="1151" y="1160"/>
                  </a:lnTo>
                  <a:lnTo>
                    <a:pt x="1137" y="1155"/>
                  </a:lnTo>
                  <a:lnTo>
                    <a:pt x="1124" y="1152"/>
                  </a:lnTo>
                  <a:lnTo>
                    <a:pt x="1111" y="1151"/>
                  </a:lnTo>
                  <a:lnTo>
                    <a:pt x="1098" y="1152"/>
                  </a:lnTo>
                  <a:lnTo>
                    <a:pt x="1091" y="1155"/>
                  </a:lnTo>
                  <a:lnTo>
                    <a:pt x="1084" y="1157"/>
                  </a:lnTo>
                  <a:lnTo>
                    <a:pt x="1077" y="1160"/>
                  </a:lnTo>
                  <a:lnTo>
                    <a:pt x="1070" y="1163"/>
                  </a:lnTo>
                  <a:lnTo>
                    <a:pt x="1056" y="1172"/>
                  </a:lnTo>
                  <a:lnTo>
                    <a:pt x="1041" y="1184"/>
                  </a:lnTo>
                  <a:lnTo>
                    <a:pt x="1030" y="1192"/>
                  </a:lnTo>
                  <a:lnTo>
                    <a:pt x="1019" y="1200"/>
                  </a:lnTo>
                  <a:lnTo>
                    <a:pt x="1014" y="1203"/>
                  </a:lnTo>
                  <a:lnTo>
                    <a:pt x="1007" y="1206"/>
                  </a:lnTo>
                  <a:lnTo>
                    <a:pt x="999" y="1210"/>
                  </a:lnTo>
                  <a:lnTo>
                    <a:pt x="991" y="1212"/>
                  </a:lnTo>
                  <a:lnTo>
                    <a:pt x="982" y="1214"/>
                  </a:lnTo>
                  <a:lnTo>
                    <a:pt x="973" y="1214"/>
                  </a:lnTo>
                  <a:lnTo>
                    <a:pt x="965" y="1213"/>
                  </a:lnTo>
                  <a:lnTo>
                    <a:pt x="957" y="1212"/>
                  </a:lnTo>
                  <a:lnTo>
                    <a:pt x="952" y="1210"/>
                  </a:lnTo>
                  <a:lnTo>
                    <a:pt x="948" y="1206"/>
                  </a:lnTo>
                  <a:lnTo>
                    <a:pt x="944" y="1204"/>
                  </a:lnTo>
                  <a:lnTo>
                    <a:pt x="941" y="1200"/>
                  </a:lnTo>
                  <a:lnTo>
                    <a:pt x="938" y="1196"/>
                  </a:lnTo>
                  <a:lnTo>
                    <a:pt x="936" y="1191"/>
                  </a:lnTo>
                  <a:lnTo>
                    <a:pt x="934" y="1185"/>
                  </a:lnTo>
                  <a:lnTo>
                    <a:pt x="932" y="1179"/>
                  </a:lnTo>
                  <a:lnTo>
                    <a:pt x="937" y="1187"/>
                  </a:lnTo>
                  <a:lnTo>
                    <a:pt x="942" y="1194"/>
                  </a:lnTo>
                  <a:lnTo>
                    <a:pt x="945" y="1197"/>
                  </a:lnTo>
                  <a:lnTo>
                    <a:pt x="949" y="1200"/>
                  </a:lnTo>
                  <a:lnTo>
                    <a:pt x="953" y="1203"/>
                  </a:lnTo>
                  <a:lnTo>
                    <a:pt x="958" y="1205"/>
                  </a:lnTo>
                  <a:lnTo>
                    <a:pt x="967" y="1207"/>
                  </a:lnTo>
                  <a:lnTo>
                    <a:pt x="976" y="1207"/>
                  </a:lnTo>
                  <a:lnTo>
                    <a:pt x="985" y="1206"/>
                  </a:lnTo>
                  <a:lnTo>
                    <a:pt x="996" y="1203"/>
                  </a:lnTo>
                  <a:lnTo>
                    <a:pt x="1005" y="1199"/>
                  </a:lnTo>
                  <a:lnTo>
                    <a:pt x="1014" y="1194"/>
                  </a:lnTo>
                  <a:lnTo>
                    <a:pt x="1026" y="1187"/>
                  </a:lnTo>
                  <a:lnTo>
                    <a:pt x="1037" y="1178"/>
                  </a:lnTo>
                  <a:lnTo>
                    <a:pt x="1052" y="1167"/>
                  </a:lnTo>
                  <a:lnTo>
                    <a:pt x="1067" y="1157"/>
                  </a:lnTo>
                  <a:lnTo>
                    <a:pt x="1074" y="1152"/>
                  </a:lnTo>
                  <a:lnTo>
                    <a:pt x="1081" y="1149"/>
                  </a:lnTo>
                  <a:lnTo>
                    <a:pt x="1089" y="1147"/>
                  </a:lnTo>
                  <a:lnTo>
                    <a:pt x="1097" y="1145"/>
                  </a:lnTo>
                  <a:lnTo>
                    <a:pt x="1105" y="1144"/>
                  </a:lnTo>
                  <a:lnTo>
                    <a:pt x="1112" y="1144"/>
                  </a:lnTo>
                  <a:lnTo>
                    <a:pt x="1119" y="1144"/>
                  </a:lnTo>
                  <a:lnTo>
                    <a:pt x="1126" y="1145"/>
                  </a:lnTo>
                  <a:lnTo>
                    <a:pt x="1133" y="1146"/>
                  </a:lnTo>
                  <a:lnTo>
                    <a:pt x="1141" y="1148"/>
                  </a:lnTo>
                  <a:lnTo>
                    <a:pt x="1149" y="1151"/>
                  </a:lnTo>
                  <a:lnTo>
                    <a:pt x="1157" y="1155"/>
                  </a:lnTo>
                  <a:lnTo>
                    <a:pt x="1150" y="1148"/>
                  </a:lnTo>
                  <a:lnTo>
                    <a:pt x="1143" y="1142"/>
                  </a:lnTo>
                  <a:lnTo>
                    <a:pt x="1137" y="1138"/>
                  </a:lnTo>
                  <a:lnTo>
                    <a:pt x="1130" y="1134"/>
                  </a:lnTo>
                  <a:lnTo>
                    <a:pt x="1124" y="1131"/>
                  </a:lnTo>
                  <a:lnTo>
                    <a:pt x="1118" y="1128"/>
                  </a:lnTo>
                  <a:lnTo>
                    <a:pt x="1112" y="1127"/>
                  </a:lnTo>
                  <a:lnTo>
                    <a:pt x="1105" y="1126"/>
                  </a:lnTo>
                  <a:lnTo>
                    <a:pt x="1098" y="1126"/>
                  </a:lnTo>
                  <a:lnTo>
                    <a:pt x="1091" y="1126"/>
                  </a:lnTo>
                  <a:lnTo>
                    <a:pt x="1085" y="1127"/>
                  </a:lnTo>
                  <a:lnTo>
                    <a:pt x="1078" y="1129"/>
                  </a:lnTo>
                  <a:lnTo>
                    <a:pt x="1063" y="1135"/>
                  </a:lnTo>
                  <a:lnTo>
                    <a:pt x="1048" y="1143"/>
                  </a:lnTo>
                  <a:lnTo>
                    <a:pt x="1045" y="1144"/>
                  </a:lnTo>
                  <a:lnTo>
                    <a:pt x="1034" y="1150"/>
                  </a:lnTo>
                  <a:lnTo>
                    <a:pt x="1021" y="1157"/>
                  </a:lnTo>
                  <a:lnTo>
                    <a:pt x="1014" y="1160"/>
                  </a:lnTo>
                  <a:lnTo>
                    <a:pt x="1008" y="1162"/>
                  </a:lnTo>
                  <a:lnTo>
                    <a:pt x="1001" y="1164"/>
                  </a:lnTo>
                  <a:lnTo>
                    <a:pt x="995" y="1165"/>
                  </a:lnTo>
                  <a:lnTo>
                    <a:pt x="988" y="1166"/>
                  </a:lnTo>
                  <a:lnTo>
                    <a:pt x="983" y="1165"/>
                  </a:lnTo>
                  <a:lnTo>
                    <a:pt x="978" y="1164"/>
                  </a:lnTo>
                  <a:lnTo>
                    <a:pt x="973" y="1162"/>
                  </a:lnTo>
                  <a:lnTo>
                    <a:pt x="969" y="1159"/>
                  </a:lnTo>
                  <a:lnTo>
                    <a:pt x="965" y="1155"/>
                  </a:lnTo>
                  <a:lnTo>
                    <a:pt x="962" y="1148"/>
                  </a:lnTo>
                  <a:lnTo>
                    <a:pt x="960" y="1141"/>
                  </a:lnTo>
                  <a:close/>
                  <a:moveTo>
                    <a:pt x="738" y="1722"/>
                  </a:moveTo>
                  <a:lnTo>
                    <a:pt x="745" y="1729"/>
                  </a:lnTo>
                  <a:lnTo>
                    <a:pt x="752" y="1735"/>
                  </a:lnTo>
                  <a:lnTo>
                    <a:pt x="761" y="1739"/>
                  </a:lnTo>
                  <a:lnTo>
                    <a:pt x="770" y="1744"/>
                  </a:lnTo>
                  <a:lnTo>
                    <a:pt x="773" y="1746"/>
                  </a:lnTo>
                  <a:lnTo>
                    <a:pt x="776" y="1747"/>
                  </a:lnTo>
                  <a:lnTo>
                    <a:pt x="783" y="1749"/>
                  </a:lnTo>
                  <a:lnTo>
                    <a:pt x="790" y="1750"/>
                  </a:lnTo>
                  <a:lnTo>
                    <a:pt x="797" y="1750"/>
                  </a:lnTo>
                  <a:lnTo>
                    <a:pt x="805" y="1749"/>
                  </a:lnTo>
                  <a:lnTo>
                    <a:pt x="811" y="1747"/>
                  </a:lnTo>
                  <a:lnTo>
                    <a:pt x="817" y="1743"/>
                  </a:lnTo>
                  <a:lnTo>
                    <a:pt x="823" y="1738"/>
                  </a:lnTo>
                  <a:lnTo>
                    <a:pt x="827" y="1731"/>
                  </a:lnTo>
                  <a:lnTo>
                    <a:pt x="830" y="1723"/>
                  </a:lnTo>
                  <a:lnTo>
                    <a:pt x="830" y="1716"/>
                  </a:lnTo>
                  <a:lnTo>
                    <a:pt x="829" y="1712"/>
                  </a:lnTo>
                  <a:lnTo>
                    <a:pt x="828" y="1709"/>
                  </a:lnTo>
                  <a:lnTo>
                    <a:pt x="826" y="1706"/>
                  </a:lnTo>
                  <a:lnTo>
                    <a:pt x="824" y="1703"/>
                  </a:lnTo>
                  <a:lnTo>
                    <a:pt x="821" y="1700"/>
                  </a:lnTo>
                  <a:lnTo>
                    <a:pt x="817" y="1699"/>
                  </a:lnTo>
                  <a:lnTo>
                    <a:pt x="813" y="1697"/>
                  </a:lnTo>
                  <a:lnTo>
                    <a:pt x="809" y="1696"/>
                  </a:lnTo>
                  <a:lnTo>
                    <a:pt x="805" y="1696"/>
                  </a:lnTo>
                  <a:lnTo>
                    <a:pt x="800" y="1696"/>
                  </a:lnTo>
                  <a:lnTo>
                    <a:pt x="794" y="1697"/>
                  </a:lnTo>
                  <a:lnTo>
                    <a:pt x="788" y="1698"/>
                  </a:lnTo>
                  <a:lnTo>
                    <a:pt x="781" y="1700"/>
                  </a:lnTo>
                  <a:lnTo>
                    <a:pt x="775" y="1700"/>
                  </a:lnTo>
                  <a:lnTo>
                    <a:pt x="770" y="1698"/>
                  </a:lnTo>
                  <a:lnTo>
                    <a:pt x="765" y="1695"/>
                  </a:lnTo>
                  <a:lnTo>
                    <a:pt x="761" y="1692"/>
                  </a:lnTo>
                  <a:lnTo>
                    <a:pt x="758" y="1685"/>
                  </a:lnTo>
                  <a:lnTo>
                    <a:pt x="757" y="1679"/>
                  </a:lnTo>
                  <a:lnTo>
                    <a:pt x="757" y="1672"/>
                  </a:lnTo>
                  <a:lnTo>
                    <a:pt x="755" y="1676"/>
                  </a:lnTo>
                  <a:lnTo>
                    <a:pt x="754" y="1679"/>
                  </a:lnTo>
                  <a:lnTo>
                    <a:pt x="753" y="1683"/>
                  </a:lnTo>
                  <a:lnTo>
                    <a:pt x="753" y="1687"/>
                  </a:lnTo>
                  <a:lnTo>
                    <a:pt x="754" y="1690"/>
                  </a:lnTo>
                  <a:lnTo>
                    <a:pt x="755" y="1695"/>
                  </a:lnTo>
                  <a:lnTo>
                    <a:pt x="757" y="1698"/>
                  </a:lnTo>
                  <a:lnTo>
                    <a:pt x="760" y="1701"/>
                  </a:lnTo>
                  <a:lnTo>
                    <a:pt x="765" y="1704"/>
                  </a:lnTo>
                  <a:lnTo>
                    <a:pt x="769" y="1706"/>
                  </a:lnTo>
                  <a:lnTo>
                    <a:pt x="774" y="1707"/>
                  </a:lnTo>
                  <a:lnTo>
                    <a:pt x="779" y="1707"/>
                  </a:lnTo>
                  <a:lnTo>
                    <a:pt x="784" y="1707"/>
                  </a:lnTo>
                  <a:lnTo>
                    <a:pt x="791" y="1705"/>
                  </a:lnTo>
                  <a:lnTo>
                    <a:pt x="800" y="1704"/>
                  </a:lnTo>
                  <a:lnTo>
                    <a:pt x="807" y="1704"/>
                  </a:lnTo>
                  <a:lnTo>
                    <a:pt x="813" y="1705"/>
                  </a:lnTo>
                  <a:lnTo>
                    <a:pt x="817" y="1708"/>
                  </a:lnTo>
                  <a:lnTo>
                    <a:pt x="819" y="1712"/>
                  </a:lnTo>
                  <a:lnTo>
                    <a:pt x="822" y="1717"/>
                  </a:lnTo>
                  <a:lnTo>
                    <a:pt x="821" y="1722"/>
                  </a:lnTo>
                  <a:lnTo>
                    <a:pt x="819" y="1727"/>
                  </a:lnTo>
                  <a:lnTo>
                    <a:pt x="815" y="1733"/>
                  </a:lnTo>
                  <a:lnTo>
                    <a:pt x="811" y="1737"/>
                  </a:lnTo>
                  <a:lnTo>
                    <a:pt x="806" y="1739"/>
                  </a:lnTo>
                  <a:lnTo>
                    <a:pt x="801" y="1741"/>
                  </a:lnTo>
                  <a:lnTo>
                    <a:pt x="795" y="1742"/>
                  </a:lnTo>
                  <a:lnTo>
                    <a:pt x="789" y="1741"/>
                  </a:lnTo>
                  <a:lnTo>
                    <a:pt x="783" y="1740"/>
                  </a:lnTo>
                  <a:lnTo>
                    <a:pt x="778" y="1739"/>
                  </a:lnTo>
                  <a:lnTo>
                    <a:pt x="768" y="1734"/>
                  </a:lnTo>
                  <a:lnTo>
                    <a:pt x="757" y="1728"/>
                  </a:lnTo>
                  <a:lnTo>
                    <a:pt x="747" y="1721"/>
                  </a:lnTo>
                  <a:lnTo>
                    <a:pt x="740" y="1714"/>
                  </a:lnTo>
                  <a:lnTo>
                    <a:pt x="735" y="1708"/>
                  </a:lnTo>
                  <a:lnTo>
                    <a:pt x="731" y="1700"/>
                  </a:lnTo>
                  <a:lnTo>
                    <a:pt x="728" y="1692"/>
                  </a:lnTo>
                  <a:lnTo>
                    <a:pt x="726" y="1683"/>
                  </a:lnTo>
                  <a:lnTo>
                    <a:pt x="726" y="1682"/>
                  </a:lnTo>
                  <a:lnTo>
                    <a:pt x="726" y="1677"/>
                  </a:lnTo>
                  <a:lnTo>
                    <a:pt x="726" y="1671"/>
                  </a:lnTo>
                  <a:lnTo>
                    <a:pt x="727" y="1665"/>
                  </a:lnTo>
                  <a:lnTo>
                    <a:pt x="728" y="1659"/>
                  </a:lnTo>
                  <a:lnTo>
                    <a:pt x="731" y="1654"/>
                  </a:lnTo>
                  <a:lnTo>
                    <a:pt x="735" y="1648"/>
                  </a:lnTo>
                  <a:lnTo>
                    <a:pt x="740" y="1644"/>
                  </a:lnTo>
                  <a:lnTo>
                    <a:pt x="745" y="1641"/>
                  </a:lnTo>
                  <a:lnTo>
                    <a:pt x="751" y="1638"/>
                  </a:lnTo>
                  <a:lnTo>
                    <a:pt x="757" y="1635"/>
                  </a:lnTo>
                  <a:lnTo>
                    <a:pt x="762" y="1634"/>
                  </a:lnTo>
                  <a:lnTo>
                    <a:pt x="768" y="1634"/>
                  </a:lnTo>
                  <a:lnTo>
                    <a:pt x="772" y="1635"/>
                  </a:lnTo>
                  <a:lnTo>
                    <a:pt x="776" y="1636"/>
                  </a:lnTo>
                  <a:lnTo>
                    <a:pt x="779" y="1639"/>
                  </a:lnTo>
                  <a:lnTo>
                    <a:pt x="782" y="1641"/>
                  </a:lnTo>
                  <a:lnTo>
                    <a:pt x="785" y="1644"/>
                  </a:lnTo>
                  <a:lnTo>
                    <a:pt x="787" y="1647"/>
                  </a:lnTo>
                  <a:lnTo>
                    <a:pt x="790" y="1654"/>
                  </a:lnTo>
                  <a:lnTo>
                    <a:pt x="792" y="1663"/>
                  </a:lnTo>
                  <a:lnTo>
                    <a:pt x="792" y="1672"/>
                  </a:lnTo>
                  <a:lnTo>
                    <a:pt x="792" y="1681"/>
                  </a:lnTo>
                  <a:lnTo>
                    <a:pt x="796" y="1674"/>
                  </a:lnTo>
                  <a:lnTo>
                    <a:pt x="798" y="1666"/>
                  </a:lnTo>
                  <a:lnTo>
                    <a:pt x="798" y="1659"/>
                  </a:lnTo>
                  <a:lnTo>
                    <a:pt x="796" y="1651"/>
                  </a:lnTo>
                  <a:lnTo>
                    <a:pt x="794" y="1645"/>
                  </a:lnTo>
                  <a:lnTo>
                    <a:pt x="790" y="1640"/>
                  </a:lnTo>
                  <a:lnTo>
                    <a:pt x="785" y="1634"/>
                  </a:lnTo>
                  <a:lnTo>
                    <a:pt x="780" y="1630"/>
                  </a:lnTo>
                  <a:lnTo>
                    <a:pt x="776" y="1628"/>
                  </a:lnTo>
                  <a:lnTo>
                    <a:pt x="772" y="1627"/>
                  </a:lnTo>
                  <a:lnTo>
                    <a:pt x="768" y="1626"/>
                  </a:lnTo>
                  <a:lnTo>
                    <a:pt x="762" y="1626"/>
                  </a:lnTo>
                  <a:lnTo>
                    <a:pt x="754" y="1627"/>
                  </a:lnTo>
                  <a:lnTo>
                    <a:pt x="745" y="1630"/>
                  </a:lnTo>
                  <a:lnTo>
                    <a:pt x="739" y="1634"/>
                  </a:lnTo>
                  <a:lnTo>
                    <a:pt x="733" y="1639"/>
                  </a:lnTo>
                  <a:lnTo>
                    <a:pt x="728" y="1644"/>
                  </a:lnTo>
                  <a:lnTo>
                    <a:pt x="725" y="1649"/>
                  </a:lnTo>
                  <a:lnTo>
                    <a:pt x="722" y="1655"/>
                  </a:lnTo>
                  <a:lnTo>
                    <a:pt x="720" y="1661"/>
                  </a:lnTo>
                  <a:lnTo>
                    <a:pt x="718" y="1667"/>
                  </a:lnTo>
                  <a:lnTo>
                    <a:pt x="718" y="1673"/>
                  </a:lnTo>
                  <a:lnTo>
                    <a:pt x="718" y="1679"/>
                  </a:lnTo>
                  <a:lnTo>
                    <a:pt x="719" y="1686"/>
                  </a:lnTo>
                  <a:lnTo>
                    <a:pt x="721" y="1693"/>
                  </a:lnTo>
                  <a:lnTo>
                    <a:pt x="723" y="1699"/>
                  </a:lnTo>
                  <a:lnTo>
                    <a:pt x="726" y="1706"/>
                  </a:lnTo>
                  <a:lnTo>
                    <a:pt x="729" y="1712"/>
                  </a:lnTo>
                  <a:lnTo>
                    <a:pt x="733" y="1717"/>
                  </a:lnTo>
                  <a:lnTo>
                    <a:pt x="738" y="1722"/>
                  </a:lnTo>
                  <a:close/>
                  <a:moveTo>
                    <a:pt x="973" y="1635"/>
                  </a:moveTo>
                  <a:lnTo>
                    <a:pt x="977" y="1632"/>
                  </a:lnTo>
                  <a:lnTo>
                    <a:pt x="981" y="1630"/>
                  </a:lnTo>
                  <a:lnTo>
                    <a:pt x="985" y="1628"/>
                  </a:lnTo>
                  <a:lnTo>
                    <a:pt x="991" y="1627"/>
                  </a:lnTo>
                  <a:lnTo>
                    <a:pt x="1000" y="1626"/>
                  </a:lnTo>
                  <a:lnTo>
                    <a:pt x="1009" y="1627"/>
                  </a:lnTo>
                  <a:lnTo>
                    <a:pt x="1017" y="1630"/>
                  </a:lnTo>
                  <a:lnTo>
                    <a:pt x="1024" y="1633"/>
                  </a:lnTo>
                  <a:lnTo>
                    <a:pt x="1030" y="1638"/>
                  </a:lnTo>
                  <a:lnTo>
                    <a:pt x="1035" y="1644"/>
                  </a:lnTo>
                  <a:lnTo>
                    <a:pt x="1040" y="1649"/>
                  </a:lnTo>
                  <a:lnTo>
                    <a:pt x="1043" y="1656"/>
                  </a:lnTo>
                  <a:lnTo>
                    <a:pt x="1045" y="1663"/>
                  </a:lnTo>
                  <a:lnTo>
                    <a:pt x="1047" y="1671"/>
                  </a:lnTo>
                  <a:lnTo>
                    <a:pt x="1047" y="1681"/>
                  </a:lnTo>
                  <a:lnTo>
                    <a:pt x="1044" y="1692"/>
                  </a:lnTo>
                  <a:lnTo>
                    <a:pt x="1041" y="1701"/>
                  </a:lnTo>
                  <a:lnTo>
                    <a:pt x="1036" y="1710"/>
                  </a:lnTo>
                  <a:lnTo>
                    <a:pt x="1029" y="1719"/>
                  </a:lnTo>
                  <a:lnTo>
                    <a:pt x="1022" y="1726"/>
                  </a:lnTo>
                  <a:lnTo>
                    <a:pt x="1014" y="1733"/>
                  </a:lnTo>
                  <a:lnTo>
                    <a:pt x="1006" y="1738"/>
                  </a:lnTo>
                  <a:lnTo>
                    <a:pt x="997" y="1742"/>
                  </a:lnTo>
                  <a:lnTo>
                    <a:pt x="987" y="1747"/>
                  </a:lnTo>
                  <a:lnTo>
                    <a:pt x="978" y="1749"/>
                  </a:lnTo>
                  <a:lnTo>
                    <a:pt x="968" y="1750"/>
                  </a:lnTo>
                  <a:lnTo>
                    <a:pt x="963" y="1750"/>
                  </a:lnTo>
                  <a:lnTo>
                    <a:pt x="959" y="1749"/>
                  </a:lnTo>
                  <a:lnTo>
                    <a:pt x="955" y="1748"/>
                  </a:lnTo>
                  <a:lnTo>
                    <a:pt x="950" y="1746"/>
                  </a:lnTo>
                  <a:lnTo>
                    <a:pt x="947" y="1743"/>
                  </a:lnTo>
                  <a:lnTo>
                    <a:pt x="943" y="1740"/>
                  </a:lnTo>
                  <a:lnTo>
                    <a:pt x="940" y="1736"/>
                  </a:lnTo>
                  <a:lnTo>
                    <a:pt x="938" y="1731"/>
                  </a:lnTo>
                  <a:lnTo>
                    <a:pt x="935" y="1723"/>
                  </a:lnTo>
                  <a:lnTo>
                    <a:pt x="935" y="1716"/>
                  </a:lnTo>
                  <a:lnTo>
                    <a:pt x="936" y="1712"/>
                  </a:lnTo>
                  <a:lnTo>
                    <a:pt x="937" y="1709"/>
                  </a:lnTo>
                  <a:lnTo>
                    <a:pt x="939" y="1706"/>
                  </a:lnTo>
                  <a:lnTo>
                    <a:pt x="941" y="1703"/>
                  </a:lnTo>
                  <a:lnTo>
                    <a:pt x="944" y="1700"/>
                  </a:lnTo>
                  <a:lnTo>
                    <a:pt x="947" y="1698"/>
                  </a:lnTo>
                  <a:lnTo>
                    <a:pt x="950" y="1697"/>
                  </a:lnTo>
                  <a:lnTo>
                    <a:pt x="954" y="1696"/>
                  </a:lnTo>
                  <a:lnTo>
                    <a:pt x="959" y="1695"/>
                  </a:lnTo>
                  <a:lnTo>
                    <a:pt x="964" y="1695"/>
                  </a:lnTo>
                  <a:lnTo>
                    <a:pt x="969" y="1696"/>
                  </a:lnTo>
                  <a:lnTo>
                    <a:pt x="975" y="1697"/>
                  </a:lnTo>
                  <a:lnTo>
                    <a:pt x="981" y="1699"/>
                  </a:lnTo>
                  <a:lnTo>
                    <a:pt x="986" y="1700"/>
                  </a:lnTo>
                  <a:lnTo>
                    <a:pt x="991" y="1701"/>
                  </a:lnTo>
                  <a:lnTo>
                    <a:pt x="995" y="1700"/>
                  </a:lnTo>
                  <a:lnTo>
                    <a:pt x="998" y="1699"/>
                  </a:lnTo>
                  <a:lnTo>
                    <a:pt x="1000" y="1697"/>
                  </a:lnTo>
                  <a:lnTo>
                    <a:pt x="1001" y="1695"/>
                  </a:lnTo>
                  <a:lnTo>
                    <a:pt x="1003" y="1692"/>
                  </a:lnTo>
                  <a:lnTo>
                    <a:pt x="1003" y="1688"/>
                  </a:lnTo>
                  <a:lnTo>
                    <a:pt x="1003" y="1684"/>
                  </a:lnTo>
                  <a:lnTo>
                    <a:pt x="1003" y="1679"/>
                  </a:lnTo>
                  <a:lnTo>
                    <a:pt x="1001" y="1674"/>
                  </a:lnTo>
                  <a:lnTo>
                    <a:pt x="1005" y="1678"/>
                  </a:lnTo>
                  <a:lnTo>
                    <a:pt x="1008" y="1683"/>
                  </a:lnTo>
                  <a:lnTo>
                    <a:pt x="1009" y="1687"/>
                  </a:lnTo>
                  <a:lnTo>
                    <a:pt x="1009" y="1693"/>
                  </a:lnTo>
                  <a:lnTo>
                    <a:pt x="1008" y="1697"/>
                  </a:lnTo>
                  <a:lnTo>
                    <a:pt x="1006" y="1701"/>
                  </a:lnTo>
                  <a:lnTo>
                    <a:pt x="1001" y="1704"/>
                  </a:lnTo>
                  <a:lnTo>
                    <a:pt x="996" y="1706"/>
                  </a:lnTo>
                  <a:lnTo>
                    <a:pt x="991" y="1707"/>
                  </a:lnTo>
                  <a:lnTo>
                    <a:pt x="985" y="1707"/>
                  </a:lnTo>
                  <a:lnTo>
                    <a:pt x="979" y="1707"/>
                  </a:lnTo>
                  <a:lnTo>
                    <a:pt x="973" y="1705"/>
                  </a:lnTo>
                  <a:lnTo>
                    <a:pt x="964" y="1704"/>
                  </a:lnTo>
                  <a:lnTo>
                    <a:pt x="957" y="1704"/>
                  </a:lnTo>
                  <a:lnTo>
                    <a:pt x="951" y="1705"/>
                  </a:lnTo>
                  <a:lnTo>
                    <a:pt x="947" y="1708"/>
                  </a:lnTo>
                  <a:lnTo>
                    <a:pt x="944" y="1713"/>
                  </a:lnTo>
                  <a:lnTo>
                    <a:pt x="943" y="1717"/>
                  </a:lnTo>
                  <a:lnTo>
                    <a:pt x="944" y="1722"/>
                  </a:lnTo>
                  <a:lnTo>
                    <a:pt x="945" y="1727"/>
                  </a:lnTo>
                  <a:lnTo>
                    <a:pt x="947" y="1731"/>
                  </a:lnTo>
                  <a:lnTo>
                    <a:pt x="950" y="1734"/>
                  </a:lnTo>
                  <a:lnTo>
                    <a:pt x="953" y="1737"/>
                  </a:lnTo>
                  <a:lnTo>
                    <a:pt x="956" y="1739"/>
                  </a:lnTo>
                  <a:lnTo>
                    <a:pt x="959" y="1740"/>
                  </a:lnTo>
                  <a:lnTo>
                    <a:pt x="963" y="1741"/>
                  </a:lnTo>
                  <a:lnTo>
                    <a:pt x="967" y="1741"/>
                  </a:lnTo>
                  <a:lnTo>
                    <a:pt x="971" y="1741"/>
                  </a:lnTo>
                  <a:lnTo>
                    <a:pt x="981" y="1739"/>
                  </a:lnTo>
                  <a:lnTo>
                    <a:pt x="991" y="1736"/>
                  </a:lnTo>
                  <a:lnTo>
                    <a:pt x="1000" y="1732"/>
                  </a:lnTo>
                  <a:lnTo>
                    <a:pt x="1008" y="1728"/>
                  </a:lnTo>
                  <a:lnTo>
                    <a:pt x="1016" y="1721"/>
                  </a:lnTo>
                  <a:lnTo>
                    <a:pt x="1024" y="1713"/>
                  </a:lnTo>
                  <a:lnTo>
                    <a:pt x="1027" y="1709"/>
                  </a:lnTo>
                  <a:lnTo>
                    <a:pt x="1030" y="1704"/>
                  </a:lnTo>
                  <a:lnTo>
                    <a:pt x="1033" y="1699"/>
                  </a:lnTo>
                  <a:lnTo>
                    <a:pt x="1035" y="1693"/>
                  </a:lnTo>
                  <a:lnTo>
                    <a:pt x="1037" y="1684"/>
                  </a:lnTo>
                  <a:lnTo>
                    <a:pt x="1038" y="1676"/>
                  </a:lnTo>
                  <a:lnTo>
                    <a:pt x="1038" y="1667"/>
                  </a:lnTo>
                  <a:lnTo>
                    <a:pt x="1036" y="1659"/>
                  </a:lnTo>
                  <a:lnTo>
                    <a:pt x="1034" y="1656"/>
                  </a:lnTo>
                  <a:lnTo>
                    <a:pt x="1032" y="1652"/>
                  </a:lnTo>
                  <a:lnTo>
                    <a:pt x="1029" y="1649"/>
                  </a:lnTo>
                  <a:lnTo>
                    <a:pt x="1026" y="1645"/>
                  </a:lnTo>
                  <a:lnTo>
                    <a:pt x="1022" y="1643"/>
                  </a:lnTo>
                  <a:lnTo>
                    <a:pt x="1018" y="1640"/>
                  </a:lnTo>
                  <a:lnTo>
                    <a:pt x="1013" y="1638"/>
                  </a:lnTo>
                  <a:lnTo>
                    <a:pt x="1007" y="1635"/>
                  </a:lnTo>
                  <a:lnTo>
                    <a:pt x="1000" y="1634"/>
                  </a:lnTo>
                  <a:lnTo>
                    <a:pt x="992" y="1634"/>
                  </a:lnTo>
                  <a:lnTo>
                    <a:pt x="988" y="1635"/>
                  </a:lnTo>
                  <a:lnTo>
                    <a:pt x="984" y="1638"/>
                  </a:lnTo>
                  <a:lnTo>
                    <a:pt x="981" y="1640"/>
                  </a:lnTo>
                  <a:lnTo>
                    <a:pt x="978" y="1642"/>
                  </a:lnTo>
                  <a:lnTo>
                    <a:pt x="976" y="1645"/>
                  </a:lnTo>
                  <a:lnTo>
                    <a:pt x="974" y="1648"/>
                  </a:lnTo>
                  <a:lnTo>
                    <a:pt x="973" y="1652"/>
                  </a:lnTo>
                  <a:lnTo>
                    <a:pt x="972" y="1657"/>
                  </a:lnTo>
                  <a:lnTo>
                    <a:pt x="971" y="1662"/>
                  </a:lnTo>
                  <a:lnTo>
                    <a:pt x="971" y="1667"/>
                  </a:lnTo>
                  <a:lnTo>
                    <a:pt x="971" y="1674"/>
                  </a:lnTo>
                  <a:lnTo>
                    <a:pt x="972" y="1681"/>
                  </a:lnTo>
                  <a:lnTo>
                    <a:pt x="969" y="1675"/>
                  </a:lnTo>
                  <a:lnTo>
                    <a:pt x="967" y="1669"/>
                  </a:lnTo>
                  <a:lnTo>
                    <a:pt x="966" y="1662"/>
                  </a:lnTo>
                  <a:lnTo>
                    <a:pt x="966" y="1656"/>
                  </a:lnTo>
                  <a:lnTo>
                    <a:pt x="967" y="1650"/>
                  </a:lnTo>
                  <a:lnTo>
                    <a:pt x="968" y="1645"/>
                  </a:lnTo>
                  <a:lnTo>
                    <a:pt x="970" y="1640"/>
                  </a:lnTo>
                  <a:lnTo>
                    <a:pt x="973" y="1635"/>
                  </a:lnTo>
                  <a:close/>
                  <a:moveTo>
                    <a:pt x="1091" y="1722"/>
                  </a:moveTo>
                  <a:lnTo>
                    <a:pt x="1093" y="1713"/>
                  </a:lnTo>
                  <a:lnTo>
                    <a:pt x="1095" y="1705"/>
                  </a:lnTo>
                  <a:lnTo>
                    <a:pt x="1096" y="1697"/>
                  </a:lnTo>
                  <a:lnTo>
                    <a:pt x="1097" y="1687"/>
                  </a:lnTo>
                  <a:lnTo>
                    <a:pt x="1097" y="1678"/>
                  </a:lnTo>
                  <a:lnTo>
                    <a:pt x="1097" y="1670"/>
                  </a:lnTo>
                  <a:lnTo>
                    <a:pt x="1096" y="1661"/>
                  </a:lnTo>
                  <a:lnTo>
                    <a:pt x="1095" y="1653"/>
                  </a:lnTo>
                  <a:lnTo>
                    <a:pt x="1091" y="1639"/>
                  </a:lnTo>
                  <a:lnTo>
                    <a:pt x="1086" y="1623"/>
                  </a:lnTo>
                  <a:lnTo>
                    <a:pt x="1083" y="1615"/>
                  </a:lnTo>
                  <a:lnTo>
                    <a:pt x="1079" y="1607"/>
                  </a:lnTo>
                  <a:lnTo>
                    <a:pt x="1075" y="1600"/>
                  </a:lnTo>
                  <a:lnTo>
                    <a:pt x="1071" y="1594"/>
                  </a:lnTo>
                  <a:lnTo>
                    <a:pt x="1066" y="1588"/>
                  </a:lnTo>
                  <a:lnTo>
                    <a:pt x="1060" y="1581"/>
                  </a:lnTo>
                  <a:lnTo>
                    <a:pt x="1053" y="1576"/>
                  </a:lnTo>
                  <a:lnTo>
                    <a:pt x="1044" y="1572"/>
                  </a:lnTo>
                  <a:lnTo>
                    <a:pt x="1030" y="1566"/>
                  </a:lnTo>
                  <a:lnTo>
                    <a:pt x="1015" y="1562"/>
                  </a:lnTo>
                  <a:lnTo>
                    <a:pt x="999" y="1558"/>
                  </a:lnTo>
                  <a:lnTo>
                    <a:pt x="982" y="1556"/>
                  </a:lnTo>
                  <a:lnTo>
                    <a:pt x="968" y="1556"/>
                  </a:lnTo>
                  <a:lnTo>
                    <a:pt x="945" y="1556"/>
                  </a:lnTo>
                  <a:lnTo>
                    <a:pt x="914" y="1557"/>
                  </a:lnTo>
                  <a:lnTo>
                    <a:pt x="880" y="1558"/>
                  </a:lnTo>
                  <a:lnTo>
                    <a:pt x="845" y="1557"/>
                  </a:lnTo>
                  <a:lnTo>
                    <a:pt x="814" y="1556"/>
                  </a:lnTo>
                  <a:lnTo>
                    <a:pt x="791" y="1556"/>
                  </a:lnTo>
                  <a:lnTo>
                    <a:pt x="777" y="1556"/>
                  </a:lnTo>
                  <a:lnTo>
                    <a:pt x="761" y="1558"/>
                  </a:lnTo>
                  <a:lnTo>
                    <a:pt x="745" y="1562"/>
                  </a:lnTo>
                  <a:lnTo>
                    <a:pt x="731" y="1566"/>
                  </a:lnTo>
                  <a:lnTo>
                    <a:pt x="718" y="1572"/>
                  </a:lnTo>
                  <a:lnTo>
                    <a:pt x="711" y="1576"/>
                  </a:lnTo>
                  <a:lnTo>
                    <a:pt x="703" y="1580"/>
                  </a:lnTo>
                  <a:lnTo>
                    <a:pt x="698" y="1586"/>
                  </a:lnTo>
                  <a:lnTo>
                    <a:pt x="693" y="1590"/>
                  </a:lnTo>
                  <a:lnTo>
                    <a:pt x="686" y="1602"/>
                  </a:lnTo>
                  <a:lnTo>
                    <a:pt x="679" y="1616"/>
                  </a:lnTo>
                  <a:lnTo>
                    <a:pt x="673" y="1630"/>
                  </a:lnTo>
                  <a:lnTo>
                    <a:pt x="669" y="1645"/>
                  </a:lnTo>
                  <a:lnTo>
                    <a:pt x="666" y="1659"/>
                  </a:lnTo>
                  <a:lnTo>
                    <a:pt x="665" y="1673"/>
                  </a:lnTo>
                  <a:lnTo>
                    <a:pt x="665" y="1687"/>
                  </a:lnTo>
                  <a:lnTo>
                    <a:pt x="667" y="1702"/>
                  </a:lnTo>
                  <a:lnTo>
                    <a:pt x="670" y="1716"/>
                  </a:lnTo>
                  <a:lnTo>
                    <a:pt x="675" y="1730"/>
                  </a:lnTo>
                  <a:lnTo>
                    <a:pt x="681" y="1744"/>
                  </a:lnTo>
                  <a:lnTo>
                    <a:pt x="689" y="1758"/>
                  </a:lnTo>
                  <a:lnTo>
                    <a:pt x="698" y="1770"/>
                  </a:lnTo>
                  <a:lnTo>
                    <a:pt x="709" y="1780"/>
                  </a:lnTo>
                  <a:lnTo>
                    <a:pt x="721" y="1789"/>
                  </a:lnTo>
                  <a:lnTo>
                    <a:pt x="733" y="1797"/>
                  </a:lnTo>
                  <a:lnTo>
                    <a:pt x="747" y="1804"/>
                  </a:lnTo>
                  <a:lnTo>
                    <a:pt x="762" y="1808"/>
                  </a:lnTo>
                  <a:lnTo>
                    <a:pt x="779" y="1812"/>
                  </a:lnTo>
                  <a:lnTo>
                    <a:pt x="795" y="1814"/>
                  </a:lnTo>
                  <a:lnTo>
                    <a:pt x="812" y="1815"/>
                  </a:lnTo>
                  <a:lnTo>
                    <a:pt x="830" y="1815"/>
                  </a:lnTo>
                  <a:lnTo>
                    <a:pt x="855" y="1815"/>
                  </a:lnTo>
                  <a:lnTo>
                    <a:pt x="880" y="1815"/>
                  </a:lnTo>
                  <a:lnTo>
                    <a:pt x="904" y="1815"/>
                  </a:lnTo>
                  <a:lnTo>
                    <a:pt x="928" y="1815"/>
                  </a:lnTo>
                  <a:lnTo>
                    <a:pt x="945" y="1815"/>
                  </a:lnTo>
                  <a:lnTo>
                    <a:pt x="960" y="1814"/>
                  </a:lnTo>
                  <a:lnTo>
                    <a:pt x="975" y="1813"/>
                  </a:lnTo>
                  <a:lnTo>
                    <a:pt x="991" y="1810"/>
                  </a:lnTo>
                  <a:lnTo>
                    <a:pt x="1002" y="1808"/>
                  </a:lnTo>
                  <a:lnTo>
                    <a:pt x="1012" y="1805"/>
                  </a:lnTo>
                  <a:lnTo>
                    <a:pt x="1022" y="1801"/>
                  </a:lnTo>
                  <a:lnTo>
                    <a:pt x="1032" y="1795"/>
                  </a:lnTo>
                  <a:lnTo>
                    <a:pt x="1041" y="1790"/>
                  </a:lnTo>
                  <a:lnTo>
                    <a:pt x="1050" y="1783"/>
                  </a:lnTo>
                  <a:lnTo>
                    <a:pt x="1058" y="1776"/>
                  </a:lnTo>
                  <a:lnTo>
                    <a:pt x="1066" y="1768"/>
                  </a:lnTo>
                  <a:lnTo>
                    <a:pt x="1074" y="1755"/>
                  </a:lnTo>
                  <a:lnTo>
                    <a:pt x="1082" y="1742"/>
                  </a:lnTo>
                  <a:lnTo>
                    <a:pt x="1087" y="1731"/>
                  </a:lnTo>
                  <a:lnTo>
                    <a:pt x="1091" y="1722"/>
                  </a:lnTo>
                  <a:close/>
                  <a:moveTo>
                    <a:pt x="956" y="934"/>
                  </a:moveTo>
                  <a:lnTo>
                    <a:pt x="930" y="903"/>
                  </a:lnTo>
                  <a:lnTo>
                    <a:pt x="929" y="899"/>
                  </a:lnTo>
                  <a:lnTo>
                    <a:pt x="929" y="569"/>
                  </a:lnTo>
                  <a:lnTo>
                    <a:pt x="929" y="563"/>
                  </a:lnTo>
                  <a:lnTo>
                    <a:pt x="935" y="563"/>
                  </a:lnTo>
                  <a:lnTo>
                    <a:pt x="1132" y="563"/>
                  </a:lnTo>
                  <a:lnTo>
                    <a:pt x="1135" y="563"/>
                  </a:lnTo>
                  <a:lnTo>
                    <a:pt x="1203" y="605"/>
                  </a:lnTo>
                  <a:lnTo>
                    <a:pt x="1203" y="418"/>
                  </a:lnTo>
                  <a:lnTo>
                    <a:pt x="1120" y="466"/>
                  </a:lnTo>
                  <a:lnTo>
                    <a:pt x="1117" y="467"/>
                  </a:lnTo>
                  <a:lnTo>
                    <a:pt x="938" y="467"/>
                  </a:lnTo>
                  <a:lnTo>
                    <a:pt x="932" y="467"/>
                  </a:lnTo>
                  <a:lnTo>
                    <a:pt x="932" y="462"/>
                  </a:lnTo>
                  <a:lnTo>
                    <a:pt x="930" y="287"/>
                  </a:lnTo>
                  <a:lnTo>
                    <a:pt x="930" y="285"/>
                  </a:lnTo>
                  <a:lnTo>
                    <a:pt x="964" y="209"/>
                  </a:lnTo>
                  <a:lnTo>
                    <a:pt x="798" y="209"/>
                  </a:lnTo>
                  <a:lnTo>
                    <a:pt x="832" y="285"/>
                  </a:lnTo>
                  <a:lnTo>
                    <a:pt x="832" y="287"/>
                  </a:lnTo>
                  <a:lnTo>
                    <a:pt x="830" y="462"/>
                  </a:lnTo>
                  <a:lnTo>
                    <a:pt x="830" y="467"/>
                  </a:lnTo>
                  <a:lnTo>
                    <a:pt x="825" y="467"/>
                  </a:lnTo>
                  <a:lnTo>
                    <a:pt x="644" y="467"/>
                  </a:lnTo>
                  <a:lnTo>
                    <a:pt x="642" y="466"/>
                  </a:lnTo>
                  <a:lnTo>
                    <a:pt x="559" y="418"/>
                  </a:lnTo>
                  <a:lnTo>
                    <a:pt x="559" y="605"/>
                  </a:lnTo>
                  <a:lnTo>
                    <a:pt x="627" y="563"/>
                  </a:lnTo>
                  <a:lnTo>
                    <a:pt x="629" y="563"/>
                  </a:lnTo>
                  <a:lnTo>
                    <a:pt x="828" y="563"/>
                  </a:lnTo>
                  <a:lnTo>
                    <a:pt x="833" y="563"/>
                  </a:lnTo>
                  <a:lnTo>
                    <a:pt x="833" y="569"/>
                  </a:lnTo>
                  <a:lnTo>
                    <a:pt x="833" y="899"/>
                  </a:lnTo>
                  <a:lnTo>
                    <a:pt x="832" y="903"/>
                  </a:lnTo>
                  <a:lnTo>
                    <a:pt x="806" y="933"/>
                  </a:lnTo>
                  <a:lnTo>
                    <a:pt x="844" y="932"/>
                  </a:lnTo>
                  <a:lnTo>
                    <a:pt x="881" y="932"/>
                  </a:lnTo>
                  <a:lnTo>
                    <a:pt x="918" y="932"/>
                  </a:lnTo>
                  <a:lnTo>
                    <a:pt x="956" y="934"/>
                  </a:lnTo>
                  <a:close/>
                  <a:moveTo>
                    <a:pt x="714" y="1802"/>
                  </a:moveTo>
                  <a:lnTo>
                    <a:pt x="699" y="1788"/>
                  </a:lnTo>
                  <a:lnTo>
                    <a:pt x="688" y="1775"/>
                  </a:lnTo>
                  <a:lnTo>
                    <a:pt x="678" y="1761"/>
                  </a:lnTo>
                  <a:lnTo>
                    <a:pt x="670" y="1747"/>
                  </a:lnTo>
                  <a:lnTo>
                    <a:pt x="665" y="1736"/>
                  </a:lnTo>
                  <a:lnTo>
                    <a:pt x="662" y="1727"/>
                  </a:lnTo>
                  <a:lnTo>
                    <a:pt x="659" y="1718"/>
                  </a:lnTo>
                  <a:lnTo>
                    <a:pt x="656" y="1708"/>
                  </a:lnTo>
                  <a:lnTo>
                    <a:pt x="655" y="1699"/>
                  </a:lnTo>
                  <a:lnTo>
                    <a:pt x="654" y="1688"/>
                  </a:lnTo>
                  <a:lnTo>
                    <a:pt x="654" y="1678"/>
                  </a:lnTo>
                  <a:lnTo>
                    <a:pt x="654" y="1669"/>
                  </a:lnTo>
                  <a:lnTo>
                    <a:pt x="655" y="1659"/>
                  </a:lnTo>
                  <a:lnTo>
                    <a:pt x="657" y="1649"/>
                  </a:lnTo>
                  <a:lnTo>
                    <a:pt x="659" y="1640"/>
                  </a:lnTo>
                  <a:lnTo>
                    <a:pt x="662" y="1629"/>
                  </a:lnTo>
                  <a:lnTo>
                    <a:pt x="665" y="1620"/>
                  </a:lnTo>
                  <a:lnTo>
                    <a:pt x="670" y="1610"/>
                  </a:lnTo>
                  <a:lnTo>
                    <a:pt x="674" y="1601"/>
                  </a:lnTo>
                  <a:lnTo>
                    <a:pt x="680" y="1591"/>
                  </a:lnTo>
                  <a:lnTo>
                    <a:pt x="675" y="1571"/>
                  </a:lnTo>
                  <a:lnTo>
                    <a:pt x="669" y="1551"/>
                  </a:lnTo>
                  <a:lnTo>
                    <a:pt x="662" y="1532"/>
                  </a:lnTo>
                  <a:lnTo>
                    <a:pt x="653" y="1512"/>
                  </a:lnTo>
                  <a:lnTo>
                    <a:pt x="642" y="1492"/>
                  </a:lnTo>
                  <a:lnTo>
                    <a:pt x="631" y="1470"/>
                  </a:lnTo>
                  <a:lnTo>
                    <a:pt x="619" y="1450"/>
                  </a:lnTo>
                  <a:lnTo>
                    <a:pt x="607" y="1429"/>
                  </a:lnTo>
                  <a:lnTo>
                    <a:pt x="597" y="1411"/>
                  </a:lnTo>
                  <a:lnTo>
                    <a:pt x="586" y="1394"/>
                  </a:lnTo>
                  <a:lnTo>
                    <a:pt x="577" y="1377"/>
                  </a:lnTo>
                  <a:lnTo>
                    <a:pt x="569" y="1358"/>
                  </a:lnTo>
                  <a:lnTo>
                    <a:pt x="562" y="1341"/>
                  </a:lnTo>
                  <a:lnTo>
                    <a:pt x="556" y="1324"/>
                  </a:lnTo>
                  <a:lnTo>
                    <a:pt x="551" y="1305"/>
                  </a:lnTo>
                  <a:lnTo>
                    <a:pt x="547" y="1287"/>
                  </a:lnTo>
                  <a:lnTo>
                    <a:pt x="518" y="1289"/>
                  </a:lnTo>
                  <a:lnTo>
                    <a:pt x="491" y="1291"/>
                  </a:lnTo>
                  <a:lnTo>
                    <a:pt x="464" y="1292"/>
                  </a:lnTo>
                  <a:lnTo>
                    <a:pt x="438" y="1292"/>
                  </a:lnTo>
                  <a:lnTo>
                    <a:pt x="412" y="1291"/>
                  </a:lnTo>
                  <a:lnTo>
                    <a:pt x="389" y="1289"/>
                  </a:lnTo>
                  <a:lnTo>
                    <a:pt x="365" y="1285"/>
                  </a:lnTo>
                  <a:lnTo>
                    <a:pt x="343" y="1280"/>
                  </a:lnTo>
                  <a:lnTo>
                    <a:pt x="332" y="1277"/>
                  </a:lnTo>
                  <a:lnTo>
                    <a:pt x="322" y="1273"/>
                  </a:lnTo>
                  <a:lnTo>
                    <a:pt x="310" y="1269"/>
                  </a:lnTo>
                  <a:lnTo>
                    <a:pt x="300" y="1265"/>
                  </a:lnTo>
                  <a:lnTo>
                    <a:pt x="291" y="1259"/>
                  </a:lnTo>
                  <a:lnTo>
                    <a:pt x="281" y="1254"/>
                  </a:lnTo>
                  <a:lnTo>
                    <a:pt x="272" y="1248"/>
                  </a:lnTo>
                  <a:lnTo>
                    <a:pt x="264" y="1242"/>
                  </a:lnTo>
                  <a:lnTo>
                    <a:pt x="255" y="1235"/>
                  </a:lnTo>
                  <a:lnTo>
                    <a:pt x="246" y="1227"/>
                  </a:lnTo>
                  <a:lnTo>
                    <a:pt x="239" y="1220"/>
                  </a:lnTo>
                  <a:lnTo>
                    <a:pt x="232" y="1211"/>
                  </a:lnTo>
                  <a:lnTo>
                    <a:pt x="225" y="1201"/>
                  </a:lnTo>
                  <a:lnTo>
                    <a:pt x="218" y="1192"/>
                  </a:lnTo>
                  <a:lnTo>
                    <a:pt x="212" y="1181"/>
                  </a:lnTo>
                  <a:lnTo>
                    <a:pt x="206" y="1171"/>
                  </a:lnTo>
                  <a:lnTo>
                    <a:pt x="201" y="1160"/>
                  </a:lnTo>
                  <a:lnTo>
                    <a:pt x="212" y="1163"/>
                  </a:lnTo>
                  <a:lnTo>
                    <a:pt x="223" y="1165"/>
                  </a:lnTo>
                  <a:lnTo>
                    <a:pt x="233" y="1167"/>
                  </a:lnTo>
                  <a:lnTo>
                    <a:pt x="244" y="1168"/>
                  </a:lnTo>
                  <a:lnTo>
                    <a:pt x="255" y="1168"/>
                  </a:lnTo>
                  <a:lnTo>
                    <a:pt x="276" y="1168"/>
                  </a:lnTo>
                  <a:lnTo>
                    <a:pt x="297" y="1165"/>
                  </a:lnTo>
                  <a:lnTo>
                    <a:pt x="319" y="1162"/>
                  </a:lnTo>
                  <a:lnTo>
                    <a:pt x="340" y="1157"/>
                  </a:lnTo>
                  <a:lnTo>
                    <a:pt x="361" y="1151"/>
                  </a:lnTo>
                  <a:lnTo>
                    <a:pt x="384" y="1145"/>
                  </a:lnTo>
                  <a:lnTo>
                    <a:pt x="409" y="1139"/>
                  </a:lnTo>
                  <a:lnTo>
                    <a:pt x="435" y="1133"/>
                  </a:lnTo>
                  <a:lnTo>
                    <a:pt x="460" y="1128"/>
                  </a:lnTo>
                  <a:lnTo>
                    <a:pt x="488" y="1124"/>
                  </a:lnTo>
                  <a:lnTo>
                    <a:pt x="471" y="1118"/>
                  </a:lnTo>
                  <a:lnTo>
                    <a:pt x="457" y="1111"/>
                  </a:lnTo>
                  <a:lnTo>
                    <a:pt x="443" y="1104"/>
                  </a:lnTo>
                  <a:lnTo>
                    <a:pt x="430" y="1096"/>
                  </a:lnTo>
                  <a:lnTo>
                    <a:pt x="411" y="1085"/>
                  </a:lnTo>
                  <a:lnTo>
                    <a:pt x="395" y="1074"/>
                  </a:lnTo>
                  <a:lnTo>
                    <a:pt x="380" y="1061"/>
                  </a:lnTo>
                  <a:lnTo>
                    <a:pt x="364" y="1048"/>
                  </a:lnTo>
                  <a:lnTo>
                    <a:pt x="349" y="1031"/>
                  </a:lnTo>
                  <a:lnTo>
                    <a:pt x="336" y="1014"/>
                  </a:lnTo>
                  <a:lnTo>
                    <a:pt x="323" y="995"/>
                  </a:lnTo>
                  <a:lnTo>
                    <a:pt x="313" y="975"/>
                  </a:lnTo>
                  <a:lnTo>
                    <a:pt x="302" y="955"/>
                  </a:lnTo>
                  <a:lnTo>
                    <a:pt x="294" y="933"/>
                  </a:lnTo>
                  <a:lnTo>
                    <a:pt x="287" y="912"/>
                  </a:lnTo>
                  <a:lnTo>
                    <a:pt x="281" y="890"/>
                  </a:lnTo>
                  <a:lnTo>
                    <a:pt x="276" y="867"/>
                  </a:lnTo>
                  <a:lnTo>
                    <a:pt x="272" y="844"/>
                  </a:lnTo>
                  <a:lnTo>
                    <a:pt x="269" y="820"/>
                  </a:lnTo>
                  <a:lnTo>
                    <a:pt x="267" y="797"/>
                  </a:lnTo>
                  <a:lnTo>
                    <a:pt x="266" y="773"/>
                  </a:lnTo>
                  <a:lnTo>
                    <a:pt x="266" y="749"/>
                  </a:lnTo>
                  <a:lnTo>
                    <a:pt x="266" y="726"/>
                  </a:lnTo>
                  <a:lnTo>
                    <a:pt x="267" y="701"/>
                  </a:lnTo>
                  <a:lnTo>
                    <a:pt x="270" y="669"/>
                  </a:lnTo>
                  <a:lnTo>
                    <a:pt x="274" y="638"/>
                  </a:lnTo>
                  <a:lnTo>
                    <a:pt x="280" y="605"/>
                  </a:lnTo>
                  <a:lnTo>
                    <a:pt x="286" y="574"/>
                  </a:lnTo>
                  <a:lnTo>
                    <a:pt x="291" y="546"/>
                  </a:lnTo>
                  <a:lnTo>
                    <a:pt x="295" y="520"/>
                  </a:lnTo>
                  <a:lnTo>
                    <a:pt x="299" y="493"/>
                  </a:lnTo>
                  <a:lnTo>
                    <a:pt x="303" y="467"/>
                  </a:lnTo>
                  <a:lnTo>
                    <a:pt x="304" y="440"/>
                  </a:lnTo>
                  <a:lnTo>
                    <a:pt x="305" y="414"/>
                  </a:lnTo>
                  <a:lnTo>
                    <a:pt x="304" y="400"/>
                  </a:lnTo>
                  <a:lnTo>
                    <a:pt x="303" y="388"/>
                  </a:lnTo>
                  <a:lnTo>
                    <a:pt x="302" y="375"/>
                  </a:lnTo>
                  <a:lnTo>
                    <a:pt x="300" y="363"/>
                  </a:lnTo>
                  <a:lnTo>
                    <a:pt x="297" y="351"/>
                  </a:lnTo>
                  <a:lnTo>
                    <a:pt x="294" y="339"/>
                  </a:lnTo>
                  <a:lnTo>
                    <a:pt x="290" y="328"/>
                  </a:lnTo>
                  <a:lnTo>
                    <a:pt x="286" y="318"/>
                  </a:lnTo>
                  <a:lnTo>
                    <a:pt x="281" y="309"/>
                  </a:lnTo>
                  <a:lnTo>
                    <a:pt x="275" y="300"/>
                  </a:lnTo>
                  <a:lnTo>
                    <a:pt x="269" y="290"/>
                  </a:lnTo>
                  <a:lnTo>
                    <a:pt x="263" y="282"/>
                  </a:lnTo>
                  <a:lnTo>
                    <a:pt x="256" y="274"/>
                  </a:lnTo>
                  <a:lnTo>
                    <a:pt x="247" y="267"/>
                  </a:lnTo>
                  <a:lnTo>
                    <a:pt x="240" y="261"/>
                  </a:lnTo>
                  <a:lnTo>
                    <a:pt x="231" y="254"/>
                  </a:lnTo>
                  <a:lnTo>
                    <a:pt x="222" y="249"/>
                  </a:lnTo>
                  <a:lnTo>
                    <a:pt x="213" y="243"/>
                  </a:lnTo>
                  <a:lnTo>
                    <a:pt x="203" y="237"/>
                  </a:lnTo>
                  <a:lnTo>
                    <a:pt x="191" y="233"/>
                  </a:lnTo>
                  <a:lnTo>
                    <a:pt x="181" y="228"/>
                  </a:lnTo>
                  <a:lnTo>
                    <a:pt x="172" y="222"/>
                  </a:lnTo>
                  <a:lnTo>
                    <a:pt x="167" y="217"/>
                  </a:lnTo>
                  <a:lnTo>
                    <a:pt x="163" y="211"/>
                  </a:lnTo>
                  <a:lnTo>
                    <a:pt x="162" y="208"/>
                  </a:lnTo>
                  <a:lnTo>
                    <a:pt x="161" y="204"/>
                  </a:lnTo>
                  <a:lnTo>
                    <a:pt x="161" y="201"/>
                  </a:lnTo>
                  <a:lnTo>
                    <a:pt x="162" y="197"/>
                  </a:lnTo>
                  <a:lnTo>
                    <a:pt x="163" y="194"/>
                  </a:lnTo>
                  <a:lnTo>
                    <a:pt x="165" y="192"/>
                  </a:lnTo>
                  <a:lnTo>
                    <a:pt x="167" y="189"/>
                  </a:lnTo>
                  <a:lnTo>
                    <a:pt x="170" y="186"/>
                  </a:lnTo>
                  <a:lnTo>
                    <a:pt x="176" y="181"/>
                  </a:lnTo>
                  <a:lnTo>
                    <a:pt x="185" y="179"/>
                  </a:lnTo>
                  <a:lnTo>
                    <a:pt x="194" y="177"/>
                  </a:lnTo>
                  <a:lnTo>
                    <a:pt x="206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27" y="180"/>
                  </a:lnTo>
                  <a:lnTo>
                    <a:pt x="243" y="184"/>
                  </a:lnTo>
                  <a:lnTo>
                    <a:pt x="260" y="189"/>
                  </a:lnTo>
                  <a:lnTo>
                    <a:pt x="275" y="194"/>
                  </a:lnTo>
                  <a:lnTo>
                    <a:pt x="290" y="200"/>
                  </a:lnTo>
                  <a:lnTo>
                    <a:pt x="303" y="206"/>
                  </a:lnTo>
                  <a:lnTo>
                    <a:pt x="317" y="213"/>
                  </a:lnTo>
                  <a:lnTo>
                    <a:pt x="330" y="221"/>
                  </a:lnTo>
                  <a:lnTo>
                    <a:pt x="345" y="232"/>
                  </a:lnTo>
                  <a:lnTo>
                    <a:pt x="358" y="245"/>
                  </a:lnTo>
                  <a:lnTo>
                    <a:pt x="372" y="258"/>
                  </a:lnTo>
                  <a:lnTo>
                    <a:pt x="383" y="271"/>
                  </a:lnTo>
                  <a:lnTo>
                    <a:pt x="394" y="286"/>
                  </a:lnTo>
                  <a:lnTo>
                    <a:pt x="403" y="302"/>
                  </a:lnTo>
                  <a:lnTo>
                    <a:pt x="411" y="319"/>
                  </a:lnTo>
                  <a:lnTo>
                    <a:pt x="419" y="336"/>
                  </a:lnTo>
                  <a:lnTo>
                    <a:pt x="426" y="354"/>
                  </a:lnTo>
                  <a:lnTo>
                    <a:pt x="431" y="372"/>
                  </a:lnTo>
                  <a:lnTo>
                    <a:pt x="436" y="391"/>
                  </a:lnTo>
                  <a:lnTo>
                    <a:pt x="440" y="411"/>
                  </a:lnTo>
                  <a:lnTo>
                    <a:pt x="442" y="431"/>
                  </a:lnTo>
                  <a:lnTo>
                    <a:pt x="444" y="451"/>
                  </a:lnTo>
                  <a:lnTo>
                    <a:pt x="445" y="472"/>
                  </a:lnTo>
                  <a:lnTo>
                    <a:pt x="445" y="493"/>
                  </a:lnTo>
                  <a:lnTo>
                    <a:pt x="444" y="516"/>
                  </a:lnTo>
                  <a:lnTo>
                    <a:pt x="443" y="538"/>
                  </a:lnTo>
                  <a:lnTo>
                    <a:pt x="442" y="560"/>
                  </a:lnTo>
                  <a:lnTo>
                    <a:pt x="440" y="582"/>
                  </a:lnTo>
                  <a:lnTo>
                    <a:pt x="437" y="614"/>
                  </a:lnTo>
                  <a:lnTo>
                    <a:pt x="435" y="647"/>
                  </a:lnTo>
                  <a:lnTo>
                    <a:pt x="435" y="663"/>
                  </a:lnTo>
                  <a:lnTo>
                    <a:pt x="435" y="680"/>
                  </a:lnTo>
                  <a:lnTo>
                    <a:pt x="435" y="696"/>
                  </a:lnTo>
                  <a:lnTo>
                    <a:pt x="436" y="711"/>
                  </a:lnTo>
                  <a:lnTo>
                    <a:pt x="438" y="728"/>
                  </a:lnTo>
                  <a:lnTo>
                    <a:pt x="440" y="744"/>
                  </a:lnTo>
                  <a:lnTo>
                    <a:pt x="444" y="759"/>
                  </a:lnTo>
                  <a:lnTo>
                    <a:pt x="448" y="775"/>
                  </a:lnTo>
                  <a:lnTo>
                    <a:pt x="453" y="791"/>
                  </a:lnTo>
                  <a:lnTo>
                    <a:pt x="460" y="806"/>
                  </a:lnTo>
                  <a:lnTo>
                    <a:pt x="467" y="822"/>
                  </a:lnTo>
                  <a:lnTo>
                    <a:pt x="476" y="838"/>
                  </a:lnTo>
                  <a:lnTo>
                    <a:pt x="487" y="853"/>
                  </a:lnTo>
                  <a:lnTo>
                    <a:pt x="499" y="867"/>
                  </a:lnTo>
                  <a:lnTo>
                    <a:pt x="511" y="881"/>
                  </a:lnTo>
                  <a:lnTo>
                    <a:pt x="526" y="896"/>
                  </a:lnTo>
                  <a:lnTo>
                    <a:pt x="542" y="909"/>
                  </a:lnTo>
                  <a:lnTo>
                    <a:pt x="558" y="922"/>
                  </a:lnTo>
                  <a:lnTo>
                    <a:pt x="576" y="935"/>
                  </a:lnTo>
                  <a:lnTo>
                    <a:pt x="597" y="948"/>
                  </a:lnTo>
                  <a:lnTo>
                    <a:pt x="610" y="942"/>
                  </a:lnTo>
                  <a:lnTo>
                    <a:pt x="623" y="937"/>
                  </a:lnTo>
                  <a:lnTo>
                    <a:pt x="636" y="934"/>
                  </a:lnTo>
                  <a:lnTo>
                    <a:pt x="648" y="934"/>
                  </a:lnTo>
                  <a:lnTo>
                    <a:pt x="662" y="935"/>
                  </a:lnTo>
                  <a:lnTo>
                    <a:pt x="674" y="938"/>
                  </a:lnTo>
                  <a:lnTo>
                    <a:pt x="686" y="944"/>
                  </a:lnTo>
                  <a:lnTo>
                    <a:pt x="698" y="951"/>
                  </a:lnTo>
                  <a:lnTo>
                    <a:pt x="792" y="934"/>
                  </a:lnTo>
                  <a:lnTo>
                    <a:pt x="822" y="897"/>
                  </a:lnTo>
                  <a:lnTo>
                    <a:pt x="822" y="574"/>
                  </a:lnTo>
                  <a:lnTo>
                    <a:pt x="631" y="574"/>
                  </a:lnTo>
                  <a:lnTo>
                    <a:pt x="556" y="620"/>
                  </a:lnTo>
                  <a:lnTo>
                    <a:pt x="548" y="625"/>
                  </a:lnTo>
                  <a:lnTo>
                    <a:pt x="548" y="615"/>
                  </a:lnTo>
                  <a:lnTo>
                    <a:pt x="548" y="409"/>
                  </a:lnTo>
                  <a:lnTo>
                    <a:pt x="548" y="398"/>
                  </a:lnTo>
                  <a:lnTo>
                    <a:pt x="556" y="404"/>
                  </a:lnTo>
                  <a:lnTo>
                    <a:pt x="646" y="455"/>
                  </a:lnTo>
                  <a:lnTo>
                    <a:pt x="819" y="455"/>
                  </a:lnTo>
                  <a:lnTo>
                    <a:pt x="821" y="288"/>
                  </a:lnTo>
                  <a:lnTo>
                    <a:pt x="785" y="206"/>
                  </a:lnTo>
                  <a:lnTo>
                    <a:pt x="781" y="199"/>
                  </a:lnTo>
                  <a:lnTo>
                    <a:pt x="789" y="199"/>
                  </a:lnTo>
                  <a:lnTo>
                    <a:pt x="972" y="199"/>
                  </a:lnTo>
                  <a:lnTo>
                    <a:pt x="981" y="199"/>
                  </a:lnTo>
                  <a:lnTo>
                    <a:pt x="977" y="206"/>
                  </a:lnTo>
                  <a:lnTo>
                    <a:pt x="942" y="288"/>
                  </a:lnTo>
                  <a:lnTo>
                    <a:pt x="943" y="455"/>
                  </a:lnTo>
                  <a:lnTo>
                    <a:pt x="1116" y="455"/>
                  </a:lnTo>
                  <a:lnTo>
                    <a:pt x="1206" y="404"/>
                  </a:lnTo>
                  <a:lnTo>
                    <a:pt x="1214" y="398"/>
                  </a:lnTo>
                  <a:lnTo>
                    <a:pt x="1214" y="409"/>
                  </a:lnTo>
                  <a:lnTo>
                    <a:pt x="1214" y="615"/>
                  </a:lnTo>
                  <a:lnTo>
                    <a:pt x="1214" y="625"/>
                  </a:lnTo>
                  <a:lnTo>
                    <a:pt x="1206" y="620"/>
                  </a:lnTo>
                  <a:lnTo>
                    <a:pt x="1131" y="574"/>
                  </a:lnTo>
                  <a:lnTo>
                    <a:pt x="941" y="574"/>
                  </a:lnTo>
                  <a:lnTo>
                    <a:pt x="941" y="897"/>
                  </a:lnTo>
                  <a:lnTo>
                    <a:pt x="970" y="934"/>
                  </a:lnTo>
                  <a:lnTo>
                    <a:pt x="1064" y="951"/>
                  </a:lnTo>
                  <a:lnTo>
                    <a:pt x="1076" y="944"/>
                  </a:lnTo>
                  <a:lnTo>
                    <a:pt x="1088" y="938"/>
                  </a:lnTo>
                  <a:lnTo>
                    <a:pt x="1100" y="935"/>
                  </a:lnTo>
                  <a:lnTo>
                    <a:pt x="1114" y="934"/>
                  </a:lnTo>
                  <a:lnTo>
                    <a:pt x="1126" y="934"/>
                  </a:lnTo>
                  <a:lnTo>
                    <a:pt x="1139" y="937"/>
                  </a:lnTo>
                  <a:lnTo>
                    <a:pt x="1152" y="942"/>
                  </a:lnTo>
                  <a:lnTo>
                    <a:pt x="1166" y="948"/>
                  </a:lnTo>
                  <a:lnTo>
                    <a:pt x="1186" y="935"/>
                  </a:lnTo>
                  <a:lnTo>
                    <a:pt x="1204" y="922"/>
                  </a:lnTo>
                  <a:lnTo>
                    <a:pt x="1221" y="909"/>
                  </a:lnTo>
                  <a:lnTo>
                    <a:pt x="1236" y="896"/>
                  </a:lnTo>
                  <a:lnTo>
                    <a:pt x="1250" y="881"/>
                  </a:lnTo>
                  <a:lnTo>
                    <a:pt x="1263" y="867"/>
                  </a:lnTo>
                  <a:lnTo>
                    <a:pt x="1275" y="853"/>
                  </a:lnTo>
                  <a:lnTo>
                    <a:pt x="1285" y="838"/>
                  </a:lnTo>
                  <a:lnTo>
                    <a:pt x="1294" y="822"/>
                  </a:lnTo>
                  <a:lnTo>
                    <a:pt x="1302" y="806"/>
                  </a:lnTo>
                  <a:lnTo>
                    <a:pt x="1308" y="791"/>
                  </a:lnTo>
                  <a:lnTo>
                    <a:pt x="1314" y="775"/>
                  </a:lnTo>
                  <a:lnTo>
                    <a:pt x="1318" y="759"/>
                  </a:lnTo>
                  <a:lnTo>
                    <a:pt x="1322" y="744"/>
                  </a:lnTo>
                  <a:lnTo>
                    <a:pt x="1324" y="728"/>
                  </a:lnTo>
                  <a:lnTo>
                    <a:pt x="1326" y="711"/>
                  </a:lnTo>
                  <a:lnTo>
                    <a:pt x="1327" y="696"/>
                  </a:lnTo>
                  <a:lnTo>
                    <a:pt x="1327" y="680"/>
                  </a:lnTo>
                  <a:lnTo>
                    <a:pt x="1327" y="663"/>
                  </a:lnTo>
                  <a:lnTo>
                    <a:pt x="1327" y="647"/>
                  </a:lnTo>
                  <a:lnTo>
                    <a:pt x="1325" y="614"/>
                  </a:lnTo>
                  <a:lnTo>
                    <a:pt x="1322" y="582"/>
                  </a:lnTo>
                  <a:lnTo>
                    <a:pt x="1320" y="560"/>
                  </a:lnTo>
                  <a:lnTo>
                    <a:pt x="1319" y="538"/>
                  </a:lnTo>
                  <a:lnTo>
                    <a:pt x="1317" y="516"/>
                  </a:lnTo>
                  <a:lnTo>
                    <a:pt x="1317" y="493"/>
                  </a:lnTo>
                  <a:lnTo>
                    <a:pt x="1317" y="491"/>
                  </a:lnTo>
                  <a:lnTo>
                    <a:pt x="1317" y="490"/>
                  </a:lnTo>
                  <a:lnTo>
                    <a:pt x="1317" y="474"/>
                  </a:lnTo>
                  <a:lnTo>
                    <a:pt x="1317" y="458"/>
                  </a:lnTo>
                  <a:lnTo>
                    <a:pt x="1319" y="441"/>
                  </a:lnTo>
                  <a:lnTo>
                    <a:pt x="1320" y="426"/>
                  </a:lnTo>
                  <a:lnTo>
                    <a:pt x="1322" y="411"/>
                  </a:lnTo>
                  <a:lnTo>
                    <a:pt x="1325" y="394"/>
                  </a:lnTo>
                  <a:lnTo>
                    <a:pt x="1328" y="380"/>
                  </a:lnTo>
                  <a:lnTo>
                    <a:pt x="1333" y="365"/>
                  </a:lnTo>
                  <a:lnTo>
                    <a:pt x="1339" y="346"/>
                  </a:lnTo>
                  <a:lnTo>
                    <a:pt x="1346" y="329"/>
                  </a:lnTo>
                  <a:lnTo>
                    <a:pt x="1354" y="312"/>
                  </a:lnTo>
                  <a:lnTo>
                    <a:pt x="1362" y="296"/>
                  </a:lnTo>
                  <a:lnTo>
                    <a:pt x="1372" y="280"/>
                  </a:lnTo>
                  <a:lnTo>
                    <a:pt x="1383" y="266"/>
                  </a:lnTo>
                  <a:lnTo>
                    <a:pt x="1396" y="252"/>
                  </a:lnTo>
                  <a:lnTo>
                    <a:pt x="1409" y="239"/>
                  </a:lnTo>
                  <a:lnTo>
                    <a:pt x="1423" y="227"/>
                  </a:lnTo>
                  <a:lnTo>
                    <a:pt x="1438" y="217"/>
                  </a:lnTo>
                  <a:lnTo>
                    <a:pt x="1455" y="208"/>
                  </a:lnTo>
                  <a:lnTo>
                    <a:pt x="1473" y="199"/>
                  </a:lnTo>
                  <a:lnTo>
                    <a:pt x="1492" y="192"/>
                  </a:lnTo>
                  <a:lnTo>
                    <a:pt x="1512" y="185"/>
                  </a:lnTo>
                  <a:lnTo>
                    <a:pt x="1533" y="181"/>
                  </a:lnTo>
                  <a:lnTo>
                    <a:pt x="1557" y="178"/>
                  </a:lnTo>
                  <a:lnTo>
                    <a:pt x="1567" y="177"/>
                  </a:lnTo>
                  <a:lnTo>
                    <a:pt x="1577" y="179"/>
                  </a:lnTo>
                  <a:lnTo>
                    <a:pt x="1586" y="181"/>
                  </a:lnTo>
                  <a:lnTo>
                    <a:pt x="1592" y="186"/>
                  </a:lnTo>
                  <a:lnTo>
                    <a:pt x="1595" y="189"/>
                  </a:lnTo>
                  <a:lnTo>
                    <a:pt x="1597" y="192"/>
                  </a:lnTo>
                  <a:lnTo>
                    <a:pt x="1599" y="194"/>
                  </a:lnTo>
                  <a:lnTo>
                    <a:pt x="1600" y="197"/>
                  </a:lnTo>
                  <a:lnTo>
                    <a:pt x="1601" y="201"/>
                  </a:lnTo>
                  <a:lnTo>
                    <a:pt x="1601" y="204"/>
                  </a:lnTo>
                  <a:lnTo>
                    <a:pt x="1600" y="208"/>
                  </a:lnTo>
                  <a:lnTo>
                    <a:pt x="1599" y="211"/>
                  </a:lnTo>
                  <a:lnTo>
                    <a:pt x="1595" y="217"/>
                  </a:lnTo>
                  <a:lnTo>
                    <a:pt x="1589" y="222"/>
                  </a:lnTo>
                  <a:lnTo>
                    <a:pt x="1581" y="228"/>
                  </a:lnTo>
                  <a:lnTo>
                    <a:pt x="1571" y="233"/>
                  </a:lnTo>
                  <a:lnTo>
                    <a:pt x="1560" y="237"/>
                  </a:lnTo>
                  <a:lnTo>
                    <a:pt x="1549" y="243"/>
                  </a:lnTo>
                  <a:lnTo>
                    <a:pt x="1540" y="249"/>
                  </a:lnTo>
                  <a:lnTo>
                    <a:pt x="1531" y="254"/>
                  </a:lnTo>
                  <a:lnTo>
                    <a:pt x="1522" y="261"/>
                  </a:lnTo>
                  <a:lnTo>
                    <a:pt x="1514" y="267"/>
                  </a:lnTo>
                  <a:lnTo>
                    <a:pt x="1507" y="274"/>
                  </a:lnTo>
                  <a:lnTo>
                    <a:pt x="1500" y="282"/>
                  </a:lnTo>
                  <a:lnTo>
                    <a:pt x="1492" y="290"/>
                  </a:lnTo>
                  <a:lnTo>
                    <a:pt x="1487" y="300"/>
                  </a:lnTo>
                  <a:lnTo>
                    <a:pt x="1481" y="309"/>
                  </a:lnTo>
                  <a:lnTo>
                    <a:pt x="1476" y="318"/>
                  </a:lnTo>
                  <a:lnTo>
                    <a:pt x="1472" y="328"/>
                  </a:lnTo>
                  <a:lnTo>
                    <a:pt x="1468" y="339"/>
                  </a:lnTo>
                  <a:lnTo>
                    <a:pt x="1465" y="351"/>
                  </a:lnTo>
                  <a:lnTo>
                    <a:pt x="1462" y="363"/>
                  </a:lnTo>
                  <a:lnTo>
                    <a:pt x="1462" y="364"/>
                  </a:lnTo>
                  <a:lnTo>
                    <a:pt x="1460" y="376"/>
                  </a:lnTo>
                  <a:lnTo>
                    <a:pt x="1459" y="388"/>
                  </a:lnTo>
                  <a:lnTo>
                    <a:pt x="1458" y="401"/>
                  </a:lnTo>
                  <a:lnTo>
                    <a:pt x="1457" y="415"/>
                  </a:lnTo>
                  <a:lnTo>
                    <a:pt x="1457" y="440"/>
                  </a:lnTo>
                  <a:lnTo>
                    <a:pt x="1459" y="467"/>
                  </a:lnTo>
                  <a:lnTo>
                    <a:pt x="1463" y="493"/>
                  </a:lnTo>
                  <a:lnTo>
                    <a:pt x="1467" y="520"/>
                  </a:lnTo>
                  <a:lnTo>
                    <a:pt x="1471" y="547"/>
                  </a:lnTo>
                  <a:lnTo>
                    <a:pt x="1476" y="574"/>
                  </a:lnTo>
                  <a:lnTo>
                    <a:pt x="1482" y="606"/>
                  </a:lnTo>
                  <a:lnTo>
                    <a:pt x="1488" y="638"/>
                  </a:lnTo>
                  <a:lnTo>
                    <a:pt x="1492" y="670"/>
                  </a:lnTo>
                  <a:lnTo>
                    <a:pt x="1495" y="701"/>
                  </a:lnTo>
                  <a:lnTo>
                    <a:pt x="1496" y="726"/>
                  </a:lnTo>
                  <a:lnTo>
                    <a:pt x="1496" y="749"/>
                  </a:lnTo>
                  <a:lnTo>
                    <a:pt x="1496" y="773"/>
                  </a:lnTo>
                  <a:lnTo>
                    <a:pt x="1494" y="797"/>
                  </a:lnTo>
                  <a:lnTo>
                    <a:pt x="1492" y="820"/>
                  </a:lnTo>
                  <a:lnTo>
                    <a:pt x="1490" y="844"/>
                  </a:lnTo>
                  <a:lnTo>
                    <a:pt x="1486" y="867"/>
                  </a:lnTo>
                  <a:lnTo>
                    <a:pt x="1481" y="890"/>
                  </a:lnTo>
                  <a:lnTo>
                    <a:pt x="1475" y="912"/>
                  </a:lnTo>
                  <a:lnTo>
                    <a:pt x="1468" y="933"/>
                  </a:lnTo>
                  <a:lnTo>
                    <a:pt x="1460" y="955"/>
                  </a:lnTo>
                  <a:lnTo>
                    <a:pt x="1450" y="975"/>
                  </a:lnTo>
                  <a:lnTo>
                    <a:pt x="1438" y="995"/>
                  </a:lnTo>
                  <a:lnTo>
                    <a:pt x="1426" y="1014"/>
                  </a:lnTo>
                  <a:lnTo>
                    <a:pt x="1413" y="1031"/>
                  </a:lnTo>
                  <a:lnTo>
                    <a:pt x="1398" y="1048"/>
                  </a:lnTo>
                  <a:lnTo>
                    <a:pt x="1382" y="1061"/>
                  </a:lnTo>
                  <a:lnTo>
                    <a:pt x="1367" y="1074"/>
                  </a:lnTo>
                  <a:lnTo>
                    <a:pt x="1351" y="1085"/>
                  </a:lnTo>
                  <a:lnTo>
                    <a:pt x="1333" y="1096"/>
                  </a:lnTo>
                  <a:lnTo>
                    <a:pt x="1319" y="1104"/>
                  </a:lnTo>
                  <a:lnTo>
                    <a:pt x="1305" y="1111"/>
                  </a:lnTo>
                  <a:lnTo>
                    <a:pt x="1290" y="1118"/>
                  </a:lnTo>
                  <a:lnTo>
                    <a:pt x="1275" y="1124"/>
                  </a:lnTo>
                  <a:lnTo>
                    <a:pt x="1301" y="1128"/>
                  </a:lnTo>
                  <a:lnTo>
                    <a:pt x="1327" y="1133"/>
                  </a:lnTo>
                  <a:lnTo>
                    <a:pt x="1353" y="1139"/>
                  </a:lnTo>
                  <a:lnTo>
                    <a:pt x="1378" y="1145"/>
                  </a:lnTo>
                  <a:lnTo>
                    <a:pt x="1401" y="1151"/>
                  </a:lnTo>
                  <a:lnTo>
                    <a:pt x="1422" y="1157"/>
                  </a:lnTo>
                  <a:lnTo>
                    <a:pt x="1444" y="1162"/>
                  </a:lnTo>
                  <a:lnTo>
                    <a:pt x="1465" y="1165"/>
                  </a:lnTo>
                  <a:lnTo>
                    <a:pt x="1486" y="1168"/>
                  </a:lnTo>
                  <a:lnTo>
                    <a:pt x="1508" y="1168"/>
                  </a:lnTo>
                  <a:lnTo>
                    <a:pt x="1518" y="1168"/>
                  </a:lnTo>
                  <a:lnTo>
                    <a:pt x="1529" y="1167"/>
                  </a:lnTo>
                  <a:lnTo>
                    <a:pt x="1539" y="1165"/>
                  </a:lnTo>
                  <a:lnTo>
                    <a:pt x="1549" y="1163"/>
                  </a:lnTo>
                  <a:lnTo>
                    <a:pt x="1562" y="1160"/>
                  </a:lnTo>
                  <a:lnTo>
                    <a:pt x="1556" y="1171"/>
                  </a:lnTo>
                  <a:lnTo>
                    <a:pt x="1550" y="1181"/>
                  </a:lnTo>
                  <a:lnTo>
                    <a:pt x="1544" y="1192"/>
                  </a:lnTo>
                  <a:lnTo>
                    <a:pt x="1537" y="1201"/>
                  </a:lnTo>
                  <a:lnTo>
                    <a:pt x="1530" y="1211"/>
                  </a:lnTo>
                  <a:lnTo>
                    <a:pt x="1523" y="1220"/>
                  </a:lnTo>
                  <a:lnTo>
                    <a:pt x="1515" y="1227"/>
                  </a:lnTo>
                  <a:lnTo>
                    <a:pt x="1507" y="1235"/>
                  </a:lnTo>
                  <a:lnTo>
                    <a:pt x="1498" y="1242"/>
                  </a:lnTo>
                  <a:lnTo>
                    <a:pt x="1489" y="1248"/>
                  </a:lnTo>
                  <a:lnTo>
                    <a:pt x="1480" y="1254"/>
                  </a:lnTo>
                  <a:lnTo>
                    <a:pt x="1471" y="1259"/>
                  </a:lnTo>
                  <a:lnTo>
                    <a:pt x="1462" y="1265"/>
                  </a:lnTo>
                  <a:lnTo>
                    <a:pt x="1452" y="1269"/>
                  </a:lnTo>
                  <a:lnTo>
                    <a:pt x="1440" y="1273"/>
                  </a:lnTo>
                  <a:lnTo>
                    <a:pt x="1430" y="1277"/>
                  </a:lnTo>
                  <a:lnTo>
                    <a:pt x="1419" y="1280"/>
                  </a:lnTo>
                  <a:lnTo>
                    <a:pt x="1397" y="1285"/>
                  </a:lnTo>
                  <a:lnTo>
                    <a:pt x="1373" y="1289"/>
                  </a:lnTo>
                  <a:lnTo>
                    <a:pt x="1349" y="1291"/>
                  </a:lnTo>
                  <a:lnTo>
                    <a:pt x="1324" y="1292"/>
                  </a:lnTo>
                  <a:lnTo>
                    <a:pt x="1298" y="1292"/>
                  </a:lnTo>
                  <a:lnTo>
                    <a:pt x="1271" y="1291"/>
                  </a:lnTo>
                  <a:lnTo>
                    <a:pt x="1244" y="1289"/>
                  </a:lnTo>
                  <a:lnTo>
                    <a:pt x="1215" y="1287"/>
                  </a:lnTo>
                  <a:lnTo>
                    <a:pt x="1211" y="1305"/>
                  </a:lnTo>
                  <a:lnTo>
                    <a:pt x="1206" y="1324"/>
                  </a:lnTo>
                  <a:lnTo>
                    <a:pt x="1200" y="1341"/>
                  </a:lnTo>
                  <a:lnTo>
                    <a:pt x="1193" y="1358"/>
                  </a:lnTo>
                  <a:lnTo>
                    <a:pt x="1185" y="1377"/>
                  </a:lnTo>
                  <a:lnTo>
                    <a:pt x="1175" y="1394"/>
                  </a:lnTo>
                  <a:lnTo>
                    <a:pt x="1166" y="1411"/>
                  </a:lnTo>
                  <a:lnTo>
                    <a:pt x="1155" y="1429"/>
                  </a:lnTo>
                  <a:lnTo>
                    <a:pt x="1143" y="1450"/>
                  </a:lnTo>
                  <a:lnTo>
                    <a:pt x="1131" y="1470"/>
                  </a:lnTo>
                  <a:lnTo>
                    <a:pt x="1120" y="1492"/>
                  </a:lnTo>
                  <a:lnTo>
                    <a:pt x="1110" y="1512"/>
                  </a:lnTo>
                  <a:lnTo>
                    <a:pt x="1100" y="1532"/>
                  </a:lnTo>
                  <a:lnTo>
                    <a:pt x="1093" y="1551"/>
                  </a:lnTo>
                  <a:lnTo>
                    <a:pt x="1087" y="1571"/>
                  </a:lnTo>
                  <a:lnTo>
                    <a:pt x="1082" y="1591"/>
                  </a:lnTo>
                  <a:lnTo>
                    <a:pt x="1090" y="1605"/>
                  </a:lnTo>
                  <a:lnTo>
                    <a:pt x="1096" y="1619"/>
                  </a:lnTo>
                  <a:lnTo>
                    <a:pt x="1099" y="1627"/>
                  </a:lnTo>
                  <a:lnTo>
                    <a:pt x="1102" y="1635"/>
                  </a:lnTo>
                  <a:lnTo>
                    <a:pt x="1105" y="1643"/>
                  </a:lnTo>
                  <a:lnTo>
                    <a:pt x="1107" y="1651"/>
                  </a:lnTo>
                  <a:lnTo>
                    <a:pt x="1108" y="1660"/>
                  </a:lnTo>
                  <a:lnTo>
                    <a:pt x="1109" y="1670"/>
                  </a:lnTo>
                  <a:lnTo>
                    <a:pt x="1109" y="1680"/>
                  </a:lnTo>
                  <a:lnTo>
                    <a:pt x="1109" y="1690"/>
                  </a:lnTo>
                  <a:lnTo>
                    <a:pt x="1108" y="1700"/>
                  </a:lnTo>
                  <a:lnTo>
                    <a:pt x="1106" y="1710"/>
                  </a:lnTo>
                  <a:lnTo>
                    <a:pt x="1104" y="1719"/>
                  </a:lnTo>
                  <a:lnTo>
                    <a:pt x="1100" y="1729"/>
                  </a:lnTo>
                  <a:lnTo>
                    <a:pt x="1096" y="1738"/>
                  </a:lnTo>
                  <a:lnTo>
                    <a:pt x="1091" y="1749"/>
                  </a:lnTo>
                  <a:lnTo>
                    <a:pt x="1086" y="1758"/>
                  </a:lnTo>
                  <a:lnTo>
                    <a:pt x="1080" y="1767"/>
                  </a:lnTo>
                  <a:lnTo>
                    <a:pt x="1074" y="1776"/>
                  </a:lnTo>
                  <a:lnTo>
                    <a:pt x="1066" y="1784"/>
                  </a:lnTo>
                  <a:lnTo>
                    <a:pt x="1058" y="1793"/>
                  </a:lnTo>
                  <a:lnTo>
                    <a:pt x="1049" y="1802"/>
                  </a:lnTo>
                  <a:lnTo>
                    <a:pt x="1044" y="1810"/>
                  </a:lnTo>
                  <a:lnTo>
                    <a:pt x="1040" y="1817"/>
                  </a:lnTo>
                  <a:lnTo>
                    <a:pt x="1035" y="1824"/>
                  </a:lnTo>
                  <a:lnTo>
                    <a:pt x="1030" y="1830"/>
                  </a:lnTo>
                  <a:lnTo>
                    <a:pt x="1024" y="1836"/>
                  </a:lnTo>
                  <a:lnTo>
                    <a:pt x="1019" y="1841"/>
                  </a:lnTo>
                  <a:lnTo>
                    <a:pt x="1013" y="1845"/>
                  </a:lnTo>
                  <a:lnTo>
                    <a:pt x="1006" y="1849"/>
                  </a:lnTo>
                  <a:lnTo>
                    <a:pt x="993" y="1857"/>
                  </a:lnTo>
                  <a:lnTo>
                    <a:pt x="979" y="1863"/>
                  </a:lnTo>
                  <a:lnTo>
                    <a:pt x="965" y="1866"/>
                  </a:lnTo>
                  <a:lnTo>
                    <a:pt x="951" y="1869"/>
                  </a:lnTo>
                  <a:lnTo>
                    <a:pt x="949" y="1869"/>
                  </a:lnTo>
                  <a:lnTo>
                    <a:pt x="945" y="1870"/>
                  </a:lnTo>
                  <a:lnTo>
                    <a:pt x="938" y="1870"/>
                  </a:lnTo>
                  <a:lnTo>
                    <a:pt x="929" y="1871"/>
                  </a:lnTo>
                  <a:lnTo>
                    <a:pt x="920" y="1871"/>
                  </a:lnTo>
                  <a:lnTo>
                    <a:pt x="910" y="1871"/>
                  </a:lnTo>
                  <a:lnTo>
                    <a:pt x="883" y="1872"/>
                  </a:lnTo>
                  <a:lnTo>
                    <a:pt x="856" y="1872"/>
                  </a:lnTo>
                  <a:lnTo>
                    <a:pt x="833" y="1871"/>
                  </a:lnTo>
                  <a:lnTo>
                    <a:pt x="817" y="1870"/>
                  </a:lnTo>
                  <a:lnTo>
                    <a:pt x="802" y="1868"/>
                  </a:lnTo>
                  <a:lnTo>
                    <a:pt x="787" y="1864"/>
                  </a:lnTo>
                  <a:lnTo>
                    <a:pt x="773" y="1859"/>
                  </a:lnTo>
                  <a:lnTo>
                    <a:pt x="758" y="1851"/>
                  </a:lnTo>
                  <a:lnTo>
                    <a:pt x="752" y="1847"/>
                  </a:lnTo>
                  <a:lnTo>
                    <a:pt x="745" y="1842"/>
                  </a:lnTo>
                  <a:lnTo>
                    <a:pt x="739" y="1837"/>
                  </a:lnTo>
                  <a:lnTo>
                    <a:pt x="733" y="1831"/>
                  </a:lnTo>
                  <a:lnTo>
                    <a:pt x="728" y="1825"/>
                  </a:lnTo>
                  <a:lnTo>
                    <a:pt x="723" y="1818"/>
                  </a:lnTo>
                  <a:lnTo>
                    <a:pt x="718" y="1810"/>
                  </a:lnTo>
                  <a:lnTo>
                    <a:pt x="714" y="1802"/>
                  </a:lnTo>
                  <a:close/>
                  <a:moveTo>
                    <a:pt x="2548" y="701"/>
                  </a:moveTo>
                  <a:lnTo>
                    <a:pt x="2566" y="697"/>
                  </a:lnTo>
                  <a:lnTo>
                    <a:pt x="2586" y="693"/>
                  </a:lnTo>
                  <a:lnTo>
                    <a:pt x="2604" y="688"/>
                  </a:lnTo>
                  <a:lnTo>
                    <a:pt x="2623" y="683"/>
                  </a:lnTo>
                  <a:lnTo>
                    <a:pt x="2641" y="677"/>
                  </a:lnTo>
                  <a:lnTo>
                    <a:pt x="2658" y="669"/>
                  </a:lnTo>
                  <a:lnTo>
                    <a:pt x="2675" y="661"/>
                  </a:lnTo>
                  <a:lnTo>
                    <a:pt x="2691" y="652"/>
                  </a:lnTo>
                  <a:lnTo>
                    <a:pt x="2706" y="642"/>
                  </a:lnTo>
                  <a:lnTo>
                    <a:pt x="2720" y="631"/>
                  </a:lnTo>
                  <a:lnTo>
                    <a:pt x="2732" y="618"/>
                  </a:lnTo>
                  <a:lnTo>
                    <a:pt x="2744" y="603"/>
                  </a:lnTo>
                  <a:lnTo>
                    <a:pt x="2749" y="596"/>
                  </a:lnTo>
                  <a:lnTo>
                    <a:pt x="2753" y="588"/>
                  </a:lnTo>
                  <a:lnTo>
                    <a:pt x="2757" y="579"/>
                  </a:lnTo>
                  <a:lnTo>
                    <a:pt x="2761" y="571"/>
                  </a:lnTo>
                  <a:lnTo>
                    <a:pt x="2764" y="560"/>
                  </a:lnTo>
                  <a:lnTo>
                    <a:pt x="2767" y="551"/>
                  </a:lnTo>
                  <a:lnTo>
                    <a:pt x="2769" y="541"/>
                  </a:lnTo>
                  <a:lnTo>
                    <a:pt x="2771" y="530"/>
                  </a:lnTo>
                  <a:lnTo>
                    <a:pt x="2772" y="520"/>
                  </a:lnTo>
                  <a:lnTo>
                    <a:pt x="2772" y="509"/>
                  </a:lnTo>
                  <a:lnTo>
                    <a:pt x="2772" y="499"/>
                  </a:lnTo>
                  <a:lnTo>
                    <a:pt x="2772" y="489"/>
                  </a:lnTo>
                  <a:lnTo>
                    <a:pt x="2770" y="480"/>
                  </a:lnTo>
                  <a:lnTo>
                    <a:pt x="2769" y="471"/>
                  </a:lnTo>
                  <a:lnTo>
                    <a:pt x="2766" y="462"/>
                  </a:lnTo>
                  <a:lnTo>
                    <a:pt x="2763" y="452"/>
                  </a:lnTo>
                  <a:lnTo>
                    <a:pt x="2760" y="444"/>
                  </a:lnTo>
                  <a:lnTo>
                    <a:pt x="2756" y="435"/>
                  </a:lnTo>
                  <a:lnTo>
                    <a:pt x="2752" y="427"/>
                  </a:lnTo>
                  <a:lnTo>
                    <a:pt x="2747" y="420"/>
                  </a:lnTo>
                  <a:lnTo>
                    <a:pt x="2736" y="405"/>
                  </a:lnTo>
                  <a:lnTo>
                    <a:pt x="2723" y="391"/>
                  </a:lnTo>
                  <a:lnTo>
                    <a:pt x="2710" y="380"/>
                  </a:lnTo>
                  <a:lnTo>
                    <a:pt x="2695" y="369"/>
                  </a:lnTo>
                  <a:lnTo>
                    <a:pt x="2677" y="361"/>
                  </a:lnTo>
                  <a:lnTo>
                    <a:pt x="2660" y="353"/>
                  </a:lnTo>
                  <a:lnTo>
                    <a:pt x="2642" y="347"/>
                  </a:lnTo>
                  <a:lnTo>
                    <a:pt x="2622" y="343"/>
                  </a:lnTo>
                  <a:lnTo>
                    <a:pt x="2603" y="340"/>
                  </a:lnTo>
                  <a:lnTo>
                    <a:pt x="2583" y="340"/>
                  </a:lnTo>
                  <a:lnTo>
                    <a:pt x="2575" y="340"/>
                  </a:lnTo>
                  <a:lnTo>
                    <a:pt x="2566" y="341"/>
                  </a:lnTo>
                  <a:lnTo>
                    <a:pt x="2558" y="342"/>
                  </a:lnTo>
                  <a:lnTo>
                    <a:pt x="2550" y="343"/>
                  </a:lnTo>
                  <a:lnTo>
                    <a:pt x="2548" y="701"/>
                  </a:lnTo>
                  <a:close/>
                  <a:moveTo>
                    <a:pt x="2538" y="344"/>
                  </a:moveTo>
                  <a:lnTo>
                    <a:pt x="2530" y="346"/>
                  </a:lnTo>
                  <a:lnTo>
                    <a:pt x="2521" y="347"/>
                  </a:lnTo>
                  <a:lnTo>
                    <a:pt x="2512" y="350"/>
                  </a:lnTo>
                  <a:lnTo>
                    <a:pt x="2503" y="352"/>
                  </a:lnTo>
                  <a:lnTo>
                    <a:pt x="2506" y="1055"/>
                  </a:lnTo>
                  <a:lnTo>
                    <a:pt x="2521" y="1058"/>
                  </a:lnTo>
                  <a:lnTo>
                    <a:pt x="2535" y="1060"/>
                  </a:lnTo>
                  <a:lnTo>
                    <a:pt x="2538" y="344"/>
                  </a:lnTo>
                  <a:close/>
                  <a:moveTo>
                    <a:pt x="2492" y="355"/>
                  </a:moveTo>
                  <a:lnTo>
                    <a:pt x="2474" y="361"/>
                  </a:lnTo>
                  <a:lnTo>
                    <a:pt x="2456" y="367"/>
                  </a:lnTo>
                  <a:lnTo>
                    <a:pt x="2438" y="374"/>
                  </a:lnTo>
                  <a:lnTo>
                    <a:pt x="2421" y="381"/>
                  </a:lnTo>
                  <a:lnTo>
                    <a:pt x="2409" y="387"/>
                  </a:lnTo>
                  <a:lnTo>
                    <a:pt x="2396" y="394"/>
                  </a:lnTo>
                  <a:lnTo>
                    <a:pt x="2385" y="401"/>
                  </a:lnTo>
                  <a:lnTo>
                    <a:pt x="2374" y="409"/>
                  </a:lnTo>
                  <a:lnTo>
                    <a:pt x="2354" y="425"/>
                  </a:lnTo>
                  <a:lnTo>
                    <a:pt x="2334" y="444"/>
                  </a:lnTo>
                  <a:lnTo>
                    <a:pt x="2333" y="444"/>
                  </a:lnTo>
                  <a:lnTo>
                    <a:pt x="2325" y="452"/>
                  </a:lnTo>
                  <a:lnTo>
                    <a:pt x="2315" y="461"/>
                  </a:lnTo>
                  <a:lnTo>
                    <a:pt x="2306" y="468"/>
                  </a:lnTo>
                  <a:lnTo>
                    <a:pt x="2296" y="475"/>
                  </a:lnTo>
                  <a:lnTo>
                    <a:pt x="2285" y="481"/>
                  </a:lnTo>
                  <a:lnTo>
                    <a:pt x="2274" y="487"/>
                  </a:lnTo>
                  <a:lnTo>
                    <a:pt x="2262" y="493"/>
                  </a:lnTo>
                  <a:lnTo>
                    <a:pt x="2250" y="497"/>
                  </a:lnTo>
                  <a:lnTo>
                    <a:pt x="2238" y="500"/>
                  </a:lnTo>
                  <a:lnTo>
                    <a:pt x="2225" y="503"/>
                  </a:lnTo>
                  <a:lnTo>
                    <a:pt x="2212" y="504"/>
                  </a:lnTo>
                  <a:lnTo>
                    <a:pt x="2202" y="505"/>
                  </a:lnTo>
                  <a:lnTo>
                    <a:pt x="2191" y="507"/>
                  </a:lnTo>
                  <a:lnTo>
                    <a:pt x="2178" y="511"/>
                  </a:lnTo>
                  <a:lnTo>
                    <a:pt x="2163" y="517"/>
                  </a:lnTo>
                  <a:lnTo>
                    <a:pt x="2147" y="521"/>
                  </a:lnTo>
                  <a:lnTo>
                    <a:pt x="2132" y="525"/>
                  </a:lnTo>
                  <a:lnTo>
                    <a:pt x="2115" y="528"/>
                  </a:lnTo>
                  <a:lnTo>
                    <a:pt x="2100" y="530"/>
                  </a:lnTo>
                  <a:lnTo>
                    <a:pt x="2086" y="533"/>
                  </a:lnTo>
                  <a:lnTo>
                    <a:pt x="2072" y="537"/>
                  </a:lnTo>
                  <a:lnTo>
                    <a:pt x="2057" y="542"/>
                  </a:lnTo>
                  <a:lnTo>
                    <a:pt x="2037" y="551"/>
                  </a:lnTo>
                  <a:lnTo>
                    <a:pt x="2017" y="562"/>
                  </a:lnTo>
                  <a:lnTo>
                    <a:pt x="1994" y="576"/>
                  </a:lnTo>
                  <a:lnTo>
                    <a:pt x="1969" y="591"/>
                  </a:lnTo>
                  <a:lnTo>
                    <a:pt x="1978" y="582"/>
                  </a:lnTo>
                  <a:lnTo>
                    <a:pt x="1989" y="573"/>
                  </a:lnTo>
                  <a:lnTo>
                    <a:pt x="2000" y="563"/>
                  </a:lnTo>
                  <a:lnTo>
                    <a:pt x="2014" y="555"/>
                  </a:lnTo>
                  <a:lnTo>
                    <a:pt x="2026" y="548"/>
                  </a:lnTo>
                  <a:lnTo>
                    <a:pt x="2039" y="542"/>
                  </a:lnTo>
                  <a:lnTo>
                    <a:pt x="2052" y="536"/>
                  </a:lnTo>
                  <a:lnTo>
                    <a:pt x="2066" y="531"/>
                  </a:lnTo>
                  <a:lnTo>
                    <a:pt x="2056" y="532"/>
                  </a:lnTo>
                  <a:lnTo>
                    <a:pt x="2045" y="531"/>
                  </a:lnTo>
                  <a:lnTo>
                    <a:pt x="2034" y="530"/>
                  </a:lnTo>
                  <a:lnTo>
                    <a:pt x="2022" y="528"/>
                  </a:lnTo>
                  <a:lnTo>
                    <a:pt x="2010" y="526"/>
                  </a:lnTo>
                  <a:lnTo>
                    <a:pt x="1998" y="523"/>
                  </a:lnTo>
                  <a:lnTo>
                    <a:pt x="1987" y="520"/>
                  </a:lnTo>
                  <a:lnTo>
                    <a:pt x="1977" y="515"/>
                  </a:lnTo>
                  <a:lnTo>
                    <a:pt x="2003" y="520"/>
                  </a:lnTo>
                  <a:lnTo>
                    <a:pt x="2029" y="523"/>
                  </a:lnTo>
                  <a:lnTo>
                    <a:pt x="2053" y="524"/>
                  </a:lnTo>
                  <a:lnTo>
                    <a:pt x="2078" y="524"/>
                  </a:lnTo>
                  <a:lnTo>
                    <a:pt x="2090" y="523"/>
                  </a:lnTo>
                  <a:lnTo>
                    <a:pt x="2102" y="522"/>
                  </a:lnTo>
                  <a:lnTo>
                    <a:pt x="2114" y="520"/>
                  </a:lnTo>
                  <a:lnTo>
                    <a:pt x="2127" y="518"/>
                  </a:lnTo>
                  <a:lnTo>
                    <a:pt x="2140" y="514"/>
                  </a:lnTo>
                  <a:lnTo>
                    <a:pt x="2153" y="511"/>
                  </a:lnTo>
                  <a:lnTo>
                    <a:pt x="2165" y="505"/>
                  </a:lnTo>
                  <a:lnTo>
                    <a:pt x="2180" y="500"/>
                  </a:lnTo>
                  <a:lnTo>
                    <a:pt x="2185" y="498"/>
                  </a:lnTo>
                  <a:lnTo>
                    <a:pt x="2188" y="495"/>
                  </a:lnTo>
                  <a:lnTo>
                    <a:pt x="2191" y="493"/>
                  </a:lnTo>
                  <a:lnTo>
                    <a:pt x="2193" y="490"/>
                  </a:lnTo>
                  <a:lnTo>
                    <a:pt x="2196" y="483"/>
                  </a:lnTo>
                  <a:lnTo>
                    <a:pt x="2200" y="474"/>
                  </a:lnTo>
                  <a:lnTo>
                    <a:pt x="2208" y="459"/>
                  </a:lnTo>
                  <a:lnTo>
                    <a:pt x="2217" y="444"/>
                  </a:lnTo>
                  <a:lnTo>
                    <a:pt x="2228" y="431"/>
                  </a:lnTo>
                  <a:lnTo>
                    <a:pt x="2240" y="420"/>
                  </a:lnTo>
                  <a:lnTo>
                    <a:pt x="2253" y="410"/>
                  </a:lnTo>
                  <a:lnTo>
                    <a:pt x="2267" y="399"/>
                  </a:lnTo>
                  <a:lnTo>
                    <a:pt x="2282" y="390"/>
                  </a:lnTo>
                  <a:lnTo>
                    <a:pt x="2299" y="382"/>
                  </a:lnTo>
                  <a:lnTo>
                    <a:pt x="2323" y="370"/>
                  </a:lnTo>
                  <a:lnTo>
                    <a:pt x="2346" y="356"/>
                  </a:lnTo>
                  <a:lnTo>
                    <a:pt x="2370" y="341"/>
                  </a:lnTo>
                  <a:lnTo>
                    <a:pt x="2394" y="327"/>
                  </a:lnTo>
                  <a:lnTo>
                    <a:pt x="2418" y="314"/>
                  </a:lnTo>
                  <a:lnTo>
                    <a:pt x="2441" y="302"/>
                  </a:lnTo>
                  <a:lnTo>
                    <a:pt x="2467" y="291"/>
                  </a:lnTo>
                  <a:lnTo>
                    <a:pt x="2491" y="283"/>
                  </a:lnTo>
                  <a:lnTo>
                    <a:pt x="2491" y="216"/>
                  </a:lnTo>
                  <a:lnTo>
                    <a:pt x="2491" y="208"/>
                  </a:lnTo>
                  <a:lnTo>
                    <a:pt x="2491" y="201"/>
                  </a:lnTo>
                  <a:lnTo>
                    <a:pt x="2493" y="195"/>
                  </a:lnTo>
                  <a:lnTo>
                    <a:pt x="2495" y="190"/>
                  </a:lnTo>
                  <a:lnTo>
                    <a:pt x="2498" y="184"/>
                  </a:lnTo>
                  <a:lnTo>
                    <a:pt x="2501" y="180"/>
                  </a:lnTo>
                  <a:lnTo>
                    <a:pt x="2505" y="176"/>
                  </a:lnTo>
                  <a:lnTo>
                    <a:pt x="2510" y="174"/>
                  </a:lnTo>
                  <a:lnTo>
                    <a:pt x="2515" y="172"/>
                  </a:lnTo>
                  <a:lnTo>
                    <a:pt x="2521" y="172"/>
                  </a:lnTo>
                  <a:lnTo>
                    <a:pt x="2527" y="173"/>
                  </a:lnTo>
                  <a:lnTo>
                    <a:pt x="2534" y="175"/>
                  </a:lnTo>
                  <a:lnTo>
                    <a:pt x="2538" y="178"/>
                  </a:lnTo>
                  <a:lnTo>
                    <a:pt x="2542" y="181"/>
                  </a:lnTo>
                  <a:lnTo>
                    <a:pt x="2545" y="186"/>
                  </a:lnTo>
                  <a:lnTo>
                    <a:pt x="2548" y="192"/>
                  </a:lnTo>
                  <a:lnTo>
                    <a:pt x="2550" y="198"/>
                  </a:lnTo>
                  <a:lnTo>
                    <a:pt x="2550" y="205"/>
                  </a:lnTo>
                  <a:lnTo>
                    <a:pt x="2550" y="212"/>
                  </a:lnTo>
                  <a:lnTo>
                    <a:pt x="2550" y="219"/>
                  </a:lnTo>
                  <a:lnTo>
                    <a:pt x="2550" y="271"/>
                  </a:lnTo>
                  <a:lnTo>
                    <a:pt x="2560" y="270"/>
                  </a:lnTo>
                  <a:lnTo>
                    <a:pt x="2570" y="269"/>
                  </a:lnTo>
                  <a:lnTo>
                    <a:pt x="2581" y="268"/>
                  </a:lnTo>
                  <a:lnTo>
                    <a:pt x="2592" y="268"/>
                  </a:lnTo>
                  <a:lnTo>
                    <a:pt x="2610" y="268"/>
                  </a:lnTo>
                  <a:lnTo>
                    <a:pt x="2629" y="270"/>
                  </a:lnTo>
                  <a:lnTo>
                    <a:pt x="2648" y="272"/>
                  </a:lnTo>
                  <a:lnTo>
                    <a:pt x="2667" y="275"/>
                  </a:lnTo>
                  <a:lnTo>
                    <a:pt x="2685" y="280"/>
                  </a:lnTo>
                  <a:lnTo>
                    <a:pt x="2703" y="285"/>
                  </a:lnTo>
                  <a:lnTo>
                    <a:pt x="2721" y="291"/>
                  </a:lnTo>
                  <a:lnTo>
                    <a:pt x="2737" y="300"/>
                  </a:lnTo>
                  <a:lnTo>
                    <a:pt x="2750" y="306"/>
                  </a:lnTo>
                  <a:lnTo>
                    <a:pt x="2761" y="313"/>
                  </a:lnTo>
                  <a:lnTo>
                    <a:pt x="2771" y="320"/>
                  </a:lnTo>
                  <a:lnTo>
                    <a:pt x="2781" y="327"/>
                  </a:lnTo>
                  <a:lnTo>
                    <a:pt x="2790" y="335"/>
                  </a:lnTo>
                  <a:lnTo>
                    <a:pt x="2800" y="343"/>
                  </a:lnTo>
                  <a:lnTo>
                    <a:pt x="2808" y="352"/>
                  </a:lnTo>
                  <a:lnTo>
                    <a:pt x="2815" y="361"/>
                  </a:lnTo>
                  <a:lnTo>
                    <a:pt x="2822" y="371"/>
                  </a:lnTo>
                  <a:lnTo>
                    <a:pt x="2829" y="380"/>
                  </a:lnTo>
                  <a:lnTo>
                    <a:pt x="2835" y="390"/>
                  </a:lnTo>
                  <a:lnTo>
                    <a:pt x="2840" y="401"/>
                  </a:lnTo>
                  <a:lnTo>
                    <a:pt x="2845" y="412"/>
                  </a:lnTo>
                  <a:lnTo>
                    <a:pt x="2849" y="423"/>
                  </a:lnTo>
                  <a:lnTo>
                    <a:pt x="2853" y="434"/>
                  </a:lnTo>
                  <a:lnTo>
                    <a:pt x="2857" y="446"/>
                  </a:lnTo>
                  <a:lnTo>
                    <a:pt x="2863" y="473"/>
                  </a:lnTo>
                  <a:lnTo>
                    <a:pt x="2867" y="498"/>
                  </a:lnTo>
                  <a:lnTo>
                    <a:pt x="2869" y="524"/>
                  </a:lnTo>
                  <a:lnTo>
                    <a:pt x="2868" y="547"/>
                  </a:lnTo>
                  <a:lnTo>
                    <a:pt x="2866" y="570"/>
                  </a:lnTo>
                  <a:lnTo>
                    <a:pt x="2861" y="591"/>
                  </a:lnTo>
                  <a:lnTo>
                    <a:pt x="2854" y="611"/>
                  </a:lnTo>
                  <a:lnTo>
                    <a:pt x="2846" y="631"/>
                  </a:lnTo>
                  <a:lnTo>
                    <a:pt x="2837" y="649"/>
                  </a:lnTo>
                  <a:lnTo>
                    <a:pt x="2826" y="666"/>
                  </a:lnTo>
                  <a:lnTo>
                    <a:pt x="2814" y="683"/>
                  </a:lnTo>
                  <a:lnTo>
                    <a:pt x="2800" y="698"/>
                  </a:lnTo>
                  <a:lnTo>
                    <a:pt x="2784" y="712"/>
                  </a:lnTo>
                  <a:lnTo>
                    <a:pt x="2768" y="726"/>
                  </a:lnTo>
                  <a:lnTo>
                    <a:pt x="2751" y="738"/>
                  </a:lnTo>
                  <a:lnTo>
                    <a:pt x="2732" y="750"/>
                  </a:lnTo>
                  <a:lnTo>
                    <a:pt x="2710" y="762"/>
                  </a:lnTo>
                  <a:lnTo>
                    <a:pt x="2688" y="772"/>
                  </a:lnTo>
                  <a:lnTo>
                    <a:pt x="2665" y="782"/>
                  </a:lnTo>
                  <a:lnTo>
                    <a:pt x="2642" y="790"/>
                  </a:lnTo>
                  <a:lnTo>
                    <a:pt x="2618" y="796"/>
                  </a:lnTo>
                  <a:lnTo>
                    <a:pt x="2595" y="803"/>
                  </a:lnTo>
                  <a:lnTo>
                    <a:pt x="2571" y="808"/>
                  </a:lnTo>
                  <a:lnTo>
                    <a:pt x="2547" y="814"/>
                  </a:lnTo>
                  <a:lnTo>
                    <a:pt x="2546" y="1063"/>
                  </a:lnTo>
                  <a:lnTo>
                    <a:pt x="2575" y="1071"/>
                  </a:lnTo>
                  <a:lnTo>
                    <a:pt x="2602" y="1079"/>
                  </a:lnTo>
                  <a:lnTo>
                    <a:pt x="2615" y="1084"/>
                  </a:lnTo>
                  <a:lnTo>
                    <a:pt x="2627" y="1089"/>
                  </a:lnTo>
                  <a:lnTo>
                    <a:pt x="2640" y="1095"/>
                  </a:lnTo>
                  <a:lnTo>
                    <a:pt x="2651" y="1102"/>
                  </a:lnTo>
                  <a:lnTo>
                    <a:pt x="2663" y="1110"/>
                  </a:lnTo>
                  <a:lnTo>
                    <a:pt x="2675" y="1119"/>
                  </a:lnTo>
                  <a:lnTo>
                    <a:pt x="2685" y="1129"/>
                  </a:lnTo>
                  <a:lnTo>
                    <a:pt x="2696" y="1140"/>
                  </a:lnTo>
                  <a:lnTo>
                    <a:pt x="2704" y="1151"/>
                  </a:lnTo>
                  <a:lnTo>
                    <a:pt x="2712" y="1164"/>
                  </a:lnTo>
                  <a:lnTo>
                    <a:pt x="2718" y="1177"/>
                  </a:lnTo>
                  <a:lnTo>
                    <a:pt x="2723" y="1190"/>
                  </a:lnTo>
                  <a:lnTo>
                    <a:pt x="2727" y="1204"/>
                  </a:lnTo>
                  <a:lnTo>
                    <a:pt x="2730" y="1219"/>
                  </a:lnTo>
                  <a:lnTo>
                    <a:pt x="2732" y="1233"/>
                  </a:lnTo>
                  <a:lnTo>
                    <a:pt x="2732" y="1247"/>
                  </a:lnTo>
                  <a:lnTo>
                    <a:pt x="2731" y="1263"/>
                  </a:lnTo>
                  <a:lnTo>
                    <a:pt x="2728" y="1277"/>
                  </a:lnTo>
                  <a:lnTo>
                    <a:pt x="2724" y="1291"/>
                  </a:lnTo>
                  <a:lnTo>
                    <a:pt x="2718" y="1305"/>
                  </a:lnTo>
                  <a:lnTo>
                    <a:pt x="2712" y="1317"/>
                  </a:lnTo>
                  <a:lnTo>
                    <a:pt x="2705" y="1328"/>
                  </a:lnTo>
                  <a:lnTo>
                    <a:pt x="2698" y="1338"/>
                  </a:lnTo>
                  <a:lnTo>
                    <a:pt x="2690" y="1347"/>
                  </a:lnTo>
                  <a:lnTo>
                    <a:pt x="2681" y="1355"/>
                  </a:lnTo>
                  <a:lnTo>
                    <a:pt x="2672" y="1362"/>
                  </a:lnTo>
                  <a:lnTo>
                    <a:pt x="2663" y="1370"/>
                  </a:lnTo>
                  <a:lnTo>
                    <a:pt x="2653" y="1376"/>
                  </a:lnTo>
                  <a:lnTo>
                    <a:pt x="2633" y="1387"/>
                  </a:lnTo>
                  <a:lnTo>
                    <a:pt x="2610" y="1397"/>
                  </a:lnTo>
                  <a:lnTo>
                    <a:pt x="2588" y="1406"/>
                  </a:lnTo>
                  <a:lnTo>
                    <a:pt x="2565" y="1414"/>
                  </a:lnTo>
                  <a:lnTo>
                    <a:pt x="2554" y="1417"/>
                  </a:lnTo>
                  <a:lnTo>
                    <a:pt x="2544" y="1421"/>
                  </a:lnTo>
                  <a:lnTo>
                    <a:pt x="2543" y="1655"/>
                  </a:lnTo>
                  <a:lnTo>
                    <a:pt x="2553" y="1654"/>
                  </a:lnTo>
                  <a:lnTo>
                    <a:pt x="2562" y="1652"/>
                  </a:lnTo>
                  <a:lnTo>
                    <a:pt x="2572" y="1650"/>
                  </a:lnTo>
                  <a:lnTo>
                    <a:pt x="2583" y="1647"/>
                  </a:lnTo>
                  <a:lnTo>
                    <a:pt x="2592" y="1644"/>
                  </a:lnTo>
                  <a:lnTo>
                    <a:pt x="2600" y="1640"/>
                  </a:lnTo>
                  <a:lnTo>
                    <a:pt x="2608" y="1635"/>
                  </a:lnTo>
                  <a:lnTo>
                    <a:pt x="2616" y="1631"/>
                  </a:lnTo>
                  <a:lnTo>
                    <a:pt x="2627" y="1622"/>
                  </a:lnTo>
                  <a:lnTo>
                    <a:pt x="2638" y="1613"/>
                  </a:lnTo>
                  <a:lnTo>
                    <a:pt x="2648" y="1603"/>
                  </a:lnTo>
                  <a:lnTo>
                    <a:pt x="2658" y="1593"/>
                  </a:lnTo>
                  <a:lnTo>
                    <a:pt x="2669" y="1578"/>
                  </a:lnTo>
                  <a:lnTo>
                    <a:pt x="2681" y="1566"/>
                  </a:lnTo>
                  <a:lnTo>
                    <a:pt x="2681" y="1576"/>
                  </a:lnTo>
                  <a:lnTo>
                    <a:pt x="2680" y="1586"/>
                  </a:lnTo>
                  <a:lnTo>
                    <a:pt x="2678" y="1595"/>
                  </a:lnTo>
                  <a:lnTo>
                    <a:pt x="2675" y="1604"/>
                  </a:lnTo>
                  <a:lnTo>
                    <a:pt x="2667" y="1622"/>
                  </a:lnTo>
                  <a:lnTo>
                    <a:pt x="2658" y="1640"/>
                  </a:lnTo>
                  <a:lnTo>
                    <a:pt x="2648" y="1655"/>
                  </a:lnTo>
                  <a:lnTo>
                    <a:pt x="2637" y="1668"/>
                  </a:lnTo>
                  <a:lnTo>
                    <a:pt x="2626" y="1677"/>
                  </a:lnTo>
                  <a:lnTo>
                    <a:pt x="2616" y="1686"/>
                  </a:lnTo>
                  <a:lnTo>
                    <a:pt x="2605" y="1694"/>
                  </a:lnTo>
                  <a:lnTo>
                    <a:pt x="2593" y="1701"/>
                  </a:lnTo>
                  <a:lnTo>
                    <a:pt x="2581" y="1706"/>
                  </a:lnTo>
                  <a:lnTo>
                    <a:pt x="2568" y="1710"/>
                  </a:lnTo>
                  <a:lnTo>
                    <a:pt x="2555" y="1714"/>
                  </a:lnTo>
                  <a:lnTo>
                    <a:pt x="2542" y="1716"/>
                  </a:lnTo>
                  <a:lnTo>
                    <a:pt x="2541" y="1867"/>
                  </a:lnTo>
                  <a:lnTo>
                    <a:pt x="2541" y="1869"/>
                  </a:lnTo>
                  <a:lnTo>
                    <a:pt x="2526" y="1904"/>
                  </a:lnTo>
                  <a:lnTo>
                    <a:pt x="2521" y="1917"/>
                  </a:lnTo>
                  <a:lnTo>
                    <a:pt x="2514" y="1904"/>
                  </a:lnTo>
                  <a:lnTo>
                    <a:pt x="2499" y="1869"/>
                  </a:lnTo>
                  <a:lnTo>
                    <a:pt x="2499" y="1867"/>
                  </a:lnTo>
                  <a:lnTo>
                    <a:pt x="2498" y="1715"/>
                  </a:lnTo>
                  <a:lnTo>
                    <a:pt x="2491" y="1714"/>
                  </a:lnTo>
                  <a:lnTo>
                    <a:pt x="2485" y="1713"/>
                  </a:lnTo>
                  <a:lnTo>
                    <a:pt x="2468" y="1708"/>
                  </a:lnTo>
                  <a:lnTo>
                    <a:pt x="2450" y="1701"/>
                  </a:lnTo>
                  <a:lnTo>
                    <a:pt x="2434" y="1693"/>
                  </a:lnTo>
                  <a:lnTo>
                    <a:pt x="2418" y="1682"/>
                  </a:lnTo>
                  <a:lnTo>
                    <a:pt x="2403" y="1671"/>
                  </a:lnTo>
                  <a:lnTo>
                    <a:pt x="2390" y="1658"/>
                  </a:lnTo>
                  <a:lnTo>
                    <a:pt x="2384" y="1652"/>
                  </a:lnTo>
                  <a:lnTo>
                    <a:pt x="2378" y="1645"/>
                  </a:lnTo>
                  <a:lnTo>
                    <a:pt x="2373" y="1636"/>
                  </a:lnTo>
                  <a:lnTo>
                    <a:pt x="2368" y="1629"/>
                  </a:lnTo>
                  <a:lnTo>
                    <a:pt x="2362" y="1617"/>
                  </a:lnTo>
                  <a:lnTo>
                    <a:pt x="2357" y="1605"/>
                  </a:lnTo>
                  <a:lnTo>
                    <a:pt x="2353" y="1592"/>
                  </a:lnTo>
                  <a:lnTo>
                    <a:pt x="2350" y="1578"/>
                  </a:lnTo>
                  <a:lnTo>
                    <a:pt x="2346" y="1565"/>
                  </a:lnTo>
                  <a:lnTo>
                    <a:pt x="2345" y="1552"/>
                  </a:lnTo>
                  <a:lnTo>
                    <a:pt x="2345" y="1538"/>
                  </a:lnTo>
                  <a:lnTo>
                    <a:pt x="2346" y="1524"/>
                  </a:lnTo>
                  <a:lnTo>
                    <a:pt x="2349" y="1511"/>
                  </a:lnTo>
                  <a:lnTo>
                    <a:pt x="2352" y="1498"/>
                  </a:lnTo>
                  <a:lnTo>
                    <a:pt x="2356" y="1485"/>
                  </a:lnTo>
                  <a:lnTo>
                    <a:pt x="2360" y="1471"/>
                  </a:lnTo>
                  <a:lnTo>
                    <a:pt x="2366" y="1459"/>
                  </a:lnTo>
                  <a:lnTo>
                    <a:pt x="2373" y="1448"/>
                  </a:lnTo>
                  <a:lnTo>
                    <a:pt x="2380" y="1437"/>
                  </a:lnTo>
                  <a:lnTo>
                    <a:pt x="2389" y="1427"/>
                  </a:lnTo>
                  <a:lnTo>
                    <a:pt x="2399" y="1414"/>
                  </a:lnTo>
                  <a:lnTo>
                    <a:pt x="2412" y="1404"/>
                  </a:lnTo>
                  <a:lnTo>
                    <a:pt x="2425" y="1394"/>
                  </a:lnTo>
                  <a:lnTo>
                    <a:pt x="2438" y="1386"/>
                  </a:lnTo>
                  <a:lnTo>
                    <a:pt x="2467" y="1370"/>
                  </a:lnTo>
                  <a:lnTo>
                    <a:pt x="2497" y="1354"/>
                  </a:lnTo>
                  <a:lnTo>
                    <a:pt x="2496" y="1168"/>
                  </a:lnTo>
                  <a:lnTo>
                    <a:pt x="2493" y="1167"/>
                  </a:lnTo>
                  <a:lnTo>
                    <a:pt x="2490" y="1167"/>
                  </a:lnTo>
                  <a:lnTo>
                    <a:pt x="2456" y="1162"/>
                  </a:lnTo>
                  <a:lnTo>
                    <a:pt x="2423" y="1156"/>
                  </a:lnTo>
                  <a:lnTo>
                    <a:pt x="2407" y="1151"/>
                  </a:lnTo>
                  <a:lnTo>
                    <a:pt x="2389" y="1147"/>
                  </a:lnTo>
                  <a:lnTo>
                    <a:pt x="2373" y="1142"/>
                  </a:lnTo>
                  <a:lnTo>
                    <a:pt x="2357" y="1135"/>
                  </a:lnTo>
                  <a:lnTo>
                    <a:pt x="2348" y="1131"/>
                  </a:lnTo>
                  <a:lnTo>
                    <a:pt x="2338" y="1127"/>
                  </a:lnTo>
                  <a:lnTo>
                    <a:pt x="2330" y="1122"/>
                  </a:lnTo>
                  <a:lnTo>
                    <a:pt x="2321" y="1117"/>
                  </a:lnTo>
                  <a:lnTo>
                    <a:pt x="2313" y="1112"/>
                  </a:lnTo>
                  <a:lnTo>
                    <a:pt x="2305" y="1107"/>
                  </a:lnTo>
                  <a:lnTo>
                    <a:pt x="2297" y="1102"/>
                  </a:lnTo>
                  <a:lnTo>
                    <a:pt x="2289" y="1095"/>
                  </a:lnTo>
                  <a:lnTo>
                    <a:pt x="2279" y="1088"/>
                  </a:lnTo>
                  <a:lnTo>
                    <a:pt x="2271" y="1080"/>
                  </a:lnTo>
                  <a:lnTo>
                    <a:pt x="2262" y="1071"/>
                  </a:lnTo>
                  <a:lnTo>
                    <a:pt x="2255" y="1063"/>
                  </a:lnTo>
                  <a:lnTo>
                    <a:pt x="2248" y="1053"/>
                  </a:lnTo>
                  <a:lnTo>
                    <a:pt x="2241" y="1043"/>
                  </a:lnTo>
                  <a:lnTo>
                    <a:pt x="2235" y="1033"/>
                  </a:lnTo>
                  <a:lnTo>
                    <a:pt x="2229" y="1023"/>
                  </a:lnTo>
                  <a:lnTo>
                    <a:pt x="2224" y="1012"/>
                  </a:lnTo>
                  <a:lnTo>
                    <a:pt x="2220" y="1002"/>
                  </a:lnTo>
                  <a:lnTo>
                    <a:pt x="2217" y="989"/>
                  </a:lnTo>
                  <a:lnTo>
                    <a:pt x="2215" y="978"/>
                  </a:lnTo>
                  <a:lnTo>
                    <a:pt x="2213" y="966"/>
                  </a:lnTo>
                  <a:lnTo>
                    <a:pt x="2212" y="953"/>
                  </a:lnTo>
                  <a:lnTo>
                    <a:pt x="2212" y="941"/>
                  </a:lnTo>
                  <a:lnTo>
                    <a:pt x="2213" y="926"/>
                  </a:lnTo>
                  <a:lnTo>
                    <a:pt x="2215" y="913"/>
                  </a:lnTo>
                  <a:lnTo>
                    <a:pt x="2217" y="901"/>
                  </a:lnTo>
                  <a:lnTo>
                    <a:pt x="2220" y="888"/>
                  </a:lnTo>
                  <a:lnTo>
                    <a:pt x="2223" y="876"/>
                  </a:lnTo>
                  <a:lnTo>
                    <a:pt x="2227" y="865"/>
                  </a:lnTo>
                  <a:lnTo>
                    <a:pt x="2232" y="854"/>
                  </a:lnTo>
                  <a:lnTo>
                    <a:pt x="2237" y="844"/>
                  </a:lnTo>
                  <a:lnTo>
                    <a:pt x="2243" y="835"/>
                  </a:lnTo>
                  <a:lnTo>
                    <a:pt x="2249" y="825"/>
                  </a:lnTo>
                  <a:lnTo>
                    <a:pt x="2255" y="816"/>
                  </a:lnTo>
                  <a:lnTo>
                    <a:pt x="2262" y="808"/>
                  </a:lnTo>
                  <a:lnTo>
                    <a:pt x="2269" y="801"/>
                  </a:lnTo>
                  <a:lnTo>
                    <a:pt x="2277" y="793"/>
                  </a:lnTo>
                  <a:lnTo>
                    <a:pt x="2284" y="787"/>
                  </a:lnTo>
                  <a:lnTo>
                    <a:pt x="2294" y="780"/>
                  </a:lnTo>
                  <a:lnTo>
                    <a:pt x="2302" y="773"/>
                  </a:lnTo>
                  <a:lnTo>
                    <a:pt x="2321" y="762"/>
                  </a:lnTo>
                  <a:lnTo>
                    <a:pt x="2340" y="752"/>
                  </a:lnTo>
                  <a:lnTo>
                    <a:pt x="2362" y="744"/>
                  </a:lnTo>
                  <a:lnTo>
                    <a:pt x="2383" y="736"/>
                  </a:lnTo>
                  <a:lnTo>
                    <a:pt x="2406" y="730"/>
                  </a:lnTo>
                  <a:lnTo>
                    <a:pt x="2429" y="723"/>
                  </a:lnTo>
                  <a:lnTo>
                    <a:pt x="2452" y="718"/>
                  </a:lnTo>
                  <a:lnTo>
                    <a:pt x="2477" y="713"/>
                  </a:lnTo>
                  <a:lnTo>
                    <a:pt x="2485" y="712"/>
                  </a:lnTo>
                  <a:lnTo>
                    <a:pt x="2493" y="711"/>
                  </a:lnTo>
                  <a:lnTo>
                    <a:pt x="2492" y="355"/>
                  </a:lnTo>
                  <a:close/>
                  <a:moveTo>
                    <a:pt x="2503" y="280"/>
                  </a:moveTo>
                  <a:lnTo>
                    <a:pt x="2511" y="278"/>
                  </a:lnTo>
                  <a:lnTo>
                    <a:pt x="2521" y="276"/>
                  </a:lnTo>
                  <a:lnTo>
                    <a:pt x="2530" y="274"/>
                  </a:lnTo>
                  <a:lnTo>
                    <a:pt x="2539" y="272"/>
                  </a:lnTo>
                  <a:lnTo>
                    <a:pt x="2539" y="219"/>
                  </a:lnTo>
                  <a:lnTo>
                    <a:pt x="2539" y="213"/>
                  </a:lnTo>
                  <a:lnTo>
                    <a:pt x="2539" y="206"/>
                  </a:lnTo>
                  <a:lnTo>
                    <a:pt x="2538" y="200"/>
                  </a:lnTo>
                  <a:lnTo>
                    <a:pt x="2536" y="194"/>
                  </a:lnTo>
                  <a:lnTo>
                    <a:pt x="2533" y="189"/>
                  </a:lnTo>
                  <a:lnTo>
                    <a:pt x="2529" y="185"/>
                  </a:lnTo>
                  <a:lnTo>
                    <a:pt x="2525" y="184"/>
                  </a:lnTo>
                  <a:lnTo>
                    <a:pt x="2521" y="183"/>
                  </a:lnTo>
                  <a:lnTo>
                    <a:pt x="2518" y="184"/>
                  </a:lnTo>
                  <a:lnTo>
                    <a:pt x="2514" y="184"/>
                  </a:lnTo>
                  <a:lnTo>
                    <a:pt x="2511" y="186"/>
                  </a:lnTo>
                  <a:lnTo>
                    <a:pt x="2509" y="187"/>
                  </a:lnTo>
                  <a:lnTo>
                    <a:pt x="2505" y="193"/>
                  </a:lnTo>
                  <a:lnTo>
                    <a:pt x="2503" y="199"/>
                  </a:lnTo>
                  <a:lnTo>
                    <a:pt x="2502" y="207"/>
                  </a:lnTo>
                  <a:lnTo>
                    <a:pt x="2502" y="216"/>
                  </a:lnTo>
                  <a:lnTo>
                    <a:pt x="2503" y="280"/>
                  </a:lnTo>
                  <a:close/>
                  <a:moveTo>
                    <a:pt x="2545" y="1175"/>
                  </a:moveTo>
                  <a:lnTo>
                    <a:pt x="2544" y="1333"/>
                  </a:lnTo>
                  <a:lnTo>
                    <a:pt x="2559" y="1326"/>
                  </a:lnTo>
                  <a:lnTo>
                    <a:pt x="2575" y="1318"/>
                  </a:lnTo>
                  <a:lnTo>
                    <a:pt x="2589" y="1308"/>
                  </a:lnTo>
                  <a:lnTo>
                    <a:pt x="2601" y="1298"/>
                  </a:lnTo>
                  <a:lnTo>
                    <a:pt x="2607" y="1293"/>
                  </a:lnTo>
                  <a:lnTo>
                    <a:pt x="2612" y="1287"/>
                  </a:lnTo>
                  <a:lnTo>
                    <a:pt x="2616" y="1281"/>
                  </a:lnTo>
                  <a:lnTo>
                    <a:pt x="2620" y="1275"/>
                  </a:lnTo>
                  <a:lnTo>
                    <a:pt x="2623" y="1268"/>
                  </a:lnTo>
                  <a:lnTo>
                    <a:pt x="2625" y="1260"/>
                  </a:lnTo>
                  <a:lnTo>
                    <a:pt x="2626" y="1252"/>
                  </a:lnTo>
                  <a:lnTo>
                    <a:pt x="2626" y="1244"/>
                  </a:lnTo>
                  <a:lnTo>
                    <a:pt x="2625" y="1236"/>
                  </a:lnTo>
                  <a:lnTo>
                    <a:pt x="2624" y="1228"/>
                  </a:lnTo>
                  <a:lnTo>
                    <a:pt x="2621" y="1221"/>
                  </a:lnTo>
                  <a:lnTo>
                    <a:pt x="2618" y="1215"/>
                  </a:lnTo>
                  <a:lnTo>
                    <a:pt x="2614" y="1210"/>
                  </a:lnTo>
                  <a:lnTo>
                    <a:pt x="2610" y="1203"/>
                  </a:lnTo>
                  <a:lnTo>
                    <a:pt x="2605" y="1199"/>
                  </a:lnTo>
                  <a:lnTo>
                    <a:pt x="2600" y="1195"/>
                  </a:lnTo>
                  <a:lnTo>
                    <a:pt x="2588" y="1188"/>
                  </a:lnTo>
                  <a:lnTo>
                    <a:pt x="2575" y="1182"/>
                  </a:lnTo>
                  <a:lnTo>
                    <a:pt x="2560" y="1178"/>
                  </a:lnTo>
                  <a:lnTo>
                    <a:pt x="2545" y="1175"/>
                  </a:lnTo>
                  <a:close/>
                  <a:moveTo>
                    <a:pt x="2544" y="1345"/>
                  </a:moveTo>
                  <a:lnTo>
                    <a:pt x="2544" y="1409"/>
                  </a:lnTo>
                  <a:lnTo>
                    <a:pt x="2554" y="1406"/>
                  </a:lnTo>
                  <a:lnTo>
                    <a:pt x="2563" y="1402"/>
                  </a:lnTo>
                  <a:lnTo>
                    <a:pt x="2585" y="1395"/>
                  </a:lnTo>
                  <a:lnTo>
                    <a:pt x="2606" y="1387"/>
                  </a:lnTo>
                  <a:lnTo>
                    <a:pt x="2626" y="1378"/>
                  </a:lnTo>
                  <a:lnTo>
                    <a:pt x="2647" y="1367"/>
                  </a:lnTo>
                  <a:lnTo>
                    <a:pt x="2656" y="1361"/>
                  </a:lnTo>
                  <a:lnTo>
                    <a:pt x="2664" y="1354"/>
                  </a:lnTo>
                  <a:lnTo>
                    <a:pt x="2673" y="1347"/>
                  </a:lnTo>
                  <a:lnTo>
                    <a:pt x="2681" y="1340"/>
                  </a:lnTo>
                  <a:lnTo>
                    <a:pt x="2689" y="1331"/>
                  </a:lnTo>
                  <a:lnTo>
                    <a:pt x="2696" y="1322"/>
                  </a:lnTo>
                  <a:lnTo>
                    <a:pt x="2702" y="1311"/>
                  </a:lnTo>
                  <a:lnTo>
                    <a:pt x="2708" y="1300"/>
                  </a:lnTo>
                  <a:lnTo>
                    <a:pt x="2713" y="1287"/>
                  </a:lnTo>
                  <a:lnTo>
                    <a:pt x="2717" y="1274"/>
                  </a:lnTo>
                  <a:lnTo>
                    <a:pt x="2719" y="1260"/>
                  </a:lnTo>
                  <a:lnTo>
                    <a:pt x="2721" y="1247"/>
                  </a:lnTo>
                  <a:lnTo>
                    <a:pt x="2720" y="1234"/>
                  </a:lnTo>
                  <a:lnTo>
                    <a:pt x="2719" y="1220"/>
                  </a:lnTo>
                  <a:lnTo>
                    <a:pt x="2716" y="1206"/>
                  </a:lnTo>
                  <a:lnTo>
                    <a:pt x="2713" y="1194"/>
                  </a:lnTo>
                  <a:lnTo>
                    <a:pt x="2708" y="1181"/>
                  </a:lnTo>
                  <a:lnTo>
                    <a:pt x="2702" y="1170"/>
                  </a:lnTo>
                  <a:lnTo>
                    <a:pt x="2695" y="1158"/>
                  </a:lnTo>
                  <a:lnTo>
                    <a:pt x="2687" y="1146"/>
                  </a:lnTo>
                  <a:lnTo>
                    <a:pt x="2677" y="1136"/>
                  </a:lnTo>
                  <a:lnTo>
                    <a:pt x="2667" y="1127"/>
                  </a:lnTo>
                  <a:lnTo>
                    <a:pt x="2657" y="1119"/>
                  </a:lnTo>
                  <a:lnTo>
                    <a:pt x="2645" y="1111"/>
                  </a:lnTo>
                  <a:lnTo>
                    <a:pt x="2627" y="1102"/>
                  </a:lnTo>
                  <a:lnTo>
                    <a:pt x="2609" y="1093"/>
                  </a:lnTo>
                  <a:lnTo>
                    <a:pt x="2589" y="1086"/>
                  </a:lnTo>
                  <a:lnTo>
                    <a:pt x="2567" y="1080"/>
                  </a:lnTo>
                  <a:lnTo>
                    <a:pt x="2545" y="1074"/>
                  </a:lnTo>
                  <a:lnTo>
                    <a:pt x="2522" y="1069"/>
                  </a:lnTo>
                  <a:lnTo>
                    <a:pt x="2497" y="1064"/>
                  </a:lnTo>
                  <a:lnTo>
                    <a:pt x="2472" y="1060"/>
                  </a:lnTo>
                  <a:lnTo>
                    <a:pt x="2449" y="1055"/>
                  </a:lnTo>
                  <a:lnTo>
                    <a:pt x="2428" y="1048"/>
                  </a:lnTo>
                  <a:lnTo>
                    <a:pt x="2417" y="1043"/>
                  </a:lnTo>
                  <a:lnTo>
                    <a:pt x="2408" y="1038"/>
                  </a:lnTo>
                  <a:lnTo>
                    <a:pt x="2398" y="1033"/>
                  </a:lnTo>
                  <a:lnTo>
                    <a:pt x="2389" y="1027"/>
                  </a:lnTo>
                  <a:lnTo>
                    <a:pt x="2381" y="1021"/>
                  </a:lnTo>
                  <a:lnTo>
                    <a:pt x="2374" y="1013"/>
                  </a:lnTo>
                  <a:lnTo>
                    <a:pt x="2367" y="1005"/>
                  </a:lnTo>
                  <a:lnTo>
                    <a:pt x="2362" y="997"/>
                  </a:lnTo>
                  <a:lnTo>
                    <a:pt x="2357" y="986"/>
                  </a:lnTo>
                  <a:lnTo>
                    <a:pt x="2354" y="975"/>
                  </a:lnTo>
                  <a:lnTo>
                    <a:pt x="2351" y="964"/>
                  </a:lnTo>
                  <a:lnTo>
                    <a:pt x="2350" y="951"/>
                  </a:lnTo>
                  <a:lnTo>
                    <a:pt x="2350" y="935"/>
                  </a:lnTo>
                  <a:lnTo>
                    <a:pt x="2351" y="921"/>
                  </a:lnTo>
                  <a:lnTo>
                    <a:pt x="2355" y="908"/>
                  </a:lnTo>
                  <a:lnTo>
                    <a:pt x="2360" y="896"/>
                  </a:lnTo>
                  <a:lnTo>
                    <a:pt x="2366" y="884"/>
                  </a:lnTo>
                  <a:lnTo>
                    <a:pt x="2373" y="874"/>
                  </a:lnTo>
                  <a:lnTo>
                    <a:pt x="2382" y="865"/>
                  </a:lnTo>
                  <a:lnTo>
                    <a:pt x="2392" y="857"/>
                  </a:lnTo>
                  <a:lnTo>
                    <a:pt x="2402" y="849"/>
                  </a:lnTo>
                  <a:lnTo>
                    <a:pt x="2414" y="843"/>
                  </a:lnTo>
                  <a:lnTo>
                    <a:pt x="2426" y="837"/>
                  </a:lnTo>
                  <a:lnTo>
                    <a:pt x="2439" y="831"/>
                  </a:lnTo>
                  <a:lnTo>
                    <a:pt x="2467" y="821"/>
                  </a:lnTo>
                  <a:lnTo>
                    <a:pt x="2494" y="814"/>
                  </a:lnTo>
                  <a:lnTo>
                    <a:pt x="2494" y="722"/>
                  </a:lnTo>
                  <a:lnTo>
                    <a:pt x="2485" y="723"/>
                  </a:lnTo>
                  <a:lnTo>
                    <a:pt x="2476" y="726"/>
                  </a:lnTo>
                  <a:lnTo>
                    <a:pt x="2453" y="730"/>
                  </a:lnTo>
                  <a:lnTo>
                    <a:pt x="2431" y="735"/>
                  </a:lnTo>
                  <a:lnTo>
                    <a:pt x="2409" y="740"/>
                  </a:lnTo>
                  <a:lnTo>
                    <a:pt x="2387" y="747"/>
                  </a:lnTo>
                  <a:lnTo>
                    <a:pt x="2366" y="754"/>
                  </a:lnTo>
                  <a:lnTo>
                    <a:pt x="2346" y="762"/>
                  </a:lnTo>
                  <a:lnTo>
                    <a:pt x="2327" y="771"/>
                  </a:lnTo>
                  <a:lnTo>
                    <a:pt x="2310" y="783"/>
                  </a:lnTo>
                  <a:lnTo>
                    <a:pt x="2301" y="788"/>
                  </a:lnTo>
                  <a:lnTo>
                    <a:pt x="2293" y="794"/>
                  </a:lnTo>
                  <a:lnTo>
                    <a:pt x="2285" y="801"/>
                  </a:lnTo>
                  <a:lnTo>
                    <a:pt x="2278" y="808"/>
                  </a:lnTo>
                  <a:lnTo>
                    <a:pt x="2271" y="815"/>
                  </a:lnTo>
                  <a:lnTo>
                    <a:pt x="2264" y="823"/>
                  </a:lnTo>
                  <a:lnTo>
                    <a:pt x="2258" y="831"/>
                  </a:lnTo>
                  <a:lnTo>
                    <a:pt x="2253" y="840"/>
                  </a:lnTo>
                  <a:lnTo>
                    <a:pt x="2248" y="849"/>
                  </a:lnTo>
                  <a:lnTo>
                    <a:pt x="2243" y="859"/>
                  </a:lnTo>
                  <a:lnTo>
                    <a:pt x="2239" y="869"/>
                  </a:lnTo>
                  <a:lnTo>
                    <a:pt x="2235" y="879"/>
                  </a:lnTo>
                  <a:lnTo>
                    <a:pt x="2231" y="891"/>
                  </a:lnTo>
                  <a:lnTo>
                    <a:pt x="2228" y="903"/>
                  </a:lnTo>
                  <a:lnTo>
                    <a:pt x="2226" y="915"/>
                  </a:lnTo>
                  <a:lnTo>
                    <a:pt x="2224" y="928"/>
                  </a:lnTo>
                  <a:lnTo>
                    <a:pt x="2223" y="941"/>
                  </a:lnTo>
                  <a:lnTo>
                    <a:pt x="2223" y="953"/>
                  </a:lnTo>
                  <a:lnTo>
                    <a:pt x="2224" y="964"/>
                  </a:lnTo>
                  <a:lnTo>
                    <a:pt x="2226" y="976"/>
                  </a:lnTo>
                  <a:lnTo>
                    <a:pt x="2228" y="987"/>
                  </a:lnTo>
                  <a:lnTo>
                    <a:pt x="2231" y="998"/>
                  </a:lnTo>
                  <a:lnTo>
                    <a:pt x="2236" y="1008"/>
                  </a:lnTo>
                  <a:lnTo>
                    <a:pt x="2240" y="1018"/>
                  </a:lnTo>
                  <a:lnTo>
                    <a:pt x="2245" y="1028"/>
                  </a:lnTo>
                  <a:lnTo>
                    <a:pt x="2251" y="1037"/>
                  </a:lnTo>
                  <a:lnTo>
                    <a:pt x="2257" y="1046"/>
                  </a:lnTo>
                  <a:lnTo>
                    <a:pt x="2264" y="1056"/>
                  </a:lnTo>
                  <a:lnTo>
                    <a:pt x="2271" y="1064"/>
                  </a:lnTo>
                  <a:lnTo>
                    <a:pt x="2279" y="1072"/>
                  </a:lnTo>
                  <a:lnTo>
                    <a:pt x="2287" y="1079"/>
                  </a:lnTo>
                  <a:lnTo>
                    <a:pt x="2297" y="1086"/>
                  </a:lnTo>
                  <a:lnTo>
                    <a:pt x="2304" y="1092"/>
                  </a:lnTo>
                  <a:lnTo>
                    <a:pt x="2311" y="1097"/>
                  </a:lnTo>
                  <a:lnTo>
                    <a:pt x="2319" y="1103"/>
                  </a:lnTo>
                  <a:lnTo>
                    <a:pt x="2327" y="1108"/>
                  </a:lnTo>
                  <a:lnTo>
                    <a:pt x="2335" y="1112"/>
                  </a:lnTo>
                  <a:lnTo>
                    <a:pt x="2343" y="1117"/>
                  </a:lnTo>
                  <a:lnTo>
                    <a:pt x="2353" y="1121"/>
                  </a:lnTo>
                  <a:lnTo>
                    <a:pt x="2362" y="1125"/>
                  </a:lnTo>
                  <a:lnTo>
                    <a:pt x="2377" y="1131"/>
                  </a:lnTo>
                  <a:lnTo>
                    <a:pt x="2393" y="1136"/>
                  </a:lnTo>
                  <a:lnTo>
                    <a:pt x="2410" y="1141"/>
                  </a:lnTo>
                  <a:lnTo>
                    <a:pt x="2426" y="1144"/>
                  </a:lnTo>
                  <a:lnTo>
                    <a:pt x="2458" y="1150"/>
                  </a:lnTo>
                  <a:lnTo>
                    <a:pt x="2491" y="1156"/>
                  </a:lnTo>
                  <a:lnTo>
                    <a:pt x="2514" y="1159"/>
                  </a:lnTo>
                  <a:lnTo>
                    <a:pt x="2538" y="1162"/>
                  </a:lnTo>
                  <a:lnTo>
                    <a:pt x="2550" y="1165"/>
                  </a:lnTo>
                  <a:lnTo>
                    <a:pt x="2562" y="1167"/>
                  </a:lnTo>
                  <a:lnTo>
                    <a:pt x="2574" y="1170"/>
                  </a:lnTo>
                  <a:lnTo>
                    <a:pt x="2585" y="1174"/>
                  </a:lnTo>
                  <a:lnTo>
                    <a:pt x="2595" y="1179"/>
                  </a:lnTo>
                  <a:lnTo>
                    <a:pt x="2605" y="1184"/>
                  </a:lnTo>
                  <a:lnTo>
                    <a:pt x="2614" y="1191"/>
                  </a:lnTo>
                  <a:lnTo>
                    <a:pt x="2621" y="1199"/>
                  </a:lnTo>
                  <a:lnTo>
                    <a:pt x="2627" y="1207"/>
                  </a:lnTo>
                  <a:lnTo>
                    <a:pt x="2633" y="1219"/>
                  </a:lnTo>
                  <a:lnTo>
                    <a:pt x="2637" y="1230"/>
                  </a:lnTo>
                  <a:lnTo>
                    <a:pt x="2638" y="1243"/>
                  </a:lnTo>
                  <a:lnTo>
                    <a:pt x="2638" y="1253"/>
                  </a:lnTo>
                  <a:lnTo>
                    <a:pt x="2637" y="1263"/>
                  </a:lnTo>
                  <a:lnTo>
                    <a:pt x="2635" y="1271"/>
                  </a:lnTo>
                  <a:lnTo>
                    <a:pt x="2631" y="1279"/>
                  </a:lnTo>
                  <a:lnTo>
                    <a:pt x="2626" y="1287"/>
                  </a:lnTo>
                  <a:lnTo>
                    <a:pt x="2621" y="1294"/>
                  </a:lnTo>
                  <a:lnTo>
                    <a:pt x="2615" y="1300"/>
                  </a:lnTo>
                  <a:lnTo>
                    <a:pt x="2609" y="1306"/>
                  </a:lnTo>
                  <a:lnTo>
                    <a:pt x="2594" y="1319"/>
                  </a:lnTo>
                  <a:lnTo>
                    <a:pt x="2579" y="1328"/>
                  </a:lnTo>
                  <a:lnTo>
                    <a:pt x="2561" y="1337"/>
                  </a:lnTo>
                  <a:lnTo>
                    <a:pt x="2544" y="1345"/>
                  </a:lnTo>
                  <a:close/>
                  <a:moveTo>
                    <a:pt x="2531" y="1656"/>
                  </a:moveTo>
                  <a:lnTo>
                    <a:pt x="2534" y="1173"/>
                  </a:lnTo>
                  <a:lnTo>
                    <a:pt x="2521" y="1171"/>
                  </a:lnTo>
                  <a:lnTo>
                    <a:pt x="2507" y="1169"/>
                  </a:lnTo>
                  <a:lnTo>
                    <a:pt x="2509" y="1655"/>
                  </a:lnTo>
                  <a:lnTo>
                    <a:pt x="2521" y="1656"/>
                  </a:lnTo>
                  <a:lnTo>
                    <a:pt x="2531" y="1656"/>
                  </a:lnTo>
                  <a:close/>
                  <a:moveTo>
                    <a:pt x="2510" y="1716"/>
                  </a:moveTo>
                  <a:lnTo>
                    <a:pt x="2510" y="1866"/>
                  </a:lnTo>
                  <a:lnTo>
                    <a:pt x="2521" y="1888"/>
                  </a:lnTo>
                  <a:lnTo>
                    <a:pt x="2530" y="1866"/>
                  </a:lnTo>
                  <a:lnTo>
                    <a:pt x="2531" y="1717"/>
                  </a:lnTo>
                  <a:lnTo>
                    <a:pt x="2521" y="1717"/>
                  </a:lnTo>
                  <a:lnTo>
                    <a:pt x="2510" y="1716"/>
                  </a:lnTo>
                  <a:close/>
                  <a:moveTo>
                    <a:pt x="2498" y="1653"/>
                  </a:moveTo>
                  <a:lnTo>
                    <a:pt x="2497" y="1444"/>
                  </a:lnTo>
                  <a:lnTo>
                    <a:pt x="2487" y="1450"/>
                  </a:lnTo>
                  <a:lnTo>
                    <a:pt x="2477" y="1457"/>
                  </a:lnTo>
                  <a:lnTo>
                    <a:pt x="2468" y="1464"/>
                  </a:lnTo>
                  <a:lnTo>
                    <a:pt x="2459" y="1472"/>
                  </a:lnTo>
                  <a:lnTo>
                    <a:pt x="2452" y="1481"/>
                  </a:lnTo>
                  <a:lnTo>
                    <a:pt x="2446" y="1490"/>
                  </a:lnTo>
                  <a:lnTo>
                    <a:pt x="2441" y="1500"/>
                  </a:lnTo>
                  <a:lnTo>
                    <a:pt x="2436" y="1510"/>
                  </a:lnTo>
                  <a:lnTo>
                    <a:pt x="2433" y="1523"/>
                  </a:lnTo>
                  <a:lnTo>
                    <a:pt x="2430" y="1537"/>
                  </a:lnTo>
                  <a:lnTo>
                    <a:pt x="2429" y="1550"/>
                  </a:lnTo>
                  <a:lnTo>
                    <a:pt x="2428" y="1564"/>
                  </a:lnTo>
                  <a:lnTo>
                    <a:pt x="2429" y="1577"/>
                  </a:lnTo>
                  <a:lnTo>
                    <a:pt x="2432" y="1591"/>
                  </a:lnTo>
                  <a:lnTo>
                    <a:pt x="2436" y="1604"/>
                  </a:lnTo>
                  <a:lnTo>
                    <a:pt x="2442" y="1616"/>
                  </a:lnTo>
                  <a:lnTo>
                    <a:pt x="2447" y="1623"/>
                  </a:lnTo>
                  <a:lnTo>
                    <a:pt x="2453" y="1629"/>
                  </a:lnTo>
                  <a:lnTo>
                    <a:pt x="2459" y="1635"/>
                  </a:lnTo>
                  <a:lnTo>
                    <a:pt x="2467" y="1640"/>
                  </a:lnTo>
                  <a:lnTo>
                    <a:pt x="2474" y="1645"/>
                  </a:lnTo>
                  <a:lnTo>
                    <a:pt x="2482" y="1648"/>
                  </a:lnTo>
                  <a:lnTo>
                    <a:pt x="2490" y="1651"/>
                  </a:lnTo>
                  <a:lnTo>
                    <a:pt x="2498" y="1653"/>
                  </a:lnTo>
                  <a:close/>
                  <a:moveTo>
                    <a:pt x="2497" y="1431"/>
                  </a:moveTo>
                  <a:lnTo>
                    <a:pt x="2497" y="1367"/>
                  </a:lnTo>
                  <a:lnTo>
                    <a:pt x="2482" y="1375"/>
                  </a:lnTo>
                  <a:lnTo>
                    <a:pt x="2468" y="1382"/>
                  </a:lnTo>
                  <a:lnTo>
                    <a:pt x="2454" y="1389"/>
                  </a:lnTo>
                  <a:lnTo>
                    <a:pt x="2441" y="1397"/>
                  </a:lnTo>
                  <a:lnTo>
                    <a:pt x="2428" y="1406"/>
                  </a:lnTo>
                  <a:lnTo>
                    <a:pt x="2417" y="1415"/>
                  </a:lnTo>
                  <a:lnTo>
                    <a:pt x="2406" y="1426"/>
                  </a:lnTo>
                  <a:lnTo>
                    <a:pt x="2394" y="1437"/>
                  </a:lnTo>
                  <a:lnTo>
                    <a:pt x="2387" y="1447"/>
                  </a:lnTo>
                  <a:lnTo>
                    <a:pt x="2380" y="1457"/>
                  </a:lnTo>
                  <a:lnTo>
                    <a:pt x="2375" y="1468"/>
                  </a:lnTo>
                  <a:lnTo>
                    <a:pt x="2370" y="1480"/>
                  </a:lnTo>
                  <a:lnTo>
                    <a:pt x="2365" y="1491"/>
                  </a:lnTo>
                  <a:lnTo>
                    <a:pt x="2362" y="1503"/>
                  </a:lnTo>
                  <a:lnTo>
                    <a:pt x="2360" y="1515"/>
                  </a:lnTo>
                  <a:lnTo>
                    <a:pt x="2358" y="1527"/>
                  </a:lnTo>
                  <a:lnTo>
                    <a:pt x="2357" y="1540"/>
                  </a:lnTo>
                  <a:lnTo>
                    <a:pt x="2358" y="1553"/>
                  </a:lnTo>
                  <a:lnTo>
                    <a:pt x="2359" y="1565"/>
                  </a:lnTo>
                  <a:lnTo>
                    <a:pt x="2361" y="1577"/>
                  </a:lnTo>
                  <a:lnTo>
                    <a:pt x="2364" y="1590"/>
                  </a:lnTo>
                  <a:lnTo>
                    <a:pt x="2367" y="1601"/>
                  </a:lnTo>
                  <a:lnTo>
                    <a:pt x="2372" y="1612"/>
                  </a:lnTo>
                  <a:lnTo>
                    <a:pt x="2378" y="1623"/>
                  </a:lnTo>
                  <a:lnTo>
                    <a:pt x="2387" y="1638"/>
                  </a:lnTo>
                  <a:lnTo>
                    <a:pt x="2398" y="1651"/>
                  </a:lnTo>
                  <a:lnTo>
                    <a:pt x="2411" y="1663"/>
                  </a:lnTo>
                  <a:lnTo>
                    <a:pt x="2425" y="1673"/>
                  </a:lnTo>
                  <a:lnTo>
                    <a:pt x="2439" y="1682"/>
                  </a:lnTo>
                  <a:lnTo>
                    <a:pt x="2455" y="1690"/>
                  </a:lnTo>
                  <a:lnTo>
                    <a:pt x="2471" y="1697"/>
                  </a:lnTo>
                  <a:lnTo>
                    <a:pt x="2487" y="1702"/>
                  </a:lnTo>
                  <a:lnTo>
                    <a:pt x="2497" y="1704"/>
                  </a:lnTo>
                  <a:lnTo>
                    <a:pt x="2506" y="1705"/>
                  </a:lnTo>
                  <a:lnTo>
                    <a:pt x="2515" y="1706"/>
                  </a:lnTo>
                  <a:lnTo>
                    <a:pt x="2526" y="1706"/>
                  </a:lnTo>
                  <a:lnTo>
                    <a:pt x="2535" y="1705"/>
                  </a:lnTo>
                  <a:lnTo>
                    <a:pt x="2545" y="1704"/>
                  </a:lnTo>
                  <a:lnTo>
                    <a:pt x="2554" y="1702"/>
                  </a:lnTo>
                  <a:lnTo>
                    <a:pt x="2563" y="1700"/>
                  </a:lnTo>
                  <a:lnTo>
                    <a:pt x="2572" y="1697"/>
                  </a:lnTo>
                  <a:lnTo>
                    <a:pt x="2581" y="1694"/>
                  </a:lnTo>
                  <a:lnTo>
                    <a:pt x="2590" y="1689"/>
                  </a:lnTo>
                  <a:lnTo>
                    <a:pt x="2598" y="1684"/>
                  </a:lnTo>
                  <a:lnTo>
                    <a:pt x="2606" y="1679"/>
                  </a:lnTo>
                  <a:lnTo>
                    <a:pt x="2613" y="1673"/>
                  </a:lnTo>
                  <a:lnTo>
                    <a:pt x="2621" y="1667"/>
                  </a:lnTo>
                  <a:lnTo>
                    <a:pt x="2628" y="1660"/>
                  </a:lnTo>
                  <a:lnTo>
                    <a:pt x="2639" y="1648"/>
                  </a:lnTo>
                  <a:lnTo>
                    <a:pt x="2648" y="1634"/>
                  </a:lnTo>
                  <a:lnTo>
                    <a:pt x="2656" y="1620"/>
                  </a:lnTo>
                  <a:lnTo>
                    <a:pt x="2663" y="1604"/>
                  </a:lnTo>
                  <a:lnTo>
                    <a:pt x="2654" y="1614"/>
                  </a:lnTo>
                  <a:lnTo>
                    <a:pt x="2644" y="1623"/>
                  </a:lnTo>
                  <a:lnTo>
                    <a:pt x="2634" y="1632"/>
                  </a:lnTo>
                  <a:lnTo>
                    <a:pt x="2622" y="1641"/>
                  </a:lnTo>
                  <a:lnTo>
                    <a:pt x="2612" y="1647"/>
                  </a:lnTo>
                  <a:lnTo>
                    <a:pt x="2601" y="1652"/>
                  </a:lnTo>
                  <a:lnTo>
                    <a:pt x="2589" y="1657"/>
                  </a:lnTo>
                  <a:lnTo>
                    <a:pt x="2576" y="1661"/>
                  </a:lnTo>
                  <a:lnTo>
                    <a:pt x="2562" y="1664"/>
                  </a:lnTo>
                  <a:lnTo>
                    <a:pt x="2549" y="1666"/>
                  </a:lnTo>
                  <a:lnTo>
                    <a:pt x="2536" y="1667"/>
                  </a:lnTo>
                  <a:lnTo>
                    <a:pt x="2523" y="1667"/>
                  </a:lnTo>
                  <a:lnTo>
                    <a:pt x="2508" y="1666"/>
                  </a:lnTo>
                  <a:lnTo>
                    <a:pt x="2496" y="1664"/>
                  </a:lnTo>
                  <a:lnTo>
                    <a:pt x="2483" y="1660"/>
                  </a:lnTo>
                  <a:lnTo>
                    <a:pt x="2472" y="1656"/>
                  </a:lnTo>
                  <a:lnTo>
                    <a:pt x="2461" y="1650"/>
                  </a:lnTo>
                  <a:lnTo>
                    <a:pt x="2450" y="1642"/>
                  </a:lnTo>
                  <a:lnTo>
                    <a:pt x="2441" y="1632"/>
                  </a:lnTo>
                  <a:lnTo>
                    <a:pt x="2433" y="1622"/>
                  </a:lnTo>
                  <a:lnTo>
                    <a:pt x="2429" y="1615"/>
                  </a:lnTo>
                  <a:lnTo>
                    <a:pt x="2426" y="1609"/>
                  </a:lnTo>
                  <a:lnTo>
                    <a:pt x="2424" y="1602"/>
                  </a:lnTo>
                  <a:lnTo>
                    <a:pt x="2421" y="1595"/>
                  </a:lnTo>
                  <a:lnTo>
                    <a:pt x="2418" y="1580"/>
                  </a:lnTo>
                  <a:lnTo>
                    <a:pt x="2417" y="1565"/>
                  </a:lnTo>
                  <a:lnTo>
                    <a:pt x="2417" y="1550"/>
                  </a:lnTo>
                  <a:lnTo>
                    <a:pt x="2419" y="1536"/>
                  </a:lnTo>
                  <a:lnTo>
                    <a:pt x="2422" y="1520"/>
                  </a:lnTo>
                  <a:lnTo>
                    <a:pt x="2426" y="1507"/>
                  </a:lnTo>
                  <a:lnTo>
                    <a:pt x="2431" y="1494"/>
                  </a:lnTo>
                  <a:lnTo>
                    <a:pt x="2437" y="1483"/>
                  </a:lnTo>
                  <a:lnTo>
                    <a:pt x="2444" y="1472"/>
                  </a:lnTo>
                  <a:lnTo>
                    <a:pt x="2453" y="1462"/>
                  </a:lnTo>
                  <a:lnTo>
                    <a:pt x="2463" y="1453"/>
                  </a:lnTo>
                  <a:lnTo>
                    <a:pt x="2474" y="1445"/>
                  </a:lnTo>
                  <a:lnTo>
                    <a:pt x="2485" y="1438"/>
                  </a:lnTo>
                  <a:lnTo>
                    <a:pt x="2497" y="1431"/>
                  </a:lnTo>
                  <a:close/>
                  <a:moveTo>
                    <a:pt x="2495" y="1053"/>
                  </a:moveTo>
                  <a:lnTo>
                    <a:pt x="2494" y="825"/>
                  </a:lnTo>
                  <a:lnTo>
                    <a:pt x="2469" y="833"/>
                  </a:lnTo>
                  <a:lnTo>
                    <a:pt x="2443" y="842"/>
                  </a:lnTo>
                  <a:lnTo>
                    <a:pt x="2432" y="847"/>
                  </a:lnTo>
                  <a:lnTo>
                    <a:pt x="2421" y="852"/>
                  </a:lnTo>
                  <a:lnTo>
                    <a:pt x="2410" y="858"/>
                  </a:lnTo>
                  <a:lnTo>
                    <a:pt x="2399" y="865"/>
                  </a:lnTo>
                  <a:lnTo>
                    <a:pt x="2391" y="873"/>
                  </a:lnTo>
                  <a:lnTo>
                    <a:pt x="2383" y="881"/>
                  </a:lnTo>
                  <a:lnTo>
                    <a:pt x="2376" y="891"/>
                  </a:lnTo>
                  <a:lnTo>
                    <a:pt x="2370" y="901"/>
                  </a:lnTo>
                  <a:lnTo>
                    <a:pt x="2366" y="912"/>
                  </a:lnTo>
                  <a:lnTo>
                    <a:pt x="2363" y="923"/>
                  </a:lnTo>
                  <a:lnTo>
                    <a:pt x="2361" y="936"/>
                  </a:lnTo>
                  <a:lnTo>
                    <a:pt x="2361" y="951"/>
                  </a:lnTo>
                  <a:lnTo>
                    <a:pt x="2362" y="962"/>
                  </a:lnTo>
                  <a:lnTo>
                    <a:pt x="2364" y="972"/>
                  </a:lnTo>
                  <a:lnTo>
                    <a:pt x="2368" y="981"/>
                  </a:lnTo>
                  <a:lnTo>
                    <a:pt x="2372" y="990"/>
                  </a:lnTo>
                  <a:lnTo>
                    <a:pt x="2377" y="999"/>
                  </a:lnTo>
                  <a:lnTo>
                    <a:pt x="2382" y="1006"/>
                  </a:lnTo>
                  <a:lnTo>
                    <a:pt x="2389" y="1013"/>
                  </a:lnTo>
                  <a:lnTo>
                    <a:pt x="2396" y="1018"/>
                  </a:lnTo>
                  <a:lnTo>
                    <a:pt x="2405" y="1024"/>
                  </a:lnTo>
                  <a:lnTo>
                    <a:pt x="2413" y="1029"/>
                  </a:lnTo>
                  <a:lnTo>
                    <a:pt x="2422" y="1033"/>
                  </a:lnTo>
                  <a:lnTo>
                    <a:pt x="2432" y="1037"/>
                  </a:lnTo>
                  <a:lnTo>
                    <a:pt x="2452" y="1043"/>
                  </a:lnTo>
                  <a:lnTo>
                    <a:pt x="2474" y="1049"/>
                  </a:lnTo>
                  <a:lnTo>
                    <a:pt x="2485" y="1051"/>
                  </a:lnTo>
                  <a:lnTo>
                    <a:pt x="2495" y="1053"/>
                  </a:lnTo>
                  <a:close/>
                  <a:moveTo>
                    <a:pt x="2382" y="2677"/>
                  </a:moveTo>
                  <a:lnTo>
                    <a:pt x="2382" y="2770"/>
                  </a:lnTo>
                  <a:lnTo>
                    <a:pt x="2391" y="2773"/>
                  </a:lnTo>
                  <a:lnTo>
                    <a:pt x="2399" y="2776"/>
                  </a:lnTo>
                  <a:lnTo>
                    <a:pt x="2409" y="2779"/>
                  </a:lnTo>
                  <a:lnTo>
                    <a:pt x="2418" y="2781"/>
                  </a:lnTo>
                  <a:lnTo>
                    <a:pt x="2427" y="2783"/>
                  </a:lnTo>
                  <a:lnTo>
                    <a:pt x="2436" y="2785"/>
                  </a:lnTo>
                  <a:lnTo>
                    <a:pt x="2453" y="2788"/>
                  </a:lnTo>
                  <a:lnTo>
                    <a:pt x="2472" y="2791"/>
                  </a:lnTo>
                  <a:lnTo>
                    <a:pt x="2491" y="2793"/>
                  </a:lnTo>
                  <a:lnTo>
                    <a:pt x="2510" y="2794"/>
                  </a:lnTo>
                  <a:lnTo>
                    <a:pt x="2530" y="2795"/>
                  </a:lnTo>
                  <a:lnTo>
                    <a:pt x="2550" y="2794"/>
                  </a:lnTo>
                  <a:lnTo>
                    <a:pt x="2569" y="2793"/>
                  </a:lnTo>
                  <a:lnTo>
                    <a:pt x="2589" y="2791"/>
                  </a:lnTo>
                  <a:lnTo>
                    <a:pt x="2605" y="2789"/>
                  </a:lnTo>
                  <a:lnTo>
                    <a:pt x="2617" y="2785"/>
                  </a:lnTo>
                  <a:lnTo>
                    <a:pt x="2621" y="2783"/>
                  </a:lnTo>
                  <a:lnTo>
                    <a:pt x="2626" y="2781"/>
                  </a:lnTo>
                  <a:lnTo>
                    <a:pt x="2629" y="2778"/>
                  </a:lnTo>
                  <a:lnTo>
                    <a:pt x="2633" y="2775"/>
                  </a:lnTo>
                  <a:lnTo>
                    <a:pt x="2636" y="2772"/>
                  </a:lnTo>
                  <a:lnTo>
                    <a:pt x="2638" y="2768"/>
                  </a:lnTo>
                  <a:lnTo>
                    <a:pt x="2640" y="2762"/>
                  </a:lnTo>
                  <a:lnTo>
                    <a:pt x="2641" y="2758"/>
                  </a:lnTo>
                  <a:lnTo>
                    <a:pt x="2643" y="2747"/>
                  </a:lnTo>
                  <a:lnTo>
                    <a:pt x="2644" y="2734"/>
                  </a:lnTo>
                  <a:lnTo>
                    <a:pt x="2649" y="2661"/>
                  </a:lnTo>
                  <a:lnTo>
                    <a:pt x="2650" y="2647"/>
                  </a:lnTo>
                  <a:lnTo>
                    <a:pt x="2652" y="2637"/>
                  </a:lnTo>
                  <a:lnTo>
                    <a:pt x="2654" y="2633"/>
                  </a:lnTo>
                  <a:lnTo>
                    <a:pt x="2656" y="2630"/>
                  </a:lnTo>
                  <a:lnTo>
                    <a:pt x="2658" y="2627"/>
                  </a:lnTo>
                  <a:lnTo>
                    <a:pt x="2660" y="2624"/>
                  </a:lnTo>
                  <a:lnTo>
                    <a:pt x="2666" y="2620"/>
                  </a:lnTo>
                  <a:lnTo>
                    <a:pt x="2675" y="2617"/>
                  </a:lnTo>
                  <a:lnTo>
                    <a:pt x="2685" y="2615"/>
                  </a:lnTo>
                  <a:lnTo>
                    <a:pt x="2699" y="2614"/>
                  </a:lnTo>
                  <a:lnTo>
                    <a:pt x="2731" y="2612"/>
                  </a:lnTo>
                  <a:lnTo>
                    <a:pt x="2764" y="2611"/>
                  </a:lnTo>
                  <a:lnTo>
                    <a:pt x="2797" y="2613"/>
                  </a:lnTo>
                  <a:lnTo>
                    <a:pt x="2830" y="2615"/>
                  </a:lnTo>
                  <a:lnTo>
                    <a:pt x="2860" y="2619"/>
                  </a:lnTo>
                  <a:lnTo>
                    <a:pt x="2889" y="2623"/>
                  </a:lnTo>
                  <a:lnTo>
                    <a:pt x="2918" y="2628"/>
                  </a:lnTo>
                  <a:lnTo>
                    <a:pt x="2947" y="2633"/>
                  </a:lnTo>
                  <a:lnTo>
                    <a:pt x="2954" y="2635"/>
                  </a:lnTo>
                  <a:lnTo>
                    <a:pt x="2960" y="2635"/>
                  </a:lnTo>
                  <a:lnTo>
                    <a:pt x="2963" y="2635"/>
                  </a:lnTo>
                  <a:lnTo>
                    <a:pt x="2965" y="2634"/>
                  </a:lnTo>
                  <a:lnTo>
                    <a:pt x="2965" y="2632"/>
                  </a:lnTo>
                  <a:lnTo>
                    <a:pt x="2963" y="2629"/>
                  </a:lnTo>
                  <a:lnTo>
                    <a:pt x="2961" y="2625"/>
                  </a:lnTo>
                  <a:lnTo>
                    <a:pt x="2956" y="2622"/>
                  </a:lnTo>
                  <a:lnTo>
                    <a:pt x="2942" y="2612"/>
                  </a:lnTo>
                  <a:lnTo>
                    <a:pt x="2927" y="2602"/>
                  </a:lnTo>
                  <a:lnTo>
                    <a:pt x="2917" y="2595"/>
                  </a:lnTo>
                  <a:lnTo>
                    <a:pt x="2908" y="2589"/>
                  </a:lnTo>
                  <a:lnTo>
                    <a:pt x="2905" y="2586"/>
                  </a:lnTo>
                  <a:lnTo>
                    <a:pt x="2903" y="2583"/>
                  </a:lnTo>
                  <a:lnTo>
                    <a:pt x="2901" y="2579"/>
                  </a:lnTo>
                  <a:lnTo>
                    <a:pt x="2900" y="2576"/>
                  </a:lnTo>
                  <a:lnTo>
                    <a:pt x="2900" y="2574"/>
                  </a:lnTo>
                  <a:lnTo>
                    <a:pt x="2901" y="2571"/>
                  </a:lnTo>
                  <a:lnTo>
                    <a:pt x="2902" y="2568"/>
                  </a:lnTo>
                  <a:lnTo>
                    <a:pt x="2904" y="2566"/>
                  </a:lnTo>
                  <a:lnTo>
                    <a:pt x="2907" y="2564"/>
                  </a:lnTo>
                  <a:lnTo>
                    <a:pt x="2911" y="2561"/>
                  </a:lnTo>
                  <a:lnTo>
                    <a:pt x="2917" y="2560"/>
                  </a:lnTo>
                  <a:lnTo>
                    <a:pt x="2922" y="2558"/>
                  </a:lnTo>
                  <a:lnTo>
                    <a:pt x="2933" y="2556"/>
                  </a:lnTo>
                  <a:lnTo>
                    <a:pt x="2945" y="2554"/>
                  </a:lnTo>
                  <a:lnTo>
                    <a:pt x="2954" y="2552"/>
                  </a:lnTo>
                  <a:lnTo>
                    <a:pt x="2960" y="2549"/>
                  </a:lnTo>
                  <a:lnTo>
                    <a:pt x="2964" y="2547"/>
                  </a:lnTo>
                  <a:lnTo>
                    <a:pt x="2965" y="2546"/>
                  </a:lnTo>
                  <a:lnTo>
                    <a:pt x="2964" y="2544"/>
                  </a:lnTo>
                  <a:lnTo>
                    <a:pt x="2961" y="2542"/>
                  </a:lnTo>
                  <a:lnTo>
                    <a:pt x="2955" y="2540"/>
                  </a:lnTo>
                  <a:lnTo>
                    <a:pt x="2947" y="2538"/>
                  </a:lnTo>
                  <a:lnTo>
                    <a:pt x="2930" y="2534"/>
                  </a:lnTo>
                  <a:lnTo>
                    <a:pt x="2910" y="2530"/>
                  </a:lnTo>
                  <a:lnTo>
                    <a:pt x="2891" y="2527"/>
                  </a:lnTo>
                  <a:lnTo>
                    <a:pt x="2872" y="2525"/>
                  </a:lnTo>
                  <a:lnTo>
                    <a:pt x="2851" y="2523"/>
                  </a:lnTo>
                  <a:lnTo>
                    <a:pt x="2830" y="2522"/>
                  </a:lnTo>
                  <a:lnTo>
                    <a:pt x="2809" y="2521"/>
                  </a:lnTo>
                  <a:lnTo>
                    <a:pt x="2787" y="2520"/>
                  </a:lnTo>
                  <a:lnTo>
                    <a:pt x="2745" y="2521"/>
                  </a:lnTo>
                  <a:lnTo>
                    <a:pt x="2702" y="2524"/>
                  </a:lnTo>
                  <a:lnTo>
                    <a:pt x="2681" y="2526"/>
                  </a:lnTo>
                  <a:lnTo>
                    <a:pt x="2662" y="2529"/>
                  </a:lnTo>
                  <a:lnTo>
                    <a:pt x="2643" y="2532"/>
                  </a:lnTo>
                  <a:lnTo>
                    <a:pt x="2624" y="2535"/>
                  </a:lnTo>
                  <a:lnTo>
                    <a:pt x="2612" y="2539"/>
                  </a:lnTo>
                  <a:lnTo>
                    <a:pt x="2602" y="2543"/>
                  </a:lnTo>
                  <a:lnTo>
                    <a:pt x="2598" y="2545"/>
                  </a:lnTo>
                  <a:lnTo>
                    <a:pt x="2595" y="2548"/>
                  </a:lnTo>
                  <a:lnTo>
                    <a:pt x="2592" y="2552"/>
                  </a:lnTo>
                  <a:lnTo>
                    <a:pt x="2589" y="2556"/>
                  </a:lnTo>
                  <a:lnTo>
                    <a:pt x="2585" y="2564"/>
                  </a:lnTo>
                  <a:lnTo>
                    <a:pt x="2582" y="2574"/>
                  </a:lnTo>
                  <a:lnTo>
                    <a:pt x="2580" y="2586"/>
                  </a:lnTo>
                  <a:lnTo>
                    <a:pt x="2579" y="2601"/>
                  </a:lnTo>
                  <a:lnTo>
                    <a:pt x="2576" y="2650"/>
                  </a:lnTo>
                  <a:lnTo>
                    <a:pt x="2574" y="2666"/>
                  </a:lnTo>
                  <a:lnTo>
                    <a:pt x="2571" y="2679"/>
                  </a:lnTo>
                  <a:lnTo>
                    <a:pt x="2570" y="2684"/>
                  </a:lnTo>
                  <a:lnTo>
                    <a:pt x="2569" y="2688"/>
                  </a:lnTo>
                  <a:lnTo>
                    <a:pt x="2567" y="2692"/>
                  </a:lnTo>
                  <a:lnTo>
                    <a:pt x="2564" y="2696"/>
                  </a:lnTo>
                  <a:lnTo>
                    <a:pt x="2561" y="2699"/>
                  </a:lnTo>
                  <a:lnTo>
                    <a:pt x="2557" y="2701"/>
                  </a:lnTo>
                  <a:lnTo>
                    <a:pt x="2552" y="2703"/>
                  </a:lnTo>
                  <a:lnTo>
                    <a:pt x="2546" y="2704"/>
                  </a:lnTo>
                  <a:lnTo>
                    <a:pt x="2530" y="2705"/>
                  </a:lnTo>
                  <a:lnTo>
                    <a:pt x="2508" y="2704"/>
                  </a:lnTo>
                  <a:lnTo>
                    <a:pt x="2493" y="2703"/>
                  </a:lnTo>
                  <a:lnTo>
                    <a:pt x="2477" y="2701"/>
                  </a:lnTo>
                  <a:lnTo>
                    <a:pt x="2461" y="2699"/>
                  </a:lnTo>
                  <a:lnTo>
                    <a:pt x="2444" y="2696"/>
                  </a:lnTo>
                  <a:lnTo>
                    <a:pt x="2429" y="2692"/>
                  </a:lnTo>
                  <a:lnTo>
                    <a:pt x="2413" y="2688"/>
                  </a:lnTo>
                  <a:lnTo>
                    <a:pt x="2397" y="2683"/>
                  </a:lnTo>
                  <a:lnTo>
                    <a:pt x="2382" y="2677"/>
                  </a:lnTo>
                  <a:close/>
                  <a:moveTo>
                    <a:pt x="2594" y="2562"/>
                  </a:moveTo>
                  <a:lnTo>
                    <a:pt x="2602" y="2567"/>
                  </a:lnTo>
                  <a:lnTo>
                    <a:pt x="2610" y="2573"/>
                  </a:lnTo>
                  <a:lnTo>
                    <a:pt x="2617" y="2579"/>
                  </a:lnTo>
                  <a:lnTo>
                    <a:pt x="2624" y="2586"/>
                  </a:lnTo>
                  <a:lnTo>
                    <a:pt x="2639" y="2600"/>
                  </a:lnTo>
                  <a:lnTo>
                    <a:pt x="2651" y="2614"/>
                  </a:lnTo>
                  <a:lnTo>
                    <a:pt x="2650" y="2611"/>
                  </a:lnTo>
                  <a:lnTo>
                    <a:pt x="2649" y="2607"/>
                  </a:lnTo>
                  <a:lnTo>
                    <a:pt x="2647" y="2601"/>
                  </a:lnTo>
                  <a:lnTo>
                    <a:pt x="2644" y="2597"/>
                  </a:lnTo>
                  <a:lnTo>
                    <a:pt x="2637" y="2588"/>
                  </a:lnTo>
                  <a:lnTo>
                    <a:pt x="2627" y="2579"/>
                  </a:lnTo>
                  <a:lnTo>
                    <a:pt x="2618" y="2571"/>
                  </a:lnTo>
                  <a:lnTo>
                    <a:pt x="2609" y="2565"/>
                  </a:lnTo>
                  <a:lnTo>
                    <a:pt x="2605" y="2563"/>
                  </a:lnTo>
                  <a:lnTo>
                    <a:pt x="2601" y="2562"/>
                  </a:lnTo>
                  <a:lnTo>
                    <a:pt x="2597" y="2562"/>
                  </a:lnTo>
                  <a:lnTo>
                    <a:pt x="2594" y="2562"/>
                  </a:lnTo>
                  <a:close/>
                  <a:moveTo>
                    <a:pt x="2629" y="2752"/>
                  </a:moveTo>
                  <a:lnTo>
                    <a:pt x="2615" y="2742"/>
                  </a:lnTo>
                  <a:lnTo>
                    <a:pt x="2601" y="2730"/>
                  </a:lnTo>
                  <a:lnTo>
                    <a:pt x="2588" y="2717"/>
                  </a:lnTo>
                  <a:lnTo>
                    <a:pt x="2577" y="2703"/>
                  </a:lnTo>
                  <a:lnTo>
                    <a:pt x="2577" y="2707"/>
                  </a:lnTo>
                  <a:lnTo>
                    <a:pt x="2578" y="2712"/>
                  </a:lnTo>
                  <a:lnTo>
                    <a:pt x="2580" y="2716"/>
                  </a:lnTo>
                  <a:lnTo>
                    <a:pt x="2583" y="2721"/>
                  </a:lnTo>
                  <a:lnTo>
                    <a:pt x="2590" y="2729"/>
                  </a:lnTo>
                  <a:lnTo>
                    <a:pt x="2599" y="2738"/>
                  </a:lnTo>
                  <a:lnTo>
                    <a:pt x="2608" y="2745"/>
                  </a:lnTo>
                  <a:lnTo>
                    <a:pt x="2616" y="2750"/>
                  </a:lnTo>
                  <a:lnTo>
                    <a:pt x="2620" y="2751"/>
                  </a:lnTo>
                  <a:lnTo>
                    <a:pt x="2624" y="2752"/>
                  </a:lnTo>
                  <a:lnTo>
                    <a:pt x="2627" y="2753"/>
                  </a:lnTo>
                  <a:lnTo>
                    <a:pt x="2629" y="2752"/>
                  </a:lnTo>
                  <a:close/>
                  <a:moveTo>
                    <a:pt x="2382" y="3135"/>
                  </a:moveTo>
                  <a:lnTo>
                    <a:pt x="2382" y="3229"/>
                  </a:lnTo>
                  <a:lnTo>
                    <a:pt x="2401" y="3234"/>
                  </a:lnTo>
                  <a:lnTo>
                    <a:pt x="2421" y="3238"/>
                  </a:lnTo>
                  <a:lnTo>
                    <a:pt x="2440" y="3241"/>
                  </a:lnTo>
                  <a:lnTo>
                    <a:pt x="2459" y="3243"/>
                  </a:lnTo>
                  <a:lnTo>
                    <a:pt x="2480" y="3245"/>
                  </a:lnTo>
                  <a:lnTo>
                    <a:pt x="2499" y="3245"/>
                  </a:lnTo>
                  <a:lnTo>
                    <a:pt x="2520" y="3245"/>
                  </a:lnTo>
                  <a:lnTo>
                    <a:pt x="2539" y="3244"/>
                  </a:lnTo>
                  <a:lnTo>
                    <a:pt x="2558" y="3242"/>
                  </a:lnTo>
                  <a:lnTo>
                    <a:pt x="2574" y="3240"/>
                  </a:lnTo>
                  <a:lnTo>
                    <a:pt x="2581" y="3238"/>
                  </a:lnTo>
                  <a:lnTo>
                    <a:pt x="2587" y="3236"/>
                  </a:lnTo>
                  <a:lnTo>
                    <a:pt x="2592" y="3233"/>
                  </a:lnTo>
                  <a:lnTo>
                    <a:pt x="2596" y="3231"/>
                  </a:lnTo>
                  <a:lnTo>
                    <a:pt x="2600" y="3227"/>
                  </a:lnTo>
                  <a:lnTo>
                    <a:pt x="2604" y="3223"/>
                  </a:lnTo>
                  <a:lnTo>
                    <a:pt x="2607" y="3219"/>
                  </a:lnTo>
                  <a:lnTo>
                    <a:pt x="2609" y="3214"/>
                  </a:lnTo>
                  <a:lnTo>
                    <a:pt x="2613" y="3201"/>
                  </a:lnTo>
                  <a:lnTo>
                    <a:pt x="2616" y="3185"/>
                  </a:lnTo>
                  <a:lnTo>
                    <a:pt x="2618" y="3171"/>
                  </a:lnTo>
                  <a:lnTo>
                    <a:pt x="2619" y="3158"/>
                  </a:lnTo>
                  <a:lnTo>
                    <a:pt x="2620" y="3144"/>
                  </a:lnTo>
                  <a:lnTo>
                    <a:pt x="2621" y="3129"/>
                  </a:lnTo>
                  <a:lnTo>
                    <a:pt x="2624" y="3107"/>
                  </a:lnTo>
                  <a:lnTo>
                    <a:pt x="2628" y="3091"/>
                  </a:lnTo>
                  <a:lnTo>
                    <a:pt x="2632" y="3084"/>
                  </a:lnTo>
                  <a:lnTo>
                    <a:pt x="2635" y="3079"/>
                  </a:lnTo>
                  <a:lnTo>
                    <a:pt x="2638" y="3075"/>
                  </a:lnTo>
                  <a:lnTo>
                    <a:pt x="2642" y="3071"/>
                  </a:lnTo>
                  <a:lnTo>
                    <a:pt x="2647" y="3069"/>
                  </a:lnTo>
                  <a:lnTo>
                    <a:pt x="2653" y="3067"/>
                  </a:lnTo>
                  <a:lnTo>
                    <a:pt x="2659" y="3065"/>
                  </a:lnTo>
                  <a:lnTo>
                    <a:pt x="2666" y="3064"/>
                  </a:lnTo>
                  <a:lnTo>
                    <a:pt x="2683" y="3063"/>
                  </a:lnTo>
                  <a:lnTo>
                    <a:pt x="2706" y="3062"/>
                  </a:lnTo>
                  <a:lnTo>
                    <a:pt x="2725" y="3062"/>
                  </a:lnTo>
                  <a:lnTo>
                    <a:pt x="2745" y="3063"/>
                  </a:lnTo>
                  <a:lnTo>
                    <a:pt x="2765" y="3064"/>
                  </a:lnTo>
                  <a:lnTo>
                    <a:pt x="2784" y="3066"/>
                  </a:lnTo>
                  <a:lnTo>
                    <a:pt x="2810" y="3069"/>
                  </a:lnTo>
                  <a:lnTo>
                    <a:pt x="2836" y="3073"/>
                  </a:lnTo>
                  <a:lnTo>
                    <a:pt x="2862" y="3078"/>
                  </a:lnTo>
                  <a:lnTo>
                    <a:pt x="2888" y="3083"/>
                  </a:lnTo>
                  <a:lnTo>
                    <a:pt x="2897" y="3085"/>
                  </a:lnTo>
                  <a:lnTo>
                    <a:pt x="2904" y="3086"/>
                  </a:lnTo>
                  <a:lnTo>
                    <a:pt x="2908" y="3086"/>
                  </a:lnTo>
                  <a:lnTo>
                    <a:pt x="2910" y="3085"/>
                  </a:lnTo>
                  <a:lnTo>
                    <a:pt x="2910" y="3083"/>
                  </a:lnTo>
                  <a:lnTo>
                    <a:pt x="2908" y="3080"/>
                  </a:lnTo>
                  <a:lnTo>
                    <a:pt x="2904" y="3076"/>
                  </a:lnTo>
                  <a:lnTo>
                    <a:pt x="2898" y="3072"/>
                  </a:lnTo>
                  <a:lnTo>
                    <a:pt x="2884" y="3063"/>
                  </a:lnTo>
                  <a:lnTo>
                    <a:pt x="2870" y="3054"/>
                  </a:lnTo>
                  <a:lnTo>
                    <a:pt x="2859" y="3046"/>
                  </a:lnTo>
                  <a:lnTo>
                    <a:pt x="2851" y="3039"/>
                  </a:lnTo>
                  <a:lnTo>
                    <a:pt x="2848" y="3035"/>
                  </a:lnTo>
                  <a:lnTo>
                    <a:pt x="2846" y="3031"/>
                  </a:lnTo>
                  <a:lnTo>
                    <a:pt x="2845" y="3028"/>
                  </a:lnTo>
                  <a:lnTo>
                    <a:pt x="2845" y="3024"/>
                  </a:lnTo>
                  <a:lnTo>
                    <a:pt x="2845" y="3021"/>
                  </a:lnTo>
                  <a:lnTo>
                    <a:pt x="2846" y="3019"/>
                  </a:lnTo>
                  <a:lnTo>
                    <a:pt x="2848" y="3016"/>
                  </a:lnTo>
                  <a:lnTo>
                    <a:pt x="2851" y="3013"/>
                  </a:lnTo>
                  <a:lnTo>
                    <a:pt x="2860" y="3009"/>
                  </a:lnTo>
                  <a:lnTo>
                    <a:pt x="2871" y="3005"/>
                  </a:lnTo>
                  <a:lnTo>
                    <a:pt x="2880" y="3003"/>
                  </a:lnTo>
                  <a:lnTo>
                    <a:pt x="2889" y="3002"/>
                  </a:lnTo>
                  <a:lnTo>
                    <a:pt x="2898" y="3000"/>
                  </a:lnTo>
                  <a:lnTo>
                    <a:pt x="2903" y="2999"/>
                  </a:lnTo>
                  <a:lnTo>
                    <a:pt x="2907" y="2997"/>
                  </a:lnTo>
                  <a:lnTo>
                    <a:pt x="2907" y="2995"/>
                  </a:lnTo>
                  <a:lnTo>
                    <a:pt x="2905" y="2994"/>
                  </a:lnTo>
                  <a:lnTo>
                    <a:pt x="2900" y="2992"/>
                  </a:lnTo>
                  <a:lnTo>
                    <a:pt x="2893" y="2990"/>
                  </a:lnTo>
                  <a:lnTo>
                    <a:pt x="2882" y="2987"/>
                  </a:lnTo>
                  <a:lnTo>
                    <a:pt x="2852" y="2980"/>
                  </a:lnTo>
                  <a:lnTo>
                    <a:pt x="2822" y="2974"/>
                  </a:lnTo>
                  <a:lnTo>
                    <a:pt x="2790" y="2971"/>
                  </a:lnTo>
                  <a:lnTo>
                    <a:pt x="2759" y="2969"/>
                  </a:lnTo>
                  <a:lnTo>
                    <a:pt x="2730" y="2968"/>
                  </a:lnTo>
                  <a:lnTo>
                    <a:pt x="2701" y="2970"/>
                  </a:lnTo>
                  <a:lnTo>
                    <a:pt x="2671" y="2972"/>
                  </a:lnTo>
                  <a:lnTo>
                    <a:pt x="2641" y="2976"/>
                  </a:lnTo>
                  <a:lnTo>
                    <a:pt x="2626" y="2980"/>
                  </a:lnTo>
                  <a:lnTo>
                    <a:pt x="2614" y="2983"/>
                  </a:lnTo>
                  <a:lnTo>
                    <a:pt x="2603" y="2986"/>
                  </a:lnTo>
                  <a:lnTo>
                    <a:pt x="2593" y="2990"/>
                  </a:lnTo>
                  <a:lnTo>
                    <a:pt x="2585" y="2994"/>
                  </a:lnTo>
                  <a:lnTo>
                    <a:pt x="2578" y="2999"/>
                  </a:lnTo>
                  <a:lnTo>
                    <a:pt x="2571" y="3003"/>
                  </a:lnTo>
                  <a:lnTo>
                    <a:pt x="2567" y="3009"/>
                  </a:lnTo>
                  <a:lnTo>
                    <a:pt x="2563" y="3014"/>
                  </a:lnTo>
                  <a:lnTo>
                    <a:pt x="2560" y="3020"/>
                  </a:lnTo>
                  <a:lnTo>
                    <a:pt x="2557" y="3026"/>
                  </a:lnTo>
                  <a:lnTo>
                    <a:pt x="2556" y="3034"/>
                  </a:lnTo>
                  <a:lnTo>
                    <a:pt x="2553" y="3049"/>
                  </a:lnTo>
                  <a:lnTo>
                    <a:pt x="2552" y="3065"/>
                  </a:lnTo>
                  <a:lnTo>
                    <a:pt x="2551" y="3090"/>
                  </a:lnTo>
                  <a:lnTo>
                    <a:pt x="2549" y="3110"/>
                  </a:lnTo>
                  <a:lnTo>
                    <a:pt x="2547" y="3118"/>
                  </a:lnTo>
                  <a:lnTo>
                    <a:pt x="2546" y="3126"/>
                  </a:lnTo>
                  <a:lnTo>
                    <a:pt x="2543" y="3132"/>
                  </a:lnTo>
                  <a:lnTo>
                    <a:pt x="2541" y="3137"/>
                  </a:lnTo>
                  <a:lnTo>
                    <a:pt x="2537" y="3143"/>
                  </a:lnTo>
                  <a:lnTo>
                    <a:pt x="2533" y="3147"/>
                  </a:lnTo>
                  <a:lnTo>
                    <a:pt x="2528" y="3150"/>
                  </a:lnTo>
                  <a:lnTo>
                    <a:pt x="2522" y="3152"/>
                  </a:lnTo>
                  <a:lnTo>
                    <a:pt x="2514" y="3153"/>
                  </a:lnTo>
                  <a:lnTo>
                    <a:pt x="2506" y="3154"/>
                  </a:lnTo>
                  <a:lnTo>
                    <a:pt x="2497" y="3154"/>
                  </a:lnTo>
                  <a:lnTo>
                    <a:pt x="2486" y="3154"/>
                  </a:lnTo>
                  <a:lnTo>
                    <a:pt x="2459" y="3152"/>
                  </a:lnTo>
                  <a:lnTo>
                    <a:pt x="2433" y="3148"/>
                  </a:lnTo>
                  <a:lnTo>
                    <a:pt x="2408" y="3143"/>
                  </a:lnTo>
                  <a:lnTo>
                    <a:pt x="2382" y="3135"/>
                  </a:lnTo>
                  <a:close/>
                  <a:moveTo>
                    <a:pt x="2565" y="3026"/>
                  </a:moveTo>
                  <a:lnTo>
                    <a:pt x="2575" y="3029"/>
                  </a:lnTo>
                  <a:lnTo>
                    <a:pt x="2583" y="3034"/>
                  </a:lnTo>
                  <a:lnTo>
                    <a:pt x="2591" y="3039"/>
                  </a:lnTo>
                  <a:lnTo>
                    <a:pt x="2598" y="3045"/>
                  </a:lnTo>
                  <a:lnTo>
                    <a:pt x="2606" y="3050"/>
                  </a:lnTo>
                  <a:lnTo>
                    <a:pt x="2612" y="3056"/>
                  </a:lnTo>
                  <a:lnTo>
                    <a:pt x="2618" y="3063"/>
                  </a:lnTo>
                  <a:lnTo>
                    <a:pt x="2624" y="3069"/>
                  </a:lnTo>
                  <a:lnTo>
                    <a:pt x="2625" y="3068"/>
                  </a:lnTo>
                  <a:lnTo>
                    <a:pt x="2625" y="3065"/>
                  </a:lnTo>
                  <a:lnTo>
                    <a:pt x="2623" y="3062"/>
                  </a:lnTo>
                  <a:lnTo>
                    <a:pt x="2621" y="3058"/>
                  </a:lnTo>
                  <a:lnTo>
                    <a:pt x="2614" y="3050"/>
                  </a:lnTo>
                  <a:lnTo>
                    <a:pt x="2605" y="3041"/>
                  </a:lnTo>
                  <a:lnTo>
                    <a:pt x="2595" y="3032"/>
                  </a:lnTo>
                  <a:lnTo>
                    <a:pt x="2584" y="3026"/>
                  </a:lnTo>
                  <a:lnTo>
                    <a:pt x="2579" y="3025"/>
                  </a:lnTo>
                  <a:lnTo>
                    <a:pt x="2574" y="3024"/>
                  </a:lnTo>
                  <a:lnTo>
                    <a:pt x="2569" y="3024"/>
                  </a:lnTo>
                  <a:lnTo>
                    <a:pt x="2565" y="3026"/>
                  </a:lnTo>
                  <a:close/>
                  <a:moveTo>
                    <a:pt x="2591" y="3205"/>
                  </a:moveTo>
                  <a:lnTo>
                    <a:pt x="2585" y="3201"/>
                  </a:lnTo>
                  <a:lnTo>
                    <a:pt x="2578" y="3196"/>
                  </a:lnTo>
                  <a:lnTo>
                    <a:pt x="2571" y="3189"/>
                  </a:lnTo>
                  <a:lnTo>
                    <a:pt x="2565" y="3183"/>
                  </a:lnTo>
                  <a:lnTo>
                    <a:pt x="2559" y="3176"/>
                  </a:lnTo>
                  <a:lnTo>
                    <a:pt x="2553" y="3168"/>
                  </a:lnTo>
                  <a:lnTo>
                    <a:pt x="2548" y="3160"/>
                  </a:lnTo>
                  <a:lnTo>
                    <a:pt x="2544" y="3152"/>
                  </a:lnTo>
                  <a:lnTo>
                    <a:pt x="2543" y="3156"/>
                  </a:lnTo>
                  <a:lnTo>
                    <a:pt x="2543" y="3160"/>
                  </a:lnTo>
                  <a:lnTo>
                    <a:pt x="2544" y="3164"/>
                  </a:lnTo>
                  <a:lnTo>
                    <a:pt x="2546" y="3169"/>
                  </a:lnTo>
                  <a:lnTo>
                    <a:pt x="2552" y="3179"/>
                  </a:lnTo>
                  <a:lnTo>
                    <a:pt x="2561" y="3188"/>
                  </a:lnTo>
                  <a:lnTo>
                    <a:pt x="2570" y="3198"/>
                  </a:lnTo>
                  <a:lnTo>
                    <a:pt x="2580" y="3204"/>
                  </a:lnTo>
                  <a:lnTo>
                    <a:pt x="2584" y="3206"/>
                  </a:lnTo>
                  <a:lnTo>
                    <a:pt x="2587" y="3207"/>
                  </a:lnTo>
                  <a:lnTo>
                    <a:pt x="2589" y="3207"/>
                  </a:lnTo>
                  <a:lnTo>
                    <a:pt x="2591" y="3205"/>
                  </a:lnTo>
                  <a:close/>
                  <a:moveTo>
                    <a:pt x="1027" y="2770"/>
                  </a:moveTo>
                  <a:lnTo>
                    <a:pt x="1027" y="2677"/>
                  </a:lnTo>
                  <a:lnTo>
                    <a:pt x="1012" y="2683"/>
                  </a:lnTo>
                  <a:lnTo>
                    <a:pt x="997" y="2688"/>
                  </a:lnTo>
                  <a:lnTo>
                    <a:pt x="981" y="2692"/>
                  </a:lnTo>
                  <a:lnTo>
                    <a:pt x="965" y="2696"/>
                  </a:lnTo>
                  <a:lnTo>
                    <a:pt x="949" y="2699"/>
                  </a:lnTo>
                  <a:lnTo>
                    <a:pt x="932" y="2701"/>
                  </a:lnTo>
                  <a:lnTo>
                    <a:pt x="917" y="2703"/>
                  </a:lnTo>
                  <a:lnTo>
                    <a:pt x="901" y="2704"/>
                  </a:lnTo>
                  <a:lnTo>
                    <a:pt x="880" y="2705"/>
                  </a:lnTo>
                  <a:lnTo>
                    <a:pt x="863" y="2704"/>
                  </a:lnTo>
                  <a:lnTo>
                    <a:pt x="857" y="2703"/>
                  </a:lnTo>
                  <a:lnTo>
                    <a:pt x="852" y="2701"/>
                  </a:lnTo>
                  <a:lnTo>
                    <a:pt x="848" y="2699"/>
                  </a:lnTo>
                  <a:lnTo>
                    <a:pt x="845" y="2696"/>
                  </a:lnTo>
                  <a:lnTo>
                    <a:pt x="842" y="2692"/>
                  </a:lnTo>
                  <a:lnTo>
                    <a:pt x="840" y="2688"/>
                  </a:lnTo>
                  <a:lnTo>
                    <a:pt x="839" y="2684"/>
                  </a:lnTo>
                  <a:lnTo>
                    <a:pt x="838" y="2679"/>
                  </a:lnTo>
                  <a:lnTo>
                    <a:pt x="836" y="2666"/>
                  </a:lnTo>
                  <a:lnTo>
                    <a:pt x="835" y="2650"/>
                  </a:lnTo>
                  <a:lnTo>
                    <a:pt x="831" y="2601"/>
                  </a:lnTo>
                  <a:lnTo>
                    <a:pt x="830" y="2586"/>
                  </a:lnTo>
                  <a:lnTo>
                    <a:pt x="828" y="2574"/>
                  </a:lnTo>
                  <a:lnTo>
                    <a:pt x="825" y="2564"/>
                  </a:lnTo>
                  <a:lnTo>
                    <a:pt x="821" y="2556"/>
                  </a:lnTo>
                  <a:lnTo>
                    <a:pt x="818" y="2552"/>
                  </a:lnTo>
                  <a:lnTo>
                    <a:pt x="815" y="2548"/>
                  </a:lnTo>
                  <a:lnTo>
                    <a:pt x="811" y="2545"/>
                  </a:lnTo>
                  <a:lnTo>
                    <a:pt x="807" y="2543"/>
                  </a:lnTo>
                  <a:lnTo>
                    <a:pt x="797" y="2539"/>
                  </a:lnTo>
                  <a:lnTo>
                    <a:pt x="785" y="2535"/>
                  </a:lnTo>
                  <a:lnTo>
                    <a:pt x="767" y="2532"/>
                  </a:lnTo>
                  <a:lnTo>
                    <a:pt x="748" y="2529"/>
                  </a:lnTo>
                  <a:lnTo>
                    <a:pt x="728" y="2526"/>
                  </a:lnTo>
                  <a:lnTo>
                    <a:pt x="708" y="2524"/>
                  </a:lnTo>
                  <a:lnTo>
                    <a:pt x="666" y="2521"/>
                  </a:lnTo>
                  <a:lnTo>
                    <a:pt x="622" y="2520"/>
                  </a:lnTo>
                  <a:lnTo>
                    <a:pt x="601" y="2521"/>
                  </a:lnTo>
                  <a:lnTo>
                    <a:pt x="579" y="2522"/>
                  </a:lnTo>
                  <a:lnTo>
                    <a:pt x="559" y="2523"/>
                  </a:lnTo>
                  <a:lnTo>
                    <a:pt x="538" y="2525"/>
                  </a:lnTo>
                  <a:lnTo>
                    <a:pt x="518" y="2527"/>
                  </a:lnTo>
                  <a:lnTo>
                    <a:pt x="499" y="2530"/>
                  </a:lnTo>
                  <a:lnTo>
                    <a:pt x="480" y="2534"/>
                  </a:lnTo>
                  <a:lnTo>
                    <a:pt x="462" y="2538"/>
                  </a:lnTo>
                  <a:lnTo>
                    <a:pt x="454" y="2540"/>
                  </a:lnTo>
                  <a:lnTo>
                    <a:pt x="448" y="2542"/>
                  </a:lnTo>
                  <a:lnTo>
                    <a:pt x="445" y="2544"/>
                  </a:lnTo>
                  <a:lnTo>
                    <a:pt x="444" y="2546"/>
                  </a:lnTo>
                  <a:lnTo>
                    <a:pt x="445" y="2547"/>
                  </a:lnTo>
                  <a:lnTo>
                    <a:pt x="449" y="2549"/>
                  </a:lnTo>
                  <a:lnTo>
                    <a:pt x="456" y="2552"/>
                  </a:lnTo>
                  <a:lnTo>
                    <a:pt x="464" y="2554"/>
                  </a:lnTo>
                  <a:lnTo>
                    <a:pt x="476" y="2556"/>
                  </a:lnTo>
                  <a:lnTo>
                    <a:pt x="488" y="2558"/>
                  </a:lnTo>
                  <a:lnTo>
                    <a:pt x="494" y="2560"/>
                  </a:lnTo>
                  <a:lnTo>
                    <a:pt x="498" y="2561"/>
                  </a:lnTo>
                  <a:lnTo>
                    <a:pt x="502" y="2564"/>
                  </a:lnTo>
                  <a:lnTo>
                    <a:pt x="505" y="2566"/>
                  </a:lnTo>
                  <a:lnTo>
                    <a:pt x="507" y="2568"/>
                  </a:lnTo>
                  <a:lnTo>
                    <a:pt x="509" y="2571"/>
                  </a:lnTo>
                  <a:lnTo>
                    <a:pt x="509" y="2573"/>
                  </a:lnTo>
                  <a:lnTo>
                    <a:pt x="509" y="2576"/>
                  </a:lnTo>
                  <a:lnTo>
                    <a:pt x="508" y="2579"/>
                  </a:lnTo>
                  <a:lnTo>
                    <a:pt x="506" y="2582"/>
                  </a:lnTo>
                  <a:lnTo>
                    <a:pt x="504" y="2585"/>
                  </a:lnTo>
                  <a:lnTo>
                    <a:pt x="501" y="2588"/>
                  </a:lnTo>
                  <a:lnTo>
                    <a:pt x="493" y="2595"/>
                  </a:lnTo>
                  <a:lnTo>
                    <a:pt x="483" y="2602"/>
                  </a:lnTo>
                  <a:lnTo>
                    <a:pt x="467" y="2611"/>
                  </a:lnTo>
                  <a:lnTo>
                    <a:pt x="453" y="2621"/>
                  </a:lnTo>
                  <a:lnTo>
                    <a:pt x="449" y="2625"/>
                  </a:lnTo>
                  <a:lnTo>
                    <a:pt x="446" y="2628"/>
                  </a:lnTo>
                  <a:lnTo>
                    <a:pt x="444" y="2631"/>
                  </a:lnTo>
                  <a:lnTo>
                    <a:pt x="444" y="2633"/>
                  </a:lnTo>
                  <a:lnTo>
                    <a:pt x="446" y="2634"/>
                  </a:lnTo>
                  <a:lnTo>
                    <a:pt x="449" y="2635"/>
                  </a:lnTo>
                  <a:lnTo>
                    <a:pt x="455" y="2634"/>
                  </a:lnTo>
                  <a:lnTo>
                    <a:pt x="462" y="2633"/>
                  </a:lnTo>
                  <a:lnTo>
                    <a:pt x="492" y="2627"/>
                  </a:lnTo>
                  <a:lnTo>
                    <a:pt x="520" y="2622"/>
                  </a:lnTo>
                  <a:lnTo>
                    <a:pt x="550" y="2618"/>
                  </a:lnTo>
                  <a:lnTo>
                    <a:pt x="579" y="2615"/>
                  </a:lnTo>
                  <a:lnTo>
                    <a:pt x="613" y="2612"/>
                  </a:lnTo>
                  <a:lnTo>
                    <a:pt x="645" y="2611"/>
                  </a:lnTo>
                  <a:lnTo>
                    <a:pt x="678" y="2611"/>
                  </a:lnTo>
                  <a:lnTo>
                    <a:pt x="711" y="2613"/>
                  </a:lnTo>
                  <a:lnTo>
                    <a:pt x="724" y="2615"/>
                  </a:lnTo>
                  <a:lnTo>
                    <a:pt x="735" y="2617"/>
                  </a:lnTo>
                  <a:lnTo>
                    <a:pt x="743" y="2620"/>
                  </a:lnTo>
                  <a:lnTo>
                    <a:pt x="749" y="2624"/>
                  </a:lnTo>
                  <a:lnTo>
                    <a:pt x="752" y="2626"/>
                  </a:lnTo>
                  <a:lnTo>
                    <a:pt x="754" y="2629"/>
                  </a:lnTo>
                  <a:lnTo>
                    <a:pt x="755" y="2633"/>
                  </a:lnTo>
                  <a:lnTo>
                    <a:pt x="757" y="2637"/>
                  </a:lnTo>
                  <a:lnTo>
                    <a:pt x="759" y="2647"/>
                  </a:lnTo>
                  <a:lnTo>
                    <a:pt x="760" y="2660"/>
                  </a:lnTo>
                  <a:lnTo>
                    <a:pt x="766" y="2733"/>
                  </a:lnTo>
                  <a:lnTo>
                    <a:pt x="767" y="2746"/>
                  </a:lnTo>
                  <a:lnTo>
                    <a:pt x="769" y="2757"/>
                  </a:lnTo>
                  <a:lnTo>
                    <a:pt x="770" y="2762"/>
                  </a:lnTo>
                  <a:lnTo>
                    <a:pt x="772" y="2767"/>
                  </a:lnTo>
                  <a:lnTo>
                    <a:pt x="774" y="2771"/>
                  </a:lnTo>
                  <a:lnTo>
                    <a:pt x="777" y="2775"/>
                  </a:lnTo>
                  <a:lnTo>
                    <a:pt x="780" y="2778"/>
                  </a:lnTo>
                  <a:lnTo>
                    <a:pt x="783" y="2780"/>
                  </a:lnTo>
                  <a:lnTo>
                    <a:pt x="788" y="2783"/>
                  </a:lnTo>
                  <a:lnTo>
                    <a:pt x="793" y="2785"/>
                  </a:lnTo>
                  <a:lnTo>
                    <a:pt x="805" y="2788"/>
                  </a:lnTo>
                  <a:lnTo>
                    <a:pt x="821" y="2790"/>
                  </a:lnTo>
                  <a:lnTo>
                    <a:pt x="840" y="2793"/>
                  </a:lnTo>
                  <a:lnTo>
                    <a:pt x="860" y="2794"/>
                  </a:lnTo>
                  <a:lnTo>
                    <a:pt x="880" y="2794"/>
                  </a:lnTo>
                  <a:lnTo>
                    <a:pt x="899" y="2794"/>
                  </a:lnTo>
                  <a:lnTo>
                    <a:pt x="918" y="2792"/>
                  </a:lnTo>
                  <a:lnTo>
                    <a:pt x="938" y="2790"/>
                  </a:lnTo>
                  <a:lnTo>
                    <a:pt x="956" y="2788"/>
                  </a:lnTo>
                  <a:lnTo>
                    <a:pt x="974" y="2785"/>
                  </a:lnTo>
                  <a:lnTo>
                    <a:pt x="983" y="2783"/>
                  </a:lnTo>
                  <a:lnTo>
                    <a:pt x="993" y="2780"/>
                  </a:lnTo>
                  <a:lnTo>
                    <a:pt x="1001" y="2778"/>
                  </a:lnTo>
                  <a:lnTo>
                    <a:pt x="1010" y="2776"/>
                  </a:lnTo>
                  <a:lnTo>
                    <a:pt x="1018" y="2773"/>
                  </a:lnTo>
                  <a:lnTo>
                    <a:pt x="1027" y="2770"/>
                  </a:lnTo>
                  <a:close/>
                  <a:moveTo>
                    <a:pt x="815" y="2562"/>
                  </a:moveTo>
                  <a:lnTo>
                    <a:pt x="800" y="2571"/>
                  </a:lnTo>
                  <a:lnTo>
                    <a:pt x="787" y="2582"/>
                  </a:lnTo>
                  <a:lnTo>
                    <a:pt x="775" y="2593"/>
                  </a:lnTo>
                  <a:lnTo>
                    <a:pt x="762" y="2606"/>
                  </a:lnTo>
                  <a:lnTo>
                    <a:pt x="764" y="2601"/>
                  </a:lnTo>
                  <a:lnTo>
                    <a:pt x="765" y="2597"/>
                  </a:lnTo>
                  <a:lnTo>
                    <a:pt x="767" y="2593"/>
                  </a:lnTo>
                  <a:lnTo>
                    <a:pt x="770" y="2589"/>
                  </a:lnTo>
                  <a:lnTo>
                    <a:pt x="776" y="2582"/>
                  </a:lnTo>
                  <a:lnTo>
                    <a:pt x="784" y="2574"/>
                  </a:lnTo>
                  <a:lnTo>
                    <a:pt x="793" y="2569"/>
                  </a:lnTo>
                  <a:lnTo>
                    <a:pt x="801" y="2564"/>
                  </a:lnTo>
                  <a:lnTo>
                    <a:pt x="805" y="2563"/>
                  </a:lnTo>
                  <a:lnTo>
                    <a:pt x="809" y="2562"/>
                  </a:lnTo>
                  <a:lnTo>
                    <a:pt x="812" y="2562"/>
                  </a:lnTo>
                  <a:lnTo>
                    <a:pt x="815" y="2562"/>
                  </a:lnTo>
                  <a:close/>
                  <a:moveTo>
                    <a:pt x="784" y="2747"/>
                  </a:moveTo>
                  <a:lnTo>
                    <a:pt x="797" y="2738"/>
                  </a:lnTo>
                  <a:lnTo>
                    <a:pt x="810" y="2727"/>
                  </a:lnTo>
                  <a:lnTo>
                    <a:pt x="823" y="2716"/>
                  </a:lnTo>
                  <a:lnTo>
                    <a:pt x="833" y="2703"/>
                  </a:lnTo>
                  <a:lnTo>
                    <a:pt x="833" y="2707"/>
                  </a:lnTo>
                  <a:lnTo>
                    <a:pt x="832" y="2712"/>
                  </a:lnTo>
                  <a:lnTo>
                    <a:pt x="830" y="2716"/>
                  </a:lnTo>
                  <a:lnTo>
                    <a:pt x="828" y="2720"/>
                  </a:lnTo>
                  <a:lnTo>
                    <a:pt x="821" y="2728"/>
                  </a:lnTo>
                  <a:lnTo>
                    <a:pt x="813" y="2735"/>
                  </a:lnTo>
                  <a:lnTo>
                    <a:pt x="804" y="2741"/>
                  </a:lnTo>
                  <a:lnTo>
                    <a:pt x="796" y="2746"/>
                  </a:lnTo>
                  <a:lnTo>
                    <a:pt x="792" y="2747"/>
                  </a:lnTo>
                  <a:lnTo>
                    <a:pt x="789" y="2748"/>
                  </a:lnTo>
                  <a:lnTo>
                    <a:pt x="786" y="2748"/>
                  </a:lnTo>
                  <a:lnTo>
                    <a:pt x="784" y="2747"/>
                  </a:lnTo>
                  <a:close/>
                  <a:moveTo>
                    <a:pt x="1027" y="3229"/>
                  </a:moveTo>
                  <a:lnTo>
                    <a:pt x="1030" y="3135"/>
                  </a:lnTo>
                  <a:lnTo>
                    <a:pt x="1005" y="3143"/>
                  </a:lnTo>
                  <a:lnTo>
                    <a:pt x="979" y="3148"/>
                  </a:lnTo>
                  <a:lnTo>
                    <a:pt x="953" y="3152"/>
                  </a:lnTo>
                  <a:lnTo>
                    <a:pt x="926" y="3154"/>
                  </a:lnTo>
                  <a:lnTo>
                    <a:pt x="915" y="3155"/>
                  </a:lnTo>
                  <a:lnTo>
                    <a:pt x="906" y="3154"/>
                  </a:lnTo>
                  <a:lnTo>
                    <a:pt x="898" y="3154"/>
                  </a:lnTo>
                  <a:lnTo>
                    <a:pt x="891" y="3152"/>
                  </a:lnTo>
                  <a:lnTo>
                    <a:pt x="885" y="3150"/>
                  </a:lnTo>
                  <a:lnTo>
                    <a:pt x="880" y="3147"/>
                  </a:lnTo>
                  <a:lnTo>
                    <a:pt x="875" y="3143"/>
                  </a:lnTo>
                  <a:lnTo>
                    <a:pt x="872" y="3138"/>
                  </a:lnTo>
                  <a:lnTo>
                    <a:pt x="869" y="3132"/>
                  </a:lnTo>
                  <a:lnTo>
                    <a:pt x="867" y="3126"/>
                  </a:lnTo>
                  <a:lnTo>
                    <a:pt x="865" y="3119"/>
                  </a:lnTo>
                  <a:lnTo>
                    <a:pt x="864" y="3110"/>
                  </a:lnTo>
                  <a:lnTo>
                    <a:pt x="862" y="3090"/>
                  </a:lnTo>
                  <a:lnTo>
                    <a:pt x="860" y="3065"/>
                  </a:lnTo>
                  <a:lnTo>
                    <a:pt x="859" y="3049"/>
                  </a:lnTo>
                  <a:lnTo>
                    <a:pt x="857" y="3034"/>
                  </a:lnTo>
                  <a:lnTo>
                    <a:pt x="855" y="3027"/>
                  </a:lnTo>
                  <a:lnTo>
                    <a:pt x="852" y="3020"/>
                  </a:lnTo>
                  <a:lnTo>
                    <a:pt x="849" y="3015"/>
                  </a:lnTo>
                  <a:lnTo>
                    <a:pt x="845" y="3009"/>
                  </a:lnTo>
                  <a:lnTo>
                    <a:pt x="841" y="3004"/>
                  </a:lnTo>
                  <a:lnTo>
                    <a:pt x="835" y="2999"/>
                  </a:lnTo>
                  <a:lnTo>
                    <a:pt x="828" y="2994"/>
                  </a:lnTo>
                  <a:lnTo>
                    <a:pt x="819" y="2990"/>
                  </a:lnTo>
                  <a:lnTo>
                    <a:pt x="810" y="2987"/>
                  </a:lnTo>
                  <a:lnTo>
                    <a:pt x="799" y="2983"/>
                  </a:lnTo>
                  <a:lnTo>
                    <a:pt x="786" y="2980"/>
                  </a:lnTo>
                  <a:lnTo>
                    <a:pt x="772" y="2977"/>
                  </a:lnTo>
                  <a:lnTo>
                    <a:pt x="741" y="2973"/>
                  </a:lnTo>
                  <a:lnTo>
                    <a:pt x="712" y="2970"/>
                  </a:lnTo>
                  <a:lnTo>
                    <a:pt x="682" y="2969"/>
                  </a:lnTo>
                  <a:lnTo>
                    <a:pt x="654" y="2969"/>
                  </a:lnTo>
                  <a:lnTo>
                    <a:pt x="622" y="2971"/>
                  </a:lnTo>
                  <a:lnTo>
                    <a:pt x="591" y="2975"/>
                  </a:lnTo>
                  <a:lnTo>
                    <a:pt x="561" y="2981"/>
                  </a:lnTo>
                  <a:lnTo>
                    <a:pt x="530" y="2987"/>
                  </a:lnTo>
                  <a:lnTo>
                    <a:pt x="519" y="2990"/>
                  </a:lnTo>
                  <a:lnTo>
                    <a:pt x="512" y="2992"/>
                  </a:lnTo>
                  <a:lnTo>
                    <a:pt x="507" y="2994"/>
                  </a:lnTo>
                  <a:lnTo>
                    <a:pt x="505" y="2996"/>
                  </a:lnTo>
                  <a:lnTo>
                    <a:pt x="506" y="2997"/>
                  </a:lnTo>
                  <a:lnTo>
                    <a:pt x="509" y="2999"/>
                  </a:lnTo>
                  <a:lnTo>
                    <a:pt x="515" y="3000"/>
                  </a:lnTo>
                  <a:lnTo>
                    <a:pt x="523" y="3002"/>
                  </a:lnTo>
                  <a:lnTo>
                    <a:pt x="533" y="3004"/>
                  </a:lnTo>
                  <a:lnTo>
                    <a:pt x="543" y="3005"/>
                  </a:lnTo>
                  <a:lnTo>
                    <a:pt x="554" y="3009"/>
                  </a:lnTo>
                  <a:lnTo>
                    <a:pt x="561" y="3014"/>
                  </a:lnTo>
                  <a:lnTo>
                    <a:pt x="563" y="3016"/>
                  </a:lnTo>
                  <a:lnTo>
                    <a:pt x="565" y="3019"/>
                  </a:lnTo>
                  <a:lnTo>
                    <a:pt x="566" y="3022"/>
                  </a:lnTo>
                  <a:lnTo>
                    <a:pt x="566" y="3025"/>
                  </a:lnTo>
                  <a:lnTo>
                    <a:pt x="565" y="3028"/>
                  </a:lnTo>
                  <a:lnTo>
                    <a:pt x="564" y="3031"/>
                  </a:lnTo>
                  <a:lnTo>
                    <a:pt x="562" y="3035"/>
                  </a:lnTo>
                  <a:lnTo>
                    <a:pt x="559" y="3039"/>
                  </a:lnTo>
                  <a:lnTo>
                    <a:pt x="551" y="3046"/>
                  </a:lnTo>
                  <a:lnTo>
                    <a:pt x="540" y="3054"/>
                  </a:lnTo>
                  <a:lnTo>
                    <a:pt x="525" y="3063"/>
                  </a:lnTo>
                  <a:lnTo>
                    <a:pt x="512" y="3072"/>
                  </a:lnTo>
                  <a:lnTo>
                    <a:pt x="506" y="3076"/>
                  </a:lnTo>
                  <a:lnTo>
                    <a:pt x="501" y="3080"/>
                  </a:lnTo>
                  <a:lnTo>
                    <a:pt x="499" y="3083"/>
                  </a:lnTo>
                  <a:lnTo>
                    <a:pt x="499" y="3085"/>
                  </a:lnTo>
                  <a:lnTo>
                    <a:pt x="501" y="3086"/>
                  </a:lnTo>
                  <a:lnTo>
                    <a:pt x="505" y="3086"/>
                  </a:lnTo>
                  <a:lnTo>
                    <a:pt x="512" y="3085"/>
                  </a:lnTo>
                  <a:lnTo>
                    <a:pt x="521" y="3083"/>
                  </a:lnTo>
                  <a:lnTo>
                    <a:pt x="548" y="3078"/>
                  </a:lnTo>
                  <a:lnTo>
                    <a:pt x="573" y="3073"/>
                  </a:lnTo>
                  <a:lnTo>
                    <a:pt x="600" y="3069"/>
                  </a:lnTo>
                  <a:lnTo>
                    <a:pt x="625" y="3066"/>
                  </a:lnTo>
                  <a:lnTo>
                    <a:pt x="644" y="3064"/>
                  </a:lnTo>
                  <a:lnTo>
                    <a:pt x="665" y="3063"/>
                  </a:lnTo>
                  <a:lnTo>
                    <a:pt x="684" y="3062"/>
                  </a:lnTo>
                  <a:lnTo>
                    <a:pt x="704" y="3062"/>
                  </a:lnTo>
                  <a:lnTo>
                    <a:pt x="726" y="3063"/>
                  </a:lnTo>
                  <a:lnTo>
                    <a:pt x="743" y="3064"/>
                  </a:lnTo>
                  <a:lnTo>
                    <a:pt x="750" y="3065"/>
                  </a:lnTo>
                  <a:lnTo>
                    <a:pt x="757" y="3067"/>
                  </a:lnTo>
                  <a:lnTo>
                    <a:pt x="762" y="3069"/>
                  </a:lnTo>
                  <a:lnTo>
                    <a:pt x="768" y="3071"/>
                  </a:lnTo>
                  <a:lnTo>
                    <a:pt x="772" y="3075"/>
                  </a:lnTo>
                  <a:lnTo>
                    <a:pt x="775" y="3079"/>
                  </a:lnTo>
                  <a:lnTo>
                    <a:pt x="778" y="3084"/>
                  </a:lnTo>
                  <a:lnTo>
                    <a:pt x="781" y="3091"/>
                  </a:lnTo>
                  <a:lnTo>
                    <a:pt x="785" y="3107"/>
                  </a:lnTo>
                  <a:lnTo>
                    <a:pt x="788" y="3129"/>
                  </a:lnTo>
                  <a:lnTo>
                    <a:pt x="789" y="3144"/>
                  </a:lnTo>
                  <a:lnTo>
                    <a:pt x="790" y="3158"/>
                  </a:lnTo>
                  <a:lnTo>
                    <a:pt x="792" y="3171"/>
                  </a:lnTo>
                  <a:lnTo>
                    <a:pt x="793" y="3185"/>
                  </a:lnTo>
                  <a:lnTo>
                    <a:pt x="796" y="3201"/>
                  </a:lnTo>
                  <a:lnTo>
                    <a:pt x="800" y="3214"/>
                  </a:lnTo>
                  <a:lnTo>
                    <a:pt x="802" y="3219"/>
                  </a:lnTo>
                  <a:lnTo>
                    <a:pt x="805" y="3223"/>
                  </a:lnTo>
                  <a:lnTo>
                    <a:pt x="809" y="3227"/>
                  </a:lnTo>
                  <a:lnTo>
                    <a:pt x="813" y="3231"/>
                  </a:lnTo>
                  <a:lnTo>
                    <a:pt x="817" y="3233"/>
                  </a:lnTo>
                  <a:lnTo>
                    <a:pt x="823" y="3236"/>
                  </a:lnTo>
                  <a:lnTo>
                    <a:pt x="829" y="3238"/>
                  </a:lnTo>
                  <a:lnTo>
                    <a:pt x="836" y="3240"/>
                  </a:lnTo>
                  <a:lnTo>
                    <a:pt x="851" y="3242"/>
                  </a:lnTo>
                  <a:lnTo>
                    <a:pt x="870" y="3244"/>
                  </a:lnTo>
                  <a:lnTo>
                    <a:pt x="891" y="3245"/>
                  </a:lnTo>
                  <a:lnTo>
                    <a:pt x="910" y="3245"/>
                  </a:lnTo>
                  <a:lnTo>
                    <a:pt x="929" y="3245"/>
                  </a:lnTo>
                  <a:lnTo>
                    <a:pt x="950" y="3243"/>
                  </a:lnTo>
                  <a:lnTo>
                    <a:pt x="969" y="3241"/>
                  </a:lnTo>
                  <a:lnTo>
                    <a:pt x="988" y="3238"/>
                  </a:lnTo>
                  <a:lnTo>
                    <a:pt x="1008" y="3234"/>
                  </a:lnTo>
                  <a:lnTo>
                    <a:pt x="1027" y="3229"/>
                  </a:lnTo>
                  <a:close/>
                  <a:moveTo>
                    <a:pt x="844" y="3023"/>
                  </a:moveTo>
                  <a:lnTo>
                    <a:pt x="836" y="3027"/>
                  </a:lnTo>
                  <a:lnTo>
                    <a:pt x="828" y="3031"/>
                  </a:lnTo>
                  <a:lnTo>
                    <a:pt x="819" y="3037"/>
                  </a:lnTo>
                  <a:lnTo>
                    <a:pt x="811" y="3043"/>
                  </a:lnTo>
                  <a:lnTo>
                    <a:pt x="804" y="3050"/>
                  </a:lnTo>
                  <a:lnTo>
                    <a:pt x="797" y="3056"/>
                  </a:lnTo>
                  <a:lnTo>
                    <a:pt x="791" y="3063"/>
                  </a:lnTo>
                  <a:lnTo>
                    <a:pt x="786" y="3069"/>
                  </a:lnTo>
                  <a:lnTo>
                    <a:pt x="784" y="3067"/>
                  </a:lnTo>
                  <a:lnTo>
                    <a:pt x="785" y="3065"/>
                  </a:lnTo>
                  <a:lnTo>
                    <a:pt x="786" y="3062"/>
                  </a:lnTo>
                  <a:lnTo>
                    <a:pt x="788" y="3058"/>
                  </a:lnTo>
                  <a:lnTo>
                    <a:pt x="795" y="3049"/>
                  </a:lnTo>
                  <a:lnTo>
                    <a:pt x="804" y="3040"/>
                  </a:lnTo>
                  <a:lnTo>
                    <a:pt x="815" y="3030"/>
                  </a:lnTo>
                  <a:lnTo>
                    <a:pt x="826" y="3024"/>
                  </a:lnTo>
                  <a:lnTo>
                    <a:pt x="832" y="3022"/>
                  </a:lnTo>
                  <a:lnTo>
                    <a:pt x="836" y="3021"/>
                  </a:lnTo>
                  <a:lnTo>
                    <a:pt x="841" y="3022"/>
                  </a:lnTo>
                  <a:lnTo>
                    <a:pt x="844" y="3023"/>
                  </a:lnTo>
                  <a:close/>
                  <a:moveTo>
                    <a:pt x="818" y="3205"/>
                  </a:moveTo>
                  <a:lnTo>
                    <a:pt x="832" y="3197"/>
                  </a:lnTo>
                  <a:lnTo>
                    <a:pt x="845" y="3184"/>
                  </a:lnTo>
                  <a:lnTo>
                    <a:pt x="851" y="3177"/>
                  </a:lnTo>
                  <a:lnTo>
                    <a:pt x="857" y="3170"/>
                  </a:lnTo>
                  <a:lnTo>
                    <a:pt x="862" y="3163"/>
                  </a:lnTo>
                  <a:lnTo>
                    <a:pt x="867" y="3155"/>
                  </a:lnTo>
                  <a:lnTo>
                    <a:pt x="868" y="3159"/>
                  </a:lnTo>
                  <a:lnTo>
                    <a:pt x="868" y="3162"/>
                  </a:lnTo>
                  <a:lnTo>
                    <a:pt x="867" y="3167"/>
                  </a:lnTo>
                  <a:lnTo>
                    <a:pt x="865" y="3171"/>
                  </a:lnTo>
                  <a:lnTo>
                    <a:pt x="858" y="3181"/>
                  </a:lnTo>
                  <a:lnTo>
                    <a:pt x="849" y="3190"/>
                  </a:lnTo>
                  <a:lnTo>
                    <a:pt x="840" y="3198"/>
                  </a:lnTo>
                  <a:lnTo>
                    <a:pt x="831" y="3204"/>
                  </a:lnTo>
                  <a:lnTo>
                    <a:pt x="827" y="3206"/>
                  </a:lnTo>
                  <a:lnTo>
                    <a:pt x="823" y="3207"/>
                  </a:lnTo>
                  <a:lnTo>
                    <a:pt x="821" y="3207"/>
                  </a:lnTo>
                  <a:lnTo>
                    <a:pt x="818" y="3205"/>
                  </a:lnTo>
                  <a:close/>
                  <a:moveTo>
                    <a:pt x="1186" y="3249"/>
                  </a:moveTo>
                  <a:lnTo>
                    <a:pt x="1198" y="3258"/>
                  </a:lnTo>
                  <a:lnTo>
                    <a:pt x="1211" y="3266"/>
                  </a:lnTo>
                  <a:lnTo>
                    <a:pt x="1225" y="3272"/>
                  </a:lnTo>
                  <a:lnTo>
                    <a:pt x="1238" y="3277"/>
                  </a:lnTo>
                  <a:lnTo>
                    <a:pt x="1251" y="3282"/>
                  </a:lnTo>
                  <a:lnTo>
                    <a:pt x="1265" y="3285"/>
                  </a:lnTo>
                  <a:lnTo>
                    <a:pt x="1279" y="3287"/>
                  </a:lnTo>
                  <a:lnTo>
                    <a:pt x="1293" y="3288"/>
                  </a:lnTo>
                  <a:lnTo>
                    <a:pt x="1307" y="3289"/>
                  </a:lnTo>
                  <a:lnTo>
                    <a:pt x="1321" y="3289"/>
                  </a:lnTo>
                  <a:lnTo>
                    <a:pt x="1337" y="3288"/>
                  </a:lnTo>
                  <a:lnTo>
                    <a:pt x="1351" y="3287"/>
                  </a:lnTo>
                  <a:lnTo>
                    <a:pt x="1381" y="3284"/>
                  </a:lnTo>
                  <a:lnTo>
                    <a:pt x="1412" y="3280"/>
                  </a:lnTo>
                  <a:lnTo>
                    <a:pt x="1452" y="3274"/>
                  </a:lnTo>
                  <a:lnTo>
                    <a:pt x="1490" y="3271"/>
                  </a:lnTo>
                  <a:lnTo>
                    <a:pt x="1510" y="3270"/>
                  </a:lnTo>
                  <a:lnTo>
                    <a:pt x="1528" y="3271"/>
                  </a:lnTo>
                  <a:lnTo>
                    <a:pt x="1546" y="3272"/>
                  </a:lnTo>
                  <a:lnTo>
                    <a:pt x="1565" y="3275"/>
                  </a:lnTo>
                  <a:lnTo>
                    <a:pt x="1582" y="3280"/>
                  </a:lnTo>
                  <a:lnTo>
                    <a:pt x="1599" y="3286"/>
                  </a:lnTo>
                  <a:lnTo>
                    <a:pt x="1608" y="3290"/>
                  </a:lnTo>
                  <a:lnTo>
                    <a:pt x="1617" y="3294"/>
                  </a:lnTo>
                  <a:lnTo>
                    <a:pt x="1625" y="3299"/>
                  </a:lnTo>
                  <a:lnTo>
                    <a:pt x="1633" y="3305"/>
                  </a:lnTo>
                  <a:lnTo>
                    <a:pt x="1641" y="3311"/>
                  </a:lnTo>
                  <a:lnTo>
                    <a:pt x="1649" y="3318"/>
                  </a:lnTo>
                  <a:lnTo>
                    <a:pt x="1656" y="3325"/>
                  </a:lnTo>
                  <a:lnTo>
                    <a:pt x="1664" y="3333"/>
                  </a:lnTo>
                  <a:lnTo>
                    <a:pt x="1672" y="3342"/>
                  </a:lnTo>
                  <a:lnTo>
                    <a:pt x="1679" y="3351"/>
                  </a:lnTo>
                  <a:lnTo>
                    <a:pt x="1686" y="3362"/>
                  </a:lnTo>
                  <a:lnTo>
                    <a:pt x="1693" y="3372"/>
                  </a:lnTo>
                  <a:lnTo>
                    <a:pt x="1678" y="3352"/>
                  </a:lnTo>
                  <a:lnTo>
                    <a:pt x="1662" y="3336"/>
                  </a:lnTo>
                  <a:lnTo>
                    <a:pt x="1646" y="3322"/>
                  </a:lnTo>
                  <a:lnTo>
                    <a:pt x="1629" y="3311"/>
                  </a:lnTo>
                  <a:lnTo>
                    <a:pt x="1613" y="3301"/>
                  </a:lnTo>
                  <a:lnTo>
                    <a:pt x="1595" y="3293"/>
                  </a:lnTo>
                  <a:lnTo>
                    <a:pt x="1578" y="3288"/>
                  </a:lnTo>
                  <a:lnTo>
                    <a:pt x="1561" y="3283"/>
                  </a:lnTo>
                  <a:lnTo>
                    <a:pt x="1542" y="3281"/>
                  </a:lnTo>
                  <a:lnTo>
                    <a:pt x="1525" y="3279"/>
                  </a:lnTo>
                  <a:lnTo>
                    <a:pt x="1507" y="3279"/>
                  </a:lnTo>
                  <a:lnTo>
                    <a:pt x="1488" y="3279"/>
                  </a:lnTo>
                  <a:lnTo>
                    <a:pt x="1451" y="3282"/>
                  </a:lnTo>
                  <a:lnTo>
                    <a:pt x="1412" y="3286"/>
                  </a:lnTo>
                  <a:lnTo>
                    <a:pt x="1381" y="3291"/>
                  </a:lnTo>
                  <a:lnTo>
                    <a:pt x="1351" y="3294"/>
                  </a:lnTo>
                  <a:lnTo>
                    <a:pt x="1336" y="3295"/>
                  </a:lnTo>
                  <a:lnTo>
                    <a:pt x="1321" y="3296"/>
                  </a:lnTo>
                  <a:lnTo>
                    <a:pt x="1306" y="3296"/>
                  </a:lnTo>
                  <a:lnTo>
                    <a:pt x="1292" y="3295"/>
                  </a:lnTo>
                  <a:lnTo>
                    <a:pt x="1278" y="3294"/>
                  </a:lnTo>
                  <a:lnTo>
                    <a:pt x="1262" y="3292"/>
                  </a:lnTo>
                  <a:lnTo>
                    <a:pt x="1248" y="3288"/>
                  </a:lnTo>
                  <a:lnTo>
                    <a:pt x="1234" y="3284"/>
                  </a:lnTo>
                  <a:lnTo>
                    <a:pt x="1221" y="3279"/>
                  </a:lnTo>
                  <a:lnTo>
                    <a:pt x="1206" y="3272"/>
                  </a:lnTo>
                  <a:lnTo>
                    <a:pt x="1192" y="3264"/>
                  </a:lnTo>
                  <a:lnTo>
                    <a:pt x="1179" y="3255"/>
                  </a:lnTo>
                  <a:lnTo>
                    <a:pt x="1178" y="3247"/>
                  </a:lnTo>
                  <a:lnTo>
                    <a:pt x="1178" y="2466"/>
                  </a:lnTo>
                  <a:lnTo>
                    <a:pt x="1177" y="2465"/>
                  </a:lnTo>
                  <a:lnTo>
                    <a:pt x="1145" y="2441"/>
                  </a:lnTo>
                  <a:lnTo>
                    <a:pt x="1145" y="3281"/>
                  </a:lnTo>
                  <a:lnTo>
                    <a:pt x="1154" y="3289"/>
                  </a:lnTo>
                  <a:lnTo>
                    <a:pt x="1164" y="3296"/>
                  </a:lnTo>
                  <a:lnTo>
                    <a:pt x="1174" y="3304"/>
                  </a:lnTo>
                  <a:lnTo>
                    <a:pt x="1184" y="3310"/>
                  </a:lnTo>
                  <a:lnTo>
                    <a:pt x="1194" y="3315"/>
                  </a:lnTo>
                  <a:lnTo>
                    <a:pt x="1204" y="3319"/>
                  </a:lnTo>
                  <a:lnTo>
                    <a:pt x="1215" y="3323"/>
                  </a:lnTo>
                  <a:lnTo>
                    <a:pt x="1226" y="3326"/>
                  </a:lnTo>
                  <a:lnTo>
                    <a:pt x="1237" y="3328"/>
                  </a:lnTo>
                  <a:lnTo>
                    <a:pt x="1248" y="3330"/>
                  </a:lnTo>
                  <a:lnTo>
                    <a:pt x="1259" y="3331"/>
                  </a:lnTo>
                  <a:lnTo>
                    <a:pt x="1271" y="3332"/>
                  </a:lnTo>
                  <a:lnTo>
                    <a:pt x="1294" y="3332"/>
                  </a:lnTo>
                  <a:lnTo>
                    <a:pt x="1318" y="3331"/>
                  </a:lnTo>
                  <a:lnTo>
                    <a:pt x="1341" y="3329"/>
                  </a:lnTo>
                  <a:lnTo>
                    <a:pt x="1364" y="3326"/>
                  </a:lnTo>
                  <a:lnTo>
                    <a:pt x="1388" y="3322"/>
                  </a:lnTo>
                  <a:lnTo>
                    <a:pt x="1412" y="3318"/>
                  </a:lnTo>
                  <a:lnTo>
                    <a:pt x="1436" y="3314"/>
                  </a:lnTo>
                  <a:lnTo>
                    <a:pt x="1461" y="3311"/>
                  </a:lnTo>
                  <a:lnTo>
                    <a:pt x="1484" y="3309"/>
                  </a:lnTo>
                  <a:lnTo>
                    <a:pt x="1509" y="3307"/>
                  </a:lnTo>
                  <a:lnTo>
                    <a:pt x="1532" y="3308"/>
                  </a:lnTo>
                  <a:lnTo>
                    <a:pt x="1556" y="3310"/>
                  </a:lnTo>
                  <a:lnTo>
                    <a:pt x="1567" y="3312"/>
                  </a:lnTo>
                  <a:lnTo>
                    <a:pt x="1578" y="3314"/>
                  </a:lnTo>
                  <a:lnTo>
                    <a:pt x="1588" y="3317"/>
                  </a:lnTo>
                  <a:lnTo>
                    <a:pt x="1599" y="3321"/>
                  </a:lnTo>
                  <a:lnTo>
                    <a:pt x="1609" y="3326"/>
                  </a:lnTo>
                  <a:lnTo>
                    <a:pt x="1620" y="3331"/>
                  </a:lnTo>
                  <a:lnTo>
                    <a:pt x="1630" y="3337"/>
                  </a:lnTo>
                  <a:lnTo>
                    <a:pt x="1639" y="3344"/>
                  </a:lnTo>
                  <a:lnTo>
                    <a:pt x="1648" y="3352"/>
                  </a:lnTo>
                  <a:lnTo>
                    <a:pt x="1657" y="3362"/>
                  </a:lnTo>
                  <a:lnTo>
                    <a:pt x="1666" y="3372"/>
                  </a:lnTo>
                  <a:lnTo>
                    <a:pt x="1675" y="3382"/>
                  </a:lnTo>
                  <a:lnTo>
                    <a:pt x="1664" y="3373"/>
                  </a:lnTo>
                  <a:lnTo>
                    <a:pt x="1655" y="3364"/>
                  </a:lnTo>
                  <a:lnTo>
                    <a:pt x="1645" y="3356"/>
                  </a:lnTo>
                  <a:lnTo>
                    <a:pt x="1635" y="3348"/>
                  </a:lnTo>
                  <a:lnTo>
                    <a:pt x="1625" y="3342"/>
                  </a:lnTo>
                  <a:lnTo>
                    <a:pt x="1615" y="3337"/>
                  </a:lnTo>
                  <a:lnTo>
                    <a:pt x="1604" y="3332"/>
                  </a:lnTo>
                  <a:lnTo>
                    <a:pt x="1593" y="3328"/>
                  </a:lnTo>
                  <a:lnTo>
                    <a:pt x="1582" y="3324"/>
                  </a:lnTo>
                  <a:lnTo>
                    <a:pt x="1572" y="3321"/>
                  </a:lnTo>
                  <a:lnTo>
                    <a:pt x="1561" y="3319"/>
                  </a:lnTo>
                  <a:lnTo>
                    <a:pt x="1549" y="3317"/>
                  </a:lnTo>
                  <a:lnTo>
                    <a:pt x="1527" y="3315"/>
                  </a:lnTo>
                  <a:lnTo>
                    <a:pt x="1505" y="3315"/>
                  </a:lnTo>
                  <a:lnTo>
                    <a:pt x="1481" y="3316"/>
                  </a:lnTo>
                  <a:lnTo>
                    <a:pt x="1458" y="3318"/>
                  </a:lnTo>
                  <a:lnTo>
                    <a:pt x="1434" y="3321"/>
                  </a:lnTo>
                  <a:lnTo>
                    <a:pt x="1411" y="3324"/>
                  </a:lnTo>
                  <a:lnTo>
                    <a:pt x="1364" y="3331"/>
                  </a:lnTo>
                  <a:lnTo>
                    <a:pt x="1318" y="3337"/>
                  </a:lnTo>
                  <a:lnTo>
                    <a:pt x="1294" y="3339"/>
                  </a:lnTo>
                  <a:lnTo>
                    <a:pt x="1269" y="3338"/>
                  </a:lnTo>
                  <a:lnTo>
                    <a:pt x="1258" y="3338"/>
                  </a:lnTo>
                  <a:lnTo>
                    <a:pt x="1246" y="3336"/>
                  </a:lnTo>
                  <a:lnTo>
                    <a:pt x="1235" y="3334"/>
                  </a:lnTo>
                  <a:lnTo>
                    <a:pt x="1223" y="3331"/>
                  </a:lnTo>
                  <a:lnTo>
                    <a:pt x="1211" y="3328"/>
                  </a:lnTo>
                  <a:lnTo>
                    <a:pt x="1200" y="3324"/>
                  </a:lnTo>
                  <a:lnTo>
                    <a:pt x="1189" y="3319"/>
                  </a:lnTo>
                  <a:lnTo>
                    <a:pt x="1179" y="3314"/>
                  </a:lnTo>
                  <a:lnTo>
                    <a:pt x="1168" y="3307"/>
                  </a:lnTo>
                  <a:lnTo>
                    <a:pt x="1157" y="3299"/>
                  </a:lnTo>
                  <a:lnTo>
                    <a:pt x="1147" y="3291"/>
                  </a:lnTo>
                  <a:lnTo>
                    <a:pt x="1137" y="3282"/>
                  </a:lnTo>
                  <a:lnTo>
                    <a:pt x="1137" y="2503"/>
                  </a:lnTo>
                  <a:lnTo>
                    <a:pt x="1105" y="2485"/>
                  </a:lnTo>
                  <a:lnTo>
                    <a:pt x="1105" y="3313"/>
                  </a:lnTo>
                  <a:lnTo>
                    <a:pt x="1114" y="3322"/>
                  </a:lnTo>
                  <a:lnTo>
                    <a:pt x="1125" y="3329"/>
                  </a:lnTo>
                  <a:lnTo>
                    <a:pt x="1136" y="3337"/>
                  </a:lnTo>
                  <a:lnTo>
                    <a:pt x="1148" y="3343"/>
                  </a:lnTo>
                  <a:lnTo>
                    <a:pt x="1161" y="3349"/>
                  </a:lnTo>
                  <a:lnTo>
                    <a:pt x="1173" y="3354"/>
                  </a:lnTo>
                  <a:lnTo>
                    <a:pt x="1186" y="3359"/>
                  </a:lnTo>
                  <a:lnTo>
                    <a:pt x="1199" y="3363"/>
                  </a:lnTo>
                  <a:lnTo>
                    <a:pt x="1212" y="3366"/>
                  </a:lnTo>
                  <a:lnTo>
                    <a:pt x="1226" y="3369"/>
                  </a:lnTo>
                  <a:lnTo>
                    <a:pt x="1239" y="3371"/>
                  </a:lnTo>
                  <a:lnTo>
                    <a:pt x="1253" y="3373"/>
                  </a:lnTo>
                  <a:lnTo>
                    <a:pt x="1280" y="3374"/>
                  </a:lnTo>
                  <a:lnTo>
                    <a:pt x="1305" y="3374"/>
                  </a:lnTo>
                  <a:lnTo>
                    <a:pt x="1334" y="3372"/>
                  </a:lnTo>
                  <a:lnTo>
                    <a:pt x="1361" y="3367"/>
                  </a:lnTo>
                  <a:lnTo>
                    <a:pt x="1389" y="3362"/>
                  </a:lnTo>
                  <a:lnTo>
                    <a:pt x="1415" y="3356"/>
                  </a:lnTo>
                  <a:lnTo>
                    <a:pt x="1443" y="3350"/>
                  </a:lnTo>
                  <a:lnTo>
                    <a:pt x="1470" y="3345"/>
                  </a:lnTo>
                  <a:lnTo>
                    <a:pt x="1484" y="3344"/>
                  </a:lnTo>
                  <a:lnTo>
                    <a:pt x="1498" y="3342"/>
                  </a:lnTo>
                  <a:lnTo>
                    <a:pt x="1513" y="3342"/>
                  </a:lnTo>
                  <a:lnTo>
                    <a:pt x="1527" y="3342"/>
                  </a:lnTo>
                  <a:lnTo>
                    <a:pt x="1544" y="3344"/>
                  </a:lnTo>
                  <a:lnTo>
                    <a:pt x="1563" y="3346"/>
                  </a:lnTo>
                  <a:lnTo>
                    <a:pt x="1580" y="3350"/>
                  </a:lnTo>
                  <a:lnTo>
                    <a:pt x="1597" y="3357"/>
                  </a:lnTo>
                  <a:lnTo>
                    <a:pt x="1614" y="3364"/>
                  </a:lnTo>
                  <a:lnTo>
                    <a:pt x="1629" y="3373"/>
                  </a:lnTo>
                  <a:lnTo>
                    <a:pt x="1636" y="3378"/>
                  </a:lnTo>
                  <a:lnTo>
                    <a:pt x="1643" y="3383"/>
                  </a:lnTo>
                  <a:lnTo>
                    <a:pt x="1650" y="3389"/>
                  </a:lnTo>
                  <a:lnTo>
                    <a:pt x="1656" y="3396"/>
                  </a:lnTo>
                  <a:lnTo>
                    <a:pt x="1637" y="3383"/>
                  </a:lnTo>
                  <a:lnTo>
                    <a:pt x="1618" y="3373"/>
                  </a:lnTo>
                  <a:lnTo>
                    <a:pt x="1599" y="3366"/>
                  </a:lnTo>
                  <a:lnTo>
                    <a:pt x="1580" y="3360"/>
                  </a:lnTo>
                  <a:lnTo>
                    <a:pt x="1561" y="3356"/>
                  </a:lnTo>
                  <a:lnTo>
                    <a:pt x="1541" y="3352"/>
                  </a:lnTo>
                  <a:lnTo>
                    <a:pt x="1522" y="3351"/>
                  </a:lnTo>
                  <a:lnTo>
                    <a:pt x="1503" y="3351"/>
                  </a:lnTo>
                  <a:lnTo>
                    <a:pt x="1481" y="3353"/>
                  </a:lnTo>
                  <a:lnTo>
                    <a:pt x="1460" y="3357"/>
                  </a:lnTo>
                  <a:lnTo>
                    <a:pt x="1438" y="3360"/>
                  </a:lnTo>
                  <a:lnTo>
                    <a:pt x="1418" y="3364"/>
                  </a:lnTo>
                  <a:lnTo>
                    <a:pt x="1397" y="3368"/>
                  </a:lnTo>
                  <a:lnTo>
                    <a:pt x="1376" y="3372"/>
                  </a:lnTo>
                  <a:lnTo>
                    <a:pt x="1355" y="3376"/>
                  </a:lnTo>
                  <a:lnTo>
                    <a:pt x="1334" y="3379"/>
                  </a:lnTo>
                  <a:lnTo>
                    <a:pt x="1317" y="3380"/>
                  </a:lnTo>
                  <a:lnTo>
                    <a:pt x="1302" y="3381"/>
                  </a:lnTo>
                  <a:lnTo>
                    <a:pt x="1286" y="3381"/>
                  </a:lnTo>
                  <a:lnTo>
                    <a:pt x="1269" y="3381"/>
                  </a:lnTo>
                  <a:lnTo>
                    <a:pt x="1254" y="3381"/>
                  </a:lnTo>
                  <a:lnTo>
                    <a:pt x="1238" y="3379"/>
                  </a:lnTo>
                  <a:lnTo>
                    <a:pt x="1223" y="3377"/>
                  </a:lnTo>
                  <a:lnTo>
                    <a:pt x="1207" y="3374"/>
                  </a:lnTo>
                  <a:lnTo>
                    <a:pt x="1192" y="3370"/>
                  </a:lnTo>
                  <a:lnTo>
                    <a:pt x="1177" y="3366"/>
                  </a:lnTo>
                  <a:lnTo>
                    <a:pt x="1162" y="3360"/>
                  </a:lnTo>
                  <a:lnTo>
                    <a:pt x="1147" y="3353"/>
                  </a:lnTo>
                  <a:lnTo>
                    <a:pt x="1134" y="3346"/>
                  </a:lnTo>
                  <a:lnTo>
                    <a:pt x="1121" y="3337"/>
                  </a:lnTo>
                  <a:lnTo>
                    <a:pt x="1108" y="3328"/>
                  </a:lnTo>
                  <a:lnTo>
                    <a:pt x="1095" y="3318"/>
                  </a:lnTo>
                  <a:lnTo>
                    <a:pt x="1097" y="2562"/>
                  </a:lnTo>
                  <a:lnTo>
                    <a:pt x="1082" y="2563"/>
                  </a:lnTo>
                  <a:lnTo>
                    <a:pt x="1069" y="2565"/>
                  </a:lnTo>
                  <a:lnTo>
                    <a:pt x="1064" y="2567"/>
                  </a:lnTo>
                  <a:lnTo>
                    <a:pt x="1059" y="2569"/>
                  </a:lnTo>
                  <a:lnTo>
                    <a:pt x="1055" y="2572"/>
                  </a:lnTo>
                  <a:lnTo>
                    <a:pt x="1051" y="2575"/>
                  </a:lnTo>
                  <a:lnTo>
                    <a:pt x="1048" y="2579"/>
                  </a:lnTo>
                  <a:lnTo>
                    <a:pt x="1044" y="2583"/>
                  </a:lnTo>
                  <a:lnTo>
                    <a:pt x="1042" y="2589"/>
                  </a:lnTo>
                  <a:lnTo>
                    <a:pt x="1040" y="2595"/>
                  </a:lnTo>
                  <a:lnTo>
                    <a:pt x="1038" y="2610"/>
                  </a:lnTo>
                  <a:lnTo>
                    <a:pt x="1037" y="2627"/>
                  </a:lnTo>
                  <a:lnTo>
                    <a:pt x="1037" y="3368"/>
                  </a:lnTo>
                  <a:lnTo>
                    <a:pt x="1037" y="3377"/>
                  </a:lnTo>
                  <a:lnTo>
                    <a:pt x="1038" y="3386"/>
                  </a:lnTo>
                  <a:lnTo>
                    <a:pt x="1039" y="3393"/>
                  </a:lnTo>
                  <a:lnTo>
                    <a:pt x="1041" y="3400"/>
                  </a:lnTo>
                  <a:lnTo>
                    <a:pt x="1043" y="3407"/>
                  </a:lnTo>
                  <a:lnTo>
                    <a:pt x="1045" y="3414"/>
                  </a:lnTo>
                  <a:lnTo>
                    <a:pt x="1049" y="3419"/>
                  </a:lnTo>
                  <a:lnTo>
                    <a:pt x="1053" y="3423"/>
                  </a:lnTo>
                  <a:lnTo>
                    <a:pt x="1058" y="3427"/>
                  </a:lnTo>
                  <a:lnTo>
                    <a:pt x="1063" y="3430"/>
                  </a:lnTo>
                  <a:lnTo>
                    <a:pt x="1069" y="3433"/>
                  </a:lnTo>
                  <a:lnTo>
                    <a:pt x="1076" y="3436"/>
                  </a:lnTo>
                  <a:lnTo>
                    <a:pt x="1084" y="3437"/>
                  </a:lnTo>
                  <a:lnTo>
                    <a:pt x="1093" y="3439"/>
                  </a:lnTo>
                  <a:lnTo>
                    <a:pt x="1104" y="3439"/>
                  </a:lnTo>
                  <a:lnTo>
                    <a:pt x="1116" y="3440"/>
                  </a:lnTo>
                  <a:lnTo>
                    <a:pt x="1623" y="3440"/>
                  </a:lnTo>
                  <a:lnTo>
                    <a:pt x="1627" y="3440"/>
                  </a:lnTo>
                  <a:lnTo>
                    <a:pt x="1629" y="3446"/>
                  </a:lnTo>
                  <a:lnTo>
                    <a:pt x="1631" y="3452"/>
                  </a:lnTo>
                  <a:lnTo>
                    <a:pt x="1634" y="3458"/>
                  </a:lnTo>
                  <a:lnTo>
                    <a:pt x="1638" y="3464"/>
                  </a:lnTo>
                  <a:lnTo>
                    <a:pt x="1642" y="3469"/>
                  </a:lnTo>
                  <a:lnTo>
                    <a:pt x="1646" y="3473"/>
                  </a:lnTo>
                  <a:lnTo>
                    <a:pt x="1651" y="3477"/>
                  </a:lnTo>
                  <a:lnTo>
                    <a:pt x="1656" y="3480"/>
                  </a:lnTo>
                  <a:lnTo>
                    <a:pt x="1667" y="3485"/>
                  </a:lnTo>
                  <a:lnTo>
                    <a:pt x="1679" y="3489"/>
                  </a:lnTo>
                  <a:lnTo>
                    <a:pt x="1692" y="3492"/>
                  </a:lnTo>
                  <a:lnTo>
                    <a:pt x="1705" y="3492"/>
                  </a:lnTo>
                  <a:lnTo>
                    <a:pt x="1717" y="3492"/>
                  </a:lnTo>
                  <a:lnTo>
                    <a:pt x="1731" y="3489"/>
                  </a:lnTo>
                  <a:lnTo>
                    <a:pt x="1743" y="3485"/>
                  </a:lnTo>
                  <a:lnTo>
                    <a:pt x="1754" y="3480"/>
                  </a:lnTo>
                  <a:lnTo>
                    <a:pt x="1759" y="3477"/>
                  </a:lnTo>
                  <a:lnTo>
                    <a:pt x="1763" y="3473"/>
                  </a:lnTo>
                  <a:lnTo>
                    <a:pt x="1768" y="3469"/>
                  </a:lnTo>
                  <a:lnTo>
                    <a:pt x="1771" y="3464"/>
                  </a:lnTo>
                  <a:lnTo>
                    <a:pt x="1775" y="3458"/>
                  </a:lnTo>
                  <a:lnTo>
                    <a:pt x="1778" y="3452"/>
                  </a:lnTo>
                  <a:lnTo>
                    <a:pt x="1780" y="3446"/>
                  </a:lnTo>
                  <a:lnTo>
                    <a:pt x="1783" y="3440"/>
                  </a:lnTo>
                  <a:lnTo>
                    <a:pt x="1787" y="3440"/>
                  </a:lnTo>
                  <a:lnTo>
                    <a:pt x="2295" y="3440"/>
                  </a:lnTo>
                  <a:lnTo>
                    <a:pt x="2306" y="3439"/>
                  </a:lnTo>
                  <a:lnTo>
                    <a:pt x="2316" y="3439"/>
                  </a:lnTo>
                  <a:lnTo>
                    <a:pt x="2325" y="3437"/>
                  </a:lnTo>
                  <a:lnTo>
                    <a:pt x="2333" y="3436"/>
                  </a:lnTo>
                  <a:lnTo>
                    <a:pt x="2340" y="3433"/>
                  </a:lnTo>
                  <a:lnTo>
                    <a:pt x="2346" y="3430"/>
                  </a:lnTo>
                  <a:lnTo>
                    <a:pt x="2352" y="3427"/>
                  </a:lnTo>
                  <a:lnTo>
                    <a:pt x="2357" y="3423"/>
                  </a:lnTo>
                  <a:lnTo>
                    <a:pt x="2361" y="3419"/>
                  </a:lnTo>
                  <a:lnTo>
                    <a:pt x="2364" y="3414"/>
                  </a:lnTo>
                  <a:lnTo>
                    <a:pt x="2367" y="3407"/>
                  </a:lnTo>
                  <a:lnTo>
                    <a:pt x="2369" y="3400"/>
                  </a:lnTo>
                  <a:lnTo>
                    <a:pt x="2371" y="3386"/>
                  </a:lnTo>
                  <a:lnTo>
                    <a:pt x="2372" y="3368"/>
                  </a:lnTo>
                  <a:lnTo>
                    <a:pt x="2372" y="2627"/>
                  </a:lnTo>
                  <a:lnTo>
                    <a:pt x="2371" y="2610"/>
                  </a:lnTo>
                  <a:lnTo>
                    <a:pt x="2369" y="2595"/>
                  </a:lnTo>
                  <a:lnTo>
                    <a:pt x="2367" y="2589"/>
                  </a:lnTo>
                  <a:lnTo>
                    <a:pt x="2365" y="2583"/>
                  </a:lnTo>
                  <a:lnTo>
                    <a:pt x="2362" y="2579"/>
                  </a:lnTo>
                  <a:lnTo>
                    <a:pt x="2359" y="2575"/>
                  </a:lnTo>
                  <a:lnTo>
                    <a:pt x="2355" y="2572"/>
                  </a:lnTo>
                  <a:lnTo>
                    <a:pt x="2351" y="2569"/>
                  </a:lnTo>
                  <a:lnTo>
                    <a:pt x="2346" y="2567"/>
                  </a:lnTo>
                  <a:lnTo>
                    <a:pt x="2340" y="2565"/>
                  </a:lnTo>
                  <a:lnTo>
                    <a:pt x="2328" y="2563"/>
                  </a:lnTo>
                  <a:lnTo>
                    <a:pt x="2312" y="2562"/>
                  </a:lnTo>
                  <a:lnTo>
                    <a:pt x="2315" y="3318"/>
                  </a:lnTo>
                  <a:lnTo>
                    <a:pt x="2303" y="3328"/>
                  </a:lnTo>
                  <a:lnTo>
                    <a:pt x="2289" y="3337"/>
                  </a:lnTo>
                  <a:lnTo>
                    <a:pt x="2276" y="3345"/>
                  </a:lnTo>
                  <a:lnTo>
                    <a:pt x="2263" y="3352"/>
                  </a:lnTo>
                  <a:lnTo>
                    <a:pt x="2249" y="3360"/>
                  </a:lnTo>
                  <a:lnTo>
                    <a:pt x="2233" y="3365"/>
                  </a:lnTo>
                  <a:lnTo>
                    <a:pt x="2219" y="3370"/>
                  </a:lnTo>
                  <a:lnTo>
                    <a:pt x="2204" y="3373"/>
                  </a:lnTo>
                  <a:lnTo>
                    <a:pt x="2189" y="3376"/>
                  </a:lnTo>
                  <a:lnTo>
                    <a:pt x="2173" y="3378"/>
                  </a:lnTo>
                  <a:lnTo>
                    <a:pt x="2157" y="3380"/>
                  </a:lnTo>
                  <a:lnTo>
                    <a:pt x="2142" y="3381"/>
                  </a:lnTo>
                  <a:lnTo>
                    <a:pt x="2126" y="3381"/>
                  </a:lnTo>
                  <a:lnTo>
                    <a:pt x="2110" y="3381"/>
                  </a:lnTo>
                  <a:lnTo>
                    <a:pt x="2094" y="3380"/>
                  </a:lnTo>
                  <a:lnTo>
                    <a:pt x="2079" y="3378"/>
                  </a:lnTo>
                  <a:lnTo>
                    <a:pt x="2054" y="3375"/>
                  </a:lnTo>
                  <a:lnTo>
                    <a:pt x="2030" y="3371"/>
                  </a:lnTo>
                  <a:lnTo>
                    <a:pt x="2006" y="3367"/>
                  </a:lnTo>
                  <a:lnTo>
                    <a:pt x="1982" y="3362"/>
                  </a:lnTo>
                  <a:lnTo>
                    <a:pt x="1958" y="3358"/>
                  </a:lnTo>
                  <a:lnTo>
                    <a:pt x="1934" y="3353"/>
                  </a:lnTo>
                  <a:lnTo>
                    <a:pt x="1910" y="3351"/>
                  </a:lnTo>
                  <a:lnTo>
                    <a:pt x="1884" y="3350"/>
                  </a:lnTo>
                  <a:lnTo>
                    <a:pt x="1869" y="3351"/>
                  </a:lnTo>
                  <a:lnTo>
                    <a:pt x="1853" y="3353"/>
                  </a:lnTo>
                  <a:lnTo>
                    <a:pt x="1836" y="3357"/>
                  </a:lnTo>
                  <a:lnTo>
                    <a:pt x="1820" y="3362"/>
                  </a:lnTo>
                  <a:lnTo>
                    <a:pt x="1804" y="3368"/>
                  </a:lnTo>
                  <a:lnTo>
                    <a:pt x="1788" y="3375"/>
                  </a:lnTo>
                  <a:lnTo>
                    <a:pt x="1770" y="3385"/>
                  </a:lnTo>
                  <a:lnTo>
                    <a:pt x="1754" y="3396"/>
                  </a:lnTo>
                  <a:lnTo>
                    <a:pt x="1760" y="3389"/>
                  </a:lnTo>
                  <a:lnTo>
                    <a:pt x="1766" y="3383"/>
                  </a:lnTo>
                  <a:lnTo>
                    <a:pt x="1773" y="3378"/>
                  </a:lnTo>
                  <a:lnTo>
                    <a:pt x="1780" y="3373"/>
                  </a:lnTo>
                  <a:lnTo>
                    <a:pt x="1796" y="3364"/>
                  </a:lnTo>
                  <a:lnTo>
                    <a:pt x="1812" y="3357"/>
                  </a:lnTo>
                  <a:lnTo>
                    <a:pt x="1829" y="3350"/>
                  </a:lnTo>
                  <a:lnTo>
                    <a:pt x="1848" y="3346"/>
                  </a:lnTo>
                  <a:lnTo>
                    <a:pt x="1865" y="3344"/>
                  </a:lnTo>
                  <a:lnTo>
                    <a:pt x="1883" y="3342"/>
                  </a:lnTo>
                  <a:lnTo>
                    <a:pt x="1898" y="3342"/>
                  </a:lnTo>
                  <a:lnTo>
                    <a:pt x="1912" y="3342"/>
                  </a:lnTo>
                  <a:lnTo>
                    <a:pt x="1925" y="3344"/>
                  </a:lnTo>
                  <a:lnTo>
                    <a:pt x="1939" y="3345"/>
                  </a:lnTo>
                  <a:lnTo>
                    <a:pt x="1967" y="3350"/>
                  </a:lnTo>
                  <a:lnTo>
                    <a:pt x="1994" y="3356"/>
                  </a:lnTo>
                  <a:lnTo>
                    <a:pt x="2022" y="3362"/>
                  </a:lnTo>
                  <a:lnTo>
                    <a:pt x="2048" y="3367"/>
                  </a:lnTo>
                  <a:lnTo>
                    <a:pt x="2077" y="3372"/>
                  </a:lnTo>
                  <a:lnTo>
                    <a:pt x="2104" y="3374"/>
                  </a:lnTo>
                  <a:lnTo>
                    <a:pt x="2130" y="3374"/>
                  </a:lnTo>
                  <a:lnTo>
                    <a:pt x="2157" y="3372"/>
                  </a:lnTo>
                  <a:lnTo>
                    <a:pt x="2170" y="3371"/>
                  </a:lnTo>
                  <a:lnTo>
                    <a:pt x="2184" y="3369"/>
                  </a:lnTo>
                  <a:lnTo>
                    <a:pt x="2198" y="3366"/>
                  </a:lnTo>
                  <a:lnTo>
                    <a:pt x="2211" y="3362"/>
                  </a:lnTo>
                  <a:lnTo>
                    <a:pt x="2224" y="3359"/>
                  </a:lnTo>
                  <a:lnTo>
                    <a:pt x="2238" y="3353"/>
                  </a:lnTo>
                  <a:lnTo>
                    <a:pt x="2250" y="3348"/>
                  </a:lnTo>
                  <a:lnTo>
                    <a:pt x="2262" y="3342"/>
                  </a:lnTo>
                  <a:lnTo>
                    <a:pt x="2274" y="3336"/>
                  </a:lnTo>
                  <a:lnTo>
                    <a:pt x="2285" y="3329"/>
                  </a:lnTo>
                  <a:lnTo>
                    <a:pt x="2296" y="3322"/>
                  </a:lnTo>
                  <a:lnTo>
                    <a:pt x="2306" y="3314"/>
                  </a:lnTo>
                  <a:lnTo>
                    <a:pt x="2305" y="2485"/>
                  </a:lnTo>
                  <a:lnTo>
                    <a:pt x="2272" y="2503"/>
                  </a:lnTo>
                  <a:lnTo>
                    <a:pt x="2273" y="3284"/>
                  </a:lnTo>
                  <a:lnTo>
                    <a:pt x="2264" y="3293"/>
                  </a:lnTo>
                  <a:lnTo>
                    <a:pt x="2253" y="3301"/>
                  </a:lnTo>
                  <a:lnTo>
                    <a:pt x="2243" y="3309"/>
                  </a:lnTo>
                  <a:lnTo>
                    <a:pt x="2232" y="3316"/>
                  </a:lnTo>
                  <a:lnTo>
                    <a:pt x="2221" y="3321"/>
                  </a:lnTo>
                  <a:lnTo>
                    <a:pt x="2210" y="3325"/>
                  </a:lnTo>
                  <a:lnTo>
                    <a:pt x="2199" y="3329"/>
                  </a:lnTo>
                  <a:lnTo>
                    <a:pt x="2188" y="3332"/>
                  </a:lnTo>
                  <a:lnTo>
                    <a:pt x="2175" y="3335"/>
                  </a:lnTo>
                  <a:lnTo>
                    <a:pt x="2164" y="3337"/>
                  </a:lnTo>
                  <a:lnTo>
                    <a:pt x="2152" y="3338"/>
                  </a:lnTo>
                  <a:lnTo>
                    <a:pt x="2140" y="3339"/>
                  </a:lnTo>
                  <a:lnTo>
                    <a:pt x="2115" y="3339"/>
                  </a:lnTo>
                  <a:lnTo>
                    <a:pt x="2091" y="3337"/>
                  </a:lnTo>
                  <a:lnTo>
                    <a:pt x="2061" y="3334"/>
                  </a:lnTo>
                  <a:lnTo>
                    <a:pt x="2031" y="3330"/>
                  </a:lnTo>
                  <a:lnTo>
                    <a:pt x="2001" y="3326"/>
                  </a:lnTo>
                  <a:lnTo>
                    <a:pt x="1971" y="3321"/>
                  </a:lnTo>
                  <a:lnTo>
                    <a:pt x="1941" y="3318"/>
                  </a:lnTo>
                  <a:lnTo>
                    <a:pt x="1912" y="3316"/>
                  </a:lnTo>
                  <a:lnTo>
                    <a:pt x="1898" y="3316"/>
                  </a:lnTo>
                  <a:lnTo>
                    <a:pt x="1883" y="3316"/>
                  </a:lnTo>
                  <a:lnTo>
                    <a:pt x="1869" y="3317"/>
                  </a:lnTo>
                  <a:lnTo>
                    <a:pt x="1855" y="3319"/>
                  </a:lnTo>
                  <a:lnTo>
                    <a:pt x="1839" y="3322"/>
                  </a:lnTo>
                  <a:lnTo>
                    <a:pt x="1822" y="3326"/>
                  </a:lnTo>
                  <a:lnTo>
                    <a:pt x="1807" y="3331"/>
                  </a:lnTo>
                  <a:lnTo>
                    <a:pt x="1792" y="3338"/>
                  </a:lnTo>
                  <a:lnTo>
                    <a:pt x="1776" y="3346"/>
                  </a:lnTo>
                  <a:lnTo>
                    <a:pt x="1762" y="3357"/>
                  </a:lnTo>
                  <a:lnTo>
                    <a:pt x="1749" y="3369"/>
                  </a:lnTo>
                  <a:lnTo>
                    <a:pt x="1736" y="3382"/>
                  </a:lnTo>
                  <a:lnTo>
                    <a:pt x="1744" y="3372"/>
                  </a:lnTo>
                  <a:lnTo>
                    <a:pt x="1752" y="3362"/>
                  </a:lnTo>
                  <a:lnTo>
                    <a:pt x="1761" y="3352"/>
                  </a:lnTo>
                  <a:lnTo>
                    <a:pt x="1770" y="3344"/>
                  </a:lnTo>
                  <a:lnTo>
                    <a:pt x="1780" y="3337"/>
                  </a:lnTo>
                  <a:lnTo>
                    <a:pt x="1790" y="3331"/>
                  </a:lnTo>
                  <a:lnTo>
                    <a:pt x="1800" y="3326"/>
                  </a:lnTo>
                  <a:lnTo>
                    <a:pt x="1811" y="3321"/>
                  </a:lnTo>
                  <a:lnTo>
                    <a:pt x="1821" y="3317"/>
                  </a:lnTo>
                  <a:lnTo>
                    <a:pt x="1832" y="3314"/>
                  </a:lnTo>
                  <a:lnTo>
                    <a:pt x="1844" y="3312"/>
                  </a:lnTo>
                  <a:lnTo>
                    <a:pt x="1855" y="3310"/>
                  </a:lnTo>
                  <a:lnTo>
                    <a:pt x="1877" y="3308"/>
                  </a:lnTo>
                  <a:lnTo>
                    <a:pt x="1902" y="3307"/>
                  </a:lnTo>
                  <a:lnTo>
                    <a:pt x="1925" y="3309"/>
                  </a:lnTo>
                  <a:lnTo>
                    <a:pt x="1949" y="3311"/>
                  </a:lnTo>
                  <a:lnTo>
                    <a:pt x="1974" y="3314"/>
                  </a:lnTo>
                  <a:lnTo>
                    <a:pt x="1998" y="3318"/>
                  </a:lnTo>
                  <a:lnTo>
                    <a:pt x="2022" y="3322"/>
                  </a:lnTo>
                  <a:lnTo>
                    <a:pt x="2046" y="3326"/>
                  </a:lnTo>
                  <a:lnTo>
                    <a:pt x="2069" y="3329"/>
                  </a:lnTo>
                  <a:lnTo>
                    <a:pt x="2092" y="3331"/>
                  </a:lnTo>
                  <a:lnTo>
                    <a:pt x="2115" y="3332"/>
                  </a:lnTo>
                  <a:lnTo>
                    <a:pt x="2139" y="3332"/>
                  </a:lnTo>
                  <a:lnTo>
                    <a:pt x="2150" y="3331"/>
                  </a:lnTo>
                  <a:lnTo>
                    <a:pt x="2161" y="3330"/>
                  </a:lnTo>
                  <a:lnTo>
                    <a:pt x="2172" y="3328"/>
                  </a:lnTo>
                  <a:lnTo>
                    <a:pt x="2184" y="3326"/>
                  </a:lnTo>
                  <a:lnTo>
                    <a:pt x="2194" y="3323"/>
                  </a:lnTo>
                  <a:lnTo>
                    <a:pt x="2205" y="3319"/>
                  </a:lnTo>
                  <a:lnTo>
                    <a:pt x="2215" y="3315"/>
                  </a:lnTo>
                  <a:lnTo>
                    <a:pt x="2225" y="3310"/>
                  </a:lnTo>
                  <a:lnTo>
                    <a:pt x="2236" y="3304"/>
                  </a:lnTo>
                  <a:lnTo>
                    <a:pt x="2245" y="3296"/>
                  </a:lnTo>
                  <a:lnTo>
                    <a:pt x="2255" y="3289"/>
                  </a:lnTo>
                  <a:lnTo>
                    <a:pt x="2264" y="3280"/>
                  </a:lnTo>
                  <a:lnTo>
                    <a:pt x="2264" y="3234"/>
                  </a:lnTo>
                  <a:lnTo>
                    <a:pt x="2264" y="3185"/>
                  </a:lnTo>
                  <a:lnTo>
                    <a:pt x="2264" y="3134"/>
                  </a:lnTo>
                  <a:lnTo>
                    <a:pt x="2264" y="3081"/>
                  </a:lnTo>
                  <a:lnTo>
                    <a:pt x="2264" y="3027"/>
                  </a:lnTo>
                  <a:lnTo>
                    <a:pt x="2264" y="2972"/>
                  </a:lnTo>
                  <a:lnTo>
                    <a:pt x="2264" y="2917"/>
                  </a:lnTo>
                  <a:lnTo>
                    <a:pt x="2264" y="2861"/>
                  </a:lnTo>
                  <a:lnTo>
                    <a:pt x="2264" y="2805"/>
                  </a:lnTo>
                  <a:lnTo>
                    <a:pt x="2264" y="2749"/>
                  </a:lnTo>
                  <a:lnTo>
                    <a:pt x="2264" y="2694"/>
                  </a:lnTo>
                  <a:lnTo>
                    <a:pt x="2264" y="2640"/>
                  </a:lnTo>
                  <a:lnTo>
                    <a:pt x="2264" y="2587"/>
                  </a:lnTo>
                  <a:lnTo>
                    <a:pt x="2264" y="2536"/>
                  </a:lnTo>
                  <a:lnTo>
                    <a:pt x="2264" y="2487"/>
                  </a:lnTo>
                  <a:lnTo>
                    <a:pt x="2264" y="2441"/>
                  </a:lnTo>
                  <a:lnTo>
                    <a:pt x="2232" y="2465"/>
                  </a:lnTo>
                  <a:lnTo>
                    <a:pt x="2230" y="3255"/>
                  </a:lnTo>
                  <a:lnTo>
                    <a:pt x="2221" y="3261"/>
                  </a:lnTo>
                  <a:lnTo>
                    <a:pt x="2211" y="3267"/>
                  </a:lnTo>
                  <a:lnTo>
                    <a:pt x="2202" y="3273"/>
                  </a:lnTo>
                  <a:lnTo>
                    <a:pt x="2192" y="3277"/>
                  </a:lnTo>
                  <a:lnTo>
                    <a:pt x="2183" y="3282"/>
                  </a:lnTo>
                  <a:lnTo>
                    <a:pt x="2172" y="3285"/>
                  </a:lnTo>
                  <a:lnTo>
                    <a:pt x="2162" y="3288"/>
                  </a:lnTo>
                  <a:lnTo>
                    <a:pt x="2152" y="3290"/>
                  </a:lnTo>
                  <a:lnTo>
                    <a:pt x="2132" y="3294"/>
                  </a:lnTo>
                  <a:lnTo>
                    <a:pt x="2111" y="3296"/>
                  </a:lnTo>
                  <a:lnTo>
                    <a:pt x="2091" y="3296"/>
                  </a:lnTo>
                  <a:lnTo>
                    <a:pt x="2070" y="3295"/>
                  </a:lnTo>
                  <a:lnTo>
                    <a:pt x="2033" y="3292"/>
                  </a:lnTo>
                  <a:lnTo>
                    <a:pt x="1995" y="3287"/>
                  </a:lnTo>
                  <a:lnTo>
                    <a:pt x="1959" y="3282"/>
                  </a:lnTo>
                  <a:lnTo>
                    <a:pt x="1921" y="3279"/>
                  </a:lnTo>
                  <a:lnTo>
                    <a:pt x="1907" y="3279"/>
                  </a:lnTo>
                  <a:lnTo>
                    <a:pt x="1892" y="3279"/>
                  </a:lnTo>
                  <a:lnTo>
                    <a:pt x="1878" y="3279"/>
                  </a:lnTo>
                  <a:lnTo>
                    <a:pt x="1865" y="3280"/>
                  </a:lnTo>
                  <a:lnTo>
                    <a:pt x="1851" y="3282"/>
                  </a:lnTo>
                  <a:lnTo>
                    <a:pt x="1837" y="3285"/>
                  </a:lnTo>
                  <a:lnTo>
                    <a:pt x="1824" y="3288"/>
                  </a:lnTo>
                  <a:lnTo>
                    <a:pt x="1811" y="3293"/>
                  </a:lnTo>
                  <a:lnTo>
                    <a:pt x="1799" y="3298"/>
                  </a:lnTo>
                  <a:lnTo>
                    <a:pt x="1787" y="3306"/>
                  </a:lnTo>
                  <a:lnTo>
                    <a:pt x="1774" y="3313"/>
                  </a:lnTo>
                  <a:lnTo>
                    <a:pt x="1762" y="3322"/>
                  </a:lnTo>
                  <a:lnTo>
                    <a:pt x="1750" y="3332"/>
                  </a:lnTo>
                  <a:lnTo>
                    <a:pt x="1739" y="3344"/>
                  </a:lnTo>
                  <a:lnTo>
                    <a:pt x="1728" y="3358"/>
                  </a:lnTo>
                  <a:lnTo>
                    <a:pt x="1716" y="3372"/>
                  </a:lnTo>
                  <a:lnTo>
                    <a:pt x="1723" y="3362"/>
                  </a:lnTo>
                  <a:lnTo>
                    <a:pt x="1731" y="3351"/>
                  </a:lnTo>
                  <a:lnTo>
                    <a:pt x="1738" y="3342"/>
                  </a:lnTo>
                  <a:lnTo>
                    <a:pt x="1746" y="3333"/>
                  </a:lnTo>
                  <a:lnTo>
                    <a:pt x="1753" y="3325"/>
                  </a:lnTo>
                  <a:lnTo>
                    <a:pt x="1761" y="3318"/>
                  </a:lnTo>
                  <a:lnTo>
                    <a:pt x="1768" y="3311"/>
                  </a:lnTo>
                  <a:lnTo>
                    <a:pt x="1776" y="3305"/>
                  </a:lnTo>
                  <a:lnTo>
                    <a:pt x="1785" y="3299"/>
                  </a:lnTo>
                  <a:lnTo>
                    <a:pt x="1793" y="3294"/>
                  </a:lnTo>
                  <a:lnTo>
                    <a:pt x="1802" y="3290"/>
                  </a:lnTo>
                  <a:lnTo>
                    <a:pt x="1810" y="3286"/>
                  </a:lnTo>
                  <a:lnTo>
                    <a:pt x="1827" y="3280"/>
                  </a:lnTo>
                  <a:lnTo>
                    <a:pt x="1845" y="3275"/>
                  </a:lnTo>
                  <a:lnTo>
                    <a:pt x="1863" y="3272"/>
                  </a:lnTo>
                  <a:lnTo>
                    <a:pt x="1881" y="3271"/>
                  </a:lnTo>
                  <a:lnTo>
                    <a:pt x="1900" y="3270"/>
                  </a:lnTo>
                  <a:lnTo>
                    <a:pt x="1919" y="3271"/>
                  </a:lnTo>
                  <a:lnTo>
                    <a:pt x="1958" y="3274"/>
                  </a:lnTo>
                  <a:lnTo>
                    <a:pt x="1997" y="3280"/>
                  </a:lnTo>
                  <a:lnTo>
                    <a:pt x="2028" y="3284"/>
                  </a:lnTo>
                  <a:lnTo>
                    <a:pt x="2058" y="3287"/>
                  </a:lnTo>
                  <a:lnTo>
                    <a:pt x="2073" y="3288"/>
                  </a:lnTo>
                  <a:lnTo>
                    <a:pt x="2088" y="3289"/>
                  </a:lnTo>
                  <a:lnTo>
                    <a:pt x="2102" y="3289"/>
                  </a:lnTo>
                  <a:lnTo>
                    <a:pt x="2116" y="3288"/>
                  </a:lnTo>
                  <a:lnTo>
                    <a:pt x="2131" y="3287"/>
                  </a:lnTo>
                  <a:lnTo>
                    <a:pt x="2144" y="3285"/>
                  </a:lnTo>
                  <a:lnTo>
                    <a:pt x="2158" y="3282"/>
                  </a:lnTo>
                  <a:lnTo>
                    <a:pt x="2171" y="3278"/>
                  </a:lnTo>
                  <a:lnTo>
                    <a:pt x="2185" y="3272"/>
                  </a:lnTo>
                  <a:lnTo>
                    <a:pt x="2198" y="3266"/>
                  </a:lnTo>
                  <a:lnTo>
                    <a:pt x="2210" y="3258"/>
                  </a:lnTo>
                  <a:lnTo>
                    <a:pt x="2223" y="3249"/>
                  </a:lnTo>
                  <a:lnTo>
                    <a:pt x="2223" y="3201"/>
                  </a:lnTo>
                  <a:lnTo>
                    <a:pt x="2223" y="3151"/>
                  </a:lnTo>
                  <a:lnTo>
                    <a:pt x="2223" y="3098"/>
                  </a:lnTo>
                  <a:lnTo>
                    <a:pt x="2223" y="3044"/>
                  </a:lnTo>
                  <a:lnTo>
                    <a:pt x="2223" y="2989"/>
                  </a:lnTo>
                  <a:lnTo>
                    <a:pt x="2223" y="2933"/>
                  </a:lnTo>
                  <a:lnTo>
                    <a:pt x="2223" y="2876"/>
                  </a:lnTo>
                  <a:lnTo>
                    <a:pt x="2224" y="2817"/>
                  </a:lnTo>
                  <a:lnTo>
                    <a:pt x="2224" y="2760"/>
                  </a:lnTo>
                  <a:lnTo>
                    <a:pt x="2224" y="2703"/>
                  </a:lnTo>
                  <a:lnTo>
                    <a:pt x="2224" y="2647"/>
                  </a:lnTo>
                  <a:lnTo>
                    <a:pt x="2224" y="2591"/>
                  </a:lnTo>
                  <a:lnTo>
                    <a:pt x="2224" y="2537"/>
                  </a:lnTo>
                  <a:lnTo>
                    <a:pt x="2224" y="2485"/>
                  </a:lnTo>
                  <a:lnTo>
                    <a:pt x="2224" y="2435"/>
                  </a:lnTo>
                  <a:lnTo>
                    <a:pt x="2224" y="2387"/>
                  </a:lnTo>
                  <a:lnTo>
                    <a:pt x="2204" y="2399"/>
                  </a:lnTo>
                  <a:lnTo>
                    <a:pt x="2185" y="2408"/>
                  </a:lnTo>
                  <a:lnTo>
                    <a:pt x="2166" y="2414"/>
                  </a:lnTo>
                  <a:lnTo>
                    <a:pt x="2148" y="2420"/>
                  </a:lnTo>
                  <a:lnTo>
                    <a:pt x="2130" y="2423"/>
                  </a:lnTo>
                  <a:lnTo>
                    <a:pt x="2112" y="2425"/>
                  </a:lnTo>
                  <a:lnTo>
                    <a:pt x="2095" y="2427"/>
                  </a:lnTo>
                  <a:lnTo>
                    <a:pt x="2077" y="2427"/>
                  </a:lnTo>
                  <a:lnTo>
                    <a:pt x="2042" y="2424"/>
                  </a:lnTo>
                  <a:lnTo>
                    <a:pt x="2005" y="2420"/>
                  </a:lnTo>
                  <a:lnTo>
                    <a:pt x="1968" y="2415"/>
                  </a:lnTo>
                  <a:lnTo>
                    <a:pt x="1927" y="2411"/>
                  </a:lnTo>
                  <a:lnTo>
                    <a:pt x="1903" y="2410"/>
                  </a:lnTo>
                  <a:lnTo>
                    <a:pt x="1880" y="2411"/>
                  </a:lnTo>
                  <a:lnTo>
                    <a:pt x="1859" y="2414"/>
                  </a:lnTo>
                  <a:lnTo>
                    <a:pt x="1840" y="2418"/>
                  </a:lnTo>
                  <a:lnTo>
                    <a:pt x="1821" y="2424"/>
                  </a:lnTo>
                  <a:lnTo>
                    <a:pt x="1805" y="2431"/>
                  </a:lnTo>
                  <a:lnTo>
                    <a:pt x="1790" y="2440"/>
                  </a:lnTo>
                  <a:lnTo>
                    <a:pt x="1775" y="2450"/>
                  </a:lnTo>
                  <a:lnTo>
                    <a:pt x="1763" y="2460"/>
                  </a:lnTo>
                  <a:lnTo>
                    <a:pt x="1751" y="2470"/>
                  </a:lnTo>
                  <a:lnTo>
                    <a:pt x="1741" y="2481"/>
                  </a:lnTo>
                  <a:lnTo>
                    <a:pt x="1732" y="2492"/>
                  </a:lnTo>
                  <a:lnTo>
                    <a:pt x="1723" y="2504"/>
                  </a:lnTo>
                  <a:lnTo>
                    <a:pt x="1716" y="2515"/>
                  </a:lnTo>
                  <a:lnTo>
                    <a:pt x="1710" y="2526"/>
                  </a:lnTo>
                  <a:lnTo>
                    <a:pt x="1705" y="2536"/>
                  </a:lnTo>
                  <a:lnTo>
                    <a:pt x="1696" y="2518"/>
                  </a:lnTo>
                  <a:lnTo>
                    <a:pt x="1686" y="2502"/>
                  </a:lnTo>
                  <a:lnTo>
                    <a:pt x="1675" y="2487"/>
                  </a:lnTo>
                  <a:lnTo>
                    <a:pt x="1663" y="2473"/>
                  </a:lnTo>
                  <a:lnTo>
                    <a:pt x="1651" y="2461"/>
                  </a:lnTo>
                  <a:lnTo>
                    <a:pt x="1638" y="2451"/>
                  </a:lnTo>
                  <a:lnTo>
                    <a:pt x="1624" y="2440"/>
                  </a:lnTo>
                  <a:lnTo>
                    <a:pt x="1608" y="2432"/>
                  </a:lnTo>
                  <a:lnTo>
                    <a:pt x="1593" y="2425"/>
                  </a:lnTo>
                  <a:lnTo>
                    <a:pt x="1576" y="2420"/>
                  </a:lnTo>
                  <a:lnTo>
                    <a:pt x="1558" y="2416"/>
                  </a:lnTo>
                  <a:lnTo>
                    <a:pt x="1538" y="2413"/>
                  </a:lnTo>
                  <a:lnTo>
                    <a:pt x="1517" y="2412"/>
                  </a:lnTo>
                  <a:lnTo>
                    <a:pt x="1495" y="2412"/>
                  </a:lnTo>
                  <a:lnTo>
                    <a:pt x="1472" y="2414"/>
                  </a:lnTo>
                  <a:lnTo>
                    <a:pt x="1447" y="2417"/>
                  </a:lnTo>
                  <a:lnTo>
                    <a:pt x="1411" y="2423"/>
                  </a:lnTo>
                  <a:lnTo>
                    <a:pt x="1377" y="2427"/>
                  </a:lnTo>
                  <a:lnTo>
                    <a:pt x="1360" y="2428"/>
                  </a:lnTo>
                  <a:lnTo>
                    <a:pt x="1345" y="2428"/>
                  </a:lnTo>
                  <a:lnTo>
                    <a:pt x="1328" y="2428"/>
                  </a:lnTo>
                  <a:lnTo>
                    <a:pt x="1312" y="2427"/>
                  </a:lnTo>
                  <a:lnTo>
                    <a:pt x="1297" y="2425"/>
                  </a:lnTo>
                  <a:lnTo>
                    <a:pt x="1282" y="2422"/>
                  </a:lnTo>
                  <a:lnTo>
                    <a:pt x="1265" y="2419"/>
                  </a:lnTo>
                  <a:lnTo>
                    <a:pt x="1250" y="2414"/>
                  </a:lnTo>
                  <a:lnTo>
                    <a:pt x="1234" y="2409"/>
                  </a:lnTo>
                  <a:lnTo>
                    <a:pt x="1218" y="2403"/>
                  </a:lnTo>
                  <a:lnTo>
                    <a:pt x="1201" y="2396"/>
                  </a:lnTo>
                  <a:lnTo>
                    <a:pt x="1185" y="2387"/>
                  </a:lnTo>
                  <a:lnTo>
                    <a:pt x="1186" y="3249"/>
                  </a:lnTo>
                  <a:close/>
                  <a:moveTo>
                    <a:pt x="1705" y="3364"/>
                  </a:moveTo>
                  <a:lnTo>
                    <a:pt x="1703" y="3349"/>
                  </a:lnTo>
                  <a:lnTo>
                    <a:pt x="1702" y="3336"/>
                  </a:lnTo>
                  <a:lnTo>
                    <a:pt x="1705" y="3283"/>
                  </a:lnTo>
                  <a:lnTo>
                    <a:pt x="1707" y="3335"/>
                  </a:lnTo>
                  <a:lnTo>
                    <a:pt x="1706" y="3349"/>
                  </a:lnTo>
                  <a:lnTo>
                    <a:pt x="1705" y="3364"/>
                  </a:lnTo>
                  <a:close/>
                  <a:moveTo>
                    <a:pt x="1094" y="2596"/>
                  </a:moveTo>
                  <a:lnTo>
                    <a:pt x="1088" y="2598"/>
                  </a:lnTo>
                  <a:lnTo>
                    <a:pt x="1083" y="2601"/>
                  </a:lnTo>
                  <a:lnTo>
                    <a:pt x="1079" y="2607"/>
                  </a:lnTo>
                  <a:lnTo>
                    <a:pt x="1076" y="2613"/>
                  </a:lnTo>
                  <a:lnTo>
                    <a:pt x="1075" y="2619"/>
                  </a:lnTo>
                  <a:lnTo>
                    <a:pt x="1074" y="2626"/>
                  </a:lnTo>
                  <a:lnTo>
                    <a:pt x="1073" y="2633"/>
                  </a:lnTo>
                  <a:lnTo>
                    <a:pt x="1073" y="2639"/>
                  </a:lnTo>
                  <a:lnTo>
                    <a:pt x="1072" y="3319"/>
                  </a:lnTo>
                  <a:lnTo>
                    <a:pt x="1072" y="3337"/>
                  </a:lnTo>
                  <a:lnTo>
                    <a:pt x="1075" y="3353"/>
                  </a:lnTo>
                  <a:lnTo>
                    <a:pt x="1077" y="3361"/>
                  </a:lnTo>
                  <a:lnTo>
                    <a:pt x="1079" y="3368"/>
                  </a:lnTo>
                  <a:lnTo>
                    <a:pt x="1082" y="3374"/>
                  </a:lnTo>
                  <a:lnTo>
                    <a:pt x="1086" y="3380"/>
                  </a:lnTo>
                  <a:lnTo>
                    <a:pt x="1090" y="3385"/>
                  </a:lnTo>
                  <a:lnTo>
                    <a:pt x="1095" y="3389"/>
                  </a:lnTo>
                  <a:lnTo>
                    <a:pt x="1101" y="3393"/>
                  </a:lnTo>
                  <a:lnTo>
                    <a:pt x="1108" y="3397"/>
                  </a:lnTo>
                  <a:lnTo>
                    <a:pt x="1115" y="3399"/>
                  </a:lnTo>
                  <a:lnTo>
                    <a:pt x="1123" y="3401"/>
                  </a:lnTo>
                  <a:lnTo>
                    <a:pt x="1132" y="3402"/>
                  </a:lnTo>
                  <a:lnTo>
                    <a:pt x="1142" y="3403"/>
                  </a:lnTo>
                  <a:lnTo>
                    <a:pt x="1606" y="3402"/>
                  </a:lnTo>
                  <a:lnTo>
                    <a:pt x="1615" y="3402"/>
                  </a:lnTo>
                  <a:lnTo>
                    <a:pt x="1622" y="3402"/>
                  </a:lnTo>
                  <a:lnTo>
                    <a:pt x="1629" y="3403"/>
                  </a:lnTo>
                  <a:lnTo>
                    <a:pt x="1635" y="3405"/>
                  </a:lnTo>
                  <a:lnTo>
                    <a:pt x="1640" y="3407"/>
                  </a:lnTo>
                  <a:lnTo>
                    <a:pt x="1645" y="3412"/>
                  </a:lnTo>
                  <a:lnTo>
                    <a:pt x="1649" y="3418"/>
                  </a:lnTo>
                  <a:lnTo>
                    <a:pt x="1653" y="3426"/>
                  </a:lnTo>
                  <a:lnTo>
                    <a:pt x="1657" y="3432"/>
                  </a:lnTo>
                  <a:lnTo>
                    <a:pt x="1660" y="3439"/>
                  </a:lnTo>
                  <a:lnTo>
                    <a:pt x="1664" y="3444"/>
                  </a:lnTo>
                  <a:lnTo>
                    <a:pt x="1671" y="3449"/>
                  </a:lnTo>
                  <a:lnTo>
                    <a:pt x="1679" y="3454"/>
                  </a:lnTo>
                  <a:lnTo>
                    <a:pt x="1687" y="3457"/>
                  </a:lnTo>
                  <a:lnTo>
                    <a:pt x="1696" y="3459"/>
                  </a:lnTo>
                  <a:lnTo>
                    <a:pt x="1705" y="3460"/>
                  </a:lnTo>
                  <a:lnTo>
                    <a:pt x="1713" y="3459"/>
                  </a:lnTo>
                  <a:lnTo>
                    <a:pt x="1722" y="3457"/>
                  </a:lnTo>
                  <a:lnTo>
                    <a:pt x="1731" y="3454"/>
                  </a:lnTo>
                  <a:lnTo>
                    <a:pt x="1739" y="3449"/>
                  </a:lnTo>
                  <a:lnTo>
                    <a:pt x="1745" y="3444"/>
                  </a:lnTo>
                  <a:lnTo>
                    <a:pt x="1749" y="3439"/>
                  </a:lnTo>
                  <a:lnTo>
                    <a:pt x="1753" y="3432"/>
                  </a:lnTo>
                  <a:lnTo>
                    <a:pt x="1756" y="3426"/>
                  </a:lnTo>
                  <a:lnTo>
                    <a:pt x="1760" y="3418"/>
                  </a:lnTo>
                  <a:lnTo>
                    <a:pt x="1764" y="3412"/>
                  </a:lnTo>
                  <a:lnTo>
                    <a:pt x="1769" y="3407"/>
                  </a:lnTo>
                  <a:lnTo>
                    <a:pt x="1775" y="3405"/>
                  </a:lnTo>
                  <a:lnTo>
                    <a:pt x="1780" y="3403"/>
                  </a:lnTo>
                  <a:lnTo>
                    <a:pt x="1788" y="3402"/>
                  </a:lnTo>
                  <a:lnTo>
                    <a:pt x="1795" y="3402"/>
                  </a:lnTo>
                  <a:lnTo>
                    <a:pt x="1803" y="3402"/>
                  </a:lnTo>
                  <a:lnTo>
                    <a:pt x="2267" y="3403"/>
                  </a:lnTo>
                  <a:lnTo>
                    <a:pt x="2277" y="3402"/>
                  </a:lnTo>
                  <a:lnTo>
                    <a:pt x="2286" y="3401"/>
                  </a:lnTo>
                  <a:lnTo>
                    <a:pt x="2295" y="3399"/>
                  </a:lnTo>
                  <a:lnTo>
                    <a:pt x="2302" y="3397"/>
                  </a:lnTo>
                  <a:lnTo>
                    <a:pt x="2309" y="3393"/>
                  </a:lnTo>
                  <a:lnTo>
                    <a:pt x="2314" y="3389"/>
                  </a:lnTo>
                  <a:lnTo>
                    <a:pt x="2319" y="3385"/>
                  </a:lnTo>
                  <a:lnTo>
                    <a:pt x="2323" y="3380"/>
                  </a:lnTo>
                  <a:lnTo>
                    <a:pt x="2327" y="3374"/>
                  </a:lnTo>
                  <a:lnTo>
                    <a:pt x="2330" y="3368"/>
                  </a:lnTo>
                  <a:lnTo>
                    <a:pt x="2332" y="3361"/>
                  </a:lnTo>
                  <a:lnTo>
                    <a:pt x="2334" y="3353"/>
                  </a:lnTo>
                  <a:lnTo>
                    <a:pt x="2337" y="3337"/>
                  </a:lnTo>
                  <a:lnTo>
                    <a:pt x="2338" y="3319"/>
                  </a:lnTo>
                  <a:lnTo>
                    <a:pt x="2336" y="2639"/>
                  </a:lnTo>
                  <a:lnTo>
                    <a:pt x="2336" y="2633"/>
                  </a:lnTo>
                  <a:lnTo>
                    <a:pt x="2336" y="2626"/>
                  </a:lnTo>
                  <a:lnTo>
                    <a:pt x="2334" y="2619"/>
                  </a:lnTo>
                  <a:lnTo>
                    <a:pt x="2333" y="2613"/>
                  </a:lnTo>
                  <a:lnTo>
                    <a:pt x="2330" y="2607"/>
                  </a:lnTo>
                  <a:lnTo>
                    <a:pt x="2326" y="2601"/>
                  </a:lnTo>
                  <a:lnTo>
                    <a:pt x="2321" y="2598"/>
                  </a:lnTo>
                  <a:lnTo>
                    <a:pt x="2315" y="2596"/>
                  </a:lnTo>
                  <a:lnTo>
                    <a:pt x="2319" y="2595"/>
                  </a:lnTo>
                  <a:lnTo>
                    <a:pt x="2323" y="2595"/>
                  </a:lnTo>
                  <a:lnTo>
                    <a:pt x="2326" y="2595"/>
                  </a:lnTo>
                  <a:lnTo>
                    <a:pt x="2329" y="2596"/>
                  </a:lnTo>
                  <a:lnTo>
                    <a:pt x="2332" y="2598"/>
                  </a:lnTo>
                  <a:lnTo>
                    <a:pt x="2334" y="2600"/>
                  </a:lnTo>
                  <a:lnTo>
                    <a:pt x="2337" y="2603"/>
                  </a:lnTo>
                  <a:lnTo>
                    <a:pt x="2338" y="2607"/>
                  </a:lnTo>
                  <a:lnTo>
                    <a:pt x="2341" y="2614"/>
                  </a:lnTo>
                  <a:lnTo>
                    <a:pt x="2343" y="2622"/>
                  </a:lnTo>
                  <a:lnTo>
                    <a:pt x="2344" y="2631"/>
                  </a:lnTo>
                  <a:lnTo>
                    <a:pt x="2344" y="2639"/>
                  </a:lnTo>
                  <a:lnTo>
                    <a:pt x="2344" y="3319"/>
                  </a:lnTo>
                  <a:lnTo>
                    <a:pt x="2344" y="3339"/>
                  </a:lnTo>
                  <a:lnTo>
                    <a:pt x="2341" y="3358"/>
                  </a:lnTo>
                  <a:lnTo>
                    <a:pt x="2339" y="3366"/>
                  </a:lnTo>
                  <a:lnTo>
                    <a:pt x="2336" y="3373"/>
                  </a:lnTo>
                  <a:lnTo>
                    <a:pt x="2333" y="3380"/>
                  </a:lnTo>
                  <a:lnTo>
                    <a:pt x="2329" y="3386"/>
                  </a:lnTo>
                  <a:lnTo>
                    <a:pt x="2325" y="3392"/>
                  </a:lnTo>
                  <a:lnTo>
                    <a:pt x="2319" y="3396"/>
                  </a:lnTo>
                  <a:lnTo>
                    <a:pt x="2313" y="3401"/>
                  </a:lnTo>
                  <a:lnTo>
                    <a:pt x="2306" y="3404"/>
                  </a:lnTo>
                  <a:lnTo>
                    <a:pt x="2298" y="3407"/>
                  </a:lnTo>
                  <a:lnTo>
                    <a:pt x="2288" y="3410"/>
                  </a:lnTo>
                  <a:lnTo>
                    <a:pt x="2278" y="3411"/>
                  </a:lnTo>
                  <a:lnTo>
                    <a:pt x="2267" y="3411"/>
                  </a:lnTo>
                  <a:lnTo>
                    <a:pt x="1804" y="3411"/>
                  </a:lnTo>
                  <a:lnTo>
                    <a:pt x="1792" y="3411"/>
                  </a:lnTo>
                  <a:lnTo>
                    <a:pt x="1779" y="3413"/>
                  </a:lnTo>
                  <a:lnTo>
                    <a:pt x="1774" y="3415"/>
                  </a:lnTo>
                  <a:lnTo>
                    <a:pt x="1770" y="3418"/>
                  </a:lnTo>
                  <a:lnTo>
                    <a:pt x="1766" y="3423"/>
                  </a:lnTo>
                  <a:lnTo>
                    <a:pt x="1763" y="3429"/>
                  </a:lnTo>
                  <a:lnTo>
                    <a:pt x="1759" y="3437"/>
                  </a:lnTo>
                  <a:lnTo>
                    <a:pt x="1754" y="3443"/>
                  </a:lnTo>
                  <a:lnTo>
                    <a:pt x="1749" y="3449"/>
                  </a:lnTo>
                  <a:lnTo>
                    <a:pt x="1743" y="3454"/>
                  </a:lnTo>
                  <a:lnTo>
                    <a:pt x="1734" y="3459"/>
                  </a:lnTo>
                  <a:lnTo>
                    <a:pt x="1724" y="3464"/>
                  </a:lnTo>
                  <a:lnTo>
                    <a:pt x="1714" y="3466"/>
                  </a:lnTo>
                  <a:lnTo>
                    <a:pt x="1705" y="3467"/>
                  </a:lnTo>
                  <a:lnTo>
                    <a:pt x="1695" y="3466"/>
                  </a:lnTo>
                  <a:lnTo>
                    <a:pt x="1685" y="3464"/>
                  </a:lnTo>
                  <a:lnTo>
                    <a:pt x="1676" y="3459"/>
                  </a:lnTo>
                  <a:lnTo>
                    <a:pt x="1666" y="3454"/>
                  </a:lnTo>
                  <a:lnTo>
                    <a:pt x="1660" y="3449"/>
                  </a:lnTo>
                  <a:lnTo>
                    <a:pt x="1655" y="3443"/>
                  </a:lnTo>
                  <a:lnTo>
                    <a:pt x="1650" y="3437"/>
                  </a:lnTo>
                  <a:lnTo>
                    <a:pt x="1647" y="3429"/>
                  </a:lnTo>
                  <a:lnTo>
                    <a:pt x="1643" y="3423"/>
                  </a:lnTo>
                  <a:lnTo>
                    <a:pt x="1639" y="3418"/>
                  </a:lnTo>
                  <a:lnTo>
                    <a:pt x="1635" y="3415"/>
                  </a:lnTo>
                  <a:lnTo>
                    <a:pt x="1630" y="3413"/>
                  </a:lnTo>
                  <a:lnTo>
                    <a:pt x="1619" y="3411"/>
                  </a:lnTo>
                  <a:lnTo>
                    <a:pt x="1605" y="3411"/>
                  </a:lnTo>
                  <a:lnTo>
                    <a:pt x="1142" y="3411"/>
                  </a:lnTo>
                  <a:lnTo>
                    <a:pt x="1131" y="3411"/>
                  </a:lnTo>
                  <a:lnTo>
                    <a:pt x="1121" y="3410"/>
                  </a:lnTo>
                  <a:lnTo>
                    <a:pt x="1112" y="3407"/>
                  </a:lnTo>
                  <a:lnTo>
                    <a:pt x="1104" y="3404"/>
                  </a:lnTo>
                  <a:lnTo>
                    <a:pt x="1096" y="3401"/>
                  </a:lnTo>
                  <a:lnTo>
                    <a:pt x="1090" y="3396"/>
                  </a:lnTo>
                  <a:lnTo>
                    <a:pt x="1084" y="3392"/>
                  </a:lnTo>
                  <a:lnTo>
                    <a:pt x="1080" y="3386"/>
                  </a:lnTo>
                  <a:lnTo>
                    <a:pt x="1076" y="3380"/>
                  </a:lnTo>
                  <a:lnTo>
                    <a:pt x="1073" y="3373"/>
                  </a:lnTo>
                  <a:lnTo>
                    <a:pt x="1070" y="3366"/>
                  </a:lnTo>
                  <a:lnTo>
                    <a:pt x="1068" y="3358"/>
                  </a:lnTo>
                  <a:lnTo>
                    <a:pt x="1066" y="3339"/>
                  </a:lnTo>
                  <a:lnTo>
                    <a:pt x="1065" y="3319"/>
                  </a:lnTo>
                  <a:lnTo>
                    <a:pt x="1065" y="2639"/>
                  </a:lnTo>
                  <a:lnTo>
                    <a:pt x="1065" y="2631"/>
                  </a:lnTo>
                  <a:lnTo>
                    <a:pt x="1066" y="2622"/>
                  </a:lnTo>
                  <a:lnTo>
                    <a:pt x="1068" y="2614"/>
                  </a:lnTo>
                  <a:lnTo>
                    <a:pt x="1071" y="2607"/>
                  </a:lnTo>
                  <a:lnTo>
                    <a:pt x="1072" y="2603"/>
                  </a:lnTo>
                  <a:lnTo>
                    <a:pt x="1075" y="2600"/>
                  </a:lnTo>
                  <a:lnTo>
                    <a:pt x="1077" y="2598"/>
                  </a:lnTo>
                  <a:lnTo>
                    <a:pt x="1080" y="2596"/>
                  </a:lnTo>
                  <a:lnTo>
                    <a:pt x="1083" y="2595"/>
                  </a:lnTo>
                  <a:lnTo>
                    <a:pt x="1086" y="2595"/>
                  </a:lnTo>
                  <a:lnTo>
                    <a:pt x="1090" y="2595"/>
                  </a:lnTo>
                  <a:lnTo>
                    <a:pt x="1094" y="25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640056" name="AutoShape 56"/>
          <p:cNvSpPr>
            <a:spLocks noChangeArrowheads="1"/>
          </p:cNvSpPr>
          <p:nvPr/>
        </p:nvSpPr>
        <p:spPr bwMode="auto">
          <a:xfrm>
            <a:off x="467544" y="4802268"/>
            <a:ext cx="3816350" cy="1330166"/>
          </a:xfrm>
          <a:prstGeom prst="roundRect">
            <a:avLst>
              <a:gd name="adj" fmla="val 5157"/>
            </a:avLst>
          </a:prstGeom>
          <a:gradFill rotWithShape="1">
            <a:gsLst>
              <a:gs pos="0">
                <a:srgbClr val="0F1F2C"/>
              </a:gs>
              <a:gs pos="100000">
                <a:srgbClr val="2D5377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rgbClr val="FFCC66"/>
                </a:solidFill>
              </a:rPr>
              <a:t>Больница</a:t>
            </a:r>
            <a:endParaRPr lang="lt-LT" sz="2000" dirty="0">
              <a:solidFill>
                <a:srgbClr val="FFCC66"/>
              </a:solidFill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FFCC66"/>
                </a:solidFill>
              </a:rPr>
              <a:t>ЛУНЗ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lt-LT" sz="2000" dirty="0" smtClean="0">
                <a:solidFill>
                  <a:srgbClr val="FFCC66"/>
                </a:solidFill>
              </a:rPr>
              <a:t>„</a:t>
            </a:r>
            <a:r>
              <a:rPr lang="ru-RU" sz="2000" dirty="0" smtClean="0">
                <a:solidFill>
                  <a:srgbClr val="FFCC66"/>
                </a:solidFill>
              </a:rPr>
              <a:t>Каунасские Клиники</a:t>
            </a:r>
            <a:r>
              <a:rPr lang="lt-LT" sz="2000" dirty="0" smtClean="0">
                <a:solidFill>
                  <a:srgbClr val="FFCC66"/>
                </a:solidFill>
              </a:rPr>
              <a:t>“</a:t>
            </a:r>
            <a:endParaRPr lang="en-US" sz="2000" dirty="0">
              <a:solidFill>
                <a:srgbClr val="FFCC66"/>
              </a:solidFill>
            </a:endParaRPr>
          </a:p>
        </p:txBody>
      </p:sp>
      <p:pic>
        <p:nvPicPr>
          <p:cNvPr id="149538" name="Picture 34" descr="LSMU_K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3773488"/>
            <a:ext cx="2182813" cy="773112"/>
          </a:xfrm>
          <a:prstGeom prst="rect">
            <a:avLst/>
          </a:prstGeom>
          <a:noFill/>
        </p:spPr>
      </p:pic>
      <p:sp>
        <p:nvSpPr>
          <p:cNvPr id="149539" name="AutoShape 35"/>
          <p:cNvSpPr>
            <a:spLocks noChangeArrowheads="1"/>
          </p:cNvSpPr>
          <p:nvPr/>
        </p:nvSpPr>
        <p:spPr bwMode="auto">
          <a:xfrm>
            <a:off x="4932363" y="3860800"/>
            <a:ext cx="3960812" cy="3240088"/>
          </a:xfrm>
          <a:prstGeom prst="roundRect">
            <a:avLst>
              <a:gd name="adj" fmla="val 6125"/>
            </a:avLst>
          </a:prstGeom>
          <a:gradFill rotWithShape="1">
            <a:gsLst>
              <a:gs pos="0">
                <a:srgbClr val="0F1F2C"/>
              </a:gs>
              <a:gs pos="100000">
                <a:srgbClr val="2D5377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lt-LT"/>
          </a:p>
        </p:txBody>
      </p:sp>
      <p:grpSp>
        <p:nvGrpSpPr>
          <p:cNvPr id="149545" name="Group 41"/>
          <p:cNvGrpSpPr>
            <a:grpSpLocks/>
          </p:cNvGrpSpPr>
          <p:nvPr/>
        </p:nvGrpSpPr>
        <p:grpSpPr bwMode="auto">
          <a:xfrm>
            <a:off x="5403850" y="4221163"/>
            <a:ext cx="3165475" cy="2516187"/>
            <a:chOff x="3404" y="2659"/>
            <a:chExt cx="1994" cy="1585"/>
          </a:xfrm>
        </p:grpSpPr>
        <p:sp>
          <p:nvSpPr>
            <p:cNvPr id="640045" name="Rectangle 45"/>
            <p:cNvSpPr>
              <a:spLocks noChangeArrowheads="1"/>
            </p:cNvSpPr>
            <p:nvPr/>
          </p:nvSpPr>
          <p:spPr bwMode="auto">
            <a:xfrm>
              <a:off x="3404" y="2659"/>
              <a:ext cx="1927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L="176213" indent="-176213">
                <a:buFontTx/>
                <a:buNone/>
              </a:pPr>
              <a:r>
                <a:rPr lang="ru-RU">
                  <a:solidFill>
                    <a:srgbClr val="FFCC66"/>
                  </a:solidFill>
                </a:rPr>
                <a:t>Клиники животных</a:t>
              </a:r>
              <a:r>
                <a:rPr lang="en-GB">
                  <a:solidFill>
                    <a:srgbClr val="FFCC66"/>
                  </a:solidFill>
                </a:rPr>
                <a:t>:</a:t>
              </a:r>
              <a:endParaRPr lang="en-US">
                <a:solidFill>
                  <a:srgbClr val="FFCC66"/>
                </a:solidFill>
              </a:endParaRPr>
            </a:p>
          </p:txBody>
        </p:sp>
        <p:sp>
          <p:nvSpPr>
            <p:cNvPr id="640046" name="Rectangle 46"/>
            <p:cNvSpPr>
              <a:spLocks noChangeArrowheads="1"/>
            </p:cNvSpPr>
            <p:nvPr/>
          </p:nvSpPr>
          <p:spPr bwMode="auto">
            <a:xfrm>
              <a:off x="3451" y="2957"/>
              <a:ext cx="172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marL="176213" indent="-176213"/>
              <a:r>
                <a:rPr lang="ru-RU" sz="2100" b="0"/>
                <a:t>Клиника крупных животных</a:t>
              </a:r>
              <a:endParaRPr lang="en-US" sz="2100" b="0"/>
            </a:p>
          </p:txBody>
        </p:sp>
        <p:sp>
          <p:nvSpPr>
            <p:cNvPr id="640047" name="Rectangle 47"/>
            <p:cNvSpPr>
              <a:spLocks noChangeArrowheads="1"/>
            </p:cNvSpPr>
            <p:nvPr/>
          </p:nvSpPr>
          <p:spPr bwMode="auto">
            <a:xfrm>
              <a:off x="3449" y="3400"/>
              <a:ext cx="1949" cy="8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marL="176213" indent="-176213"/>
              <a:r>
                <a:rPr lang="ru-RU" sz="2100" b="0"/>
                <a:t>Клиника мелких животных</a:t>
              </a:r>
              <a:r>
                <a:rPr lang="en-GB" sz="2100" b="0"/>
                <a:t> </a:t>
              </a:r>
              <a:r>
                <a:rPr lang="ru-RU" b="0"/>
                <a:t>имени</a:t>
              </a:r>
              <a:r>
                <a:rPr lang="en-GB"/>
                <a:t> </a:t>
              </a:r>
              <a:r>
                <a:rPr lang="ru-RU" sz="2100" b="0"/>
                <a:t>доктора</a:t>
              </a:r>
              <a:r>
                <a:rPr lang="lt-LT" sz="2100" b="0"/>
                <a:t> </a:t>
              </a:r>
              <a:r>
                <a:rPr lang="ru-RU" sz="2100" b="0"/>
                <a:t>Л</a:t>
              </a:r>
              <a:r>
                <a:rPr lang="en-GB" sz="2100" b="0"/>
                <a:t>.</a:t>
              </a:r>
              <a:r>
                <a:rPr lang="ru-RU" sz="2100" b="0"/>
                <a:t>Кряучелюнаса</a:t>
              </a:r>
              <a:endParaRPr lang="en-US" sz="2100" b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55" grpId="0" animBg="1"/>
      <p:bldP spid="640054" grpId="0" animBg="1"/>
      <p:bldP spid="640056" grpId="0" animBg="1"/>
      <p:bldP spid="1495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LSMU_19p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2236788"/>
            <a:ext cx="2973388" cy="3592512"/>
          </a:xfrm>
          <a:prstGeom prst="rect">
            <a:avLst/>
          </a:prstGeom>
          <a:noFill/>
        </p:spPr>
      </p:pic>
      <p:pic>
        <p:nvPicPr>
          <p:cNvPr id="153603" name="Picture 3" descr="LSMU_70pr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238375"/>
            <a:ext cx="2973388" cy="3592513"/>
          </a:xfrm>
          <a:prstGeom prst="rect">
            <a:avLst/>
          </a:prstGeom>
          <a:noFill/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619250" y="1773238"/>
            <a:ext cx="5905500" cy="5084762"/>
          </a:xfrm>
          <a:prstGeom prst="rect">
            <a:avLst/>
          </a:prstGeom>
          <a:solidFill>
            <a:srgbClr val="375D7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grpSp>
        <p:nvGrpSpPr>
          <p:cNvPr id="153605" name="Group 5"/>
          <p:cNvGrpSpPr>
            <a:grpSpLocks/>
          </p:cNvGrpSpPr>
          <p:nvPr/>
        </p:nvGrpSpPr>
        <p:grpSpPr bwMode="auto">
          <a:xfrm>
            <a:off x="0" y="0"/>
            <a:ext cx="10044113" cy="6858000"/>
            <a:chOff x="0" y="0"/>
            <a:chExt cx="5874" cy="4320"/>
          </a:xfrm>
        </p:grpSpPr>
        <p:sp>
          <p:nvSpPr>
            <p:cNvPr id="153606" name="Text Box 6"/>
            <p:cNvSpPr txBox="1">
              <a:spLocks noChangeArrowheads="1"/>
            </p:cNvSpPr>
            <p:nvPr/>
          </p:nvSpPr>
          <p:spPr bwMode="auto">
            <a:xfrm>
              <a:off x="225" y="147"/>
              <a:ext cx="2927" cy="2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ru-RU" sz="4000">
                  <a:solidFill>
                    <a:srgbClr val="AEC7DC"/>
                  </a:solidFill>
                </a:rPr>
                <a:t>Добро пожаловать</a:t>
              </a:r>
              <a:r>
                <a:rPr lang="lt-LT">
                  <a:solidFill>
                    <a:srgbClr val="AEC7DC"/>
                  </a:solidFill>
                </a:rPr>
                <a:t/>
              </a:r>
              <a:br>
                <a:rPr lang="lt-LT">
                  <a:solidFill>
                    <a:srgbClr val="AEC7DC"/>
                  </a:solidFill>
                </a:rPr>
              </a:br>
              <a:r>
                <a:rPr lang="ru-RU" sz="3000">
                  <a:solidFill>
                    <a:srgbClr val="AEC7DC"/>
                  </a:solidFill>
                </a:rPr>
                <a:t>в</a:t>
              </a:r>
              <a:r>
                <a:rPr lang="en-GB">
                  <a:solidFill>
                    <a:srgbClr val="AEC7DC"/>
                  </a:solidFill>
                </a:rPr>
                <a:t> </a:t>
              </a:r>
              <a:r>
                <a:rPr lang="ru-RU" sz="3100"/>
                <a:t>Литовский Университет наук  здоровья</a:t>
              </a:r>
              <a:r>
                <a:rPr lang="en-GB">
                  <a:solidFill>
                    <a:srgbClr val="AEC7DC"/>
                  </a:solidFill>
                </a:rPr>
                <a:t>,</a:t>
              </a:r>
              <a:r>
                <a:rPr lang="lt-LT">
                  <a:solidFill>
                    <a:srgbClr val="AEC7DC"/>
                  </a:solidFill>
                </a:rPr>
                <a:t/>
              </a:r>
              <a:br>
                <a:rPr lang="lt-LT">
                  <a:solidFill>
                    <a:srgbClr val="AEC7DC"/>
                  </a:solidFill>
                </a:rPr>
              </a:br>
              <a:r>
                <a:rPr lang="ru-RU" sz="3000" b="0">
                  <a:solidFill>
                    <a:srgbClr val="AEC7DC"/>
                  </a:solidFill>
                </a:rPr>
                <a:t>динамичное научное сообщество, в котором основными ценностями являются свобода мысли и продвижение новых идей</a:t>
              </a:r>
              <a:endParaRPr lang="en-US" sz="3000" b="0">
                <a:solidFill>
                  <a:srgbClr val="AEC7DC"/>
                </a:solidFill>
              </a:endParaRPr>
            </a:p>
          </p:txBody>
        </p:sp>
        <p:pic>
          <p:nvPicPr>
            <p:cNvPr id="153607" name="Picture 7" descr="Rektorius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55E7E"/>
                </a:clrFrom>
                <a:clrTo>
                  <a:srgbClr val="355E7E">
                    <a:alpha val="0"/>
                  </a:srgbClr>
                </a:clrTo>
              </a:clrChange>
            </a:blip>
            <a:srcRect t="5132" b="13313"/>
            <a:stretch>
              <a:fillRect/>
            </a:stretch>
          </p:blipFill>
          <p:spPr bwMode="auto">
            <a:xfrm>
              <a:off x="2704" y="0"/>
              <a:ext cx="3170" cy="3884"/>
            </a:xfrm>
            <a:prstGeom prst="rect">
              <a:avLst/>
            </a:prstGeom>
            <a:noFill/>
          </p:spPr>
        </p:pic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 flipH="1">
              <a:off x="431" y="3385"/>
              <a:ext cx="3583" cy="258"/>
            </a:xfrm>
            <a:prstGeom prst="rect">
              <a:avLst/>
            </a:prstGeom>
            <a:gradFill rotWithShape="1">
              <a:gsLst>
                <a:gs pos="0">
                  <a:srgbClr val="375D7D">
                    <a:gamma/>
                    <a:shade val="65882"/>
                    <a:invGamma/>
                    <a:alpha val="64999"/>
                  </a:srgbClr>
                </a:gs>
                <a:gs pos="100000">
                  <a:srgbClr val="375D7D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t-LT"/>
            </a:p>
          </p:txBody>
        </p:sp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1512" y="3400"/>
              <a:ext cx="2450" cy="2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>
                <a:lnSpc>
                  <a:spcPct val="110000"/>
                </a:lnSpc>
                <a:spcBef>
                  <a:spcPct val="45000"/>
                </a:spcBef>
                <a:buFontTx/>
                <a:buNone/>
              </a:pPr>
              <a:r>
                <a:rPr lang="lt-LT" sz="1700" b="0"/>
                <a:t>Ректор Профессор Ремигиюс Жалюнас</a:t>
              </a:r>
              <a:endParaRPr lang="en-US" sz="1700" b="0"/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0" y="3739"/>
              <a:ext cx="5760" cy="581"/>
            </a:xfrm>
            <a:prstGeom prst="rect">
              <a:avLst/>
            </a:prstGeom>
            <a:solidFill>
              <a:srgbClr val="2B496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t-LT"/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>
              <a:off x="0" y="3738"/>
              <a:ext cx="5760" cy="0"/>
            </a:xfrm>
            <a:prstGeom prst="line">
              <a:avLst/>
            </a:prstGeom>
            <a:noFill/>
            <a:ln w="9525">
              <a:solidFill>
                <a:srgbClr val="AECAD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pic>
          <p:nvPicPr>
            <p:cNvPr id="153612" name="Picture 12" descr="LSMU_HERBA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" y="3829"/>
              <a:ext cx="334" cy="403"/>
            </a:xfrm>
            <a:prstGeom prst="rect">
              <a:avLst/>
            </a:prstGeom>
            <a:noFill/>
          </p:spPr>
        </p:pic>
        <p:sp>
          <p:nvSpPr>
            <p:cNvPr id="153613" name="Rectangle 13"/>
            <p:cNvSpPr>
              <a:spLocks noChangeArrowheads="1"/>
            </p:cNvSpPr>
            <p:nvPr/>
          </p:nvSpPr>
          <p:spPr bwMode="auto">
            <a:xfrm>
              <a:off x="634" y="3879"/>
              <a:ext cx="4384" cy="3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ru-RU" b="0"/>
                <a:t>Литовский Университет наук здоровья</a:t>
              </a:r>
              <a:r>
                <a:rPr lang="ru-RU" b="0">
                  <a:solidFill>
                    <a:srgbClr val="AEC7DC"/>
                  </a:solidFill>
                </a:rPr>
                <a:t>, Каунас, Литва</a:t>
              </a:r>
              <a:endParaRPr lang="en-US" b="0">
                <a:solidFill>
                  <a:srgbClr val="AEC7DC"/>
                </a:solidFill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4000" cy="57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7374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IMG_9856-Klinik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0325" y="1276350"/>
            <a:ext cx="4003675" cy="4695825"/>
          </a:xfrm>
          <a:prstGeom prst="rect">
            <a:avLst/>
          </a:prstGeom>
          <a:noFill/>
          <a:ln w="9525" algn="ctr">
            <a:solidFill>
              <a:srgbClr val="AECBDC"/>
            </a:solidFill>
            <a:miter lim="800000"/>
            <a:headEnd/>
            <a:tailEnd/>
          </a:ln>
          <a:effectLst/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1292225"/>
            <a:ext cx="4859338" cy="4633913"/>
          </a:xfrm>
          <a:prstGeom prst="rect">
            <a:avLst/>
          </a:prstGeom>
          <a:gradFill rotWithShape="1">
            <a:gsLst>
              <a:gs pos="0">
                <a:srgbClr val="375D7D">
                  <a:gamma/>
                  <a:shade val="76078"/>
                  <a:invGamma/>
                </a:srgbClr>
              </a:gs>
              <a:gs pos="100000">
                <a:srgbClr val="375D7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26744" y="2086195"/>
            <a:ext cx="4497388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ru-RU" sz="2000" b="0" dirty="0"/>
              <a:t>23 зданий</a:t>
            </a:r>
          </a:p>
          <a:p>
            <a:r>
              <a:rPr lang="ru-RU" sz="2000" b="0" dirty="0"/>
              <a:t> Количество коек – 2442</a:t>
            </a:r>
          </a:p>
          <a:p>
            <a:r>
              <a:rPr lang="ru-RU" sz="2000" b="0" dirty="0"/>
              <a:t> Количество специализированных клиник – 34</a:t>
            </a:r>
          </a:p>
          <a:p>
            <a:r>
              <a:rPr lang="ru-RU" sz="2000" b="0" dirty="0"/>
              <a:t> 4 филиалы</a:t>
            </a:r>
          </a:p>
          <a:p>
            <a:r>
              <a:rPr lang="ru-RU" sz="2000" b="0" dirty="0"/>
              <a:t> Количество с сотрудников – 7171,</a:t>
            </a:r>
            <a:endParaRPr lang="lt-LT" sz="2000" b="0" dirty="0">
              <a:solidFill>
                <a:srgbClr val="B2B2B2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0" y="1277938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4772025" y="1558925"/>
            <a:ext cx="936625" cy="1109663"/>
            <a:chOff x="521" y="981"/>
            <a:chExt cx="384" cy="463"/>
          </a:xfrm>
        </p:grpSpPr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716" y="985"/>
              <a:ext cx="187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525" y="984"/>
              <a:ext cx="189" cy="227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2" name="Freeform 12"/>
            <p:cNvSpPr>
              <a:spLocks noEditPoints="1"/>
            </p:cNvSpPr>
            <p:nvPr/>
          </p:nvSpPr>
          <p:spPr bwMode="auto">
            <a:xfrm>
              <a:off x="533" y="1009"/>
              <a:ext cx="172" cy="173"/>
            </a:xfrm>
            <a:custGeom>
              <a:avLst/>
              <a:gdLst/>
              <a:ahLst/>
              <a:cxnLst>
                <a:cxn ang="0">
                  <a:pos x="1716" y="1687"/>
                </a:cxn>
                <a:cxn ang="0">
                  <a:pos x="1713" y="1993"/>
                </a:cxn>
                <a:cxn ang="0">
                  <a:pos x="1844" y="2016"/>
                </a:cxn>
                <a:cxn ang="0">
                  <a:pos x="1862" y="1929"/>
                </a:cxn>
                <a:cxn ang="0">
                  <a:pos x="1822" y="1759"/>
                </a:cxn>
                <a:cxn ang="0">
                  <a:pos x="1939" y="1756"/>
                </a:cxn>
                <a:cxn ang="0">
                  <a:pos x="1909" y="1984"/>
                </a:cxn>
                <a:cxn ang="0">
                  <a:pos x="2038" y="1995"/>
                </a:cxn>
                <a:cxn ang="0">
                  <a:pos x="2032" y="1879"/>
                </a:cxn>
                <a:cxn ang="0">
                  <a:pos x="1985" y="1640"/>
                </a:cxn>
                <a:cxn ang="0">
                  <a:pos x="1817" y="1472"/>
                </a:cxn>
                <a:cxn ang="0">
                  <a:pos x="1917" y="1187"/>
                </a:cxn>
                <a:cxn ang="0">
                  <a:pos x="1986" y="1098"/>
                </a:cxn>
                <a:cxn ang="0">
                  <a:pos x="2028" y="719"/>
                </a:cxn>
                <a:cxn ang="0">
                  <a:pos x="1925" y="663"/>
                </a:cxn>
                <a:cxn ang="0">
                  <a:pos x="1807" y="560"/>
                </a:cxn>
                <a:cxn ang="0">
                  <a:pos x="1636" y="458"/>
                </a:cxn>
                <a:cxn ang="0">
                  <a:pos x="1702" y="740"/>
                </a:cxn>
                <a:cxn ang="0">
                  <a:pos x="1653" y="858"/>
                </a:cxn>
                <a:cxn ang="0">
                  <a:pos x="1860" y="958"/>
                </a:cxn>
                <a:cxn ang="0">
                  <a:pos x="1759" y="1086"/>
                </a:cxn>
                <a:cxn ang="0">
                  <a:pos x="1271" y="1024"/>
                </a:cxn>
                <a:cxn ang="0">
                  <a:pos x="1143" y="628"/>
                </a:cxn>
                <a:cxn ang="0">
                  <a:pos x="1335" y="259"/>
                </a:cxn>
                <a:cxn ang="0">
                  <a:pos x="1131" y="233"/>
                </a:cxn>
                <a:cxn ang="0">
                  <a:pos x="1125" y="394"/>
                </a:cxn>
                <a:cxn ang="0">
                  <a:pos x="1142" y="522"/>
                </a:cxn>
                <a:cxn ang="0">
                  <a:pos x="800" y="262"/>
                </a:cxn>
                <a:cxn ang="0">
                  <a:pos x="898" y="295"/>
                </a:cxn>
                <a:cxn ang="0">
                  <a:pos x="943" y="200"/>
                </a:cxn>
                <a:cxn ang="0">
                  <a:pos x="1671" y="3"/>
                </a:cxn>
                <a:cxn ang="0">
                  <a:pos x="868" y="39"/>
                </a:cxn>
                <a:cxn ang="0">
                  <a:pos x="802" y="137"/>
                </a:cxn>
                <a:cxn ang="0">
                  <a:pos x="611" y="191"/>
                </a:cxn>
                <a:cxn ang="0">
                  <a:pos x="577" y="269"/>
                </a:cxn>
                <a:cxn ang="0">
                  <a:pos x="864" y="494"/>
                </a:cxn>
                <a:cxn ang="0">
                  <a:pos x="1083" y="802"/>
                </a:cxn>
                <a:cxn ang="0">
                  <a:pos x="904" y="822"/>
                </a:cxn>
                <a:cxn ang="0">
                  <a:pos x="628" y="433"/>
                </a:cxn>
                <a:cxn ang="0">
                  <a:pos x="318" y="455"/>
                </a:cxn>
                <a:cxn ang="0">
                  <a:pos x="278" y="610"/>
                </a:cxn>
                <a:cxn ang="0">
                  <a:pos x="148" y="849"/>
                </a:cxn>
                <a:cxn ang="0">
                  <a:pos x="226" y="927"/>
                </a:cxn>
                <a:cxn ang="0">
                  <a:pos x="308" y="851"/>
                </a:cxn>
                <a:cxn ang="0">
                  <a:pos x="344" y="922"/>
                </a:cxn>
                <a:cxn ang="0">
                  <a:pos x="477" y="925"/>
                </a:cxn>
                <a:cxn ang="0">
                  <a:pos x="272" y="1169"/>
                </a:cxn>
                <a:cxn ang="0">
                  <a:pos x="51" y="1379"/>
                </a:cxn>
                <a:cxn ang="0">
                  <a:pos x="8" y="1628"/>
                </a:cxn>
                <a:cxn ang="0">
                  <a:pos x="108" y="1505"/>
                </a:cxn>
                <a:cxn ang="0">
                  <a:pos x="157" y="1435"/>
                </a:cxn>
                <a:cxn ang="0">
                  <a:pos x="348" y="1312"/>
                </a:cxn>
                <a:cxn ang="0">
                  <a:pos x="242" y="1455"/>
                </a:cxn>
                <a:cxn ang="0">
                  <a:pos x="115" y="1751"/>
                </a:cxn>
                <a:cxn ang="0">
                  <a:pos x="214" y="1812"/>
                </a:cxn>
                <a:cxn ang="0">
                  <a:pos x="199" y="1666"/>
                </a:cxn>
                <a:cxn ang="0">
                  <a:pos x="284" y="1543"/>
                </a:cxn>
                <a:cxn ang="0">
                  <a:pos x="609" y="1507"/>
                </a:cxn>
                <a:cxn ang="0">
                  <a:pos x="603" y="1770"/>
                </a:cxn>
                <a:cxn ang="0">
                  <a:pos x="1030" y="1753"/>
                </a:cxn>
                <a:cxn ang="0">
                  <a:pos x="966" y="1558"/>
                </a:cxn>
                <a:cxn ang="0">
                  <a:pos x="1359" y="1476"/>
                </a:cxn>
                <a:cxn ang="0">
                  <a:pos x="803" y="1654"/>
                </a:cxn>
              </a:cxnLst>
              <a:rect l="0" t="0" r="r" b="b"/>
              <a:pathLst>
                <a:path w="2071" h="2075">
                  <a:moveTo>
                    <a:pt x="1422" y="1485"/>
                  </a:moveTo>
                  <a:lnTo>
                    <a:pt x="1442" y="1505"/>
                  </a:lnTo>
                  <a:lnTo>
                    <a:pt x="1460" y="1522"/>
                  </a:lnTo>
                  <a:lnTo>
                    <a:pt x="1477" y="1535"/>
                  </a:lnTo>
                  <a:lnTo>
                    <a:pt x="1494" y="1548"/>
                  </a:lnTo>
                  <a:lnTo>
                    <a:pt x="1502" y="1553"/>
                  </a:lnTo>
                  <a:lnTo>
                    <a:pt x="1511" y="1558"/>
                  </a:lnTo>
                  <a:lnTo>
                    <a:pt x="1521" y="1562"/>
                  </a:lnTo>
                  <a:lnTo>
                    <a:pt x="1530" y="1566"/>
                  </a:lnTo>
                  <a:lnTo>
                    <a:pt x="1552" y="1575"/>
                  </a:lnTo>
                  <a:lnTo>
                    <a:pt x="1579" y="1582"/>
                  </a:lnTo>
                  <a:lnTo>
                    <a:pt x="1592" y="1585"/>
                  </a:lnTo>
                  <a:lnTo>
                    <a:pt x="1606" y="1590"/>
                  </a:lnTo>
                  <a:lnTo>
                    <a:pt x="1621" y="1595"/>
                  </a:lnTo>
                  <a:lnTo>
                    <a:pt x="1634" y="1602"/>
                  </a:lnTo>
                  <a:lnTo>
                    <a:pt x="1647" y="1608"/>
                  </a:lnTo>
                  <a:lnTo>
                    <a:pt x="1659" y="1616"/>
                  </a:lnTo>
                  <a:lnTo>
                    <a:pt x="1672" y="1624"/>
                  </a:lnTo>
                  <a:lnTo>
                    <a:pt x="1682" y="1633"/>
                  </a:lnTo>
                  <a:lnTo>
                    <a:pt x="1688" y="1641"/>
                  </a:lnTo>
                  <a:lnTo>
                    <a:pt x="1696" y="1649"/>
                  </a:lnTo>
                  <a:lnTo>
                    <a:pt x="1701" y="1659"/>
                  </a:lnTo>
                  <a:lnTo>
                    <a:pt x="1707" y="1667"/>
                  </a:lnTo>
                  <a:lnTo>
                    <a:pt x="1716" y="1687"/>
                  </a:lnTo>
                  <a:lnTo>
                    <a:pt x="1726" y="1708"/>
                  </a:lnTo>
                  <a:lnTo>
                    <a:pt x="1734" y="1728"/>
                  </a:lnTo>
                  <a:lnTo>
                    <a:pt x="1741" y="1749"/>
                  </a:lnTo>
                  <a:lnTo>
                    <a:pt x="1749" y="1770"/>
                  </a:lnTo>
                  <a:lnTo>
                    <a:pt x="1756" y="1790"/>
                  </a:lnTo>
                  <a:lnTo>
                    <a:pt x="1758" y="1800"/>
                  </a:lnTo>
                  <a:lnTo>
                    <a:pt x="1758" y="1811"/>
                  </a:lnTo>
                  <a:lnTo>
                    <a:pt x="1758" y="1820"/>
                  </a:lnTo>
                  <a:lnTo>
                    <a:pt x="1756" y="1829"/>
                  </a:lnTo>
                  <a:lnTo>
                    <a:pt x="1753" y="1839"/>
                  </a:lnTo>
                  <a:lnTo>
                    <a:pt x="1751" y="1848"/>
                  </a:lnTo>
                  <a:lnTo>
                    <a:pt x="1750" y="1857"/>
                  </a:lnTo>
                  <a:lnTo>
                    <a:pt x="1750" y="1867"/>
                  </a:lnTo>
                  <a:lnTo>
                    <a:pt x="1749" y="1884"/>
                  </a:lnTo>
                  <a:lnTo>
                    <a:pt x="1747" y="1902"/>
                  </a:lnTo>
                  <a:lnTo>
                    <a:pt x="1746" y="1910"/>
                  </a:lnTo>
                  <a:lnTo>
                    <a:pt x="1744" y="1918"/>
                  </a:lnTo>
                  <a:lnTo>
                    <a:pt x="1740" y="1925"/>
                  </a:lnTo>
                  <a:lnTo>
                    <a:pt x="1737" y="1932"/>
                  </a:lnTo>
                  <a:lnTo>
                    <a:pt x="1729" y="1948"/>
                  </a:lnTo>
                  <a:lnTo>
                    <a:pt x="1721" y="1966"/>
                  </a:lnTo>
                  <a:lnTo>
                    <a:pt x="1716" y="1976"/>
                  </a:lnTo>
                  <a:lnTo>
                    <a:pt x="1714" y="1984"/>
                  </a:lnTo>
                  <a:lnTo>
                    <a:pt x="1713" y="1993"/>
                  </a:lnTo>
                  <a:lnTo>
                    <a:pt x="1712" y="2001"/>
                  </a:lnTo>
                  <a:lnTo>
                    <a:pt x="1711" y="2009"/>
                  </a:lnTo>
                  <a:lnTo>
                    <a:pt x="1709" y="2018"/>
                  </a:lnTo>
                  <a:lnTo>
                    <a:pt x="1705" y="2028"/>
                  </a:lnTo>
                  <a:lnTo>
                    <a:pt x="1699" y="2039"/>
                  </a:lnTo>
                  <a:lnTo>
                    <a:pt x="1697" y="2045"/>
                  </a:lnTo>
                  <a:lnTo>
                    <a:pt x="1695" y="2050"/>
                  </a:lnTo>
                  <a:lnTo>
                    <a:pt x="1694" y="2054"/>
                  </a:lnTo>
                  <a:lnTo>
                    <a:pt x="1694" y="2060"/>
                  </a:lnTo>
                  <a:lnTo>
                    <a:pt x="1696" y="2066"/>
                  </a:lnTo>
                  <a:lnTo>
                    <a:pt x="1699" y="2071"/>
                  </a:lnTo>
                  <a:lnTo>
                    <a:pt x="1702" y="2073"/>
                  </a:lnTo>
                  <a:lnTo>
                    <a:pt x="1707" y="2075"/>
                  </a:lnTo>
                  <a:lnTo>
                    <a:pt x="1719" y="2075"/>
                  </a:lnTo>
                  <a:lnTo>
                    <a:pt x="1732" y="2073"/>
                  </a:lnTo>
                  <a:lnTo>
                    <a:pt x="1746" y="2070"/>
                  </a:lnTo>
                  <a:lnTo>
                    <a:pt x="1759" y="2066"/>
                  </a:lnTo>
                  <a:lnTo>
                    <a:pt x="1771" y="2062"/>
                  </a:lnTo>
                  <a:lnTo>
                    <a:pt x="1781" y="2057"/>
                  </a:lnTo>
                  <a:lnTo>
                    <a:pt x="1804" y="2045"/>
                  </a:lnTo>
                  <a:lnTo>
                    <a:pt x="1829" y="2029"/>
                  </a:lnTo>
                  <a:lnTo>
                    <a:pt x="1835" y="2025"/>
                  </a:lnTo>
                  <a:lnTo>
                    <a:pt x="1840" y="2020"/>
                  </a:lnTo>
                  <a:lnTo>
                    <a:pt x="1844" y="2016"/>
                  </a:lnTo>
                  <a:lnTo>
                    <a:pt x="1846" y="2011"/>
                  </a:lnTo>
                  <a:lnTo>
                    <a:pt x="1847" y="2006"/>
                  </a:lnTo>
                  <a:lnTo>
                    <a:pt x="1846" y="2002"/>
                  </a:lnTo>
                  <a:lnTo>
                    <a:pt x="1845" y="1998"/>
                  </a:lnTo>
                  <a:lnTo>
                    <a:pt x="1842" y="1993"/>
                  </a:lnTo>
                  <a:lnTo>
                    <a:pt x="1830" y="1977"/>
                  </a:lnTo>
                  <a:lnTo>
                    <a:pt x="1816" y="1962"/>
                  </a:lnTo>
                  <a:lnTo>
                    <a:pt x="1813" y="1955"/>
                  </a:lnTo>
                  <a:lnTo>
                    <a:pt x="1811" y="1949"/>
                  </a:lnTo>
                  <a:lnTo>
                    <a:pt x="1809" y="1944"/>
                  </a:lnTo>
                  <a:lnTo>
                    <a:pt x="1809" y="1939"/>
                  </a:lnTo>
                  <a:lnTo>
                    <a:pt x="1810" y="1930"/>
                  </a:lnTo>
                  <a:lnTo>
                    <a:pt x="1813" y="1923"/>
                  </a:lnTo>
                  <a:lnTo>
                    <a:pt x="1816" y="1916"/>
                  </a:lnTo>
                  <a:lnTo>
                    <a:pt x="1820" y="1910"/>
                  </a:lnTo>
                  <a:lnTo>
                    <a:pt x="1824" y="1907"/>
                  </a:lnTo>
                  <a:lnTo>
                    <a:pt x="1828" y="1905"/>
                  </a:lnTo>
                  <a:lnTo>
                    <a:pt x="1833" y="1904"/>
                  </a:lnTo>
                  <a:lnTo>
                    <a:pt x="1837" y="1906"/>
                  </a:lnTo>
                  <a:lnTo>
                    <a:pt x="1842" y="1908"/>
                  </a:lnTo>
                  <a:lnTo>
                    <a:pt x="1848" y="1913"/>
                  </a:lnTo>
                  <a:lnTo>
                    <a:pt x="1856" y="1922"/>
                  </a:lnTo>
                  <a:lnTo>
                    <a:pt x="1861" y="1928"/>
                  </a:lnTo>
                  <a:lnTo>
                    <a:pt x="1862" y="1929"/>
                  </a:lnTo>
                  <a:lnTo>
                    <a:pt x="1863" y="1929"/>
                  </a:lnTo>
                  <a:lnTo>
                    <a:pt x="1864" y="1928"/>
                  </a:lnTo>
                  <a:lnTo>
                    <a:pt x="1865" y="1927"/>
                  </a:lnTo>
                  <a:lnTo>
                    <a:pt x="1869" y="1922"/>
                  </a:lnTo>
                  <a:lnTo>
                    <a:pt x="1873" y="1914"/>
                  </a:lnTo>
                  <a:lnTo>
                    <a:pt x="1877" y="1900"/>
                  </a:lnTo>
                  <a:lnTo>
                    <a:pt x="1880" y="1887"/>
                  </a:lnTo>
                  <a:lnTo>
                    <a:pt x="1882" y="1872"/>
                  </a:lnTo>
                  <a:lnTo>
                    <a:pt x="1881" y="1858"/>
                  </a:lnTo>
                  <a:lnTo>
                    <a:pt x="1880" y="1851"/>
                  </a:lnTo>
                  <a:lnTo>
                    <a:pt x="1879" y="1845"/>
                  </a:lnTo>
                  <a:lnTo>
                    <a:pt x="1877" y="1839"/>
                  </a:lnTo>
                  <a:lnTo>
                    <a:pt x="1874" y="1832"/>
                  </a:lnTo>
                  <a:lnTo>
                    <a:pt x="1871" y="1827"/>
                  </a:lnTo>
                  <a:lnTo>
                    <a:pt x="1866" y="1823"/>
                  </a:lnTo>
                  <a:lnTo>
                    <a:pt x="1862" y="1819"/>
                  </a:lnTo>
                  <a:lnTo>
                    <a:pt x="1857" y="1815"/>
                  </a:lnTo>
                  <a:lnTo>
                    <a:pt x="1853" y="1812"/>
                  </a:lnTo>
                  <a:lnTo>
                    <a:pt x="1849" y="1809"/>
                  </a:lnTo>
                  <a:lnTo>
                    <a:pt x="1845" y="1803"/>
                  </a:lnTo>
                  <a:lnTo>
                    <a:pt x="1840" y="1799"/>
                  </a:lnTo>
                  <a:lnTo>
                    <a:pt x="1834" y="1787"/>
                  </a:lnTo>
                  <a:lnTo>
                    <a:pt x="1828" y="1774"/>
                  </a:lnTo>
                  <a:lnTo>
                    <a:pt x="1822" y="1759"/>
                  </a:lnTo>
                  <a:lnTo>
                    <a:pt x="1816" y="1744"/>
                  </a:lnTo>
                  <a:lnTo>
                    <a:pt x="1812" y="1728"/>
                  </a:lnTo>
                  <a:lnTo>
                    <a:pt x="1808" y="1712"/>
                  </a:lnTo>
                  <a:lnTo>
                    <a:pt x="1806" y="1697"/>
                  </a:lnTo>
                  <a:lnTo>
                    <a:pt x="1805" y="1681"/>
                  </a:lnTo>
                  <a:lnTo>
                    <a:pt x="1805" y="1665"/>
                  </a:lnTo>
                  <a:lnTo>
                    <a:pt x="1805" y="1648"/>
                  </a:lnTo>
                  <a:lnTo>
                    <a:pt x="1805" y="1633"/>
                  </a:lnTo>
                  <a:lnTo>
                    <a:pt x="1805" y="1617"/>
                  </a:lnTo>
                  <a:lnTo>
                    <a:pt x="1803" y="1603"/>
                  </a:lnTo>
                  <a:lnTo>
                    <a:pt x="1800" y="1588"/>
                  </a:lnTo>
                  <a:lnTo>
                    <a:pt x="1814" y="1595"/>
                  </a:lnTo>
                  <a:lnTo>
                    <a:pt x="1828" y="1604"/>
                  </a:lnTo>
                  <a:lnTo>
                    <a:pt x="1842" y="1614"/>
                  </a:lnTo>
                  <a:lnTo>
                    <a:pt x="1855" y="1626"/>
                  </a:lnTo>
                  <a:lnTo>
                    <a:pt x="1867" y="1639"/>
                  </a:lnTo>
                  <a:lnTo>
                    <a:pt x="1879" y="1652"/>
                  </a:lnTo>
                  <a:lnTo>
                    <a:pt x="1890" y="1665"/>
                  </a:lnTo>
                  <a:lnTo>
                    <a:pt x="1900" y="1679"/>
                  </a:lnTo>
                  <a:lnTo>
                    <a:pt x="1909" y="1691"/>
                  </a:lnTo>
                  <a:lnTo>
                    <a:pt x="1919" y="1707"/>
                  </a:lnTo>
                  <a:lnTo>
                    <a:pt x="1927" y="1722"/>
                  </a:lnTo>
                  <a:lnTo>
                    <a:pt x="1934" y="1739"/>
                  </a:lnTo>
                  <a:lnTo>
                    <a:pt x="1939" y="1756"/>
                  </a:lnTo>
                  <a:lnTo>
                    <a:pt x="1944" y="1771"/>
                  </a:lnTo>
                  <a:lnTo>
                    <a:pt x="1945" y="1778"/>
                  </a:lnTo>
                  <a:lnTo>
                    <a:pt x="1946" y="1785"/>
                  </a:lnTo>
                  <a:lnTo>
                    <a:pt x="1946" y="1791"/>
                  </a:lnTo>
                  <a:lnTo>
                    <a:pt x="1945" y="1796"/>
                  </a:lnTo>
                  <a:lnTo>
                    <a:pt x="1943" y="1805"/>
                  </a:lnTo>
                  <a:lnTo>
                    <a:pt x="1941" y="1815"/>
                  </a:lnTo>
                  <a:lnTo>
                    <a:pt x="1941" y="1824"/>
                  </a:lnTo>
                  <a:lnTo>
                    <a:pt x="1943" y="1832"/>
                  </a:lnTo>
                  <a:lnTo>
                    <a:pt x="1945" y="1848"/>
                  </a:lnTo>
                  <a:lnTo>
                    <a:pt x="1949" y="1864"/>
                  </a:lnTo>
                  <a:lnTo>
                    <a:pt x="1949" y="1871"/>
                  </a:lnTo>
                  <a:lnTo>
                    <a:pt x="1949" y="1876"/>
                  </a:lnTo>
                  <a:lnTo>
                    <a:pt x="1947" y="1881"/>
                  </a:lnTo>
                  <a:lnTo>
                    <a:pt x="1946" y="1884"/>
                  </a:lnTo>
                  <a:lnTo>
                    <a:pt x="1939" y="1902"/>
                  </a:lnTo>
                  <a:lnTo>
                    <a:pt x="1934" y="1915"/>
                  </a:lnTo>
                  <a:lnTo>
                    <a:pt x="1928" y="1925"/>
                  </a:lnTo>
                  <a:lnTo>
                    <a:pt x="1922" y="1935"/>
                  </a:lnTo>
                  <a:lnTo>
                    <a:pt x="1919" y="1946"/>
                  </a:lnTo>
                  <a:lnTo>
                    <a:pt x="1915" y="1955"/>
                  </a:lnTo>
                  <a:lnTo>
                    <a:pt x="1913" y="1965"/>
                  </a:lnTo>
                  <a:lnTo>
                    <a:pt x="1911" y="1974"/>
                  </a:lnTo>
                  <a:lnTo>
                    <a:pt x="1909" y="1984"/>
                  </a:lnTo>
                  <a:lnTo>
                    <a:pt x="1906" y="1994"/>
                  </a:lnTo>
                  <a:lnTo>
                    <a:pt x="1903" y="2003"/>
                  </a:lnTo>
                  <a:lnTo>
                    <a:pt x="1898" y="2013"/>
                  </a:lnTo>
                  <a:lnTo>
                    <a:pt x="1895" y="2019"/>
                  </a:lnTo>
                  <a:lnTo>
                    <a:pt x="1892" y="2024"/>
                  </a:lnTo>
                  <a:lnTo>
                    <a:pt x="1891" y="2029"/>
                  </a:lnTo>
                  <a:lnTo>
                    <a:pt x="1892" y="2035"/>
                  </a:lnTo>
                  <a:lnTo>
                    <a:pt x="1892" y="2037"/>
                  </a:lnTo>
                  <a:lnTo>
                    <a:pt x="1895" y="2040"/>
                  </a:lnTo>
                  <a:lnTo>
                    <a:pt x="1896" y="2043"/>
                  </a:lnTo>
                  <a:lnTo>
                    <a:pt x="1898" y="2044"/>
                  </a:lnTo>
                  <a:lnTo>
                    <a:pt x="1903" y="2046"/>
                  </a:lnTo>
                  <a:lnTo>
                    <a:pt x="1909" y="2047"/>
                  </a:lnTo>
                  <a:lnTo>
                    <a:pt x="1923" y="2046"/>
                  </a:lnTo>
                  <a:lnTo>
                    <a:pt x="1937" y="2043"/>
                  </a:lnTo>
                  <a:lnTo>
                    <a:pt x="1951" y="2040"/>
                  </a:lnTo>
                  <a:lnTo>
                    <a:pt x="1964" y="2036"/>
                  </a:lnTo>
                  <a:lnTo>
                    <a:pt x="1980" y="2031"/>
                  </a:lnTo>
                  <a:lnTo>
                    <a:pt x="1995" y="2025"/>
                  </a:lnTo>
                  <a:lnTo>
                    <a:pt x="2009" y="2018"/>
                  </a:lnTo>
                  <a:lnTo>
                    <a:pt x="2022" y="2009"/>
                  </a:lnTo>
                  <a:lnTo>
                    <a:pt x="2028" y="2004"/>
                  </a:lnTo>
                  <a:lnTo>
                    <a:pt x="2033" y="1999"/>
                  </a:lnTo>
                  <a:lnTo>
                    <a:pt x="2038" y="1995"/>
                  </a:lnTo>
                  <a:lnTo>
                    <a:pt x="2041" y="1988"/>
                  </a:lnTo>
                  <a:lnTo>
                    <a:pt x="2044" y="1985"/>
                  </a:lnTo>
                  <a:lnTo>
                    <a:pt x="2046" y="1982"/>
                  </a:lnTo>
                  <a:lnTo>
                    <a:pt x="2046" y="1978"/>
                  </a:lnTo>
                  <a:lnTo>
                    <a:pt x="2047" y="1975"/>
                  </a:lnTo>
                  <a:lnTo>
                    <a:pt x="2046" y="1969"/>
                  </a:lnTo>
                  <a:lnTo>
                    <a:pt x="2043" y="1961"/>
                  </a:lnTo>
                  <a:lnTo>
                    <a:pt x="2038" y="1956"/>
                  </a:lnTo>
                  <a:lnTo>
                    <a:pt x="2033" y="1950"/>
                  </a:lnTo>
                  <a:lnTo>
                    <a:pt x="2027" y="1944"/>
                  </a:lnTo>
                  <a:lnTo>
                    <a:pt x="2021" y="1939"/>
                  </a:lnTo>
                  <a:lnTo>
                    <a:pt x="2016" y="1932"/>
                  </a:lnTo>
                  <a:lnTo>
                    <a:pt x="2013" y="1925"/>
                  </a:lnTo>
                  <a:lnTo>
                    <a:pt x="2012" y="1919"/>
                  </a:lnTo>
                  <a:lnTo>
                    <a:pt x="2010" y="1914"/>
                  </a:lnTo>
                  <a:lnTo>
                    <a:pt x="2010" y="1903"/>
                  </a:lnTo>
                  <a:lnTo>
                    <a:pt x="2012" y="1896"/>
                  </a:lnTo>
                  <a:lnTo>
                    <a:pt x="2014" y="1891"/>
                  </a:lnTo>
                  <a:lnTo>
                    <a:pt x="2016" y="1887"/>
                  </a:lnTo>
                  <a:lnTo>
                    <a:pt x="2020" y="1883"/>
                  </a:lnTo>
                  <a:lnTo>
                    <a:pt x="2023" y="1880"/>
                  </a:lnTo>
                  <a:lnTo>
                    <a:pt x="2026" y="1879"/>
                  </a:lnTo>
                  <a:lnTo>
                    <a:pt x="2029" y="1878"/>
                  </a:lnTo>
                  <a:lnTo>
                    <a:pt x="2032" y="1879"/>
                  </a:lnTo>
                  <a:lnTo>
                    <a:pt x="2034" y="1880"/>
                  </a:lnTo>
                  <a:lnTo>
                    <a:pt x="2046" y="1893"/>
                  </a:lnTo>
                  <a:lnTo>
                    <a:pt x="2056" y="1902"/>
                  </a:lnTo>
                  <a:lnTo>
                    <a:pt x="2060" y="1902"/>
                  </a:lnTo>
                  <a:lnTo>
                    <a:pt x="2064" y="1899"/>
                  </a:lnTo>
                  <a:lnTo>
                    <a:pt x="2066" y="1897"/>
                  </a:lnTo>
                  <a:lnTo>
                    <a:pt x="2068" y="1894"/>
                  </a:lnTo>
                  <a:lnTo>
                    <a:pt x="2070" y="1890"/>
                  </a:lnTo>
                  <a:lnTo>
                    <a:pt x="2070" y="1884"/>
                  </a:lnTo>
                  <a:lnTo>
                    <a:pt x="2071" y="1866"/>
                  </a:lnTo>
                  <a:lnTo>
                    <a:pt x="2070" y="1843"/>
                  </a:lnTo>
                  <a:lnTo>
                    <a:pt x="2068" y="1832"/>
                  </a:lnTo>
                  <a:lnTo>
                    <a:pt x="2064" y="1821"/>
                  </a:lnTo>
                  <a:lnTo>
                    <a:pt x="2059" y="1812"/>
                  </a:lnTo>
                  <a:lnTo>
                    <a:pt x="2054" y="1802"/>
                  </a:lnTo>
                  <a:lnTo>
                    <a:pt x="2049" y="1796"/>
                  </a:lnTo>
                  <a:lnTo>
                    <a:pt x="2044" y="1788"/>
                  </a:lnTo>
                  <a:lnTo>
                    <a:pt x="2037" y="1777"/>
                  </a:lnTo>
                  <a:lnTo>
                    <a:pt x="2031" y="1766"/>
                  </a:lnTo>
                  <a:lnTo>
                    <a:pt x="2019" y="1740"/>
                  </a:lnTo>
                  <a:lnTo>
                    <a:pt x="2007" y="1711"/>
                  </a:lnTo>
                  <a:lnTo>
                    <a:pt x="1997" y="1682"/>
                  </a:lnTo>
                  <a:lnTo>
                    <a:pt x="1988" y="1654"/>
                  </a:lnTo>
                  <a:lnTo>
                    <a:pt x="1985" y="1640"/>
                  </a:lnTo>
                  <a:lnTo>
                    <a:pt x="1983" y="1629"/>
                  </a:lnTo>
                  <a:lnTo>
                    <a:pt x="1982" y="1618"/>
                  </a:lnTo>
                  <a:lnTo>
                    <a:pt x="1982" y="1609"/>
                  </a:lnTo>
                  <a:lnTo>
                    <a:pt x="1982" y="1598"/>
                  </a:lnTo>
                  <a:lnTo>
                    <a:pt x="1981" y="1587"/>
                  </a:lnTo>
                  <a:lnTo>
                    <a:pt x="1979" y="1576"/>
                  </a:lnTo>
                  <a:lnTo>
                    <a:pt x="1976" y="1563"/>
                  </a:lnTo>
                  <a:lnTo>
                    <a:pt x="1971" y="1548"/>
                  </a:lnTo>
                  <a:lnTo>
                    <a:pt x="1964" y="1533"/>
                  </a:lnTo>
                  <a:lnTo>
                    <a:pt x="1957" y="1519"/>
                  </a:lnTo>
                  <a:lnTo>
                    <a:pt x="1950" y="1509"/>
                  </a:lnTo>
                  <a:lnTo>
                    <a:pt x="1946" y="1505"/>
                  </a:lnTo>
                  <a:lnTo>
                    <a:pt x="1940" y="1502"/>
                  </a:lnTo>
                  <a:lnTo>
                    <a:pt x="1936" y="1499"/>
                  </a:lnTo>
                  <a:lnTo>
                    <a:pt x="1932" y="1498"/>
                  </a:lnTo>
                  <a:lnTo>
                    <a:pt x="1923" y="1496"/>
                  </a:lnTo>
                  <a:lnTo>
                    <a:pt x="1913" y="1494"/>
                  </a:lnTo>
                  <a:lnTo>
                    <a:pt x="1897" y="1496"/>
                  </a:lnTo>
                  <a:lnTo>
                    <a:pt x="1880" y="1494"/>
                  </a:lnTo>
                  <a:lnTo>
                    <a:pt x="1865" y="1492"/>
                  </a:lnTo>
                  <a:lnTo>
                    <a:pt x="1852" y="1489"/>
                  </a:lnTo>
                  <a:lnTo>
                    <a:pt x="1839" y="1484"/>
                  </a:lnTo>
                  <a:lnTo>
                    <a:pt x="1828" y="1478"/>
                  </a:lnTo>
                  <a:lnTo>
                    <a:pt x="1817" y="1472"/>
                  </a:lnTo>
                  <a:lnTo>
                    <a:pt x="1809" y="1463"/>
                  </a:lnTo>
                  <a:lnTo>
                    <a:pt x="1801" y="1454"/>
                  </a:lnTo>
                  <a:lnTo>
                    <a:pt x="1795" y="1442"/>
                  </a:lnTo>
                  <a:lnTo>
                    <a:pt x="1788" y="1431"/>
                  </a:lnTo>
                  <a:lnTo>
                    <a:pt x="1784" y="1419"/>
                  </a:lnTo>
                  <a:lnTo>
                    <a:pt x="1780" y="1405"/>
                  </a:lnTo>
                  <a:lnTo>
                    <a:pt x="1778" y="1390"/>
                  </a:lnTo>
                  <a:lnTo>
                    <a:pt x="1776" y="1376"/>
                  </a:lnTo>
                  <a:lnTo>
                    <a:pt x="1775" y="1359"/>
                  </a:lnTo>
                  <a:lnTo>
                    <a:pt x="1776" y="1335"/>
                  </a:lnTo>
                  <a:lnTo>
                    <a:pt x="1777" y="1310"/>
                  </a:lnTo>
                  <a:lnTo>
                    <a:pt x="1778" y="1285"/>
                  </a:lnTo>
                  <a:lnTo>
                    <a:pt x="1779" y="1261"/>
                  </a:lnTo>
                  <a:lnTo>
                    <a:pt x="1779" y="1237"/>
                  </a:lnTo>
                  <a:lnTo>
                    <a:pt x="1778" y="1213"/>
                  </a:lnTo>
                  <a:lnTo>
                    <a:pt x="1776" y="1190"/>
                  </a:lnTo>
                  <a:lnTo>
                    <a:pt x="1772" y="1167"/>
                  </a:lnTo>
                  <a:lnTo>
                    <a:pt x="1789" y="1172"/>
                  </a:lnTo>
                  <a:lnTo>
                    <a:pt x="1809" y="1177"/>
                  </a:lnTo>
                  <a:lnTo>
                    <a:pt x="1830" y="1181"/>
                  </a:lnTo>
                  <a:lnTo>
                    <a:pt x="1852" y="1185"/>
                  </a:lnTo>
                  <a:lnTo>
                    <a:pt x="1874" y="1187"/>
                  </a:lnTo>
                  <a:lnTo>
                    <a:pt x="1896" y="1188"/>
                  </a:lnTo>
                  <a:lnTo>
                    <a:pt x="1917" y="1187"/>
                  </a:lnTo>
                  <a:lnTo>
                    <a:pt x="1939" y="1183"/>
                  </a:lnTo>
                  <a:lnTo>
                    <a:pt x="1950" y="1181"/>
                  </a:lnTo>
                  <a:lnTo>
                    <a:pt x="1960" y="1178"/>
                  </a:lnTo>
                  <a:lnTo>
                    <a:pt x="1970" y="1174"/>
                  </a:lnTo>
                  <a:lnTo>
                    <a:pt x="1979" y="1170"/>
                  </a:lnTo>
                  <a:lnTo>
                    <a:pt x="1988" y="1165"/>
                  </a:lnTo>
                  <a:lnTo>
                    <a:pt x="1997" y="1160"/>
                  </a:lnTo>
                  <a:lnTo>
                    <a:pt x="2005" y="1153"/>
                  </a:lnTo>
                  <a:lnTo>
                    <a:pt x="2013" y="1145"/>
                  </a:lnTo>
                  <a:lnTo>
                    <a:pt x="2021" y="1138"/>
                  </a:lnTo>
                  <a:lnTo>
                    <a:pt x="2027" y="1128"/>
                  </a:lnTo>
                  <a:lnTo>
                    <a:pt x="2033" y="1118"/>
                  </a:lnTo>
                  <a:lnTo>
                    <a:pt x="2038" y="1108"/>
                  </a:lnTo>
                  <a:lnTo>
                    <a:pt x="2043" y="1095"/>
                  </a:lnTo>
                  <a:lnTo>
                    <a:pt x="2047" y="1083"/>
                  </a:lnTo>
                  <a:lnTo>
                    <a:pt x="2050" y="1068"/>
                  </a:lnTo>
                  <a:lnTo>
                    <a:pt x="2052" y="1052"/>
                  </a:lnTo>
                  <a:lnTo>
                    <a:pt x="2047" y="1060"/>
                  </a:lnTo>
                  <a:lnTo>
                    <a:pt x="2041" y="1065"/>
                  </a:lnTo>
                  <a:lnTo>
                    <a:pt x="2035" y="1071"/>
                  </a:lnTo>
                  <a:lnTo>
                    <a:pt x="2029" y="1076"/>
                  </a:lnTo>
                  <a:lnTo>
                    <a:pt x="2015" y="1085"/>
                  </a:lnTo>
                  <a:lnTo>
                    <a:pt x="2001" y="1092"/>
                  </a:lnTo>
                  <a:lnTo>
                    <a:pt x="1986" y="1098"/>
                  </a:lnTo>
                  <a:lnTo>
                    <a:pt x="1972" y="1103"/>
                  </a:lnTo>
                  <a:lnTo>
                    <a:pt x="1956" y="1108"/>
                  </a:lnTo>
                  <a:lnTo>
                    <a:pt x="1943" y="1112"/>
                  </a:lnTo>
                  <a:lnTo>
                    <a:pt x="1951" y="1103"/>
                  </a:lnTo>
                  <a:lnTo>
                    <a:pt x="1960" y="1095"/>
                  </a:lnTo>
                  <a:lnTo>
                    <a:pt x="1969" y="1085"/>
                  </a:lnTo>
                  <a:lnTo>
                    <a:pt x="1976" y="1073"/>
                  </a:lnTo>
                  <a:lnTo>
                    <a:pt x="1982" y="1062"/>
                  </a:lnTo>
                  <a:lnTo>
                    <a:pt x="1989" y="1048"/>
                  </a:lnTo>
                  <a:lnTo>
                    <a:pt x="1995" y="1036"/>
                  </a:lnTo>
                  <a:lnTo>
                    <a:pt x="2000" y="1022"/>
                  </a:lnTo>
                  <a:lnTo>
                    <a:pt x="2008" y="994"/>
                  </a:lnTo>
                  <a:lnTo>
                    <a:pt x="2014" y="968"/>
                  </a:lnTo>
                  <a:lnTo>
                    <a:pt x="2019" y="945"/>
                  </a:lnTo>
                  <a:lnTo>
                    <a:pt x="2021" y="927"/>
                  </a:lnTo>
                  <a:lnTo>
                    <a:pt x="2023" y="885"/>
                  </a:lnTo>
                  <a:lnTo>
                    <a:pt x="2025" y="849"/>
                  </a:lnTo>
                  <a:lnTo>
                    <a:pt x="2026" y="831"/>
                  </a:lnTo>
                  <a:lnTo>
                    <a:pt x="2027" y="813"/>
                  </a:lnTo>
                  <a:lnTo>
                    <a:pt x="2027" y="796"/>
                  </a:lnTo>
                  <a:lnTo>
                    <a:pt x="2026" y="777"/>
                  </a:lnTo>
                  <a:lnTo>
                    <a:pt x="2025" y="758"/>
                  </a:lnTo>
                  <a:lnTo>
                    <a:pt x="2026" y="738"/>
                  </a:lnTo>
                  <a:lnTo>
                    <a:pt x="2028" y="719"/>
                  </a:lnTo>
                  <a:lnTo>
                    <a:pt x="2030" y="699"/>
                  </a:lnTo>
                  <a:lnTo>
                    <a:pt x="2034" y="678"/>
                  </a:lnTo>
                  <a:lnTo>
                    <a:pt x="2038" y="656"/>
                  </a:lnTo>
                  <a:lnTo>
                    <a:pt x="2044" y="633"/>
                  </a:lnTo>
                  <a:lnTo>
                    <a:pt x="2049" y="610"/>
                  </a:lnTo>
                  <a:lnTo>
                    <a:pt x="2040" y="612"/>
                  </a:lnTo>
                  <a:lnTo>
                    <a:pt x="2032" y="617"/>
                  </a:lnTo>
                  <a:lnTo>
                    <a:pt x="2025" y="621"/>
                  </a:lnTo>
                  <a:lnTo>
                    <a:pt x="2018" y="626"/>
                  </a:lnTo>
                  <a:lnTo>
                    <a:pt x="2010" y="631"/>
                  </a:lnTo>
                  <a:lnTo>
                    <a:pt x="2003" y="638"/>
                  </a:lnTo>
                  <a:lnTo>
                    <a:pt x="1997" y="646"/>
                  </a:lnTo>
                  <a:lnTo>
                    <a:pt x="1990" y="653"/>
                  </a:lnTo>
                  <a:lnTo>
                    <a:pt x="1985" y="661"/>
                  </a:lnTo>
                  <a:lnTo>
                    <a:pt x="1980" y="671"/>
                  </a:lnTo>
                  <a:lnTo>
                    <a:pt x="1976" y="680"/>
                  </a:lnTo>
                  <a:lnTo>
                    <a:pt x="1972" y="689"/>
                  </a:lnTo>
                  <a:lnTo>
                    <a:pt x="1969" y="700"/>
                  </a:lnTo>
                  <a:lnTo>
                    <a:pt x="1965" y="710"/>
                  </a:lnTo>
                  <a:lnTo>
                    <a:pt x="1963" y="721"/>
                  </a:lnTo>
                  <a:lnTo>
                    <a:pt x="1962" y="731"/>
                  </a:lnTo>
                  <a:lnTo>
                    <a:pt x="1950" y="707"/>
                  </a:lnTo>
                  <a:lnTo>
                    <a:pt x="1937" y="685"/>
                  </a:lnTo>
                  <a:lnTo>
                    <a:pt x="1925" y="663"/>
                  </a:lnTo>
                  <a:lnTo>
                    <a:pt x="1913" y="643"/>
                  </a:lnTo>
                  <a:lnTo>
                    <a:pt x="1904" y="623"/>
                  </a:lnTo>
                  <a:lnTo>
                    <a:pt x="1896" y="601"/>
                  </a:lnTo>
                  <a:lnTo>
                    <a:pt x="1888" y="579"/>
                  </a:lnTo>
                  <a:lnTo>
                    <a:pt x="1882" y="556"/>
                  </a:lnTo>
                  <a:lnTo>
                    <a:pt x="1880" y="545"/>
                  </a:lnTo>
                  <a:lnTo>
                    <a:pt x="1879" y="533"/>
                  </a:lnTo>
                  <a:lnTo>
                    <a:pt x="1878" y="522"/>
                  </a:lnTo>
                  <a:lnTo>
                    <a:pt x="1877" y="510"/>
                  </a:lnTo>
                  <a:lnTo>
                    <a:pt x="1878" y="498"/>
                  </a:lnTo>
                  <a:lnTo>
                    <a:pt x="1878" y="486"/>
                  </a:lnTo>
                  <a:lnTo>
                    <a:pt x="1880" y="473"/>
                  </a:lnTo>
                  <a:lnTo>
                    <a:pt x="1882" y="461"/>
                  </a:lnTo>
                  <a:lnTo>
                    <a:pt x="1870" y="467"/>
                  </a:lnTo>
                  <a:lnTo>
                    <a:pt x="1857" y="473"/>
                  </a:lnTo>
                  <a:lnTo>
                    <a:pt x="1847" y="480"/>
                  </a:lnTo>
                  <a:lnTo>
                    <a:pt x="1837" y="489"/>
                  </a:lnTo>
                  <a:lnTo>
                    <a:pt x="1829" y="498"/>
                  </a:lnTo>
                  <a:lnTo>
                    <a:pt x="1823" y="507"/>
                  </a:lnTo>
                  <a:lnTo>
                    <a:pt x="1817" y="517"/>
                  </a:lnTo>
                  <a:lnTo>
                    <a:pt x="1812" y="527"/>
                  </a:lnTo>
                  <a:lnTo>
                    <a:pt x="1810" y="539"/>
                  </a:lnTo>
                  <a:lnTo>
                    <a:pt x="1808" y="549"/>
                  </a:lnTo>
                  <a:lnTo>
                    <a:pt x="1807" y="560"/>
                  </a:lnTo>
                  <a:lnTo>
                    <a:pt x="1808" y="571"/>
                  </a:lnTo>
                  <a:lnTo>
                    <a:pt x="1810" y="582"/>
                  </a:lnTo>
                  <a:lnTo>
                    <a:pt x="1813" y="593"/>
                  </a:lnTo>
                  <a:lnTo>
                    <a:pt x="1817" y="603"/>
                  </a:lnTo>
                  <a:lnTo>
                    <a:pt x="1823" y="614"/>
                  </a:lnTo>
                  <a:lnTo>
                    <a:pt x="1800" y="602"/>
                  </a:lnTo>
                  <a:lnTo>
                    <a:pt x="1774" y="586"/>
                  </a:lnTo>
                  <a:lnTo>
                    <a:pt x="1760" y="578"/>
                  </a:lnTo>
                  <a:lnTo>
                    <a:pt x="1747" y="568"/>
                  </a:lnTo>
                  <a:lnTo>
                    <a:pt x="1733" y="557"/>
                  </a:lnTo>
                  <a:lnTo>
                    <a:pt x="1721" y="545"/>
                  </a:lnTo>
                  <a:lnTo>
                    <a:pt x="1708" y="532"/>
                  </a:lnTo>
                  <a:lnTo>
                    <a:pt x="1697" y="518"/>
                  </a:lnTo>
                  <a:lnTo>
                    <a:pt x="1686" y="502"/>
                  </a:lnTo>
                  <a:lnTo>
                    <a:pt x="1678" y="485"/>
                  </a:lnTo>
                  <a:lnTo>
                    <a:pt x="1670" y="467"/>
                  </a:lnTo>
                  <a:lnTo>
                    <a:pt x="1664" y="447"/>
                  </a:lnTo>
                  <a:lnTo>
                    <a:pt x="1662" y="437"/>
                  </a:lnTo>
                  <a:lnTo>
                    <a:pt x="1660" y="425"/>
                  </a:lnTo>
                  <a:lnTo>
                    <a:pt x="1659" y="415"/>
                  </a:lnTo>
                  <a:lnTo>
                    <a:pt x="1658" y="402"/>
                  </a:lnTo>
                  <a:lnTo>
                    <a:pt x="1650" y="422"/>
                  </a:lnTo>
                  <a:lnTo>
                    <a:pt x="1641" y="440"/>
                  </a:lnTo>
                  <a:lnTo>
                    <a:pt x="1636" y="458"/>
                  </a:lnTo>
                  <a:lnTo>
                    <a:pt x="1631" y="474"/>
                  </a:lnTo>
                  <a:lnTo>
                    <a:pt x="1628" y="490"/>
                  </a:lnTo>
                  <a:lnTo>
                    <a:pt x="1625" y="505"/>
                  </a:lnTo>
                  <a:lnTo>
                    <a:pt x="1624" y="520"/>
                  </a:lnTo>
                  <a:lnTo>
                    <a:pt x="1623" y="533"/>
                  </a:lnTo>
                  <a:lnTo>
                    <a:pt x="1624" y="546"/>
                  </a:lnTo>
                  <a:lnTo>
                    <a:pt x="1625" y="558"/>
                  </a:lnTo>
                  <a:lnTo>
                    <a:pt x="1628" y="571"/>
                  </a:lnTo>
                  <a:lnTo>
                    <a:pt x="1631" y="582"/>
                  </a:lnTo>
                  <a:lnTo>
                    <a:pt x="1634" y="593"/>
                  </a:lnTo>
                  <a:lnTo>
                    <a:pt x="1638" y="603"/>
                  </a:lnTo>
                  <a:lnTo>
                    <a:pt x="1644" y="612"/>
                  </a:lnTo>
                  <a:lnTo>
                    <a:pt x="1649" y="623"/>
                  </a:lnTo>
                  <a:lnTo>
                    <a:pt x="1661" y="641"/>
                  </a:lnTo>
                  <a:lnTo>
                    <a:pt x="1675" y="656"/>
                  </a:lnTo>
                  <a:lnTo>
                    <a:pt x="1689" y="672"/>
                  </a:lnTo>
                  <a:lnTo>
                    <a:pt x="1705" y="685"/>
                  </a:lnTo>
                  <a:lnTo>
                    <a:pt x="1720" y="699"/>
                  </a:lnTo>
                  <a:lnTo>
                    <a:pt x="1734" y="712"/>
                  </a:lnTo>
                  <a:lnTo>
                    <a:pt x="1747" y="726"/>
                  </a:lnTo>
                  <a:lnTo>
                    <a:pt x="1759" y="738"/>
                  </a:lnTo>
                  <a:lnTo>
                    <a:pt x="1738" y="738"/>
                  </a:lnTo>
                  <a:lnTo>
                    <a:pt x="1720" y="739"/>
                  </a:lnTo>
                  <a:lnTo>
                    <a:pt x="1702" y="740"/>
                  </a:lnTo>
                  <a:lnTo>
                    <a:pt x="1686" y="744"/>
                  </a:lnTo>
                  <a:lnTo>
                    <a:pt x="1672" y="747"/>
                  </a:lnTo>
                  <a:lnTo>
                    <a:pt x="1659" y="752"/>
                  </a:lnTo>
                  <a:lnTo>
                    <a:pt x="1653" y="755"/>
                  </a:lnTo>
                  <a:lnTo>
                    <a:pt x="1648" y="759"/>
                  </a:lnTo>
                  <a:lnTo>
                    <a:pt x="1642" y="762"/>
                  </a:lnTo>
                  <a:lnTo>
                    <a:pt x="1637" y="766"/>
                  </a:lnTo>
                  <a:lnTo>
                    <a:pt x="1633" y="772"/>
                  </a:lnTo>
                  <a:lnTo>
                    <a:pt x="1629" y="777"/>
                  </a:lnTo>
                  <a:lnTo>
                    <a:pt x="1626" y="782"/>
                  </a:lnTo>
                  <a:lnTo>
                    <a:pt x="1622" y="788"/>
                  </a:lnTo>
                  <a:lnTo>
                    <a:pt x="1620" y="795"/>
                  </a:lnTo>
                  <a:lnTo>
                    <a:pt x="1617" y="801"/>
                  </a:lnTo>
                  <a:lnTo>
                    <a:pt x="1615" y="808"/>
                  </a:lnTo>
                  <a:lnTo>
                    <a:pt x="1613" y="816"/>
                  </a:lnTo>
                  <a:lnTo>
                    <a:pt x="1611" y="834"/>
                  </a:lnTo>
                  <a:lnTo>
                    <a:pt x="1611" y="853"/>
                  </a:lnTo>
                  <a:lnTo>
                    <a:pt x="1613" y="875"/>
                  </a:lnTo>
                  <a:lnTo>
                    <a:pt x="1616" y="899"/>
                  </a:lnTo>
                  <a:lnTo>
                    <a:pt x="1624" y="889"/>
                  </a:lnTo>
                  <a:lnTo>
                    <a:pt x="1631" y="880"/>
                  </a:lnTo>
                  <a:lnTo>
                    <a:pt x="1638" y="871"/>
                  </a:lnTo>
                  <a:lnTo>
                    <a:pt x="1646" y="864"/>
                  </a:lnTo>
                  <a:lnTo>
                    <a:pt x="1653" y="858"/>
                  </a:lnTo>
                  <a:lnTo>
                    <a:pt x="1660" y="853"/>
                  </a:lnTo>
                  <a:lnTo>
                    <a:pt x="1667" y="848"/>
                  </a:lnTo>
                  <a:lnTo>
                    <a:pt x="1675" y="843"/>
                  </a:lnTo>
                  <a:lnTo>
                    <a:pt x="1682" y="840"/>
                  </a:lnTo>
                  <a:lnTo>
                    <a:pt x="1688" y="837"/>
                  </a:lnTo>
                  <a:lnTo>
                    <a:pt x="1696" y="835"/>
                  </a:lnTo>
                  <a:lnTo>
                    <a:pt x="1703" y="834"/>
                  </a:lnTo>
                  <a:lnTo>
                    <a:pt x="1710" y="833"/>
                  </a:lnTo>
                  <a:lnTo>
                    <a:pt x="1716" y="833"/>
                  </a:lnTo>
                  <a:lnTo>
                    <a:pt x="1724" y="834"/>
                  </a:lnTo>
                  <a:lnTo>
                    <a:pt x="1730" y="835"/>
                  </a:lnTo>
                  <a:lnTo>
                    <a:pt x="1744" y="839"/>
                  </a:lnTo>
                  <a:lnTo>
                    <a:pt x="1757" y="844"/>
                  </a:lnTo>
                  <a:lnTo>
                    <a:pt x="1771" y="853"/>
                  </a:lnTo>
                  <a:lnTo>
                    <a:pt x="1783" y="862"/>
                  </a:lnTo>
                  <a:lnTo>
                    <a:pt x="1797" y="873"/>
                  </a:lnTo>
                  <a:lnTo>
                    <a:pt x="1809" y="885"/>
                  </a:lnTo>
                  <a:lnTo>
                    <a:pt x="1822" y="899"/>
                  </a:lnTo>
                  <a:lnTo>
                    <a:pt x="1833" y="913"/>
                  </a:lnTo>
                  <a:lnTo>
                    <a:pt x="1840" y="921"/>
                  </a:lnTo>
                  <a:lnTo>
                    <a:pt x="1846" y="931"/>
                  </a:lnTo>
                  <a:lnTo>
                    <a:pt x="1851" y="940"/>
                  </a:lnTo>
                  <a:lnTo>
                    <a:pt x="1856" y="948"/>
                  </a:lnTo>
                  <a:lnTo>
                    <a:pt x="1860" y="958"/>
                  </a:lnTo>
                  <a:lnTo>
                    <a:pt x="1863" y="967"/>
                  </a:lnTo>
                  <a:lnTo>
                    <a:pt x="1865" y="975"/>
                  </a:lnTo>
                  <a:lnTo>
                    <a:pt x="1867" y="984"/>
                  </a:lnTo>
                  <a:lnTo>
                    <a:pt x="1869" y="992"/>
                  </a:lnTo>
                  <a:lnTo>
                    <a:pt x="1870" y="1000"/>
                  </a:lnTo>
                  <a:lnTo>
                    <a:pt x="1870" y="1009"/>
                  </a:lnTo>
                  <a:lnTo>
                    <a:pt x="1869" y="1016"/>
                  </a:lnTo>
                  <a:lnTo>
                    <a:pt x="1867" y="1024"/>
                  </a:lnTo>
                  <a:lnTo>
                    <a:pt x="1865" y="1032"/>
                  </a:lnTo>
                  <a:lnTo>
                    <a:pt x="1862" y="1038"/>
                  </a:lnTo>
                  <a:lnTo>
                    <a:pt x="1859" y="1044"/>
                  </a:lnTo>
                  <a:lnTo>
                    <a:pt x="1855" y="1050"/>
                  </a:lnTo>
                  <a:lnTo>
                    <a:pt x="1851" y="1057"/>
                  </a:lnTo>
                  <a:lnTo>
                    <a:pt x="1846" y="1062"/>
                  </a:lnTo>
                  <a:lnTo>
                    <a:pt x="1839" y="1067"/>
                  </a:lnTo>
                  <a:lnTo>
                    <a:pt x="1833" y="1071"/>
                  </a:lnTo>
                  <a:lnTo>
                    <a:pt x="1826" y="1075"/>
                  </a:lnTo>
                  <a:lnTo>
                    <a:pt x="1819" y="1078"/>
                  </a:lnTo>
                  <a:lnTo>
                    <a:pt x="1810" y="1081"/>
                  </a:lnTo>
                  <a:lnTo>
                    <a:pt x="1801" y="1084"/>
                  </a:lnTo>
                  <a:lnTo>
                    <a:pt x="1791" y="1085"/>
                  </a:lnTo>
                  <a:lnTo>
                    <a:pt x="1782" y="1086"/>
                  </a:lnTo>
                  <a:lnTo>
                    <a:pt x="1771" y="1086"/>
                  </a:lnTo>
                  <a:lnTo>
                    <a:pt x="1759" y="1086"/>
                  </a:lnTo>
                  <a:lnTo>
                    <a:pt x="1748" y="1085"/>
                  </a:lnTo>
                  <a:lnTo>
                    <a:pt x="1735" y="1083"/>
                  </a:lnTo>
                  <a:lnTo>
                    <a:pt x="1723" y="1079"/>
                  </a:lnTo>
                  <a:lnTo>
                    <a:pt x="1699" y="1073"/>
                  </a:lnTo>
                  <a:lnTo>
                    <a:pt x="1675" y="1067"/>
                  </a:lnTo>
                  <a:lnTo>
                    <a:pt x="1651" y="1061"/>
                  </a:lnTo>
                  <a:lnTo>
                    <a:pt x="1627" y="1053"/>
                  </a:lnTo>
                  <a:lnTo>
                    <a:pt x="1604" y="1047"/>
                  </a:lnTo>
                  <a:lnTo>
                    <a:pt x="1580" y="1042"/>
                  </a:lnTo>
                  <a:lnTo>
                    <a:pt x="1557" y="1037"/>
                  </a:lnTo>
                  <a:lnTo>
                    <a:pt x="1533" y="1033"/>
                  </a:lnTo>
                  <a:lnTo>
                    <a:pt x="1512" y="1030"/>
                  </a:lnTo>
                  <a:lnTo>
                    <a:pt x="1491" y="1026"/>
                  </a:lnTo>
                  <a:lnTo>
                    <a:pt x="1471" y="1025"/>
                  </a:lnTo>
                  <a:lnTo>
                    <a:pt x="1450" y="1024"/>
                  </a:lnTo>
                  <a:lnTo>
                    <a:pt x="1428" y="1025"/>
                  </a:lnTo>
                  <a:lnTo>
                    <a:pt x="1407" y="1026"/>
                  </a:lnTo>
                  <a:lnTo>
                    <a:pt x="1385" y="1030"/>
                  </a:lnTo>
                  <a:lnTo>
                    <a:pt x="1362" y="1034"/>
                  </a:lnTo>
                  <a:lnTo>
                    <a:pt x="1340" y="1038"/>
                  </a:lnTo>
                  <a:lnTo>
                    <a:pt x="1316" y="1042"/>
                  </a:lnTo>
                  <a:lnTo>
                    <a:pt x="1291" y="1045"/>
                  </a:lnTo>
                  <a:lnTo>
                    <a:pt x="1264" y="1047"/>
                  </a:lnTo>
                  <a:lnTo>
                    <a:pt x="1271" y="1024"/>
                  </a:lnTo>
                  <a:lnTo>
                    <a:pt x="1277" y="997"/>
                  </a:lnTo>
                  <a:lnTo>
                    <a:pt x="1282" y="967"/>
                  </a:lnTo>
                  <a:lnTo>
                    <a:pt x="1286" y="931"/>
                  </a:lnTo>
                  <a:lnTo>
                    <a:pt x="1292" y="930"/>
                  </a:lnTo>
                  <a:lnTo>
                    <a:pt x="1300" y="928"/>
                  </a:lnTo>
                  <a:lnTo>
                    <a:pt x="1307" y="926"/>
                  </a:lnTo>
                  <a:lnTo>
                    <a:pt x="1314" y="922"/>
                  </a:lnTo>
                  <a:lnTo>
                    <a:pt x="1322" y="918"/>
                  </a:lnTo>
                  <a:lnTo>
                    <a:pt x="1329" y="914"/>
                  </a:lnTo>
                  <a:lnTo>
                    <a:pt x="1334" y="910"/>
                  </a:lnTo>
                  <a:lnTo>
                    <a:pt x="1339" y="906"/>
                  </a:lnTo>
                  <a:lnTo>
                    <a:pt x="1301" y="873"/>
                  </a:lnTo>
                  <a:lnTo>
                    <a:pt x="1267" y="842"/>
                  </a:lnTo>
                  <a:lnTo>
                    <a:pt x="1252" y="827"/>
                  </a:lnTo>
                  <a:lnTo>
                    <a:pt x="1238" y="811"/>
                  </a:lnTo>
                  <a:lnTo>
                    <a:pt x="1225" y="796"/>
                  </a:lnTo>
                  <a:lnTo>
                    <a:pt x="1212" y="779"/>
                  </a:lnTo>
                  <a:lnTo>
                    <a:pt x="1200" y="762"/>
                  </a:lnTo>
                  <a:lnTo>
                    <a:pt x="1189" y="744"/>
                  </a:lnTo>
                  <a:lnTo>
                    <a:pt x="1179" y="724"/>
                  </a:lnTo>
                  <a:lnTo>
                    <a:pt x="1170" y="703"/>
                  </a:lnTo>
                  <a:lnTo>
                    <a:pt x="1160" y="680"/>
                  </a:lnTo>
                  <a:lnTo>
                    <a:pt x="1151" y="655"/>
                  </a:lnTo>
                  <a:lnTo>
                    <a:pt x="1143" y="628"/>
                  </a:lnTo>
                  <a:lnTo>
                    <a:pt x="1135" y="599"/>
                  </a:lnTo>
                  <a:lnTo>
                    <a:pt x="1337" y="529"/>
                  </a:lnTo>
                  <a:lnTo>
                    <a:pt x="1331" y="517"/>
                  </a:lnTo>
                  <a:lnTo>
                    <a:pt x="1324" y="504"/>
                  </a:lnTo>
                  <a:lnTo>
                    <a:pt x="1314" y="490"/>
                  </a:lnTo>
                  <a:lnTo>
                    <a:pt x="1306" y="472"/>
                  </a:lnTo>
                  <a:lnTo>
                    <a:pt x="1324" y="469"/>
                  </a:lnTo>
                  <a:lnTo>
                    <a:pt x="1336" y="465"/>
                  </a:lnTo>
                  <a:lnTo>
                    <a:pt x="1338" y="464"/>
                  </a:lnTo>
                  <a:lnTo>
                    <a:pt x="1340" y="462"/>
                  </a:lnTo>
                  <a:lnTo>
                    <a:pt x="1341" y="459"/>
                  </a:lnTo>
                  <a:lnTo>
                    <a:pt x="1342" y="455"/>
                  </a:lnTo>
                  <a:lnTo>
                    <a:pt x="1343" y="447"/>
                  </a:lnTo>
                  <a:lnTo>
                    <a:pt x="1343" y="436"/>
                  </a:lnTo>
                  <a:lnTo>
                    <a:pt x="1337" y="421"/>
                  </a:lnTo>
                  <a:lnTo>
                    <a:pt x="1334" y="407"/>
                  </a:lnTo>
                  <a:lnTo>
                    <a:pt x="1337" y="378"/>
                  </a:lnTo>
                  <a:lnTo>
                    <a:pt x="1341" y="345"/>
                  </a:lnTo>
                  <a:lnTo>
                    <a:pt x="1342" y="329"/>
                  </a:lnTo>
                  <a:lnTo>
                    <a:pt x="1343" y="313"/>
                  </a:lnTo>
                  <a:lnTo>
                    <a:pt x="1345" y="298"/>
                  </a:lnTo>
                  <a:lnTo>
                    <a:pt x="1343" y="287"/>
                  </a:lnTo>
                  <a:lnTo>
                    <a:pt x="1340" y="273"/>
                  </a:lnTo>
                  <a:lnTo>
                    <a:pt x="1335" y="259"/>
                  </a:lnTo>
                  <a:lnTo>
                    <a:pt x="1329" y="243"/>
                  </a:lnTo>
                  <a:lnTo>
                    <a:pt x="1321" y="228"/>
                  </a:lnTo>
                  <a:lnTo>
                    <a:pt x="1316" y="219"/>
                  </a:lnTo>
                  <a:lnTo>
                    <a:pt x="1311" y="213"/>
                  </a:lnTo>
                  <a:lnTo>
                    <a:pt x="1306" y="207"/>
                  </a:lnTo>
                  <a:lnTo>
                    <a:pt x="1301" y="201"/>
                  </a:lnTo>
                  <a:lnTo>
                    <a:pt x="1295" y="195"/>
                  </a:lnTo>
                  <a:lnTo>
                    <a:pt x="1288" y="192"/>
                  </a:lnTo>
                  <a:lnTo>
                    <a:pt x="1283" y="189"/>
                  </a:lnTo>
                  <a:lnTo>
                    <a:pt x="1276" y="188"/>
                  </a:lnTo>
                  <a:lnTo>
                    <a:pt x="1271" y="187"/>
                  </a:lnTo>
                  <a:lnTo>
                    <a:pt x="1265" y="187"/>
                  </a:lnTo>
                  <a:lnTo>
                    <a:pt x="1258" y="187"/>
                  </a:lnTo>
                  <a:lnTo>
                    <a:pt x="1252" y="188"/>
                  </a:lnTo>
                  <a:lnTo>
                    <a:pt x="1236" y="192"/>
                  </a:lnTo>
                  <a:lnTo>
                    <a:pt x="1221" y="196"/>
                  </a:lnTo>
                  <a:lnTo>
                    <a:pt x="1189" y="207"/>
                  </a:lnTo>
                  <a:lnTo>
                    <a:pt x="1165" y="213"/>
                  </a:lnTo>
                  <a:lnTo>
                    <a:pt x="1155" y="215"/>
                  </a:lnTo>
                  <a:lnTo>
                    <a:pt x="1147" y="218"/>
                  </a:lnTo>
                  <a:lnTo>
                    <a:pt x="1142" y="220"/>
                  </a:lnTo>
                  <a:lnTo>
                    <a:pt x="1138" y="224"/>
                  </a:lnTo>
                  <a:lnTo>
                    <a:pt x="1134" y="228"/>
                  </a:lnTo>
                  <a:lnTo>
                    <a:pt x="1131" y="233"/>
                  </a:lnTo>
                  <a:lnTo>
                    <a:pt x="1128" y="238"/>
                  </a:lnTo>
                  <a:lnTo>
                    <a:pt x="1125" y="244"/>
                  </a:lnTo>
                  <a:lnTo>
                    <a:pt x="1123" y="251"/>
                  </a:lnTo>
                  <a:lnTo>
                    <a:pt x="1122" y="257"/>
                  </a:lnTo>
                  <a:lnTo>
                    <a:pt x="1120" y="264"/>
                  </a:lnTo>
                  <a:lnTo>
                    <a:pt x="1120" y="270"/>
                  </a:lnTo>
                  <a:lnTo>
                    <a:pt x="1120" y="277"/>
                  </a:lnTo>
                  <a:lnTo>
                    <a:pt x="1120" y="282"/>
                  </a:lnTo>
                  <a:lnTo>
                    <a:pt x="1122" y="288"/>
                  </a:lnTo>
                  <a:lnTo>
                    <a:pt x="1124" y="292"/>
                  </a:lnTo>
                  <a:lnTo>
                    <a:pt x="1126" y="296"/>
                  </a:lnTo>
                  <a:lnTo>
                    <a:pt x="1130" y="299"/>
                  </a:lnTo>
                  <a:lnTo>
                    <a:pt x="1132" y="305"/>
                  </a:lnTo>
                  <a:lnTo>
                    <a:pt x="1136" y="311"/>
                  </a:lnTo>
                  <a:lnTo>
                    <a:pt x="1137" y="315"/>
                  </a:lnTo>
                  <a:lnTo>
                    <a:pt x="1138" y="318"/>
                  </a:lnTo>
                  <a:lnTo>
                    <a:pt x="1138" y="323"/>
                  </a:lnTo>
                  <a:lnTo>
                    <a:pt x="1138" y="328"/>
                  </a:lnTo>
                  <a:lnTo>
                    <a:pt x="1134" y="340"/>
                  </a:lnTo>
                  <a:lnTo>
                    <a:pt x="1129" y="356"/>
                  </a:lnTo>
                  <a:lnTo>
                    <a:pt x="1125" y="371"/>
                  </a:lnTo>
                  <a:lnTo>
                    <a:pt x="1122" y="385"/>
                  </a:lnTo>
                  <a:lnTo>
                    <a:pt x="1123" y="390"/>
                  </a:lnTo>
                  <a:lnTo>
                    <a:pt x="1125" y="394"/>
                  </a:lnTo>
                  <a:lnTo>
                    <a:pt x="1127" y="397"/>
                  </a:lnTo>
                  <a:lnTo>
                    <a:pt x="1129" y="398"/>
                  </a:lnTo>
                  <a:lnTo>
                    <a:pt x="1131" y="399"/>
                  </a:lnTo>
                  <a:lnTo>
                    <a:pt x="1134" y="399"/>
                  </a:lnTo>
                  <a:lnTo>
                    <a:pt x="1139" y="399"/>
                  </a:lnTo>
                  <a:lnTo>
                    <a:pt x="1143" y="399"/>
                  </a:lnTo>
                  <a:lnTo>
                    <a:pt x="1147" y="413"/>
                  </a:lnTo>
                  <a:lnTo>
                    <a:pt x="1150" y="424"/>
                  </a:lnTo>
                  <a:lnTo>
                    <a:pt x="1151" y="430"/>
                  </a:lnTo>
                  <a:lnTo>
                    <a:pt x="1152" y="437"/>
                  </a:lnTo>
                  <a:lnTo>
                    <a:pt x="1151" y="442"/>
                  </a:lnTo>
                  <a:lnTo>
                    <a:pt x="1148" y="447"/>
                  </a:lnTo>
                  <a:lnTo>
                    <a:pt x="1145" y="451"/>
                  </a:lnTo>
                  <a:lnTo>
                    <a:pt x="1142" y="453"/>
                  </a:lnTo>
                  <a:lnTo>
                    <a:pt x="1139" y="458"/>
                  </a:lnTo>
                  <a:lnTo>
                    <a:pt x="1137" y="461"/>
                  </a:lnTo>
                  <a:lnTo>
                    <a:pt x="1136" y="464"/>
                  </a:lnTo>
                  <a:lnTo>
                    <a:pt x="1136" y="467"/>
                  </a:lnTo>
                  <a:lnTo>
                    <a:pt x="1136" y="473"/>
                  </a:lnTo>
                  <a:lnTo>
                    <a:pt x="1138" y="481"/>
                  </a:lnTo>
                  <a:lnTo>
                    <a:pt x="1141" y="498"/>
                  </a:lnTo>
                  <a:lnTo>
                    <a:pt x="1143" y="510"/>
                  </a:lnTo>
                  <a:lnTo>
                    <a:pt x="1143" y="516"/>
                  </a:lnTo>
                  <a:lnTo>
                    <a:pt x="1142" y="522"/>
                  </a:lnTo>
                  <a:lnTo>
                    <a:pt x="1140" y="529"/>
                  </a:lnTo>
                  <a:lnTo>
                    <a:pt x="1137" y="539"/>
                  </a:lnTo>
                  <a:lnTo>
                    <a:pt x="1100" y="514"/>
                  </a:lnTo>
                  <a:lnTo>
                    <a:pt x="1064" y="492"/>
                  </a:lnTo>
                  <a:lnTo>
                    <a:pt x="1031" y="471"/>
                  </a:lnTo>
                  <a:lnTo>
                    <a:pt x="999" y="450"/>
                  </a:lnTo>
                  <a:lnTo>
                    <a:pt x="988" y="439"/>
                  </a:lnTo>
                  <a:lnTo>
                    <a:pt x="979" y="426"/>
                  </a:lnTo>
                  <a:lnTo>
                    <a:pt x="971" y="420"/>
                  </a:lnTo>
                  <a:lnTo>
                    <a:pt x="961" y="415"/>
                  </a:lnTo>
                  <a:lnTo>
                    <a:pt x="951" y="410"/>
                  </a:lnTo>
                  <a:lnTo>
                    <a:pt x="942" y="404"/>
                  </a:lnTo>
                  <a:lnTo>
                    <a:pt x="927" y="393"/>
                  </a:lnTo>
                  <a:lnTo>
                    <a:pt x="911" y="381"/>
                  </a:lnTo>
                  <a:lnTo>
                    <a:pt x="894" y="368"/>
                  </a:lnTo>
                  <a:lnTo>
                    <a:pt x="879" y="355"/>
                  </a:lnTo>
                  <a:lnTo>
                    <a:pt x="857" y="338"/>
                  </a:lnTo>
                  <a:lnTo>
                    <a:pt x="836" y="319"/>
                  </a:lnTo>
                  <a:lnTo>
                    <a:pt x="826" y="310"/>
                  </a:lnTo>
                  <a:lnTo>
                    <a:pt x="817" y="299"/>
                  </a:lnTo>
                  <a:lnTo>
                    <a:pt x="810" y="289"/>
                  </a:lnTo>
                  <a:lnTo>
                    <a:pt x="804" y="280"/>
                  </a:lnTo>
                  <a:lnTo>
                    <a:pt x="801" y="270"/>
                  </a:lnTo>
                  <a:lnTo>
                    <a:pt x="800" y="262"/>
                  </a:lnTo>
                  <a:lnTo>
                    <a:pt x="800" y="253"/>
                  </a:lnTo>
                  <a:lnTo>
                    <a:pt x="800" y="243"/>
                  </a:lnTo>
                  <a:lnTo>
                    <a:pt x="802" y="234"/>
                  </a:lnTo>
                  <a:lnTo>
                    <a:pt x="804" y="225"/>
                  </a:lnTo>
                  <a:lnTo>
                    <a:pt x="807" y="215"/>
                  </a:lnTo>
                  <a:lnTo>
                    <a:pt x="809" y="207"/>
                  </a:lnTo>
                  <a:lnTo>
                    <a:pt x="822" y="205"/>
                  </a:lnTo>
                  <a:lnTo>
                    <a:pt x="835" y="203"/>
                  </a:lnTo>
                  <a:lnTo>
                    <a:pt x="847" y="201"/>
                  </a:lnTo>
                  <a:lnTo>
                    <a:pt x="855" y="199"/>
                  </a:lnTo>
                  <a:lnTo>
                    <a:pt x="861" y="198"/>
                  </a:lnTo>
                  <a:lnTo>
                    <a:pt x="867" y="199"/>
                  </a:lnTo>
                  <a:lnTo>
                    <a:pt x="873" y="200"/>
                  </a:lnTo>
                  <a:lnTo>
                    <a:pt x="878" y="202"/>
                  </a:lnTo>
                  <a:lnTo>
                    <a:pt x="882" y="206"/>
                  </a:lnTo>
                  <a:lnTo>
                    <a:pt x="885" y="210"/>
                  </a:lnTo>
                  <a:lnTo>
                    <a:pt x="888" y="214"/>
                  </a:lnTo>
                  <a:lnTo>
                    <a:pt x="891" y="220"/>
                  </a:lnTo>
                  <a:lnTo>
                    <a:pt x="894" y="232"/>
                  </a:lnTo>
                  <a:lnTo>
                    <a:pt x="897" y="246"/>
                  </a:lnTo>
                  <a:lnTo>
                    <a:pt x="898" y="260"/>
                  </a:lnTo>
                  <a:lnTo>
                    <a:pt x="897" y="273"/>
                  </a:lnTo>
                  <a:lnTo>
                    <a:pt x="897" y="286"/>
                  </a:lnTo>
                  <a:lnTo>
                    <a:pt x="898" y="295"/>
                  </a:lnTo>
                  <a:lnTo>
                    <a:pt x="899" y="298"/>
                  </a:lnTo>
                  <a:lnTo>
                    <a:pt x="901" y="300"/>
                  </a:lnTo>
                  <a:lnTo>
                    <a:pt x="904" y="302"/>
                  </a:lnTo>
                  <a:lnTo>
                    <a:pt x="907" y="303"/>
                  </a:lnTo>
                  <a:lnTo>
                    <a:pt x="914" y="305"/>
                  </a:lnTo>
                  <a:lnTo>
                    <a:pt x="924" y="304"/>
                  </a:lnTo>
                  <a:lnTo>
                    <a:pt x="930" y="303"/>
                  </a:lnTo>
                  <a:lnTo>
                    <a:pt x="935" y="302"/>
                  </a:lnTo>
                  <a:lnTo>
                    <a:pt x="940" y="298"/>
                  </a:lnTo>
                  <a:lnTo>
                    <a:pt x="942" y="295"/>
                  </a:lnTo>
                  <a:lnTo>
                    <a:pt x="943" y="291"/>
                  </a:lnTo>
                  <a:lnTo>
                    <a:pt x="943" y="286"/>
                  </a:lnTo>
                  <a:lnTo>
                    <a:pt x="942" y="279"/>
                  </a:lnTo>
                  <a:lnTo>
                    <a:pt x="940" y="271"/>
                  </a:lnTo>
                  <a:lnTo>
                    <a:pt x="937" y="259"/>
                  </a:lnTo>
                  <a:lnTo>
                    <a:pt x="934" y="246"/>
                  </a:lnTo>
                  <a:lnTo>
                    <a:pt x="933" y="234"/>
                  </a:lnTo>
                  <a:lnTo>
                    <a:pt x="933" y="222"/>
                  </a:lnTo>
                  <a:lnTo>
                    <a:pt x="933" y="217"/>
                  </a:lnTo>
                  <a:lnTo>
                    <a:pt x="934" y="212"/>
                  </a:lnTo>
                  <a:lnTo>
                    <a:pt x="936" y="208"/>
                  </a:lnTo>
                  <a:lnTo>
                    <a:pt x="938" y="205"/>
                  </a:lnTo>
                  <a:lnTo>
                    <a:pt x="940" y="202"/>
                  </a:lnTo>
                  <a:lnTo>
                    <a:pt x="943" y="200"/>
                  </a:lnTo>
                  <a:lnTo>
                    <a:pt x="948" y="198"/>
                  </a:lnTo>
                  <a:lnTo>
                    <a:pt x="952" y="198"/>
                  </a:lnTo>
                  <a:lnTo>
                    <a:pt x="1035" y="183"/>
                  </a:lnTo>
                  <a:lnTo>
                    <a:pt x="1125" y="167"/>
                  </a:lnTo>
                  <a:lnTo>
                    <a:pt x="1220" y="152"/>
                  </a:lnTo>
                  <a:lnTo>
                    <a:pt x="1315" y="135"/>
                  </a:lnTo>
                  <a:lnTo>
                    <a:pt x="1412" y="120"/>
                  </a:lnTo>
                  <a:lnTo>
                    <a:pt x="1507" y="104"/>
                  </a:lnTo>
                  <a:lnTo>
                    <a:pt x="1597" y="88"/>
                  </a:lnTo>
                  <a:lnTo>
                    <a:pt x="1680" y="74"/>
                  </a:lnTo>
                  <a:lnTo>
                    <a:pt x="1695" y="71"/>
                  </a:lnTo>
                  <a:lnTo>
                    <a:pt x="1709" y="65"/>
                  </a:lnTo>
                  <a:lnTo>
                    <a:pt x="1723" y="58"/>
                  </a:lnTo>
                  <a:lnTo>
                    <a:pt x="1736" y="51"/>
                  </a:lnTo>
                  <a:lnTo>
                    <a:pt x="1762" y="34"/>
                  </a:lnTo>
                  <a:lnTo>
                    <a:pt x="1786" y="17"/>
                  </a:lnTo>
                  <a:lnTo>
                    <a:pt x="1774" y="12"/>
                  </a:lnTo>
                  <a:lnTo>
                    <a:pt x="1760" y="8"/>
                  </a:lnTo>
                  <a:lnTo>
                    <a:pt x="1746" y="4"/>
                  </a:lnTo>
                  <a:lnTo>
                    <a:pt x="1731" y="2"/>
                  </a:lnTo>
                  <a:lnTo>
                    <a:pt x="1716" y="1"/>
                  </a:lnTo>
                  <a:lnTo>
                    <a:pt x="1702" y="0"/>
                  </a:lnTo>
                  <a:lnTo>
                    <a:pt x="1686" y="1"/>
                  </a:lnTo>
                  <a:lnTo>
                    <a:pt x="1671" y="3"/>
                  </a:lnTo>
                  <a:lnTo>
                    <a:pt x="942" y="127"/>
                  </a:lnTo>
                  <a:lnTo>
                    <a:pt x="938" y="128"/>
                  </a:lnTo>
                  <a:lnTo>
                    <a:pt x="934" y="128"/>
                  </a:lnTo>
                  <a:lnTo>
                    <a:pt x="930" y="127"/>
                  </a:lnTo>
                  <a:lnTo>
                    <a:pt x="928" y="125"/>
                  </a:lnTo>
                  <a:lnTo>
                    <a:pt x="925" y="123"/>
                  </a:lnTo>
                  <a:lnTo>
                    <a:pt x="923" y="120"/>
                  </a:lnTo>
                  <a:lnTo>
                    <a:pt x="921" y="115"/>
                  </a:lnTo>
                  <a:lnTo>
                    <a:pt x="918" y="111"/>
                  </a:lnTo>
                  <a:lnTo>
                    <a:pt x="914" y="92"/>
                  </a:lnTo>
                  <a:lnTo>
                    <a:pt x="910" y="73"/>
                  </a:lnTo>
                  <a:lnTo>
                    <a:pt x="910" y="64"/>
                  </a:lnTo>
                  <a:lnTo>
                    <a:pt x="910" y="55"/>
                  </a:lnTo>
                  <a:lnTo>
                    <a:pt x="909" y="49"/>
                  </a:lnTo>
                  <a:lnTo>
                    <a:pt x="907" y="43"/>
                  </a:lnTo>
                  <a:lnTo>
                    <a:pt x="904" y="38"/>
                  </a:lnTo>
                  <a:lnTo>
                    <a:pt x="900" y="35"/>
                  </a:lnTo>
                  <a:lnTo>
                    <a:pt x="894" y="33"/>
                  </a:lnTo>
                  <a:lnTo>
                    <a:pt x="889" y="31"/>
                  </a:lnTo>
                  <a:lnTo>
                    <a:pt x="885" y="31"/>
                  </a:lnTo>
                  <a:lnTo>
                    <a:pt x="880" y="32"/>
                  </a:lnTo>
                  <a:lnTo>
                    <a:pt x="876" y="33"/>
                  </a:lnTo>
                  <a:lnTo>
                    <a:pt x="873" y="36"/>
                  </a:lnTo>
                  <a:lnTo>
                    <a:pt x="868" y="39"/>
                  </a:lnTo>
                  <a:lnTo>
                    <a:pt x="866" y="45"/>
                  </a:lnTo>
                  <a:lnTo>
                    <a:pt x="864" y="49"/>
                  </a:lnTo>
                  <a:lnTo>
                    <a:pt x="862" y="55"/>
                  </a:lnTo>
                  <a:lnTo>
                    <a:pt x="862" y="61"/>
                  </a:lnTo>
                  <a:lnTo>
                    <a:pt x="863" y="68"/>
                  </a:lnTo>
                  <a:lnTo>
                    <a:pt x="866" y="78"/>
                  </a:lnTo>
                  <a:lnTo>
                    <a:pt x="869" y="89"/>
                  </a:lnTo>
                  <a:lnTo>
                    <a:pt x="874" y="105"/>
                  </a:lnTo>
                  <a:lnTo>
                    <a:pt x="876" y="120"/>
                  </a:lnTo>
                  <a:lnTo>
                    <a:pt x="876" y="126"/>
                  </a:lnTo>
                  <a:lnTo>
                    <a:pt x="876" y="133"/>
                  </a:lnTo>
                  <a:lnTo>
                    <a:pt x="874" y="139"/>
                  </a:lnTo>
                  <a:lnTo>
                    <a:pt x="871" y="144"/>
                  </a:lnTo>
                  <a:lnTo>
                    <a:pt x="867" y="150"/>
                  </a:lnTo>
                  <a:lnTo>
                    <a:pt x="862" y="155"/>
                  </a:lnTo>
                  <a:lnTo>
                    <a:pt x="856" y="158"/>
                  </a:lnTo>
                  <a:lnTo>
                    <a:pt x="848" y="160"/>
                  </a:lnTo>
                  <a:lnTo>
                    <a:pt x="835" y="162"/>
                  </a:lnTo>
                  <a:lnTo>
                    <a:pt x="819" y="165"/>
                  </a:lnTo>
                  <a:lnTo>
                    <a:pt x="817" y="158"/>
                  </a:lnTo>
                  <a:lnTo>
                    <a:pt x="815" y="151"/>
                  </a:lnTo>
                  <a:lnTo>
                    <a:pt x="811" y="146"/>
                  </a:lnTo>
                  <a:lnTo>
                    <a:pt x="807" y="141"/>
                  </a:lnTo>
                  <a:lnTo>
                    <a:pt x="802" y="137"/>
                  </a:lnTo>
                  <a:lnTo>
                    <a:pt x="796" y="135"/>
                  </a:lnTo>
                  <a:lnTo>
                    <a:pt x="789" y="133"/>
                  </a:lnTo>
                  <a:lnTo>
                    <a:pt x="782" y="132"/>
                  </a:lnTo>
                  <a:lnTo>
                    <a:pt x="767" y="132"/>
                  </a:lnTo>
                  <a:lnTo>
                    <a:pt x="753" y="133"/>
                  </a:lnTo>
                  <a:lnTo>
                    <a:pt x="746" y="135"/>
                  </a:lnTo>
                  <a:lnTo>
                    <a:pt x="738" y="137"/>
                  </a:lnTo>
                  <a:lnTo>
                    <a:pt x="731" y="140"/>
                  </a:lnTo>
                  <a:lnTo>
                    <a:pt x="725" y="143"/>
                  </a:lnTo>
                  <a:lnTo>
                    <a:pt x="717" y="148"/>
                  </a:lnTo>
                  <a:lnTo>
                    <a:pt x="712" y="152"/>
                  </a:lnTo>
                  <a:lnTo>
                    <a:pt x="707" y="157"/>
                  </a:lnTo>
                  <a:lnTo>
                    <a:pt x="702" y="162"/>
                  </a:lnTo>
                  <a:lnTo>
                    <a:pt x="699" y="168"/>
                  </a:lnTo>
                  <a:lnTo>
                    <a:pt x="696" y="175"/>
                  </a:lnTo>
                  <a:lnTo>
                    <a:pt x="693" y="182"/>
                  </a:lnTo>
                  <a:lnTo>
                    <a:pt x="692" y="190"/>
                  </a:lnTo>
                  <a:lnTo>
                    <a:pt x="659" y="195"/>
                  </a:lnTo>
                  <a:lnTo>
                    <a:pt x="651" y="196"/>
                  </a:lnTo>
                  <a:lnTo>
                    <a:pt x="642" y="198"/>
                  </a:lnTo>
                  <a:lnTo>
                    <a:pt x="636" y="198"/>
                  </a:lnTo>
                  <a:lnTo>
                    <a:pt x="630" y="196"/>
                  </a:lnTo>
                  <a:lnTo>
                    <a:pt x="619" y="194"/>
                  </a:lnTo>
                  <a:lnTo>
                    <a:pt x="611" y="191"/>
                  </a:lnTo>
                  <a:lnTo>
                    <a:pt x="603" y="187"/>
                  </a:lnTo>
                  <a:lnTo>
                    <a:pt x="593" y="184"/>
                  </a:lnTo>
                  <a:lnTo>
                    <a:pt x="583" y="182"/>
                  </a:lnTo>
                  <a:lnTo>
                    <a:pt x="571" y="182"/>
                  </a:lnTo>
                  <a:lnTo>
                    <a:pt x="565" y="183"/>
                  </a:lnTo>
                  <a:lnTo>
                    <a:pt x="560" y="184"/>
                  </a:lnTo>
                  <a:lnTo>
                    <a:pt x="556" y="187"/>
                  </a:lnTo>
                  <a:lnTo>
                    <a:pt x="551" y="190"/>
                  </a:lnTo>
                  <a:lnTo>
                    <a:pt x="547" y="194"/>
                  </a:lnTo>
                  <a:lnTo>
                    <a:pt x="542" y="199"/>
                  </a:lnTo>
                  <a:lnTo>
                    <a:pt x="539" y="204"/>
                  </a:lnTo>
                  <a:lnTo>
                    <a:pt x="536" y="209"/>
                  </a:lnTo>
                  <a:lnTo>
                    <a:pt x="536" y="224"/>
                  </a:lnTo>
                  <a:lnTo>
                    <a:pt x="537" y="235"/>
                  </a:lnTo>
                  <a:lnTo>
                    <a:pt x="539" y="241"/>
                  </a:lnTo>
                  <a:lnTo>
                    <a:pt x="541" y="246"/>
                  </a:lnTo>
                  <a:lnTo>
                    <a:pt x="544" y="253"/>
                  </a:lnTo>
                  <a:lnTo>
                    <a:pt x="549" y="258"/>
                  </a:lnTo>
                  <a:lnTo>
                    <a:pt x="555" y="263"/>
                  </a:lnTo>
                  <a:lnTo>
                    <a:pt x="562" y="267"/>
                  </a:lnTo>
                  <a:lnTo>
                    <a:pt x="569" y="269"/>
                  </a:lnTo>
                  <a:lnTo>
                    <a:pt x="576" y="269"/>
                  </a:lnTo>
                  <a:lnTo>
                    <a:pt x="576" y="269"/>
                  </a:lnTo>
                  <a:lnTo>
                    <a:pt x="577" y="269"/>
                  </a:lnTo>
                  <a:lnTo>
                    <a:pt x="583" y="269"/>
                  </a:lnTo>
                  <a:lnTo>
                    <a:pt x="588" y="267"/>
                  </a:lnTo>
                  <a:lnTo>
                    <a:pt x="592" y="265"/>
                  </a:lnTo>
                  <a:lnTo>
                    <a:pt x="597" y="262"/>
                  </a:lnTo>
                  <a:lnTo>
                    <a:pt x="606" y="254"/>
                  </a:lnTo>
                  <a:lnTo>
                    <a:pt x="615" y="247"/>
                  </a:lnTo>
                  <a:lnTo>
                    <a:pt x="630" y="244"/>
                  </a:lnTo>
                  <a:lnTo>
                    <a:pt x="650" y="239"/>
                  </a:lnTo>
                  <a:lnTo>
                    <a:pt x="672" y="234"/>
                  </a:lnTo>
                  <a:lnTo>
                    <a:pt x="693" y="230"/>
                  </a:lnTo>
                  <a:lnTo>
                    <a:pt x="697" y="244"/>
                  </a:lnTo>
                  <a:lnTo>
                    <a:pt x="701" y="260"/>
                  </a:lnTo>
                  <a:lnTo>
                    <a:pt x="706" y="277"/>
                  </a:lnTo>
                  <a:lnTo>
                    <a:pt x="713" y="293"/>
                  </a:lnTo>
                  <a:lnTo>
                    <a:pt x="723" y="310"/>
                  </a:lnTo>
                  <a:lnTo>
                    <a:pt x="732" y="326"/>
                  </a:lnTo>
                  <a:lnTo>
                    <a:pt x="743" y="342"/>
                  </a:lnTo>
                  <a:lnTo>
                    <a:pt x="757" y="358"/>
                  </a:lnTo>
                  <a:lnTo>
                    <a:pt x="782" y="389"/>
                  </a:lnTo>
                  <a:lnTo>
                    <a:pt x="808" y="418"/>
                  </a:lnTo>
                  <a:lnTo>
                    <a:pt x="834" y="448"/>
                  </a:lnTo>
                  <a:lnTo>
                    <a:pt x="860" y="477"/>
                  </a:lnTo>
                  <a:lnTo>
                    <a:pt x="862" y="486"/>
                  </a:lnTo>
                  <a:lnTo>
                    <a:pt x="864" y="494"/>
                  </a:lnTo>
                  <a:lnTo>
                    <a:pt x="866" y="501"/>
                  </a:lnTo>
                  <a:lnTo>
                    <a:pt x="868" y="507"/>
                  </a:lnTo>
                  <a:lnTo>
                    <a:pt x="872" y="514"/>
                  </a:lnTo>
                  <a:lnTo>
                    <a:pt x="876" y="518"/>
                  </a:lnTo>
                  <a:lnTo>
                    <a:pt x="879" y="523"/>
                  </a:lnTo>
                  <a:lnTo>
                    <a:pt x="883" y="526"/>
                  </a:lnTo>
                  <a:lnTo>
                    <a:pt x="892" y="532"/>
                  </a:lnTo>
                  <a:lnTo>
                    <a:pt x="903" y="538"/>
                  </a:lnTo>
                  <a:lnTo>
                    <a:pt x="914" y="542"/>
                  </a:lnTo>
                  <a:lnTo>
                    <a:pt x="927" y="546"/>
                  </a:lnTo>
                  <a:lnTo>
                    <a:pt x="962" y="579"/>
                  </a:lnTo>
                  <a:lnTo>
                    <a:pt x="1000" y="617"/>
                  </a:lnTo>
                  <a:lnTo>
                    <a:pt x="1018" y="634"/>
                  </a:lnTo>
                  <a:lnTo>
                    <a:pt x="1036" y="653"/>
                  </a:lnTo>
                  <a:lnTo>
                    <a:pt x="1052" y="672"/>
                  </a:lnTo>
                  <a:lnTo>
                    <a:pt x="1066" y="689"/>
                  </a:lnTo>
                  <a:lnTo>
                    <a:pt x="1067" y="700"/>
                  </a:lnTo>
                  <a:lnTo>
                    <a:pt x="1068" y="711"/>
                  </a:lnTo>
                  <a:lnTo>
                    <a:pt x="1071" y="723"/>
                  </a:lnTo>
                  <a:lnTo>
                    <a:pt x="1073" y="735"/>
                  </a:lnTo>
                  <a:lnTo>
                    <a:pt x="1078" y="759"/>
                  </a:lnTo>
                  <a:lnTo>
                    <a:pt x="1081" y="779"/>
                  </a:lnTo>
                  <a:lnTo>
                    <a:pt x="1083" y="790"/>
                  </a:lnTo>
                  <a:lnTo>
                    <a:pt x="1083" y="802"/>
                  </a:lnTo>
                  <a:lnTo>
                    <a:pt x="1083" y="813"/>
                  </a:lnTo>
                  <a:lnTo>
                    <a:pt x="1083" y="825"/>
                  </a:lnTo>
                  <a:lnTo>
                    <a:pt x="1081" y="837"/>
                  </a:lnTo>
                  <a:lnTo>
                    <a:pt x="1078" y="850"/>
                  </a:lnTo>
                  <a:lnTo>
                    <a:pt x="1074" y="862"/>
                  </a:lnTo>
                  <a:lnTo>
                    <a:pt x="1068" y="875"/>
                  </a:lnTo>
                  <a:lnTo>
                    <a:pt x="1048" y="878"/>
                  </a:lnTo>
                  <a:lnTo>
                    <a:pt x="1029" y="880"/>
                  </a:lnTo>
                  <a:lnTo>
                    <a:pt x="1020" y="880"/>
                  </a:lnTo>
                  <a:lnTo>
                    <a:pt x="1009" y="878"/>
                  </a:lnTo>
                  <a:lnTo>
                    <a:pt x="999" y="875"/>
                  </a:lnTo>
                  <a:lnTo>
                    <a:pt x="987" y="870"/>
                  </a:lnTo>
                  <a:lnTo>
                    <a:pt x="980" y="865"/>
                  </a:lnTo>
                  <a:lnTo>
                    <a:pt x="973" y="860"/>
                  </a:lnTo>
                  <a:lnTo>
                    <a:pt x="965" y="855"/>
                  </a:lnTo>
                  <a:lnTo>
                    <a:pt x="959" y="849"/>
                  </a:lnTo>
                  <a:lnTo>
                    <a:pt x="953" y="843"/>
                  </a:lnTo>
                  <a:lnTo>
                    <a:pt x="947" y="838"/>
                  </a:lnTo>
                  <a:lnTo>
                    <a:pt x="939" y="833"/>
                  </a:lnTo>
                  <a:lnTo>
                    <a:pt x="932" y="828"/>
                  </a:lnTo>
                  <a:lnTo>
                    <a:pt x="924" y="825"/>
                  </a:lnTo>
                  <a:lnTo>
                    <a:pt x="916" y="823"/>
                  </a:lnTo>
                  <a:lnTo>
                    <a:pt x="910" y="822"/>
                  </a:lnTo>
                  <a:lnTo>
                    <a:pt x="904" y="822"/>
                  </a:lnTo>
                  <a:lnTo>
                    <a:pt x="898" y="822"/>
                  </a:lnTo>
                  <a:lnTo>
                    <a:pt x="893" y="823"/>
                  </a:lnTo>
                  <a:lnTo>
                    <a:pt x="889" y="825"/>
                  </a:lnTo>
                  <a:lnTo>
                    <a:pt x="887" y="827"/>
                  </a:lnTo>
                  <a:lnTo>
                    <a:pt x="883" y="799"/>
                  </a:lnTo>
                  <a:lnTo>
                    <a:pt x="877" y="771"/>
                  </a:lnTo>
                  <a:lnTo>
                    <a:pt x="871" y="743"/>
                  </a:lnTo>
                  <a:lnTo>
                    <a:pt x="862" y="715"/>
                  </a:lnTo>
                  <a:lnTo>
                    <a:pt x="854" y="689"/>
                  </a:lnTo>
                  <a:lnTo>
                    <a:pt x="843" y="664"/>
                  </a:lnTo>
                  <a:lnTo>
                    <a:pt x="833" y="641"/>
                  </a:lnTo>
                  <a:lnTo>
                    <a:pt x="822" y="619"/>
                  </a:lnTo>
                  <a:lnTo>
                    <a:pt x="808" y="595"/>
                  </a:lnTo>
                  <a:lnTo>
                    <a:pt x="793" y="573"/>
                  </a:lnTo>
                  <a:lnTo>
                    <a:pt x="780" y="552"/>
                  </a:lnTo>
                  <a:lnTo>
                    <a:pt x="764" y="532"/>
                  </a:lnTo>
                  <a:lnTo>
                    <a:pt x="749" y="515"/>
                  </a:lnTo>
                  <a:lnTo>
                    <a:pt x="733" y="498"/>
                  </a:lnTo>
                  <a:lnTo>
                    <a:pt x="716" y="482"/>
                  </a:lnTo>
                  <a:lnTo>
                    <a:pt x="700" y="469"/>
                  </a:lnTo>
                  <a:lnTo>
                    <a:pt x="682" y="458"/>
                  </a:lnTo>
                  <a:lnTo>
                    <a:pt x="664" y="447"/>
                  </a:lnTo>
                  <a:lnTo>
                    <a:pt x="647" y="439"/>
                  </a:lnTo>
                  <a:lnTo>
                    <a:pt x="628" y="433"/>
                  </a:lnTo>
                  <a:lnTo>
                    <a:pt x="609" y="428"/>
                  </a:lnTo>
                  <a:lnTo>
                    <a:pt x="590" y="426"/>
                  </a:lnTo>
                  <a:lnTo>
                    <a:pt x="581" y="425"/>
                  </a:lnTo>
                  <a:lnTo>
                    <a:pt x="572" y="426"/>
                  </a:lnTo>
                  <a:lnTo>
                    <a:pt x="561" y="426"/>
                  </a:lnTo>
                  <a:lnTo>
                    <a:pt x="552" y="427"/>
                  </a:lnTo>
                  <a:lnTo>
                    <a:pt x="537" y="430"/>
                  </a:lnTo>
                  <a:lnTo>
                    <a:pt x="523" y="435"/>
                  </a:lnTo>
                  <a:lnTo>
                    <a:pt x="508" y="440"/>
                  </a:lnTo>
                  <a:lnTo>
                    <a:pt x="493" y="446"/>
                  </a:lnTo>
                  <a:lnTo>
                    <a:pt x="479" y="454"/>
                  </a:lnTo>
                  <a:lnTo>
                    <a:pt x="464" y="463"/>
                  </a:lnTo>
                  <a:lnTo>
                    <a:pt x="450" y="473"/>
                  </a:lnTo>
                  <a:lnTo>
                    <a:pt x="435" y="486"/>
                  </a:lnTo>
                  <a:lnTo>
                    <a:pt x="430" y="488"/>
                  </a:lnTo>
                  <a:lnTo>
                    <a:pt x="424" y="489"/>
                  </a:lnTo>
                  <a:lnTo>
                    <a:pt x="416" y="489"/>
                  </a:lnTo>
                  <a:lnTo>
                    <a:pt x="411" y="489"/>
                  </a:lnTo>
                  <a:lnTo>
                    <a:pt x="398" y="486"/>
                  </a:lnTo>
                  <a:lnTo>
                    <a:pt x="382" y="480"/>
                  </a:lnTo>
                  <a:lnTo>
                    <a:pt x="365" y="475"/>
                  </a:lnTo>
                  <a:lnTo>
                    <a:pt x="350" y="469"/>
                  </a:lnTo>
                  <a:lnTo>
                    <a:pt x="333" y="462"/>
                  </a:lnTo>
                  <a:lnTo>
                    <a:pt x="318" y="455"/>
                  </a:lnTo>
                  <a:lnTo>
                    <a:pt x="305" y="448"/>
                  </a:lnTo>
                  <a:lnTo>
                    <a:pt x="293" y="442"/>
                  </a:lnTo>
                  <a:lnTo>
                    <a:pt x="300" y="469"/>
                  </a:lnTo>
                  <a:lnTo>
                    <a:pt x="305" y="491"/>
                  </a:lnTo>
                  <a:lnTo>
                    <a:pt x="309" y="500"/>
                  </a:lnTo>
                  <a:lnTo>
                    <a:pt x="314" y="510"/>
                  </a:lnTo>
                  <a:lnTo>
                    <a:pt x="320" y="519"/>
                  </a:lnTo>
                  <a:lnTo>
                    <a:pt x="330" y="528"/>
                  </a:lnTo>
                  <a:lnTo>
                    <a:pt x="304" y="522"/>
                  </a:lnTo>
                  <a:lnTo>
                    <a:pt x="283" y="519"/>
                  </a:lnTo>
                  <a:lnTo>
                    <a:pt x="274" y="518"/>
                  </a:lnTo>
                  <a:lnTo>
                    <a:pt x="264" y="516"/>
                  </a:lnTo>
                  <a:lnTo>
                    <a:pt x="255" y="514"/>
                  </a:lnTo>
                  <a:lnTo>
                    <a:pt x="247" y="510"/>
                  </a:lnTo>
                  <a:lnTo>
                    <a:pt x="250" y="519"/>
                  </a:lnTo>
                  <a:lnTo>
                    <a:pt x="255" y="529"/>
                  </a:lnTo>
                  <a:lnTo>
                    <a:pt x="262" y="539"/>
                  </a:lnTo>
                  <a:lnTo>
                    <a:pt x="269" y="549"/>
                  </a:lnTo>
                  <a:lnTo>
                    <a:pt x="277" y="557"/>
                  </a:lnTo>
                  <a:lnTo>
                    <a:pt x="285" y="566"/>
                  </a:lnTo>
                  <a:lnTo>
                    <a:pt x="293" y="573"/>
                  </a:lnTo>
                  <a:lnTo>
                    <a:pt x="303" y="579"/>
                  </a:lnTo>
                  <a:lnTo>
                    <a:pt x="290" y="596"/>
                  </a:lnTo>
                  <a:lnTo>
                    <a:pt x="278" y="610"/>
                  </a:lnTo>
                  <a:lnTo>
                    <a:pt x="266" y="626"/>
                  </a:lnTo>
                  <a:lnTo>
                    <a:pt x="254" y="642"/>
                  </a:lnTo>
                  <a:lnTo>
                    <a:pt x="252" y="650"/>
                  </a:lnTo>
                  <a:lnTo>
                    <a:pt x="250" y="657"/>
                  </a:lnTo>
                  <a:lnTo>
                    <a:pt x="250" y="664"/>
                  </a:lnTo>
                  <a:lnTo>
                    <a:pt x="249" y="672"/>
                  </a:lnTo>
                  <a:lnTo>
                    <a:pt x="248" y="679"/>
                  </a:lnTo>
                  <a:lnTo>
                    <a:pt x="247" y="686"/>
                  </a:lnTo>
                  <a:lnTo>
                    <a:pt x="244" y="694"/>
                  </a:lnTo>
                  <a:lnTo>
                    <a:pt x="240" y="703"/>
                  </a:lnTo>
                  <a:lnTo>
                    <a:pt x="232" y="717"/>
                  </a:lnTo>
                  <a:lnTo>
                    <a:pt x="223" y="730"/>
                  </a:lnTo>
                  <a:lnTo>
                    <a:pt x="213" y="744"/>
                  </a:lnTo>
                  <a:lnTo>
                    <a:pt x="204" y="756"/>
                  </a:lnTo>
                  <a:lnTo>
                    <a:pt x="183" y="780"/>
                  </a:lnTo>
                  <a:lnTo>
                    <a:pt x="162" y="804"/>
                  </a:lnTo>
                  <a:lnTo>
                    <a:pt x="156" y="809"/>
                  </a:lnTo>
                  <a:lnTo>
                    <a:pt x="151" y="816"/>
                  </a:lnTo>
                  <a:lnTo>
                    <a:pt x="149" y="819"/>
                  </a:lnTo>
                  <a:lnTo>
                    <a:pt x="147" y="824"/>
                  </a:lnTo>
                  <a:lnTo>
                    <a:pt x="145" y="828"/>
                  </a:lnTo>
                  <a:lnTo>
                    <a:pt x="144" y="832"/>
                  </a:lnTo>
                  <a:lnTo>
                    <a:pt x="144" y="840"/>
                  </a:lnTo>
                  <a:lnTo>
                    <a:pt x="148" y="849"/>
                  </a:lnTo>
                  <a:lnTo>
                    <a:pt x="152" y="856"/>
                  </a:lnTo>
                  <a:lnTo>
                    <a:pt x="156" y="863"/>
                  </a:lnTo>
                  <a:lnTo>
                    <a:pt x="161" y="870"/>
                  </a:lnTo>
                  <a:lnTo>
                    <a:pt x="164" y="877"/>
                  </a:lnTo>
                  <a:lnTo>
                    <a:pt x="166" y="883"/>
                  </a:lnTo>
                  <a:lnTo>
                    <a:pt x="167" y="889"/>
                  </a:lnTo>
                  <a:lnTo>
                    <a:pt x="166" y="895"/>
                  </a:lnTo>
                  <a:lnTo>
                    <a:pt x="166" y="902"/>
                  </a:lnTo>
                  <a:lnTo>
                    <a:pt x="167" y="908"/>
                  </a:lnTo>
                  <a:lnTo>
                    <a:pt x="169" y="913"/>
                  </a:lnTo>
                  <a:lnTo>
                    <a:pt x="173" y="917"/>
                  </a:lnTo>
                  <a:lnTo>
                    <a:pt x="176" y="920"/>
                  </a:lnTo>
                  <a:lnTo>
                    <a:pt x="181" y="922"/>
                  </a:lnTo>
                  <a:lnTo>
                    <a:pt x="186" y="922"/>
                  </a:lnTo>
                  <a:lnTo>
                    <a:pt x="191" y="922"/>
                  </a:lnTo>
                  <a:lnTo>
                    <a:pt x="195" y="923"/>
                  </a:lnTo>
                  <a:lnTo>
                    <a:pt x="201" y="925"/>
                  </a:lnTo>
                  <a:lnTo>
                    <a:pt x="205" y="927"/>
                  </a:lnTo>
                  <a:lnTo>
                    <a:pt x="209" y="929"/>
                  </a:lnTo>
                  <a:lnTo>
                    <a:pt x="213" y="930"/>
                  </a:lnTo>
                  <a:lnTo>
                    <a:pt x="217" y="930"/>
                  </a:lnTo>
                  <a:lnTo>
                    <a:pt x="223" y="929"/>
                  </a:lnTo>
                  <a:lnTo>
                    <a:pt x="225" y="928"/>
                  </a:lnTo>
                  <a:lnTo>
                    <a:pt x="226" y="927"/>
                  </a:lnTo>
                  <a:lnTo>
                    <a:pt x="227" y="925"/>
                  </a:lnTo>
                  <a:lnTo>
                    <a:pt x="228" y="922"/>
                  </a:lnTo>
                  <a:lnTo>
                    <a:pt x="228" y="917"/>
                  </a:lnTo>
                  <a:lnTo>
                    <a:pt x="228" y="912"/>
                  </a:lnTo>
                  <a:lnTo>
                    <a:pt x="226" y="899"/>
                  </a:lnTo>
                  <a:lnTo>
                    <a:pt x="226" y="885"/>
                  </a:lnTo>
                  <a:lnTo>
                    <a:pt x="228" y="879"/>
                  </a:lnTo>
                  <a:lnTo>
                    <a:pt x="231" y="871"/>
                  </a:lnTo>
                  <a:lnTo>
                    <a:pt x="234" y="865"/>
                  </a:lnTo>
                  <a:lnTo>
                    <a:pt x="238" y="860"/>
                  </a:lnTo>
                  <a:lnTo>
                    <a:pt x="242" y="855"/>
                  </a:lnTo>
                  <a:lnTo>
                    <a:pt x="248" y="850"/>
                  </a:lnTo>
                  <a:lnTo>
                    <a:pt x="253" y="845"/>
                  </a:lnTo>
                  <a:lnTo>
                    <a:pt x="259" y="842"/>
                  </a:lnTo>
                  <a:lnTo>
                    <a:pt x="264" y="840"/>
                  </a:lnTo>
                  <a:lnTo>
                    <a:pt x="270" y="838"/>
                  </a:lnTo>
                  <a:lnTo>
                    <a:pt x="277" y="837"/>
                  </a:lnTo>
                  <a:lnTo>
                    <a:pt x="282" y="836"/>
                  </a:lnTo>
                  <a:lnTo>
                    <a:pt x="288" y="836"/>
                  </a:lnTo>
                  <a:lnTo>
                    <a:pt x="293" y="838"/>
                  </a:lnTo>
                  <a:lnTo>
                    <a:pt x="299" y="840"/>
                  </a:lnTo>
                  <a:lnTo>
                    <a:pt x="303" y="843"/>
                  </a:lnTo>
                  <a:lnTo>
                    <a:pt x="306" y="847"/>
                  </a:lnTo>
                  <a:lnTo>
                    <a:pt x="308" y="851"/>
                  </a:lnTo>
                  <a:lnTo>
                    <a:pt x="310" y="855"/>
                  </a:lnTo>
                  <a:lnTo>
                    <a:pt x="310" y="860"/>
                  </a:lnTo>
                  <a:lnTo>
                    <a:pt x="309" y="870"/>
                  </a:lnTo>
                  <a:lnTo>
                    <a:pt x="306" y="881"/>
                  </a:lnTo>
                  <a:lnTo>
                    <a:pt x="301" y="891"/>
                  </a:lnTo>
                  <a:lnTo>
                    <a:pt x="295" y="901"/>
                  </a:lnTo>
                  <a:lnTo>
                    <a:pt x="290" y="908"/>
                  </a:lnTo>
                  <a:lnTo>
                    <a:pt x="286" y="913"/>
                  </a:lnTo>
                  <a:lnTo>
                    <a:pt x="281" y="917"/>
                  </a:lnTo>
                  <a:lnTo>
                    <a:pt x="278" y="921"/>
                  </a:lnTo>
                  <a:lnTo>
                    <a:pt x="275" y="925"/>
                  </a:lnTo>
                  <a:lnTo>
                    <a:pt x="274" y="929"/>
                  </a:lnTo>
                  <a:lnTo>
                    <a:pt x="274" y="932"/>
                  </a:lnTo>
                  <a:lnTo>
                    <a:pt x="276" y="936"/>
                  </a:lnTo>
                  <a:lnTo>
                    <a:pt x="280" y="939"/>
                  </a:lnTo>
                  <a:lnTo>
                    <a:pt x="286" y="944"/>
                  </a:lnTo>
                  <a:lnTo>
                    <a:pt x="291" y="945"/>
                  </a:lnTo>
                  <a:lnTo>
                    <a:pt x="297" y="945"/>
                  </a:lnTo>
                  <a:lnTo>
                    <a:pt x="302" y="943"/>
                  </a:lnTo>
                  <a:lnTo>
                    <a:pt x="309" y="940"/>
                  </a:lnTo>
                  <a:lnTo>
                    <a:pt x="324" y="933"/>
                  </a:lnTo>
                  <a:lnTo>
                    <a:pt x="339" y="927"/>
                  </a:lnTo>
                  <a:lnTo>
                    <a:pt x="342" y="925"/>
                  </a:lnTo>
                  <a:lnTo>
                    <a:pt x="344" y="922"/>
                  </a:lnTo>
                  <a:lnTo>
                    <a:pt x="347" y="919"/>
                  </a:lnTo>
                  <a:lnTo>
                    <a:pt x="348" y="915"/>
                  </a:lnTo>
                  <a:lnTo>
                    <a:pt x="349" y="906"/>
                  </a:lnTo>
                  <a:lnTo>
                    <a:pt x="350" y="895"/>
                  </a:lnTo>
                  <a:lnTo>
                    <a:pt x="353" y="875"/>
                  </a:lnTo>
                  <a:lnTo>
                    <a:pt x="358" y="855"/>
                  </a:lnTo>
                  <a:lnTo>
                    <a:pt x="362" y="844"/>
                  </a:lnTo>
                  <a:lnTo>
                    <a:pt x="367" y="836"/>
                  </a:lnTo>
                  <a:lnTo>
                    <a:pt x="373" y="828"/>
                  </a:lnTo>
                  <a:lnTo>
                    <a:pt x="381" y="822"/>
                  </a:lnTo>
                  <a:lnTo>
                    <a:pt x="411" y="802"/>
                  </a:lnTo>
                  <a:lnTo>
                    <a:pt x="436" y="786"/>
                  </a:lnTo>
                  <a:lnTo>
                    <a:pt x="448" y="779"/>
                  </a:lnTo>
                  <a:lnTo>
                    <a:pt x="458" y="772"/>
                  </a:lnTo>
                  <a:lnTo>
                    <a:pt x="467" y="763"/>
                  </a:lnTo>
                  <a:lnTo>
                    <a:pt x="476" y="753"/>
                  </a:lnTo>
                  <a:lnTo>
                    <a:pt x="473" y="765"/>
                  </a:lnTo>
                  <a:lnTo>
                    <a:pt x="471" y="779"/>
                  </a:lnTo>
                  <a:lnTo>
                    <a:pt x="469" y="792"/>
                  </a:lnTo>
                  <a:lnTo>
                    <a:pt x="468" y="807"/>
                  </a:lnTo>
                  <a:lnTo>
                    <a:pt x="468" y="835"/>
                  </a:lnTo>
                  <a:lnTo>
                    <a:pt x="471" y="865"/>
                  </a:lnTo>
                  <a:lnTo>
                    <a:pt x="474" y="895"/>
                  </a:lnTo>
                  <a:lnTo>
                    <a:pt x="477" y="925"/>
                  </a:lnTo>
                  <a:lnTo>
                    <a:pt x="481" y="953"/>
                  </a:lnTo>
                  <a:lnTo>
                    <a:pt x="485" y="980"/>
                  </a:lnTo>
                  <a:lnTo>
                    <a:pt x="487" y="1000"/>
                  </a:lnTo>
                  <a:lnTo>
                    <a:pt x="489" y="1020"/>
                  </a:lnTo>
                  <a:lnTo>
                    <a:pt x="489" y="1038"/>
                  </a:lnTo>
                  <a:lnTo>
                    <a:pt x="488" y="1053"/>
                  </a:lnTo>
                  <a:lnTo>
                    <a:pt x="479" y="1077"/>
                  </a:lnTo>
                  <a:lnTo>
                    <a:pt x="472" y="1097"/>
                  </a:lnTo>
                  <a:lnTo>
                    <a:pt x="466" y="1115"/>
                  </a:lnTo>
                  <a:lnTo>
                    <a:pt x="463" y="1131"/>
                  </a:lnTo>
                  <a:lnTo>
                    <a:pt x="462" y="1147"/>
                  </a:lnTo>
                  <a:lnTo>
                    <a:pt x="463" y="1164"/>
                  </a:lnTo>
                  <a:lnTo>
                    <a:pt x="464" y="1181"/>
                  </a:lnTo>
                  <a:lnTo>
                    <a:pt x="467" y="1202"/>
                  </a:lnTo>
                  <a:lnTo>
                    <a:pt x="438" y="1200"/>
                  </a:lnTo>
                  <a:lnTo>
                    <a:pt x="391" y="1194"/>
                  </a:lnTo>
                  <a:lnTo>
                    <a:pt x="366" y="1190"/>
                  </a:lnTo>
                  <a:lnTo>
                    <a:pt x="344" y="1186"/>
                  </a:lnTo>
                  <a:lnTo>
                    <a:pt x="326" y="1181"/>
                  </a:lnTo>
                  <a:lnTo>
                    <a:pt x="312" y="1178"/>
                  </a:lnTo>
                  <a:lnTo>
                    <a:pt x="303" y="1175"/>
                  </a:lnTo>
                  <a:lnTo>
                    <a:pt x="292" y="1172"/>
                  </a:lnTo>
                  <a:lnTo>
                    <a:pt x="282" y="1170"/>
                  </a:lnTo>
                  <a:lnTo>
                    <a:pt x="272" y="1169"/>
                  </a:lnTo>
                  <a:lnTo>
                    <a:pt x="261" y="1169"/>
                  </a:lnTo>
                  <a:lnTo>
                    <a:pt x="252" y="1170"/>
                  </a:lnTo>
                  <a:lnTo>
                    <a:pt x="241" y="1173"/>
                  </a:lnTo>
                  <a:lnTo>
                    <a:pt x="232" y="1178"/>
                  </a:lnTo>
                  <a:lnTo>
                    <a:pt x="225" y="1183"/>
                  </a:lnTo>
                  <a:lnTo>
                    <a:pt x="218" y="1189"/>
                  </a:lnTo>
                  <a:lnTo>
                    <a:pt x="213" y="1194"/>
                  </a:lnTo>
                  <a:lnTo>
                    <a:pt x="208" y="1199"/>
                  </a:lnTo>
                  <a:lnTo>
                    <a:pt x="199" y="1212"/>
                  </a:lnTo>
                  <a:lnTo>
                    <a:pt x="191" y="1224"/>
                  </a:lnTo>
                  <a:lnTo>
                    <a:pt x="183" y="1239"/>
                  </a:lnTo>
                  <a:lnTo>
                    <a:pt x="174" y="1253"/>
                  </a:lnTo>
                  <a:lnTo>
                    <a:pt x="164" y="1267"/>
                  </a:lnTo>
                  <a:lnTo>
                    <a:pt x="154" y="1280"/>
                  </a:lnTo>
                  <a:lnTo>
                    <a:pt x="142" y="1294"/>
                  </a:lnTo>
                  <a:lnTo>
                    <a:pt x="132" y="1307"/>
                  </a:lnTo>
                  <a:lnTo>
                    <a:pt x="120" y="1319"/>
                  </a:lnTo>
                  <a:lnTo>
                    <a:pt x="108" y="1331"/>
                  </a:lnTo>
                  <a:lnTo>
                    <a:pt x="99" y="1338"/>
                  </a:lnTo>
                  <a:lnTo>
                    <a:pt x="88" y="1347"/>
                  </a:lnTo>
                  <a:lnTo>
                    <a:pt x="77" y="1355"/>
                  </a:lnTo>
                  <a:lnTo>
                    <a:pt x="66" y="1362"/>
                  </a:lnTo>
                  <a:lnTo>
                    <a:pt x="58" y="1371"/>
                  </a:lnTo>
                  <a:lnTo>
                    <a:pt x="51" y="1379"/>
                  </a:lnTo>
                  <a:lnTo>
                    <a:pt x="45" y="1387"/>
                  </a:lnTo>
                  <a:lnTo>
                    <a:pt x="42" y="1396"/>
                  </a:lnTo>
                  <a:lnTo>
                    <a:pt x="39" y="1416"/>
                  </a:lnTo>
                  <a:lnTo>
                    <a:pt x="36" y="1445"/>
                  </a:lnTo>
                  <a:lnTo>
                    <a:pt x="31" y="1456"/>
                  </a:lnTo>
                  <a:lnTo>
                    <a:pt x="26" y="1467"/>
                  </a:lnTo>
                  <a:lnTo>
                    <a:pt x="18" y="1479"/>
                  </a:lnTo>
                  <a:lnTo>
                    <a:pt x="12" y="1490"/>
                  </a:lnTo>
                  <a:lnTo>
                    <a:pt x="6" y="1501"/>
                  </a:lnTo>
                  <a:lnTo>
                    <a:pt x="2" y="1512"/>
                  </a:lnTo>
                  <a:lnTo>
                    <a:pt x="1" y="1518"/>
                  </a:lnTo>
                  <a:lnTo>
                    <a:pt x="0" y="1524"/>
                  </a:lnTo>
                  <a:lnTo>
                    <a:pt x="0" y="1530"/>
                  </a:lnTo>
                  <a:lnTo>
                    <a:pt x="0" y="1536"/>
                  </a:lnTo>
                  <a:lnTo>
                    <a:pt x="5" y="1558"/>
                  </a:lnTo>
                  <a:lnTo>
                    <a:pt x="7" y="1574"/>
                  </a:lnTo>
                  <a:lnTo>
                    <a:pt x="8" y="1581"/>
                  </a:lnTo>
                  <a:lnTo>
                    <a:pt x="8" y="1590"/>
                  </a:lnTo>
                  <a:lnTo>
                    <a:pt x="7" y="1600"/>
                  </a:lnTo>
                  <a:lnTo>
                    <a:pt x="6" y="1613"/>
                  </a:lnTo>
                  <a:lnTo>
                    <a:pt x="5" y="1617"/>
                  </a:lnTo>
                  <a:lnTo>
                    <a:pt x="6" y="1621"/>
                  </a:lnTo>
                  <a:lnTo>
                    <a:pt x="7" y="1626"/>
                  </a:lnTo>
                  <a:lnTo>
                    <a:pt x="8" y="1628"/>
                  </a:lnTo>
                  <a:lnTo>
                    <a:pt x="10" y="1631"/>
                  </a:lnTo>
                  <a:lnTo>
                    <a:pt x="13" y="1632"/>
                  </a:lnTo>
                  <a:lnTo>
                    <a:pt x="16" y="1634"/>
                  </a:lnTo>
                  <a:lnTo>
                    <a:pt x="19" y="1634"/>
                  </a:lnTo>
                  <a:lnTo>
                    <a:pt x="26" y="1635"/>
                  </a:lnTo>
                  <a:lnTo>
                    <a:pt x="33" y="1634"/>
                  </a:lnTo>
                  <a:lnTo>
                    <a:pt x="40" y="1632"/>
                  </a:lnTo>
                  <a:lnTo>
                    <a:pt x="47" y="1630"/>
                  </a:lnTo>
                  <a:lnTo>
                    <a:pt x="57" y="1622"/>
                  </a:lnTo>
                  <a:lnTo>
                    <a:pt x="67" y="1615"/>
                  </a:lnTo>
                  <a:lnTo>
                    <a:pt x="78" y="1607"/>
                  </a:lnTo>
                  <a:lnTo>
                    <a:pt x="86" y="1598"/>
                  </a:lnTo>
                  <a:lnTo>
                    <a:pt x="94" y="1589"/>
                  </a:lnTo>
                  <a:lnTo>
                    <a:pt x="102" y="1578"/>
                  </a:lnTo>
                  <a:lnTo>
                    <a:pt x="108" y="1567"/>
                  </a:lnTo>
                  <a:lnTo>
                    <a:pt x="114" y="1555"/>
                  </a:lnTo>
                  <a:lnTo>
                    <a:pt x="120" y="1540"/>
                  </a:lnTo>
                  <a:lnTo>
                    <a:pt x="124" y="1526"/>
                  </a:lnTo>
                  <a:lnTo>
                    <a:pt x="124" y="1520"/>
                  </a:lnTo>
                  <a:lnTo>
                    <a:pt x="124" y="1516"/>
                  </a:lnTo>
                  <a:lnTo>
                    <a:pt x="123" y="1513"/>
                  </a:lnTo>
                  <a:lnTo>
                    <a:pt x="120" y="1511"/>
                  </a:lnTo>
                  <a:lnTo>
                    <a:pt x="115" y="1508"/>
                  </a:lnTo>
                  <a:lnTo>
                    <a:pt x="108" y="1505"/>
                  </a:lnTo>
                  <a:lnTo>
                    <a:pt x="101" y="1503"/>
                  </a:lnTo>
                  <a:lnTo>
                    <a:pt x="93" y="1499"/>
                  </a:lnTo>
                  <a:lnTo>
                    <a:pt x="90" y="1497"/>
                  </a:lnTo>
                  <a:lnTo>
                    <a:pt x="87" y="1493"/>
                  </a:lnTo>
                  <a:lnTo>
                    <a:pt x="85" y="1490"/>
                  </a:lnTo>
                  <a:lnTo>
                    <a:pt x="84" y="1485"/>
                  </a:lnTo>
                  <a:lnTo>
                    <a:pt x="83" y="1481"/>
                  </a:lnTo>
                  <a:lnTo>
                    <a:pt x="83" y="1477"/>
                  </a:lnTo>
                  <a:lnTo>
                    <a:pt x="84" y="1472"/>
                  </a:lnTo>
                  <a:lnTo>
                    <a:pt x="86" y="1467"/>
                  </a:lnTo>
                  <a:lnTo>
                    <a:pt x="88" y="1464"/>
                  </a:lnTo>
                  <a:lnTo>
                    <a:pt x="92" y="1461"/>
                  </a:lnTo>
                  <a:lnTo>
                    <a:pt x="97" y="1460"/>
                  </a:lnTo>
                  <a:lnTo>
                    <a:pt x="102" y="1459"/>
                  </a:lnTo>
                  <a:lnTo>
                    <a:pt x="117" y="1461"/>
                  </a:lnTo>
                  <a:lnTo>
                    <a:pt x="131" y="1463"/>
                  </a:lnTo>
                  <a:lnTo>
                    <a:pt x="138" y="1463"/>
                  </a:lnTo>
                  <a:lnTo>
                    <a:pt x="143" y="1461"/>
                  </a:lnTo>
                  <a:lnTo>
                    <a:pt x="148" y="1458"/>
                  </a:lnTo>
                  <a:lnTo>
                    <a:pt x="152" y="1455"/>
                  </a:lnTo>
                  <a:lnTo>
                    <a:pt x="154" y="1451"/>
                  </a:lnTo>
                  <a:lnTo>
                    <a:pt x="156" y="1446"/>
                  </a:lnTo>
                  <a:lnTo>
                    <a:pt x="157" y="1440"/>
                  </a:lnTo>
                  <a:lnTo>
                    <a:pt x="157" y="1435"/>
                  </a:lnTo>
                  <a:lnTo>
                    <a:pt x="157" y="1425"/>
                  </a:lnTo>
                  <a:lnTo>
                    <a:pt x="158" y="1415"/>
                  </a:lnTo>
                  <a:lnTo>
                    <a:pt x="159" y="1407"/>
                  </a:lnTo>
                  <a:lnTo>
                    <a:pt x="162" y="1398"/>
                  </a:lnTo>
                  <a:lnTo>
                    <a:pt x="165" y="1389"/>
                  </a:lnTo>
                  <a:lnTo>
                    <a:pt x="172" y="1381"/>
                  </a:lnTo>
                  <a:lnTo>
                    <a:pt x="178" y="1372"/>
                  </a:lnTo>
                  <a:lnTo>
                    <a:pt x="185" y="1362"/>
                  </a:lnTo>
                  <a:lnTo>
                    <a:pt x="191" y="1354"/>
                  </a:lnTo>
                  <a:lnTo>
                    <a:pt x="199" y="1345"/>
                  </a:lnTo>
                  <a:lnTo>
                    <a:pt x="207" y="1335"/>
                  </a:lnTo>
                  <a:lnTo>
                    <a:pt x="216" y="1327"/>
                  </a:lnTo>
                  <a:lnTo>
                    <a:pt x="225" y="1319"/>
                  </a:lnTo>
                  <a:lnTo>
                    <a:pt x="234" y="1311"/>
                  </a:lnTo>
                  <a:lnTo>
                    <a:pt x="244" y="1305"/>
                  </a:lnTo>
                  <a:lnTo>
                    <a:pt x="253" y="1300"/>
                  </a:lnTo>
                  <a:lnTo>
                    <a:pt x="262" y="1297"/>
                  </a:lnTo>
                  <a:lnTo>
                    <a:pt x="270" y="1295"/>
                  </a:lnTo>
                  <a:lnTo>
                    <a:pt x="280" y="1294"/>
                  </a:lnTo>
                  <a:lnTo>
                    <a:pt x="288" y="1295"/>
                  </a:lnTo>
                  <a:lnTo>
                    <a:pt x="299" y="1296"/>
                  </a:lnTo>
                  <a:lnTo>
                    <a:pt x="308" y="1298"/>
                  </a:lnTo>
                  <a:lnTo>
                    <a:pt x="328" y="1304"/>
                  </a:lnTo>
                  <a:lnTo>
                    <a:pt x="348" y="1312"/>
                  </a:lnTo>
                  <a:lnTo>
                    <a:pt x="370" y="1323"/>
                  </a:lnTo>
                  <a:lnTo>
                    <a:pt x="399" y="1334"/>
                  </a:lnTo>
                  <a:lnTo>
                    <a:pt x="413" y="1341"/>
                  </a:lnTo>
                  <a:lnTo>
                    <a:pt x="428" y="1346"/>
                  </a:lnTo>
                  <a:lnTo>
                    <a:pt x="442" y="1350"/>
                  </a:lnTo>
                  <a:lnTo>
                    <a:pt x="456" y="1354"/>
                  </a:lnTo>
                  <a:lnTo>
                    <a:pt x="423" y="1353"/>
                  </a:lnTo>
                  <a:lnTo>
                    <a:pt x="385" y="1351"/>
                  </a:lnTo>
                  <a:lnTo>
                    <a:pt x="367" y="1350"/>
                  </a:lnTo>
                  <a:lnTo>
                    <a:pt x="351" y="1350"/>
                  </a:lnTo>
                  <a:lnTo>
                    <a:pt x="337" y="1350"/>
                  </a:lnTo>
                  <a:lnTo>
                    <a:pt x="326" y="1352"/>
                  </a:lnTo>
                  <a:lnTo>
                    <a:pt x="314" y="1355"/>
                  </a:lnTo>
                  <a:lnTo>
                    <a:pt x="304" y="1360"/>
                  </a:lnTo>
                  <a:lnTo>
                    <a:pt x="294" y="1367"/>
                  </a:lnTo>
                  <a:lnTo>
                    <a:pt x="287" y="1372"/>
                  </a:lnTo>
                  <a:lnTo>
                    <a:pt x="282" y="1378"/>
                  </a:lnTo>
                  <a:lnTo>
                    <a:pt x="277" y="1384"/>
                  </a:lnTo>
                  <a:lnTo>
                    <a:pt x="272" y="1390"/>
                  </a:lnTo>
                  <a:lnTo>
                    <a:pt x="267" y="1397"/>
                  </a:lnTo>
                  <a:lnTo>
                    <a:pt x="260" y="1410"/>
                  </a:lnTo>
                  <a:lnTo>
                    <a:pt x="255" y="1424"/>
                  </a:lnTo>
                  <a:lnTo>
                    <a:pt x="250" y="1439"/>
                  </a:lnTo>
                  <a:lnTo>
                    <a:pt x="242" y="1455"/>
                  </a:lnTo>
                  <a:lnTo>
                    <a:pt x="235" y="1471"/>
                  </a:lnTo>
                  <a:lnTo>
                    <a:pt x="228" y="1485"/>
                  </a:lnTo>
                  <a:lnTo>
                    <a:pt x="218" y="1501"/>
                  </a:lnTo>
                  <a:lnTo>
                    <a:pt x="210" y="1515"/>
                  </a:lnTo>
                  <a:lnTo>
                    <a:pt x="201" y="1529"/>
                  </a:lnTo>
                  <a:lnTo>
                    <a:pt x="191" y="1542"/>
                  </a:lnTo>
                  <a:lnTo>
                    <a:pt x="183" y="1552"/>
                  </a:lnTo>
                  <a:lnTo>
                    <a:pt x="174" y="1562"/>
                  </a:lnTo>
                  <a:lnTo>
                    <a:pt x="163" y="1571"/>
                  </a:lnTo>
                  <a:lnTo>
                    <a:pt x="155" y="1581"/>
                  </a:lnTo>
                  <a:lnTo>
                    <a:pt x="148" y="1590"/>
                  </a:lnTo>
                  <a:lnTo>
                    <a:pt x="141" y="1600"/>
                  </a:lnTo>
                  <a:lnTo>
                    <a:pt x="138" y="1609"/>
                  </a:lnTo>
                  <a:lnTo>
                    <a:pt x="136" y="1617"/>
                  </a:lnTo>
                  <a:lnTo>
                    <a:pt x="136" y="1639"/>
                  </a:lnTo>
                  <a:lnTo>
                    <a:pt x="138" y="1666"/>
                  </a:lnTo>
                  <a:lnTo>
                    <a:pt x="135" y="1679"/>
                  </a:lnTo>
                  <a:lnTo>
                    <a:pt x="131" y="1691"/>
                  </a:lnTo>
                  <a:lnTo>
                    <a:pt x="127" y="1704"/>
                  </a:lnTo>
                  <a:lnTo>
                    <a:pt x="122" y="1715"/>
                  </a:lnTo>
                  <a:lnTo>
                    <a:pt x="117" y="1727"/>
                  </a:lnTo>
                  <a:lnTo>
                    <a:pt x="115" y="1739"/>
                  </a:lnTo>
                  <a:lnTo>
                    <a:pt x="114" y="1745"/>
                  </a:lnTo>
                  <a:lnTo>
                    <a:pt x="115" y="1751"/>
                  </a:lnTo>
                  <a:lnTo>
                    <a:pt x="115" y="1757"/>
                  </a:lnTo>
                  <a:lnTo>
                    <a:pt x="117" y="1763"/>
                  </a:lnTo>
                  <a:lnTo>
                    <a:pt x="125" y="1784"/>
                  </a:lnTo>
                  <a:lnTo>
                    <a:pt x="131" y="1800"/>
                  </a:lnTo>
                  <a:lnTo>
                    <a:pt x="133" y="1809"/>
                  </a:lnTo>
                  <a:lnTo>
                    <a:pt x="135" y="1817"/>
                  </a:lnTo>
                  <a:lnTo>
                    <a:pt x="136" y="1827"/>
                  </a:lnTo>
                  <a:lnTo>
                    <a:pt x="137" y="1840"/>
                  </a:lnTo>
                  <a:lnTo>
                    <a:pt x="137" y="1844"/>
                  </a:lnTo>
                  <a:lnTo>
                    <a:pt x="138" y="1848"/>
                  </a:lnTo>
                  <a:lnTo>
                    <a:pt x="140" y="1852"/>
                  </a:lnTo>
                  <a:lnTo>
                    <a:pt x="142" y="1854"/>
                  </a:lnTo>
                  <a:lnTo>
                    <a:pt x="144" y="1856"/>
                  </a:lnTo>
                  <a:lnTo>
                    <a:pt x="148" y="1858"/>
                  </a:lnTo>
                  <a:lnTo>
                    <a:pt x="150" y="1858"/>
                  </a:lnTo>
                  <a:lnTo>
                    <a:pt x="154" y="1860"/>
                  </a:lnTo>
                  <a:lnTo>
                    <a:pt x="160" y="1860"/>
                  </a:lnTo>
                  <a:lnTo>
                    <a:pt x="167" y="1857"/>
                  </a:lnTo>
                  <a:lnTo>
                    <a:pt x="174" y="1854"/>
                  </a:lnTo>
                  <a:lnTo>
                    <a:pt x="179" y="1850"/>
                  </a:lnTo>
                  <a:lnTo>
                    <a:pt x="189" y="1842"/>
                  </a:lnTo>
                  <a:lnTo>
                    <a:pt x="198" y="1832"/>
                  </a:lnTo>
                  <a:lnTo>
                    <a:pt x="207" y="1822"/>
                  </a:lnTo>
                  <a:lnTo>
                    <a:pt x="214" y="1812"/>
                  </a:lnTo>
                  <a:lnTo>
                    <a:pt x="222" y="1800"/>
                  </a:lnTo>
                  <a:lnTo>
                    <a:pt x="227" y="1788"/>
                  </a:lnTo>
                  <a:lnTo>
                    <a:pt x="232" y="1775"/>
                  </a:lnTo>
                  <a:lnTo>
                    <a:pt x="236" y="1762"/>
                  </a:lnTo>
                  <a:lnTo>
                    <a:pt x="239" y="1747"/>
                  </a:lnTo>
                  <a:lnTo>
                    <a:pt x="240" y="1732"/>
                  </a:lnTo>
                  <a:lnTo>
                    <a:pt x="240" y="1727"/>
                  </a:lnTo>
                  <a:lnTo>
                    <a:pt x="239" y="1723"/>
                  </a:lnTo>
                  <a:lnTo>
                    <a:pt x="238" y="1721"/>
                  </a:lnTo>
                  <a:lnTo>
                    <a:pt x="236" y="1719"/>
                  </a:lnTo>
                  <a:lnTo>
                    <a:pt x="232" y="1716"/>
                  </a:lnTo>
                  <a:lnTo>
                    <a:pt x="227" y="1714"/>
                  </a:lnTo>
                  <a:lnTo>
                    <a:pt x="220" y="1713"/>
                  </a:lnTo>
                  <a:lnTo>
                    <a:pt x="215" y="1710"/>
                  </a:lnTo>
                  <a:lnTo>
                    <a:pt x="212" y="1709"/>
                  </a:lnTo>
                  <a:lnTo>
                    <a:pt x="210" y="1706"/>
                  </a:lnTo>
                  <a:lnTo>
                    <a:pt x="207" y="1702"/>
                  </a:lnTo>
                  <a:lnTo>
                    <a:pt x="205" y="1699"/>
                  </a:lnTo>
                  <a:lnTo>
                    <a:pt x="201" y="1689"/>
                  </a:lnTo>
                  <a:lnTo>
                    <a:pt x="197" y="1679"/>
                  </a:lnTo>
                  <a:lnTo>
                    <a:pt x="195" y="1673"/>
                  </a:lnTo>
                  <a:lnTo>
                    <a:pt x="197" y="1669"/>
                  </a:lnTo>
                  <a:lnTo>
                    <a:pt x="197" y="1667"/>
                  </a:lnTo>
                  <a:lnTo>
                    <a:pt x="199" y="1666"/>
                  </a:lnTo>
                  <a:lnTo>
                    <a:pt x="201" y="1665"/>
                  </a:lnTo>
                  <a:lnTo>
                    <a:pt x="203" y="1664"/>
                  </a:lnTo>
                  <a:lnTo>
                    <a:pt x="208" y="1664"/>
                  </a:lnTo>
                  <a:lnTo>
                    <a:pt x="213" y="1664"/>
                  </a:lnTo>
                  <a:lnTo>
                    <a:pt x="217" y="1665"/>
                  </a:lnTo>
                  <a:lnTo>
                    <a:pt x="222" y="1667"/>
                  </a:lnTo>
                  <a:lnTo>
                    <a:pt x="230" y="1669"/>
                  </a:lnTo>
                  <a:lnTo>
                    <a:pt x="238" y="1669"/>
                  </a:lnTo>
                  <a:lnTo>
                    <a:pt x="244" y="1668"/>
                  </a:lnTo>
                  <a:lnTo>
                    <a:pt x="250" y="1665"/>
                  </a:lnTo>
                  <a:lnTo>
                    <a:pt x="254" y="1662"/>
                  </a:lnTo>
                  <a:lnTo>
                    <a:pt x="257" y="1658"/>
                  </a:lnTo>
                  <a:lnTo>
                    <a:pt x="258" y="1654"/>
                  </a:lnTo>
                  <a:lnTo>
                    <a:pt x="259" y="1648"/>
                  </a:lnTo>
                  <a:lnTo>
                    <a:pt x="259" y="1643"/>
                  </a:lnTo>
                  <a:lnTo>
                    <a:pt x="258" y="1638"/>
                  </a:lnTo>
                  <a:lnTo>
                    <a:pt x="257" y="1629"/>
                  </a:lnTo>
                  <a:lnTo>
                    <a:pt x="256" y="1619"/>
                  </a:lnTo>
                  <a:lnTo>
                    <a:pt x="256" y="1609"/>
                  </a:lnTo>
                  <a:lnTo>
                    <a:pt x="258" y="1598"/>
                  </a:lnTo>
                  <a:lnTo>
                    <a:pt x="261" y="1589"/>
                  </a:lnTo>
                  <a:lnTo>
                    <a:pt x="264" y="1580"/>
                  </a:lnTo>
                  <a:lnTo>
                    <a:pt x="274" y="1561"/>
                  </a:lnTo>
                  <a:lnTo>
                    <a:pt x="284" y="1543"/>
                  </a:lnTo>
                  <a:lnTo>
                    <a:pt x="293" y="1529"/>
                  </a:lnTo>
                  <a:lnTo>
                    <a:pt x="303" y="1515"/>
                  </a:lnTo>
                  <a:lnTo>
                    <a:pt x="313" y="1503"/>
                  </a:lnTo>
                  <a:lnTo>
                    <a:pt x="325" y="1490"/>
                  </a:lnTo>
                  <a:lnTo>
                    <a:pt x="331" y="1485"/>
                  </a:lnTo>
                  <a:lnTo>
                    <a:pt x="337" y="1481"/>
                  </a:lnTo>
                  <a:lnTo>
                    <a:pt x="343" y="1477"/>
                  </a:lnTo>
                  <a:lnTo>
                    <a:pt x="351" y="1473"/>
                  </a:lnTo>
                  <a:lnTo>
                    <a:pt x="357" y="1471"/>
                  </a:lnTo>
                  <a:lnTo>
                    <a:pt x="364" y="1468"/>
                  </a:lnTo>
                  <a:lnTo>
                    <a:pt x="373" y="1466"/>
                  </a:lnTo>
                  <a:lnTo>
                    <a:pt x="380" y="1466"/>
                  </a:lnTo>
                  <a:lnTo>
                    <a:pt x="390" y="1467"/>
                  </a:lnTo>
                  <a:lnTo>
                    <a:pt x="402" y="1470"/>
                  </a:lnTo>
                  <a:lnTo>
                    <a:pt x="413" y="1473"/>
                  </a:lnTo>
                  <a:lnTo>
                    <a:pt x="426" y="1476"/>
                  </a:lnTo>
                  <a:lnTo>
                    <a:pt x="451" y="1485"/>
                  </a:lnTo>
                  <a:lnTo>
                    <a:pt x="477" y="1492"/>
                  </a:lnTo>
                  <a:lnTo>
                    <a:pt x="493" y="1496"/>
                  </a:lnTo>
                  <a:lnTo>
                    <a:pt x="510" y="1498"/>
                  </a:lnTo>
                  <a:lnTo>
                    <a:pt x="528" y="1500"/>
                  </a:lnTo>
                  <a:lnTo>
                    <a:pt x="544" y="1502"/>
                  </a:lnTo>
                  <a:lnTo>
                    <a:pt x="578" y="1504"/>
                  </a:lnTo>
                  <a:lnTo>
                    <a:pt x="609" y="1507"/>
                  </a:lnTo>
                  <a:lnTo>
                    <a:pt x="632" y="1513"/>
                  </a:lnTo>
                  <a:lnTo>
                    <a:pt x="657" y="1523"/>
                  </a:lnTo>
                  <a:lnTo>
                    <a:pt x="663" y="1524"/>
                  </a:lnTo>
                  <a:lnTo>
                    <a:pt x="669" y="1525"/>
                  </a:lnTo>
                  <a:lnTo>
                    <a:pt x="676" y="1525"/>
                  </a:lnTo>
                  <a:lnTo>
                    <a:pt x="681" y="1525"/>
                  </a:lnTo>
                  <a:lnTo>
                    <a:pt x="687" y="1524"/>
                  </a:lnTo>
                  <a:lnTo>
                    <a:pt x="692" y="1520"/>
                  </a:lnTo>
                  <a:lnTo>
                    <a:pt x="698" y="1517"/>
                  </a:lnTo>
                  <a:lnTo>
                    <a:pt x="703" y="1513"/>
                  </a:lnTo>
                  <a:lnTo>
                    <a:pt x="709" y="1502"/>
                  </a:lnTo>
                  <a:lnTo>
                    <a:pt x="714" y="1487"/>
                  </a:lnTo>
                  <a:lnTo>
                    <a:pt x="718" y="1474"/>
                  </a:lnTo>
                  <a:lnTo>
                    <a:pt x="723" y="1460"/>
                  </a:lnTo>
                  <a:lnTo>
                    <a:pt x="737" y="1463"/>
                  </a:lnTo>
                  <a:lnTo>
                    <a:pt x="753" y="1467"/>
                  </a:lnTo>
                  <a:lnTo>
                    <a:pt x="767" y="1471"/>
                  </a:lnTo>
                  <a:lnTo>
                    <a:pt x="783" y="1474"/>
                  </a:lnTo>
                  <a:lnTo>
                    <a:pt x="687" y="1712"/>
                  </a:lnTo>
                  <a:lnTo>
                    <a:pt x="671" y="1721"/>
                  </a:lnTo>
                  <a:lnTo>
                    <a:pt x="654" y="1732"/>
                  </a:lnTo>
                  <a:lnTo>
                    <a:pt x="636" y="1743"/>
                  </a:lnTo>
                  <a:lnTo>
                    <a:pt x="619" y="1757"/>
                  </a:lnTo>
                  <a:lnTo>
                    <a:pt x="603" y="1770"/>
                  </a:lnTo>
                  <a:lnTo>
                    <a:pt x="588" y="1784"/>
                  </a:lnTo>
                  <a:lnTo>
                    <a:pt x="576" y="1798"/>
                  </a:lnTo>
                  <a:lnTo>
                    <a:pt x="565" y="1813"/>
                  </a:lnTo>
                  <a:lnTo>
                    <a:pt x="587" y="1804"/>
                  </a:lnTo>
                  <a:lnTo>
                    <a:pt x="610" y="1796"/>
                  </a:lnTo>
                  <a:lnTo>
                    <a:pt x="634" y="1788"/>
                  </a:lnTo>
                  <a:lnTo>
                    <a:pt x="658" y="1780"/>
                  </a:lnTo>
                  <a:lnTo>
                    <a:pt x="681" y="1773"/>
                  </a:lnTo>
                  <a:lnTo>
                    <a:pt x="705" y="1768"/>
                  </a:lnTo>
                  <a:lnTo>
                    <a:pt x="728" y="1763"/>
                  </a:lnTo>
                  <a:lnTo>
                    <a:pt x="751" y="1761"/>
                  </a:lnTo>
                  <a:lnTo>
                    <a:pt x="769" y="1759"/>
                  </a:lnTo>
                  <a:lnTo>
                    <a:pt x="789" y="1759"/>
                  </a:lnTo>
                  <a:lnTo>
                    <a:pt x="810" y="1760"/>
                  </a:lnTo>
                  <a:lnTo>
                    <a:pt x="830" y="1761"/>
                  </a:lnTo>
                  <a:lnTo>
                    <a:pt x="851" y="1763"/>
                  </a:lnTo>
                  <a:lnTo>
                    <a:pt x="872" y="1766"/>
                  </a:lnTo>
                  <a:lnTo>
                    <a:pt x="891" y="1770"/>
                  </a:lnTo>
                  <a:lnTo>
                    <a:pt x="911" y="1775"/>
                  </a:lnTo>
                  <a:lnTo>
                    <a:pt x="910" y="1763"/>
                  </a:lnTo>
                  <a:lnTo>
                    <a:pt x="909" y="1750"/>
                  </a:lnTo>
                  <a:lnTo>
                    <a:pt x="907" y="1738"/>
                  </a:lnTo>
                  <a:lnTo>
                    <a:pt x="906" y="1725"/>
                  </a:lnTo>
                  <a:lnTo>
                    <a:pt x="1030" y="1753"/>
                  </a:lnTo>
                  <a:lnTo>
                    <a:pt x="971" y="1828"/>
                  </a:lnTo>
                  <a:lnTo>
                    <a:pt x="1052" y="1782"/>
                  </a:lnTo>
                  <a:lnTo>
                    <a:pt x="1057" y="1881"/>
                  </a:lnTo>
                  <a:lnTo>
                    <a:pt x="1090" y="1791"/>
                  </a:lnTo>
                  <a:lnTo>
                    <a:pt x="1154" y="1866"/>
                  </a:lnTo>
                  <a:lnTo>
                    <a:pt x="1116" y="1768"/>
                  </a:lnTo>
                  <a:lnTo>
                    <a:pt x="1221" y="1779"/>
                  </a:lnTo>
                  <a:lnTo>
                    <a:pt x="1125" y="1733"/>
                  </a:lnTo>
                  <a:lnTo>
                    <a:pt x="1184" y="1659"/>
                  </a:lnTo>
                  <a:lnTo>
                    <a:pt x="1101" y="1708"/>
                  </a:lnTo>
                  <a:lnTo>
                    <a:pt x="1106" y="1619"/>
                  </a:lnTo>
                  <a:lnTo>
                    <a:pt x="1070" y="1698"/>
                  </a:lnTo>
                  <a:lnTo>
                    <a:pt x="1017" y="1615"/>
                  </a:lnTo>
                  <a:lnTo>
                    <a:pt x="1033" y="1704"/>
                  </a:lnTo>
                  <a:lnTo>
                    <a:pt x="916" y="1684"/>
                  </a:lnTo>
                  <a:lnTo>
                    <a:pt x="918" y="1668"/>
                  </a:lnTo>
                  <a:lnTo>
                    <a:pt x="921" y="1654"/>
                  </a:lnTo>
                  <a:lnTo>
                    <a:pt x="925" y="1640"/>
                  </a:lnTo>
                  <a:lnTo>
                    <a:pt x="929" y="1627"/>
                  </a:lnTo>
                  <a:lnTo>
                    <a:pt x="933" y="1614"/>
                  </a:lnTo>
                  <a:lnTo>
                    <a:pt x="939" y="1603"/>
                  </a:lnTo>
                  <a:lnTo>
                    <a:pt x="946" y="1591"/>
                  </a:lnTo>
                  <a:lnTo>
                    <a:pt x="952" y="1580"/>
                  </a:lnTo>
                  <a:lnTo>
                    <a:pt x="966" y="1558"/>
                  </a:lnTo>
                  <a:lnTo>
                    <a:pt x="982" y="1537"/>
                  </a:lnTo>
                  <a:lnTo>
                    <a:pt x="999" y="1515"/>
                  </a:lnTo>
                  <a:lnTo>
                    <a:pt x="1016" y="1493"/>
                  </a:lnTo>
                  <a:lnTo>
                    <a:pt x="1038" y="1493"/>
                  </a:lnTo>
                  <a:lnTo>
                    <a:pt x="1062" y="1492"/>
                  </a:lnTo>
                  <a:lnTo>
                    <a:pt x="1087" y="1492"/>
                  </a:lnTo>
                  <a:lnTo>
                    <a:pt x="1111" y="1491"/>
                  </a:lnTo>
                  <a:lnTo>
                    <a:pt x="1136" y="1489"/>
                  </a:lnTo>
                  <a:lnTo>
                    <a:pt x="1160" y="1487"/>
                  </a:lnTo>
                  <a:lnTo>
                    <a:pt x="1184" y="1484"/>
                  </a:lnTo>
                  <a:lnTo>
                    <a:pt x="1207" y="1481"/>
                  </a:lnTo>
                  <a:lnTo>
                    <a:pt x="1327" y="1777"/>
                  </a:lnTo>
                  <a:lnTo>
                    <a:pt x="1385" y="1853"/>
                  </a:lnTo>
                  <a:lnTo>
                    <a:pt x="1401" y="1867"/>
                  </a:lnTo>
                  <a:lnTo>
                    <a:pt x="1404" y="1848"/>
                  </a:lnTo>
                  <a:lnTo>
                    <a:pt x="1396" y="1750"/>
                  </a:lnTo>
                  <a:lnTo>
                    <a:pt x="1288" y="1457"/>
                  </a:lnTo>
                  <a:lnTo>
                    <a:pt x="1300" y="1454"/>
                  </a:lnTo>
                  <a:lnTo>
                    <a:pt x="1312" y="1451"/>
                  </a:lnTo>
                  <a:lnTo>
                    <a:pt x="1324" y="1447"/>
                  </a:lnTo>
                  <a:lnTo>
                    <a:pt x="1335" y="1444"/>
                  </a:lnTo>
                  <a:lnTo>
                    <a:pt x="1346" y="1458"/>
                  </a:lnTo>
                  <a:lnTo>
                    <a:pt x="1355" y="1471"/>
                  </a:lnTo>
                  <a:lnTo>
                    <a:pt x="1359" y="1476"/>
                  </a:lnTo>
                  <a:lnTo>
                    <a:pt x="1363" y="1480"/>
                  </a:lnTo>
                  <a:lnTo>
                    <a:pt x="1367" y="1483"/>
                  </a:lnTo>
                  <a:lnTo>
                    <a:pt x="1372" y="1486"/>
                  </a:lnTo>
                  <a:lnTo>
                    <a:pt x="1376" y="1488"/>
                  </a:lnTo>
                  <a:lnTo>
                    <a:pt x="1381" y="1489"/>
                  </a:lnTo>
                  <a:lnTo>
                    <a:pt x="1386" y="1490"/>
                  </a:lnTo>
                  <a:lnTo>
                    <a:pt x="1391" y="1490"/>
                  </a:lnTo>
                  <a:lnTo>
                    <a:pt x="1405" y="1488"/>
                  </a:lnTo>
                  <a:lnTo>
                    <a:pt x="1422" y="1485"/>
                  </a:lnTo>
                  <a:close/>
                  <a:moveTo>
                    <a:pt x="823" y="1478"/>
                  </a:moveTo>
                  <a:lnTo>
                    <a:pt x="837" y="1481"/>
                  </a:lnTo>
                  <a:lnTo>
                    <a:pt x="851" y="1483"/>
                  </a:lnTo>
                  <a:lnTo>
                    <a:pt x="863" y="1485"/>
                  </a:lnTo>
                  <a:lnTo>
                    <a:pt x="878" y="1486"/>
                  </a:lnTo>
                  <a:lnTo>
                    <a:pt x="869" y="1520"/>
                  </a:lnTo>
                  <a:lnTo>
                    <a:pt x="860" y="1553"/>
                  </a:lnTo>
                  <a:lnTo>
                    <a:pt x="855" y="1568"/>
                  </a:lnTo>
                  <a:lnTo>
                    <a:pt x="848" y="1584"/>
                  </a:lnTo>
                  <a:lnTo>
                    <a:pt x="841" y="1600"/>
                  </a:lnTo>
                  <a:lnTo>
                    <a:pt x="833" y="1616"/>
                  </a:lnTo>
                  <a:lnTo>
                    <a:pt x="826" y="1628"/>
                  </a:lnTo>
                  <a:lnTo>
                    <a:pt x="818" y="1637"/>
                  </a:lnTo>
                  <a:lnTo>
                    <a:pt x="811" y="1646"/>
                  </a:lnTo>
                  <a:lnTo>
                    <a:pt x="803" y="1654"/>
                  </a:lnTo>
                  <a:lnTo>
                    <a:pt x="793" y="1661"/>
                  </a:lnTo>
                  <a:lnTo>
                    <a:pt x="783" y="1667"/>
                  </a:lnTo>
                  <a:lnTo>
                    <a:pt x="773" y="1672"/>
                  </a:lnTo>
                  <a:lnTo>
                    <a:pt x="762" y="1678"/>
                  </a:lnTo>
                  <a:lnTo>
                    <a:pt x="823" y="14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3" name="Freeform 13"/>
            <p:cNvSpPr>
              <a:spLocks noEditPoints="1"/>
            </p:cNvSpPr>
            <p:nvPr/>
          </p:nvSpPr>
          <p:spPr bwMode="auto">
            <a:xfrm>
              <a:off x="770" y="997"/>
              <a:ext cx="78" cy="204"/>
            </a:xfrm>
            <a:custGeom>
              <a:avLst/>
              <a:gdLst/>
              <a:ahLst/>
              <a:cxnLst>
                <a:cxn ang="0">
                  <a:pos x="685" y="690"/>
                </a:cxn>
                <a:cxn ang="0">
                  <a:pos x="785" y="598"/>
                </a:cxn>
                <a:cxn ang="0">
                  <a:pos x="823" y="473"/>
                </a:cxn>
                <a:cxn ang="0">
                  <a:pos x="792" y="346"/>
                </a:cxn>
                <a:cxn ang="0">
                  <a:pos x="688" y="249"/>
                </a:cxn>
                <a:cxn ang="0">
                  <a:pos x="544" y="222"/>
                </a:cxn>
                <a:cxn ang="0">
                  <a:pos x="526" y="1624"/>
                </a:cxn>
                <a:cxn ang="0">
                  <a:pos x="608" y="1552"/>
                </a:cxn>
                <a:cxn ang="0">
                  <a:pos x="606" y="1463"/>
                </a:cxn>
                <a:cxn ang="0">
                  <a:pos x="513" y="1407"/>
                </a:cxn>
                <a:cxn ang="0">
                  <a:pos x="348" y="1848"/>
                </a:cxn>
                <a:cxn ang="0">
                  <a:pos x="320" y="1967"/>
                </a:cxn>
                <a:cxn ang="0">
                  <a:pos x="368" y="2067"/>
                </a:cxn>
                <a:cxn ang="0">
                  <a:pos x="434" y="2055"/>
                </a:cxn>
                <a:cxn ang="0">
                  <a:pos x="394" y="915"/>
                </a:cxn>
                <a:cxn ang="0">
                  <a:pos x="250" y="995"/>
                </a:cxn>
                <a:cxn ang="0">
                  <a:pos x="223" y="1080"/>
                </a:cxn>
                <a:cxn ang="0">
                  <a:pos x="277" y="1195"/>
                </a:cxn>
                <a:cxn ang="0">
                  <a:pos x="401" y="1240"/>
                </a:cxn>
                <a:cxn ang="0">
                  <a:pos x="429" y="991"/>
                </a:cxn>
                <a:cxn ang="0">
                  <a:pos x="381" y="170"/>
                </a:cxn>
                <a:cxn ang="0">
                  <a:pos x="430" y="15"/>
                </a:cxn>
                <a:cxn ang="0">
                  <a:pos x="482" y="11"/>
                </a:cxn>
                <a:cxn ang="0">
                  <a:pos x="586" y="132"/>
                </a:cxn>
                <a:cxn ang="0">
                  <a:pos x="786" y="189"/>
                </a:cxn>
                <a:cxn ang="0">
                  <a:pos x="894" y="295"/>
                </a:cxn>
                <a:cxn ang="0">
                  <a:pos x="939" y="473"/>
                </a:cxn>
                <a:cxn ang="0">
                  <a:pos x="911" y="639"/>
                </a:cxn>
                <a:cxn ang="0">
                  <a:pos x="823" y="758"/>
                </a:cxn>
                <a:cxn ang="0">
                  <a:pos x="643" y="851"/>
                </a:cxn>
                <a:cxn ang="0">
                  <a:pos x="587" y="1288"/>
                </a:cxn>
                <a:cxn ang="0">
                  <a:pos x="707" y="1371"/>
                </a:cxn>
                <a:cxn ang="0">
                  <a:pos x="746" y="1468"/>
                </a:cxn>
                <a:cxn ang="0">
                  <a:pos x="735" y="1579"/>
                </a:cxn>
                <a:cxn ang="0">
                  <a:pos x="657" y="1677"/>
                </a:cxn>
                <a:cxn ang="0">
                  <a:pos x="504" y="1745"/>
                </a:cxn>
                <a:cxn ang="0">
                  <a:pos x="589" y="2066"/>
                </a:cxn>
                <a:cxn ang="0">
                  <a:pos x="667" y="2020"/>
                </a:cxn>
                <a:cxn ang="0">
                  <a:pos x="561" y="2143"/>
                </a:cxn>
                <a:cxn ang="0">
                  <a:pos x="436" y="2359"/>
                </a:cxn>
                <a:cxn ang="0">
                  <a:pos x="396" y="2159"/>
                </a:cxn>
                <a:cxn ang="0">
                  <a:pos x="260" y="2065"/>
                </a:cxn>
                <a:cxn ang="0">
                  <a:pos x="219" y="1946"/>
                </a:cxn>
                <a:cxn ang="0">
                  <a:pos x="263" y="1788"/>
                </a:cxn>
                <a:cxn ang="0">
                  <a:pos x="432" y="1669"/>
                </a:cxn>
                <a:cxn ang="0">
                  <a:pos x="405" y="1389"/>
                </a:cxn>
                <a:cxn ang="0">
                  <a:pos x="185" y="1325"/>
                </a:cxn>
                <a:cxn ang="0">
                  <a:pos x="50" y="1186"/>
                </a:cxn>
                <a:cxn ang="0">
                  <a:pos x="29" y="1085"/>
                </a:cxn>
                <a:cxn ang="0">
                  <a:pos x="55" y="960"/>
                </a:cxn>
                <a:cxn ang="0">
                  <a:pos x="121" y="870"/>
                </a:cxn>
                <a:cxn ang="0">
                  <a:pos x="331" y="779"/>
                </a:cxn>
                <a:cxn ang="0">
                  <a:pos x="426" y="371"/>
                </a:cxn>
                <a:cxn ang="0">
                  <a:pos x="259" y="310"/>
                </a:cxn>
                <a:cxn ang="0">
                  <a:pos x="141" y="409"/>
                </a:cxn>
                <a:cxn ang="0">
                  <a:pos x="30" y="452"/>
                </a:cxn>
                <a:cxn ang="0">
                  <a:pos x="46" y="367"/>
                </a:cxn>
                <a:cxn ang="0">
                  <a:pos x="175" y="282"/>
                </a:cxn>
              </a:cxnLst>
              <a:rect l="0" t="0" r="r" b="b"/>
              <a:pathLst>
                <a:path w="940" h="2437">
                  <a:moveTo>
                    <a:pt x="488" y="749"/>
                  </a:moveTo>
                  <a:lnTo>
                    <a:pt x="514" y="744"/>
                  </a:lnTo>
                  <a:lnTo>
                    <a:pt x="540" y="739"/>
                  </a:lnTo>
                  <a:lnTo>
                    <a:pt x="565" y="733"/>
                  </a:lnTo>
                  <a:lnTo>
                    <a:pt x="591" y="727"/>
                  </a:lnTo>
                  <a:lnTo>
                    <a:pt x="615" y="718"/>
                  </a:lnTo>
                  <a:lnTo>
                    <a:pt x="639" y="710"/>
                  </a:lnTo>
                  <a:lnTo>
                    <a:pt x="663" y="701"/>
                  </a:lnTo>
                  <a:lnTo>
                    <a:pt x="685" y="690"/>
                  </a:lnTo>
                  <a:lnTo>
                    <a:pt x="699" y="683"/>
                  </a:lnTo>
                  <a:lnTo>
                    <a:pt x="712" y="674"/>
                  </a:lnTo>
                  <a:lnTo>
                    <a:pt x="725" y="665"/>
                  </a:lnTo>
                  <a:lnTo>
                    <a:pt x="737" y="655"/>
                  </a:lnTo>
                  <a:lnTo>
                    <a:pt x="749" y="644"/>
                  </a:lnTo>
                  <a:lnTo>
                    <a:pt x="759" y="633"/>
                  </a:lnTo>
                  <a:lnTo>
                    <a:pt x="769" y="622"/>
                  </a:lnTo>
                  <a:lnTo>
                    <a:pt x="777" y="610"/>
                  </a:lnTo>
                  <a:lnTo>
                    <a:pt x="785" y="598"/>
                  </a:lnTo>
                  <a:lnTo>
                    <a:pt x="793" y="585"/>
                  </a:lnTo>
                  <a:lnTo>
                    <a:pt x="800" y="572"/>
                  </a:lnTo>
                  <a:lnTo>
                    <a:pt x="805" y="558"/>
                  </a:lnTo>
                  <a:lnTo>
                    <a:pt x="810" y="545"/>
                  </a:lnTo>
                  <a:lnTo>
                    <a:pt x="814" y="530"/>
                  </a:lnTo>
                  <a:lnTo>
                    <a:pt x="818" y="515"/>
                  </a:lnTo>
                  <a:lnTo>
                    <a:pt x="821" y="502"/>
                  </a:lnTo>
                  <a:lnTo>
                    <a:pt x="822" y="487"/>
                  </a:lnTo>
                  <a:lnTo>
                    <a:pt x="823" y="473"/>
                  </a:lnTo>
                  <a:lnTo>
                    <a:pt x="823" y="458"/>
                  </a:lnTo>
                  <a:lnTo>
                    <a:pt x="822" y="444"/>
                  </a:lnTo>
                  <a:lnTo>
                    <a:pt x="821" y="429"/>
                  </a:lnTo>
                  <a:lnTo>
                    <a:pt x="818" y="415"/>
                  </a:lnTo>
                  <a:lnTo>
                    <a:pt x="814" y="400"/>
                  </a:lnTo>
                  <a:lnTo>
                    <a:pt x="810" y="386"/>
                  </a:lnTo>
                  <a:lnTo>
                    <a:pt x="805" y="372"/>
                  </a:lnTo>
                  <a:lnTo>
                    <a:pt x="799" y="358"/>
                  </a:lnTo>
                  <a:lnTo>
                    <a:pt x="792" y="346"/>
                  </a:lnTo>
                  <a:lnTo>
                    <a:pt x="783" y="332"/>
                  </a:lnTo>
                  <a:lnTo>
                    <a:pt x="775" y="320"/>
                  </a:lnTo>
                  <a:lnTo>
                    <a:pt x="764" y="307"/>
                  </a:lnTo>
                  <a:lnTo>
                    <a:pt x="754" y="296"/>
                  </a:lnTo>
                  <a:lnTo>
                    <a:pt x="743" y="285"/>
                  </a:lnTo>
                  <a:lnTo>
                    <a:pt x="729" y="274"/>
                  </a:lnTo>
                  <a:lnTo>
                    <a:pt x="717" y="265"/>
                  </a:lnTo>
                  <a:lnTo>
                    <a:pt x="703" y="256"/>
                  </a:lnTo>
                  <a:lnTo>
                    <a:pt x="688" y="249"/>
                  </a:lnTo>
                  <a:lnTo>
                    <a:pt x="674" y="243"/>
                  </a:lnTo>
                  <a:lnTo>
                    <a:pt x="658" y="237"/>
                  </a:lnTo>
                  <a:lnTo>
                    <a:pt x="644" y="233"/>
                  </a:lnTo>
                  <a:lnTo>
                    <a:pt x="627" y="228"/>
                  </a:lnTo>
                  <a:lnTo>
                    <a:pt x="611" y="225"/>
                  </a:lnTo>
                  <a:lnTo>
                    <a:pt x="595" y="223"/>
                  </a:lnTo>
                  <a:lnTo>
                    <a:pt x="578" y="222"/>
                  </a:lnTo>
                  <a:lnTo>
                    <a:pt x="561" y="222"/>
                  </a:lnTo>
                  <a:lnTo>
                    <a:pt x="544" y="222"/>
                  </a:lnTo>
                  <a:lnTo>
                    <a:pt x="526" y="223"/>
                  </a:lnTo>
                  <a:lnTo>
                    <a:pt x="508" y="224"/>
                  </a:lnTo>
                  <a:lnTo>
                    <a:pt x="490" y="226"/>
                  </a:lnTo>
                  <a:lnTo>
                    <a:pt x="488" y="749"/>
                  </a:lnTo>
                  <a:close/>
                  <a:moveTo>
                    <a:pt x="483" y="1645"/>
                  </a:moveTo>
                  <a:lnTo>
                    <a:pt x="495" y="1640"/>
                  </a:lnTo>
                  <a:lnTo>
                    <a:pt x="505" y="1635"/>
                  </a:lnTo>
                  <a:lnTo>
                    <a:pt x="515" y="1629"/>
                  </a:lnTo>
                  <a:lnTo>
                    <a:pt x="526" y="1624"/>
                  </a:lnTo>
                  <a:lnTo>
                    <a:pt x="546" y="1613"/>
                  </a:lnTo>
                  <a:lnTo>
                    <a:pt x="563" y="1601"/>
                  </a:lnTo>
                  <a:lnTo>
                    <a:pt x="572" y="1595"/>
                  </a:lnTo>
                  <a:lnTo>
                    <a:pt x="580" y="1589"/>
                  </a:lnTo>
                  <a:lnTo>
                    <a:pt x="586" y="1582"/>
                  </a:lnTo>
                  <a:lnTo>
                    <a:pt x="593" y="1575"/>
                  </a:lnTo>
                  <a:lnTo>
                    <a:pt x="599" y="1568"/>
                  </a:lnTo>
                  <a:lnTo>
                    <a:pt x="604" y="1561"/>
                  </a:lnTo>
                  <a:lnTo>
                    <a:pt x="608" y="1552"/>
                  </a:lnTo>
                  <a:lnTo>
                    <a:pt x="611" y="1544"/>
                  </a:lnTo>
                  <a:lnTo>
                    <a:pt x="614" y="1536"/>
                  </a:lnTo>
                  <a:lnTo>
                    <a:pt x="615" y="1526"/>
                  </a:lnTo>
                  <a:lnTo>
                    <a:pt x="616" y="1517"/>
                  </a:lnTo>
                  <a:lnTo>
                    <a:pt x="616" y="1507"/>
                  </a:lnTo>
                  <a:lnTo>
                    <a:pt x="615" y="1494"/>
                  </a:lnTo>
                  <a:lnTo>
                    <a:pt x="613" y="1483"/>
                  </a:lnTo>
                  <a:lnTo>
                    <a:pt x="610" y="1472"/>
                  </a:lnTo>
                  <a:lnTo>
                    <a:pt x="606" y="1463"/>
                  </a:lnTo>
                  <a:lnTo>
                    <a:pt x="601" y="1455"/>
                  </a:lnTo>
                  <a:lnTo>
                    <a:pt x="595" y="1446"/>
                  </a:lnTo>
                  <a:lnTo>
                    <a:pt x="587" y="1440"/>
                  </a:lnTo>
                  <a:lnTo>
                    <a:pt x="579" y="1433"/>
                  </a:lnTo>
                  <a:lnTo>
                    <a:pt x="571" y="1428"/>
                  </a:lnTo>
                  <a:lnTo>
                    <a:pt x="560" y="1422"/>
                  </a:lnTo>
                  <a:lnTo>
                    <a:pt x="550" y="1418"/>
                  </a:lnTo>
                  <a:lnTo>
                    <a:pt x="538" y="1414"/>
                  </a:lnTo>
                  <a:lnTo>
                    <a:pt x="513" y="1407"/>
                  </a:lnTo>
                  <a:lnTo>
                    <a:pt x="485" y="1401"/>
                  </a:lnTo>
                  <a:lnTo>
                    <a:pt x="483" y="1645"/>
                  </a:lnTo>
                  <a:close/>
                  <a:moveTo>
                    <a:pt x="433" y="1776"/>
                  </a:moveTo>
                  <a:lnTo>
                    <a:pt x="415" y="1785"/>
                  </a:lnTo>
                  <a:lnTo>
                    <a:pt x="400" y="1796"/>
                  </a:lnTo>
                  <a:lnTo>
                    <a:pt x="384" y="1807"/>
                  </a:lnTo>
                  <a:lnTo>
                    <a:pt x="371" y="1820"/>
                  </a:lnTo>
                  <a:lnTo>
                    <a:pt x="358" y="1833"/>
                  </a:lnTo>
                  <a:lnTo>
                    <a:pt x="348" y="1848"/>
                  </a:lnTo>
                  <a:lnTo>
                    <a:pt x="343" y="1856"/>
                  </a:lnTo>
                  <a:lnTo>
                    <a:pt x="338" y="1864"/>
                  </a:lnTo>
                  <a:lnTo>
                    <a:pt x="334" y="1873"/>
                  </a:lnTo>
                  <a:lnTo>
                    <a:pt x="331" y="1881"/>
                  </a:lnTo>
                  <a:lnTo>
                    <a:pt x="326" y="1899"/>
                  </a:lnTo>
                  <a:lnTo>
                    <a:pt x="323" y="1915"/>
                  </a:lnTo>
                  <a:lnTo>
                    <a:pt x="321" y="1933"/>
                  </a:lnTo>
                  <a:lnTo>
                    <a:pt x="320" y="1951"/>
                  </a:lnTo>
                  <a:lnTo>
                    <a:pt x="320" y="1967"/>
                  </a:lnTo>
                  <a:lnTo>
                    <a:pt x="322" y="1984"/>
                  </a:lnTo>
                  <a:lnTo>
                    <a:pt x="325" y="2001"/>
                  </a:lnTo>
                  <a:lnTo>
                    <a:pt x="330" y="2015"/>
                  </a:lnTo>
                  <a:lnTo>
                    <a:pt x="337" y="2030"/>
                  </a:lnTo>
                  <a:lnTo>
                    <a:pt x="346" y="2043"/>
                  </a:lnTo>
                  <a:lnTo>
                    <a:pt x="350" y="2051"/>
                  </a:lnTo>
                  <a:lnTo>
                    <a:pt x="355" y="2056"/>
                  </a:lnTo>
                  <a:lnTo>
                    <a:pt x="361" y="2062"/>
                  </a:lnTo>
                  <a:lnTo>
                    <a:pt x="368" y="2067"/>
                  </a:lnTo>
                  <a:lnTo>
                    <a:pt x="374" y="2072"/>
                  </a:lnTo>
                  <a:lnTo>
                    <a:pt x="381" y="2077"/>
                  </a:lnTo>
                  <a:lnTo>
                    <a:pt x="389" y="2081"/>
                  </a:lnTo>
                  <a:lnTo>
                    <a:pt x="397" y="2085"/>
                  </a:lnTo>
                  <a:lnTo>
                    <a:pt x="406" y="2088"/>
                  </a:lnTo>
                  <a:lnTo>
                    <a:pt x="414" y="2090"/>
                  </a:lnTo>
                  <a:lnTo>
                    <a:pt x="425" y="2093"/>
                  </a:lnTo>
                  <a:lnTo>
                    <a:pt x="434" y="2094"/>
                  </a:lnTo>
                  <a:lnTo>
                    <a:pt x="434" y="2055"/>
                  </a:lnTo>
                  <a:lnTo>
                    <a:pt x="434" y="2015"/>
                  </a:lnTo>
                  <a:lnTo>
                    <a:pt x="434" y="1975"/>
                  </a:lnTo>
                  <a:lnTo>
                    <a:pt x="434" y="1935"/>
                  </a:lnTo>
                  <a:lnTo>
                    <a:pt x="433" y="1896"/>
                  </a:lnTo>
                  <a:lnTo>
                    <a:pt x="433" y="1855"/>
                  </a:lnTo>
                  <a:lnTo>
                    <a:pt x="433" y="1816"/>
                  </a:lnTo>
                  <a:lnTo>
                    <a:pt x="433" y="1776"/>
                  </a:lnTo>
                  <a:close/>
                  <a:moveTo>
                    <a:pt x="428" y="907"/>
                  </a:moveTo>
                  <a:lnTo>
                    <a:pt x="394" y="915"/>
                  </a:lnTo>
                  <a:lnTo>
                    <a:pt x="357" y="926"/>
                  </a:lnTo>
                  <a:lnTo>
                    <a:pt x="339" y="933"/>
                  </a:lnTo>
                  <a:lnTo>
                    <a:pt x="322" y="940"/>
                  </a:lnTo>
                  <a:lnTo>
                    <a:pt x="305" y="948"/>
                  </a:lnTo>
                  <a:lnTo>
                    <a:pt x="289" y="959"/>
                  </a:lnTo>
                  <a:lnTo>
                    <a:pt x="275" y="969"/>
                  </a:lnTo>
                  <a:lnTo>
                    <a:pt x="261" y="981"/>
                  </a:lnTo>
                  <a:lnTo>
                    <a:pt x="255" y="988"/>
                  </a:lnTo>
                  <a:lnTo>
                    <a:pt x="250" y="995"/>
                  </a:lnTo>
                  <a:lnTo>
                    <a:pt x="245" y="1003"/>
                  </a:lnTo>
                  <a:lnTo>
                    <a:pt x="239" y="1011"/>
                  </a:lnTo>
                  <a:lnTo>
                    <a:pt x="235" y="1019"/>
                  </a:lnTo>
                  <a:lnTo>
                    <a:pt x="232" y="1028"/>
                  </a:lnTo>
                  <a:lnTo>
                    <a:pt x="229" y="1038"/>
                  </a:lnTo>
                  <a:lnTo>
                    <a:pt x="227" y="1048"/>
                  </a:lnTo>
                  <a:lnTo>
                    <a:pt x="225" y="1058"/>
                  </a:lnTo>
                  <a:lnTo>
                    <a:pt x="224" y="1069"/>
                  </a:lnTo>
                  <a:lnTo>
                    <a:pt x="223" y="1080"/>
                  </a:lnTo>
                  <a:lnTo>
                    <a:pt x="224" y="1093"/>
                  </a:lnTo>
                  <a:lnTo>
                    <a:pt x="226" y="1109"/>
                  </a:lnTo>
                  <a:lnTo>
                    <a:pt x="229" y="1125"/>
                  </a:lnTo>
                  <a:lnTo>
                    <a:pt x="233" y="1139"/>
                  </a:lnTo>
                  <a:lnTo>
                    <a:pt x="239" y="1153"/>
                  </a:lnTo>
                  <a:lnTo>
                    <a:pt x="248" y="1165"/>
                  </a:lnTo>
                  <a:lnTo>
                    <a:pt x="256" y="1176"/>
                  </a:lnTo>
                  <a:lnTo>
                    <a:pt x="266" y="1186"/>
                  </a:lnTo>
                  <a:lnTo>
                    <a:pt x="277" y="1195"/>
                  </a:lnTo>
                  <a:lnTo>
                    <a:pt x="289" y="1203"/>
                  </a:lnTo>
                  <a:lnTo>
                    <a:pt x="302" y="1210"/>
                  </a:lnTo>
                  <a:lnTo>
                    <a:pt x="315" y="1216"/>
                  </a:lnTo>
                  <a:lnTo>
                    <a:pt x="329" y="1223"/>
                  </a:lnTo>
                  <a:lnTo>
                    <a:pt x="345" y="1227"/>
                  </a:lnTo>
                  <a:lnTo>
                    <a:pt x="359" y="1231"/>
                  </a:lnTo>
                  <a:lnTo>
                    <a:pt x="375" y="1235"/>
                  </a:lnTo>
                  <a:lnTo>
                    <a:pt x="390" y="1238"/>
                  </a:lnTo>
                  <a:lnTo>
                    <a:pt x="401" y="1240"/>
                  </a:lnTo>
                  <a:lnTo>
                    <a:pt x="410" y="1242"/>
                  </a:lnTo>
                  <a:lnTo>
                    <a:pt x="421" y="1243"/>
                  </a:lnTo>
                  <a:lnTo>
                    <a:pt x="430" y="1246"/>
                  </a:lnTo>
                  <a:lnTo>
                    <a:pt x="430" y="1203"/>
                  </a:lnTo>
                  <a:lnTo>
                    <a:pt x="430" y="1161"/>
                  </a:lnTo>
                  <a:lnTo>
                    <a:pt x="429" y="1119"/>
                  </a:lnTo>
                  <a:lnTo>
                    <a:pt x="429" y="1076"/>
                  </a:lnTo>
                  <a:lnTo>
                    <a:pt x="429" y="1033"/>
                  </a:lnTo>
                  <a:lnTo>
                    <a:pt x="429" y="991"/>
                  </a:lnTo>
                  <a:lnTo>
                    <a:pt x="429" y="948"/>
                  </a:lnTo>
                  <a:lnTo>
                    <a:pt x="428" y="907"/>
                  </a:lnTo>
                  <a:close/>
                  <a:moveTo>
                    <a:pt x="255" y="233"/>
                  </a:moveTo>
                  <a:lnTo>
                    <a:pt x="275" y="220"/>
                  </a:lnTo>
                  <a:lnTo>
                    <a:pt x="296" y="209"/>
                  </a:lnTo>
                  <a:lnTo>
                    <a:pt x="316" y="198"/>
                  </a:lnTo>
                  <a:lnTo>
                    <a:pt x="337" y="188"/>
                  </a:lnTo>
                  <a:lnTo>
                    <a:pt x="359" y="178"/>
                  </a:lnTo>
                  <a:lnTo>
                    <a:pt x="381" y="170"/>
                  </a:lnTo>
                  <a:lnTo>
                    <a:pt x="403" y="162"/>
                  </a:lnTo>
                  <a:lnTo>
                    <a:pt x="425" y="155"/>
                  </a:lnTo>
                  <a:lnTo>
                    <a:pt x="425" y="126"/>
                  </a:lnTo>
                  <a:lnTo>
                    <a:pt x="424" y="97"/>
                  </a:lnTo>
                  <a:lnTo>
                    <a:pt x="424" y="69"/>
                  </a:lnTo>
                  <a:lnTo>
                    <a:pt x="424" y="40"/>
                  </a:lnTo>
                  <a:lnTo>
                    <a:pt x="425" y="30"/>
                  </a:lnTo>
                  <a:lnTo>
                    <a:pt x="427" y="21"/>
                  </a:lnTo>
                  <a:lnTo>
                    <a:pt x="430" y="15"/>
                  </a:lnTo>
                  <a:lnTo>
                    <a:pt x="435" y="9"/>
                  </a:lnTo>
                  <a:lnTo>
                    <a:pt x="440" y="5"/>
                  </a:lnTo>
                  <a:lnTo>
                    <a:pt x="446" y="2"/>
                  </a:lnTo>
                  <a:lnTo>
                    <a:pt x="452" y="1"/>
                  </a:lnTo>
                  <a:lnTo>
                    <a:pt x="458" y="0"/>
                  </a:lnTo>
                  <a:lnTo>
                    <a:pt x="464" y="1"/>
                  </a:lnTo>
                  <a:lnTo>
                    <a:pt x="471" y="3"/>
                  </a:lnTo>
                  <a:lnTo>
                    <a:pt x="477" y="7"/>
                  </a:lnTo>
                  <a:lnTo>
                    <a:pt x="482" y="11"/>
                  </a:lnTo>
                  <a:lnTo>
                    <a:pt x="486" y="16"/>
                  </a:lnTo>
                  <a:lnTo>
                    <a:pt x="489" y="23"/>
                  </a:lnTo>
                  <a:lnTo>
                    <a:pt x="491" y="31"/>
                  </a:lnTo>
                  <a:lnTo>
                    <a:pt x="491" y="40"/>
                  </a:lnTo>
                  <a:lnTo>
                    <a:pt x="491" y="139"/>
                  </a:lnTo>
                  <a:lnTo>
                    <a:pt x="515" y="136"/>
                  </a:lnTo>
                  <a:lnTo>
                    <a:pt x="538" y="133"/>
                  </a:lnTo>
                  <a:lnTo>
                    <a:pt x="562" y="132"/>
                  </a:lnTo>
                  <a:lnTo>
                    <a:pt x="586" y="132"/>
                  </a:lnTo>
                  <a:lnTo>
                    <a:pt x="609" y="133"/>
                  </a:lnTo>
                  <a:lnTo>
                    <a:pt x="632" y="135"/>
                  </a:lnTo>
                  <a:lnTo>
                    <a:pt x="655" y="139"/>
                  </a:lnTo>
                  <a:lnTo>
                    <a:pt x="678" y="143"/>
                  </a:lnTo>
                  <a:lnTo>
                    <a:pt x="701" y="149"/>
                  </a:lnTo>
                  <a:lnTo>
                    <a:pt x="723" y="158"/>
                  </a:lnTo>
                  <a:lnTo>
                    <a:pt x="745" y="166"/>
                  </a:lnTo>
                  <a:lnTo>
                    <a:pt x="765" y="177"/>
                  </a:lnTo>
                  <a:lnTo>
                    <a:pt x="786" y="189"/>
                  </a:lnTo>
                  <a:lnTo>
                    <a:pt x="806" y="202"/>
                  </a:lnTo>
                  <a:lnTo>
                    <a:pt x="826" y="217"/>
                  </a:lnTo>
                  <a:lnTo>
                    <a:pt x="846" y="234"/>
                  </a:lnTo>
                  <a:lnTo>
                    <a:pt x="855" y="243"/>
                  </a:lnTo>
                  <a:lnTo>
                    <a:pt x="863" y="253"/>
                  </a:lnTo>
                  <a:lnTo>
                    <a:pt x="872" y="263"/>
                  </a:lnTo>
                  <a:lnTo>
                    <a:pt x="880" y="273"/>
                  </a:lnTo>
                  <a:lnTo>
                    <a:pt x="887" y="284"/>
                  </a:lnTo>
                  <a:lnTo>
                    <a:pt x="894" y="295"/>
                  </a:lnTo>
                  <a:lnTo>
                    <a:pt x="900" y="305"/>
                  </a:lnTo>
                  <a:lnTo>
                    <a:pt x="906" y="317"/>
                  </a:lnTo>
                  <a:lnTo>
                    <a:pt x="917" y="341"/>
                  </a:lnTo>
                  <a:lnTo>
                    <a:pt x="924" y="365"/>
                  </a:lnTo>
                  <a:lnTo>
                    <a:pt x="930" y="390"/>
                  </a:lnTo>
                  <a:lnTo>
                    <a:pt x="935" y="415"/>
                  </a:lnTo>
                  <a:lnTo>
                    <a:pt x="937" y="434"/>
                  </a:lnTo>
                  <a:lnTo>
                    <a:pt x="939" y="453"/>
                  </a:lnTo>
                  <a:lnTo>
                    <a:pt x="939" y="473"/>
                  </a:lnTo>
                  <a:lnTo>
                    <a:pt x="940" y="492"/>
                  </a:lnTo>
                  <a:lnTo>
                    <a:pt x="939" y="511"/>
                  </a:lnTo>
                  <a:lnTo>
                    <a:pt x="938" y="530"/>
                  </a:lnTo>
                  <a:lnTo>
                    <a:pt x="936" y="550"/>
                  </a:lnTo>
                  <a:lnTo>
                    <a:pt x="933" y="568"/>
                  </a:lnTo>
                  <a:lnTo>
                    <a:pt x="929" y="586"/>
                  </a:lnTo>
                  <a:lnTo>
                    <a:pt x="924" y="605"/>
                  </a:lnTo>
                  <a:lnTo>
                    <a:pt x="919" y="623"/>
                  </a:lnTo>
                  <a:lnTo>
                    <a:pt x="911" y="639"/>
                  </a:lnTo>
                  <a:lnTo>
                    <a:pt x="904" y="656"/>
                  </a:lnTo>
                  <a:lnTo>
                    <a:pt x="896" y="672"/>
                  </a:lnTo>
                  <a:lnTo>
                    <a:pt x="885" y="688"/>
                  </a:lnTo>
                  <a:lnTo>
                    <a:pt x="875" y="703"/>
                  </a:lnTo>
                  <a:lnTo>
                    <a:pt x="864" y="715"/>
                  </a:lnTo>
                  <a:lnTo>
                    <a:pt x="855" y="727"/>
                  </a:lnTo>
                  <a:lnTo>
                    <a:pt x="845" y="737"/>
                  </a:lnTo>
                  <a:lnTo>
                    <a:pt x="833" y="747"/>
                  </a:lnTo>
                  <a:lnTo>
                    <a:pt x="823" y="758"/>
                  </a:lnTo>
                  <a:lnTo>
                    <a:pt x="811" y="767"/>
                  </a:lnTo>
                  <a:lnTo>
                    <a:pt x="801" y="775"/>
                  </a:lnTo>
                  <a:lnTo>
                    <a:pt x="789" y="784"/>
                  </a:lnTo>
                  <a:lnTo>
                    <a:pt x="765" y="798"/>
                  </a:lnTo>
                  <a:lnTo>
                    <a:pt x="743" y="812"/>
                  </a:lnTo>
                  <a:lnTo>
                    <a:pt x="718" y="823"/>
                  </a:lnTo>
                  <a:lnTo>
                    <a:pt x="694" y="834"/>
                  </a:lnTo>
                  <a:lnTo>
                    <a:pt x="668" y="843"/>
                  </a:lnTo>
                  <a:lnTo>
                    <a:pt x="643" y="851"/>
                  </a:lnTo>
                  <a:lnTo>
                    <a:pt x="616" y="859"/>
                  </a:lnTo>
                  <a:lnTo>
                    <a:pt x="591" y="865"/>
                  </a:lnTo>
                  <a:lnTo>
                    <a:pt x="539" y="878"/>
                  </a:lnTo>
                  <a:lnTo>
                    <a:pt x="487" y="891"/>
                  </a:lnTo>
                  <a:lnTo>
                    <a:pt x="485" y="1257"/>
                  </a:lnTo>
                  <a:lnTo>
                    <a:pt x="512" y="1264"/>
                  </a:lnTo>
                  <a:lnTo>
                    <a:pt x="538" y="1272"/>
                  </a:lnTo>
                  <a:lnTo>
                    <a:pt x="563" y="1280"/>
                  </a:lnTo>
                  <a:lnTo>
                    <a:pt x="587" y="1288"/>
                  </a:lnTo>
                  <a:lnTo>
                    <a:pt x="610" y="1298"/>
                  </a:lnTo>
                  <a:lnTo>
                    <a:pt x="631" y="1308"/>
                  </a:lnTo>
                  <a:lnTo>
                    <a:pt x="651" y="1320"/>
                  </a:lnTo>
                  <a:lnTo>
                    <a:pt x="670" y="1333"/>
                  </a:lnTo>
                  <a:lnTo>
                    <a:pt x="678" y="1340"/>
                  </a:lnTo>
                  <a:lnTo>
                    <a:pt x="686" y="1347"/>
                  </a:lnTo>
                  <a:lnTo>
                    <a:pt x="694" y="1355"/>
                  </a:lnTo>
                  <a:lnTo>
                    <a:pt x="701" y="1363"/>
                  </a:lnTo>
                  <a:lnTo>
                    <a:pt x="707" y="1371"/>
                  </a:lnTo>
                  <a:lnTo>
                    <a:pt x="713" y="1381"/>
                  </a:lnTo>
                  <a:lnTo>
                    <a:pt x="720" y="1390"/>
                  </a:lnTo>
                  <a:lnTo>
                    <a:pt x="725" y="1399"/>
                  </a:lnTo>
                  <a:lnTo>
                    <a:pt x="730" y="1410"/>
                  </a:lnTo>
                  <a:lnTo>
                    <a:pt x="734" y="1420"/>
                  </a:lnTo>
                  <a:lnTo>
                    <a:pt x="737" y="1432"/>
                  </a:lnTo>
                  <a:lnTo>
                    <a:pt x="742" y="1443"/>
                  </a:lnTo>
                  <a:lnTo>
                    <a:pt x="744" y="1456"/>
                  </a:lnTo>
                  <a:lnTo>
                    <a:pt x="746" y="1468"/>
                  </a:lnTo>
                  <a:lnTo>
                    <a:pt x="748" y="1481"/>
                  </a:lnTo>
                  <a:lnTo>
                    <a:pt x="749" y="1494"/>
                  </a:lnTo>
                  <a:lnTo>
                    <a:pt x="749" y="1509"/>
                  </a:lnTo>
                  <a:lnTo>
                    <a:pt x="749" y="1522"/>
                  </a:lnTo>
                  <a:lnTo>
                    <a:pt x="748" y="1535"/>
                  </a:lnTo>
                  <a:lnTo>
                    <a:pt x="746" y="1546"/>
                  </a:lnTo>
                  <a:lnTo>
                    <a:pt x="743" y="1559"/>
                  </a:lnTo>
                  <a:lnTo>
                    <a:pt x="739" y="1569"/>
                  </a:lnTo>
                  <a:lnTo>
                    <a:pt x="735" y="1579"/>
                  </a:lnTo>
                  <a:lnTo>
                    <a:pt x="731" y="1590"/>
                  </a:lnTo>
                  <a:lnTo>
                    <a:pt x="726" y="1599"/>
                  </a:lnTo>
                  <a:lnTo>
                    <a:pt x="721" y="1609"/>
                  </a:lnTo>
                  <a:lnTo>
                    <a:pt x="715" y="1618"/>
                  </a:lnTo>
                  <a:lnTo>
                    <a:pt x="709" y="1626"/>
                  </a:lnTo>
                  <a:lnTo>
                    <a:pt x="697" y="1641"/>
                  </a:lnTo>
                  <a:lnTo>
                    <a:pt x="683" y="1655"/>
                  </a:lnTo>
                  <a:lnTo>
                    <a:pt x="671" y="1667"/>
                  </a:lnTo>
                  <a:lnTo>
                    <a:pt x="657" y="1677"/>
                  </a:lnTo>
                  <a:lnTo>
                    <a:pt x="645" y="1688"/>
                  </a:lnTo>
                  <a:lnTo>
                    <a:pt x="630" y="1696"/>
                  </a:lnTo>
                  <a:lnTo>
                    <a:pt x="616" y="1703"/>
                  </a:lnTo>
                  <a:lnTo>
                    <a:pt x="601" y="1710"/>
                  </a:lnTo>
                  <a:lnTo>
                    <a:pt x="585" y="1717"/>
                  </a:lnTo>
                  <a:lnTo>
                    <a:pt x="569" y="1723"/>
                  </a:lnTo>
                  <a:lnTo>
                    <a:pt x="548" y="1730"/>
                  </a:lnTo>
                  <a:lnTo>
                    <a:pt x="526" y="1738"/>
                  </a:lnTo>
                  <a:lnTo>
                    <a:pt x="504" y="1745"/>
                  </a:lnTo>
                  <a:lnTo>
                    <a:pt x="483" y="1753"/>
                  </a:lnTo>
                  <a:lnTo>
                    <a:pt x="481" y="2096"/>
                  </a:lnTo>
                  <a:lnTo>
                    <a:pt x="500" y="2095"/>
                  </a:lnTo>
                  <a:lnTo>
                    <a:pt x="518" y="2092"/>
                  </a:lnTo>
                  <a:lnTo>
                    <a:pt x="534" y="2089"/>
                  </a:lnTo>
                  <a:lnTo>
                    <a:pt x="549" y="2085"/>
                  </a:lnTo>
                  <a:lnTo>
                    <a:pt x="563" y="2080"/>
                  </a:lnTo>
                  <a:lnTo>
                    <a:pt x="577" y="2073"/>
                  </a:lnTo>
                  <a:lnTo>
                    <a:pt x="589" y="2066"/>
                  </a:lnTo>
                  <a:lnTo>
                    <a:pt x="601" y="2059"/>
                  </a:lnTo>
                  <a:lnTo>
                    <a:pt x="612" y="2051"/>
                  </a:lnTo>
                  <a:lnTo>
                    <a:pt x="623" y="2042"/>
                  </a:lnTo>
                  <a:lnTo>
                    <a:pt x="633" y="2033"/>
                  </a:lnTo>
                  <a:lnTo>
                    <a:pt x="643" y="2022"/>
                  </a:lnTo>
                  <a:lnTo>
                    <a:pt x="661" y="2002"/>
                  </a:lnTo>
                  <a:lnTo>
                    <a:pt x="679" y="1979"/>
                  </a:lnTo>
                  <a:lnTo>
                    <a:pt x="674" y="2001"/>
                  </a:lnTo>
                  <a:lnTo>
                    <a:pt x="667" y="2020"/>
                  </a:lnTo>
                  <a:lnTo>
                    <a:pt x="659" y="2039"/>
                  </a:lnTo>
                  <a:lnTo>
                    <a:pt x="650" y="2056"/>
                  </a:lnTo>
                  <a:lnTo>
                    <a:pt x="639" y="2072"/>
                  </a:lnTo>
                  <a:lnTo>
                    <a:pt x="629" y="2087"/>
                  </a:lnTo>
                  <a:lnTo>
                    <a:pt x="616" y="2102"/>
                  </a:lnTo>
                  <a:lnTo>
                    <a:pt x="604" y="2113"/>
                  </a:lnTo>
                  <a:lnTo>
                    <a:pt x="590" y="2124"/>
                  </a:lnTo>
                  <a:lnTo>
                    <a:pt x="576" y="2135"/>
                  </a:lnTo>
                  <a:lnTo>
                    <a:pt x="561" y="2143"/>
                  </a:lnTo>
                  <a:lnTo>
                    <a:pt x="546" y="2150"/>
                  </a:lnTo>
                  <a:lnTo>
                    <a:pt x="530" y="2157"/>
                  </a:lnTo>
                  <a:lnTo>
                    <a:pt x="514" y="2161"/>
                  </a:lnTo>
                  <a:lnTo>
                    <a:pt x="498" y="2165"/>
                  </a:lnTo>
                  <a:lnTo>
                    <a:pt x="481" y="2167"/>
                  </a:lnTo>
                  <a:lnTo>
                    <a:pt x="480" y="2388"/>
                  </a:lnTo>
                  <a:lnTo>
                    <a:pt x="457" y="2437"/>
                  </a:lnTo>
                  <a:lnTo>
                    <a:pt x="436" y="2388"/>
                  </a:lnTo>
                  <a:lnTo>
                    <a:pt x="436" y="2359"/>
                  </a:lnTo>
                  <a:lnTo>
                    <a:pt x="435" y="2332"/>
                  </a:lnTo>
                  <a:lnTo>
                    <a:pt x="435" y="2304"/>
                  </a:lnTo>
                  <a:lnTo>
                    <a:pt x="435" y="2276"/>
                  </a:lnTo>
                  <a:lnTo>
                    <a:pt x="435" y="2249"/>
                  </a:lnTo>
                  <a:lnTo>
                    <a:pt x="435" y="2221"/>
                  </a:lnTo>
                  <a:lnTo>
                    <a:pt x="435" y="2194"/>
                  </a:lnTo>
                  <a:lnTo>
                    <a:pt x="435" y="2166"/>
                  </a:lnTo>
                  <a:lnTo>
                    <a:pt x="415" y="2163"/>
                  </a:lnTo>
                  <a:lnTo>
                    <a:pt x="396" y="2159"/>
                  </a:lnTo>
                  <a:lnTo>
                    <a:pt x="377" y="2152"/>
                  </a:lnTo>
                  <a:lnTo>
                    <a:pt x="358" y="2144"/>
                  </a:lnTo>
                  <a:lnTo>
                    <a:pt x="339" y="2135"/>
                  </a:lnTo>
                  <a:lnTo>
                    <a:pt x="322" y="2123"/>
                  </a:lnTo>
                  <a:lnTo>
                    <a:pt x="304" y="2110"/>
                  </a:lnTo>
                  <a:lnTo>
                    <a:pt x="286" y="2095"/>
                  </a:lnTo>
                  <a:lnTo>
                    <a:pt x="277" y="2085"/>
                  </a:lnTo>
                  <a:lnTo>
                    <a:pt x="269" y="2076"/>
                  </a:lnTo>
                  <a:lnTo>
                    <a:pt x="260" y="2065"/>
                  </a:lnTo>
                  <a:lnTo>
                    <a:pt x="253" y="2054"/>
                  </a:lnTo>
                  <a:lnTo>
                    <a:pt x="246" y="2041"/>
                  </a:lnTo>
                  <a:lnTo>
                    <a:pt x="239" y="2030"/>
                  </a:lnTo>
                  <a:lnTo>
                    <a:pt x="234" y="2016"/>
                  </a:lnTo>
                  <a:lnTo>
                    <a:pt x="229" y="2004"/>
                  </a:lnTo>
                  <a:lnTo>
                    <a:pt x="225" y="1989"/>
                  </a:lnTo>
                  <a:lnTo>
                    <a:pt x="223" y="1976"/>
                  </a:lnTo>
                  <a:lnTo>
                    <a:pt x="220" y="1961"/>
                  </a:lnTo>
                  <a:lnTo>
                    <a:pt x="219" y="1946"/>
                  </a:lnTo>
                  <a:lnTo>
                    <a:pt x="219" y="1930"/>
                  </a:lnTo>
                  <a:lnTo>
                    <a:pt x="220" y="1914"/>
                  </a:lnTo>
                  <a:lnTo>
                    <a:pt x="221" y="1899"/>
                  </a:lnTo>
                  <a:lnTo>
                    <a:pt x="224" y="1882"/>
                  </a:lnTo>
                  <a:lnTo>
                    <a:pt x="229" y="1860"/>
                  </a:lnTo>
                  <a:lnTo>
                    <a:pt x="235" y="1840"/>
                  </a:lnTo>
                  <a:lnTo>
                    <a:pt x="244" y="1822"/>
                  </a:lnTo>
                  <a:lnTo>
                    <a:pt x="253" y="1804"/>
                  </a:lnTo>
                  <a:lnTo>
                    <a:pt x="263" y="1788"/>
                  </a:lnTo>
                  <a:lnTo>
                    <a:pt x="275" y="1774"/>
                  </a:lnTo>
                  <a:lnTo>
                    <a:pt x="287" y="1759"/>
                  </a:lnTo>
                  <a:lnTo>
                    <a:pt x="301" y="1747"/>
                  </a:lnTo>
                  <a:lnTo>
                    <a:pt x="315" y="1735"/>
                  </a:lnTo>
                  <a:lnTo>
                    <a:pt x="330" y="1724"/>
                  </a:lnTo>
                  <a:lnTo>
                    <a:pt x="347" y="1714"/>
                  </a:lnTo>
                  <a:lnTo>
                    <a:pt x="362" y="1704"/>
                  </a:lnTo>
                  <a:lnTo>
                    <a:pt x="397" y="1686"/>
                  </a:lnTo>
                  <a:lnTo>
                    <a:pt x="432" y="1669"/>
                  </a:lnTo>
                  <a:lnTo>
                    <a:pt x="432" y="1635"/>
                  </a:lnTo>
                  <a:lnTo>
                    <a:pt x="432" y="1599"/>
                  </a:lnTo>
                  <a:lnTo>
                    <a:pt x="432" y="1565"/>
                  </a:lnTo>
                  <a:lnTo>
                    <a:pt x="432" y="1531"/>
                  </a:lnTo>
                  <a:lnTo>
                    <a:pt x="431" y="1496"/>
                  </a:lnTo>
                  <a:lnTo>
                    <a:pt x="431" y="1461"/>
                  </a:lnTo>
                  <a:lnTo>
                    <a:pt x="431" y="1427"/>
                  </a:lnTo>
                  <a:lnTo>
                    <a:pt x="431" y="1392"/>
                  </a:lnTo>
                  <a:lnTo>
                    <a:pt x="405" y="1389"/>
                  </a:lnTo>
                  <a:lnTo>
                    <a:pt x="380" y="1385"/>
                  </a:lnTo>
                  <a:lnTo>
                    <a:pt x="354" y="1381"/>
                  </a:lnTo>
                  <a:lnTo>
                    <a:pt x="329" y="1377"/>
                  </a:lnTo>
                  <a:lnTo>
                    <a:pt x="304" y="1370"/>
                  </a:lnTo>
                  <a:lnTo>
                    <a:pt x="279" y="1364"/>
                  </a:lnTo>
                  <a:lnTo>
                    <a:pt x="254" y="1356"/>
                  </a:lnTo>
                  <a:lnTo>
                    <a:pt x="230" y="1346"/>
                  </a:lnTo>
                  <a:lnTo>
                    <a:pt x="207" y="1336"/>
                  </a:lnTo>
                  <a:lnTo>
                    <a:pt x="185" y="1325"/>
                  </a:lnTo>
                  <a:lnTo>
                    <a:pt x="164" y="1312"/>
                  </a:lnTo>
                  <a:lnTo>
                    <a:pt x="145" y="1299"/>
                  </a:lnTo>
                  <a:lnTo>
                    <a:pt x="126" y="1284"/>
                  </a:lnTo>
                  <a:lnTo>
                    <a:pt x="109" y="1268"/>
                  </a:lnTo>
                  <a:lnTo>
                    <a:pt x="92" y="1252"/>
                  </a:lnTo>
                  <a:lnTo>
                    <a:pt x="79" y="1234"/>
                  </a:lnTo>
                  <a:lnTo>
                    <a:pt x="66" y="1216"/>
                  </a:lnTo>
                  <a:lnTo>
                    <a:pt x="55" y="1197"/>
                  </a:lnTo>
                  <a:lnTo>
                    <a:pt x="50" y="1186"/>
                  </a:lnTo>
                  <a:lnTo>
                    <a:pt x="46" y="1176"/>
                  </a:lnTo>
                  <a:lnTo>
                    <a:pt x="42" y="1165"/>
                  </a:lnTo>
                  <a:lnTo>
                    <a:pt x="38" y="1155"/>
                  </a:lnTo>
                  <a:lnTo>
                    <a:pt x="36" y="1144"/>
                  </a:lnTo>
                  <a:lnTo>
                    <a:pt x="33" y="1132"/>
                  </a:lnTo>
                  <a:lnTo>
                    <a:pt x="31" y="1121"/>
                  </a:lnTo>
                  <a:lnTo>
                    <a:pt x="30" y="1109"/>
                  </a:lnTo>
                  <a:lnTo>
                    <a:pt x="30" y="1097"/>
                  </a:lnTo>
                  <a:lnTo>
                    <a:pt x="29" y="1085"/>
                  </a:lnTo>
                  <a:lnTo>
                    <a:pt x="30" y="1073"/>
                  </a:lnTo>
                  <a:lnTo>
                    <a:pt x="31" y="1059"/>
                  </a:lnTo>
                  <a:lnTo>
                    <a:pt x="32" y="1044"/>
                  </a:lnTo>
                  <a:lnTo>
                    <a:pt x="35" y="1028"/>
                  </a:lnTo>
                  <a:lnTo>
                    <a:pt x="38" y="1014"/>
                  </a:lnTo>
                  <a:lnTo>
                    <a:pt x="41" y="999"/>
                  </a:lnTo>
                  <a:lnTo>
                    <a:pt x="46" y="986"/>
                  </a:lnTo>
                  <a:lnTo>
                    <a:pt x="50" y="972"/>
                  </a:lnTo>
                  <a:lnTo>
                    <a:pt x="55" y="960"/>
                  </a:lnTo>
                  <a:lnTo>
                    <a:pt x="61" y="948"/>
                  </a:lnTo>
                  <a:lnTo>
                    <a:pt x="66" y="937"/>
                  </a:lnTo>
                  <a:lnTo>
                    <a:pt x="74" y="925"/>
                  </a:lnTo>
                  <a:lnTo>
                    <a:pt x="80" y="915"/>
                  </a:lnTo>
                  <a:lnTo>
                    <a:pt x="87" y="905"/>
                  </a:lnTo>
                  <a:lnTo>
                    <a:pt x="96" y="896"/>
                  </a:lnTo>
                  <a:lnTo>
                    <a:pt x="104" y="887"/>
                  </a:lnTo>
                  <a:lnTo>
                    <a:pt x="112" y="878"/>
                  </a:lnTo>
                  <a:lnTo>
                    <a:pt x="121" y="870"/>
                  </a:lnTo>
                  <a:lnTo>
                    <a:pt x="139" y="855"/>
                  </a:lnTo>
                  <a:lnTo>
                    <a:pt x="160" y="841"/>
                  </a:lnTo>
                  <a:lnTo>
                    <a:pt x="181" y="830"/>
                  </a:lnTo>
                  <a:lnTo>
                    <a:pt x="203" y="818"/>
                  </a:lnTo>
                  <a:lnTo>
                    <a:pt x="227" y="809"/>
                  </a:lnTo>
                  <a:lnTo>
                    <a:pt x="251" y="800"/>
                  </a:lnTo>
                  <a:lnTo>
                    <a:pt x="276" y="792"/>
                  </a:lnTo>
                  <a:lnTo>
                    <a:pt x="302" y="786"/>
                  </a:lnTo>
                  <a:lnTo>
                    <a:pt x="331" y="779"/>
                  </a:lnTo>
                  <a:lnTo>
                    <a:pt x="362" y="772"/>
                  </a:lnTo>
                  <a:lnTo>
                    <a:pt x="395" y="766"/>
                  </a:lnTo>
                  <a:lnTo>
                    <a:pt x="428" y="761"/>
                  </a:lnTo>
                  <a:lnTo>
                    <a:pt x="427" y="696"/>
                  </a:lnTo>
                  <a:lnTo>
                    <a:pt x="427" y="631"/>
                  </a:lnTo>
                  <a:lnTo>
                    <a:pt x="427" y="566"/>
                  </a:lnTo>
                  <a:lnTo>
                    <a:pt x="426" y="502"/>
                  </a:lnTo>
                  <a:lnTo>
                    <a:pt x="426" y="436"/>
                  </a:lnTo>
                  <a:lnTo>
                    <a:pt x="426" y="371"/>
                  </a:lnTo>
                  <a:lnTo>
                    <a:pt x="425" y="306"/>
                  </a:lnTo>
                  <a:lnTo>
                    <a:pt x="425" y="240"/>
                  </a:lnTo>
                  <a:lnTo>
                    <a:pt x="397" y="248"/>
                  </a:lnTo>
                  <a:lnTo>
                    <a:pt x="369" y="259"/>
                  </a:lnTo>
                  <a:lnTo>
                    <a:pt x="340" y="269"/>
                  </a:lnTo>
                  <a:lnTo>
                    <a:pt x="313" y="280"/>
                  </a:lnTo>
                  <a:lnTo>
                    <a:pt x="293" y="290"/>
                  </a:lnTo>
                  <a:lnTo>
                    <a:pt x="275" y="300"/>
                  </a:lnTo>
                  <a:lnTo>
                    <a:pt x="259" y="310"/>
                  </a:lnTo>
                  <a:lnTo>
                    <a:pt x="245" y="320"/>
                  </a:lnTo>
                  <a:lnTo>
                    <a:pt x="231" y="330"/>
                  </a:lnTo>
                  <a:lnTo>
                    <a:pt x="218" y="343"/>
                  </a:lnTo>
                  <a:lnTo>
                    <a:pt x="203" y="356"/>
                  </a:lnTo>
                  <a:lnTo>
                    <a:pt x="188" y="371"/>
                  </a:lnTo>
                  <a:lnTo>
                    <a:pt x="177" y="381"/>
                  </a:lnTo>
                  <a:lnTo>
                    <a:pt x="165" y="392"/>
                  </a:lnTo>
                  <a:lnTo>
                    <a:pt x="153" y="400"/>
                  </a:lnTo>
                  <a:lnTo>
                    <a:pt x="141" y="409"/>
                  </a:lnTo>
                  <a:lnTo>
                    <a:pt x="129" y="417"/>
                  </a:lnTo>
                  <a:lnTo>
                    <a:pt x="116" y="424"/>
                  </a:lnTo>
                  <a:lnTo>
                    <a:pt x="103" y="430"/>
                  </a:lnTo>
                  <a:lnTo>
                    <a:pt x="90" y="436"/>
                  </a:lnTo>
                  <a:lnTo>
                    <a:pt x="78" y="441"/>
                  </a:lnTo>
                  <a:lnTo>
                    <a:pt x="65" y="445"/>
                  </a:lnTo>
                  <a:lnTo>
                    <a:pt x="53" y="448"/>
                  </a:lnTo>
                  <a:lnTo>
                    <a:pt x="41" y="451"/>
                  </a:lnTo>
                  <a:lnTo>
                    <a:pt x="30" y="452"/>
                  </a:lnTo>
                  <a:lnTo>
                    <a:pt x="20" y="452"/>
                  </a:lnTo>
                  <a:lnTo>
                    <a:pt x="9" y="452"/>
                  </a:lnTo>
                  <a:lnTo>
                    <a:pt x="0" y="451"/>
                  </a:lnTo>
                  <a:lnTo>
                    <a:pt x="6" y="433"/>
                  </a:lnTo>
                  <a:lnTo>
                    <a:pt x="13" y="418"/>
                  </a:lnTo>
                  <a:lnTo>
                    <a:pt x="21" y="403"/>
                  </a:lnTo>
                  <a:lnTo>
                    <a:pt x="28" y="390"/>
                  </a:lnTo>
                  <a:lnTo>
                    <a:pt x="37" y="378"/>
                  </a:lnTo>
                  <a:lnTo>
                    <a:pt x="46" y="367"/>
                  </a:lnTo>
                  <a:lnTo>
                    <a:pt x="55" y="356"/>
                  </a:lnTo>
                  <a:lnTo>
                    <a:pt x="64" y="348"/>
                  </a:lnTo>
                  <a:lnTo>
                    <a:pt x="75" y="340"/>
                  </a:lnTo>
                  <a:lnTo>
                    <a:pt x="85" y="331"/>
                  </a:lnTo>
                  <a:lnTo>
                    <a:pt x="96" y="324"/>
                  </a:lnTo>
                  <a:lnTo>
                    <a:pt x="106" y="318"/>
                  </a:lnTo>
                  <a:lnTo>
                    <a:pt x="126" y="306"/>
                  </a:lnTo>
                  <a:lnTo>
                    <a:pt x="147" y="297"/>
                  </a:lnTo>
                  <a:lnTo>
                    <a:pt x="175" y="282"/>
                  </a:lnTo>
                  <a:lnTo>
                    <a:pt x="202" y="266"/>
                  </a:lnTo>
                  <a:lnTo>
                    <a:pt x="228" y="249"/>
                  </a:lnTo>
                  <a:lnTo>
                    <a:pt x="255" y="233"/>
                  </a:lnTo>
                  <a:close/>
                </a:path>
              </a:pathLst>
            </a:custGeom>
            <a:solidFill>
              <a:srgbClr val="004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4" name="Freeform 14"/>
            <p:cNvSpPr>
              <a:spLocks noEditPoints="1"/>
            </p:cNvSpPr>
            <p:nvPr/>
          </p:nvSpPr>
          <p:spPr bwMode="auto">
            <a:xfrm>
              <a:off x="552" y="1056"/>
              <a:ext cx="127" cy="74"/>
            </a:xfrm>
            <a:custGeom>
              <a:avLst/>
              <a:gdLst/>
              <a:ahLst/>
              <a:cxnLst>
                <a:cxn ang="0">
                  <a:pos x="1271" y="581"/>
                </a:cxn>
                <a:cxn ang="0">
                  <a:pos x="1178" y="605"/>
                </a:cxn>
                <a:cxn ang="0">
                  <a:pos x="1150" y="606"/>
                </a:cxn>
                <a:cxn ang="0">
                  <a:pos x="1273" y="661"/>
                </a:cxn>
                <a:cxn ang="0">
                  <a:pos x="1297" y="807"/>
                </a:cxn>
                <a:cxn ang="0">
                  <a:pos x="1319" y="853"/>
                </a:cxn>
                <a:cxn ang="0">
                  <a:pos x="1326" y="842"/>
                </a:cxn>
                <a:cxn ang="0">
                  <a:pos x="1298" y="723"/>
                </a:cxn>
                <a:cxn ang="0">
                  <a:pos x="1334" y="645"/>
                </a:cxn>
                <a:cxn ang="0">
                  <a:pos x="1393" y="744"/>
                </a:cxn>
                <a:cxn ang="0">
                  <a:pos x="1429" y="879"/>
                </a:cxn>
                <a:cxn ang="0">
                  <a:pos x="1444" y="883"/>
                </a:cxn>
                <a:cxn ang="0">
                  <a:pos x="1432" y="834"/>
                </a:cxn>
                <a:cxn ang="0">
                  <a:pos x="1401" y="680"/>
                </a:cxn>
                <a:cxn ang="0">
                  <a:pos x="1517" y="667"/>
                </a:cxn>
                <a:cxn ang="0">
                  <a:pos x="1395" y="604"/>
                </a:cxn>
                <a:cxn ang="0">
                  <a:pos x="1384" y="544"/>
                </a:cxn>
                <a:cxn ang="0">
                  <a:pos x="1355" y="630"/>
                </a:cxn>
                <a:cxn ang="0">
                  <a:pos x="1287" y="553"/>
                </a:cxn>
                <a:cxn ang="0">
                  <a:pos x="1142" y="518"/>
                </a:cxn>
                <a:cxn ang="0">
                  <a:pos x="1087" y="589"/>
                </a:cxn>
                <a:cxn ang="0">
                  <a:pos x="1016" y="736"/>
                </a:cxn>
                <a:cxn ang="0">
                  <a:pos x="1111" y="580"/>
                </a:cxn>
                <a:cxn ang="0">
                  <a:pos x="624" y="395"/>
                </a:cxn>
                <a:cxn ang="0">
                  <a:pos x="568" y="481"/>
                </a:cxn>
                <a:cxn ang="0">
                  <a:pos x="391" y="509"/>
                </a:cxn>
                <a:cxn ang="0">
                  <a:pos x="271" y="547"/>
                </a:cxn>
                <a:cxn ang="0">
                  <a:pos x="493" y="503"/>
                </a:cxn>
                <a:cxn ang="0">
                  <a:pos x="628" y="515"/>
                </a:cxn>
                <a:cxn ang="0">
                  <a:pos x="509" y="554"/>
                </a:cxn>
                <a:cxn ang="0">
                  <a:pos x="380" y="588"/>
                </a:cxn>
                <a:cxn ang="0">
                  <a:pos x="301" y="629"/>
                </a:cxn>
                <a:cxn ang="0">
                  <a:pos x="366" y="606"/>
                </a:cxn>
                <a:cxn ang="0">
                  <a:pos x="495" y="572"/>
                </a:cxn>
                <a:cxn ang="0">
                  <a:pos x="622" y="600"/>
                </a:cxn>
                <a:cxn ang="0">
                  <a:pos x="599" y="704"/>
                </a:cxn>
                <a:cxn ang="0">
                  <a:pos x="628" y="635"/>
                </a:cxn>
                <a:cxn ang="0">
                  <a:pos x="646" y="519"/>
                </a:cxn>
                <a:cxn ang="0">
                  <a:pos x="633" y="409"/>
                </a:cxn>
                <a:cxn ang="0">
                  <a:pos x="541" y="299"/>
                </a:cxn>
                <a:cxn ang="0">
                  <a:pos x="370" y="331"/>
                </a:cxn>
                <a:cxn ang="0">
                  <a:pos x="257" y="336"/>
                </a:cxn>
                <a:cxn ang="0">
                  <a:pos x="309" y="348"/>
                </a:cxn>
                <a:cxn ang="0">
                  <a:pos x="400" y="345"/>
                </a:cxn>
                <a:cxn ang="0">
                  <a:pos x="531" y="314"/>
                </a:cxn>
                <a:cxn ang="0">
                  <a:pos x="618" y="277"/>
                </a:cxn>
                <a:cxn ang="0">
                  <a:pos x="92" y="237"/>
                </a:cxn>
                <a:cxn ang="0">
                  <a:pos x="146" y="96"/>
                </a:cxn>
                <a:cxn ang="0">
                  <a:pos x="174" y="0"/>
                </a:cxn>
                <a:cxn ang="0">
                  <a:pos x="116" y="146"/>
                </a:cxn>
                <a:cxn ang="0">
                  <a:pos x="45" y="215"/>
                </a:cxn>
                <a:cxn ang="0">
                  <a:pos x="26" y="218"/>
                </a:cxn>
              </a:cxnLst>
              <a:rect l="0" t="0" r="r" b="b"/>
              <a:pathLst>
                <a:path w="1517" h="886">
                  <a:moveTo>
                    <a:pt x="1288" y="499"/>
                  </a:moveTo>
                  <a:lnTo>
                    <a:pt x="1280" y="525"/>
                  </a:lnTo>
                  <a:lnTo>
                    <a:pt x="1275" y="552"/>
                  </a:lnTo>
                  <a:lnTo>
                    <a:pt x="1273" y="566"/>
                  </a:lnTo>
                  <a:lnTo>
                    <a:pt x="1271" y="581"/>
                  </a:lnTo>
                  <a:lnTo>
                    <a:pt x="1270" y="597"/>
                  </a:lnTo>
                  <a:lnTo>
                    <a:pt x="1269" y="613"/>
                  </a:lnTo>
                  <a:lnTo>
                    <a:pt x="1240" y="610"/>
                  </a:lnTo>
                  <a:lnTo>
                    <a:pt x="1199" y="607"/>
                  </a:lnTo>
                  <a:lnTo>
                    <a:pt x="1178" y="605"/>
                  </a:lnTo>
                  <a:lnTo>
                    <a:pt x="1158" y="603"/>
                  </a:lnTo>
                  <a:lnTo>
                    <a:pt x="1142" y="601"/>
                  </a:lnTo>
                  <a:lnTo>
                    <a:pt x="1129" y="599"/>
                  </a:lnTo>
                  <a:lnTo>
                    <a:pt x="1138" y="602"/>
                  </a:lnTo>
                  <a:lnTo>
                    <a:pt x="1150" y="606"/>
                  </a:lnTo>
                  <a:lnTo>
                    <a:pt x="1167" y="610"/>
                  </a:lnTo>
                  <a:lnTo>
                    <a:pt x="1186" y="614"/>
                  </a:lnTo>
                  <a:lnTo>
                    <a:pt x="1228" y="624"/>
                  </a:lnTo>
                  <a:lnTo>
                    <a:pt x="1270" y="633"/>
                  </a:lnTo>
                  <a:lnTo>
                    <a:pt x="1273" y="661"/>
                  </a:lnTo>
                  <a:lnTo>
                    <a:pt x="1276" y="691"/>
                  </a:lnTo>
                  <a:lnTo>
                    <a:pt x="1280" y="722"/>
                  </a:lnTo>
                  <a:lnTo>
                    <a:pt x="1286" y="753"/>
                  </a:lnTo>
                  <a:lnTo>
                    <a:pt x="1292" y="781"/>
                  </a:lnTo>
                  <a:lnTo>
                    <a:pt x="1297" y="807"/>
                  </a:lnTo>
                  <a:lnTo>
                    <a:pt x="1303" y="828"/>
                  </a:lnTo>
                  <a:lnTo>
                    <a:pt x="1311" y="846"/>
                  </a:lnTo>
                  <a:lnTo>
                    <a:pt x="1313" y="849"/>
                  </a:lnTo>
                  <a:lnTo>
                    <a:pt x="1316" y="852"/>
                  </a:lnTo>
                  <a:lnTo>
                    <a:pt x="1319" y="853"/>
                  </a:lnTo>
                  <a:lnTo>
                    <a:pt x="1321" y="852"/>
                  </a:lnTo>
                  <a:lnTo>
                    <a:pt x="1324" y="851"/>
                  </a:lnTo>
                  <a:lnTo>
                    <a:pt x="1326" y="849"/>
                  </a:lnTo>
                  <a:lnTo>
                    <a:pt x="1326" y="846"/>
                  </a:lnTo>
                  <a:lnTo>
                    <a:pt x="1326" y="842"/>
                  </a:lnTo>
                  <a:lnTo>
                    <a:pt x="1320" y="825"/>
                  </a:lnTo>
                  <a:lnTo>
                    <a:pt x="1314" y="805"/>
                  </a:lnTo>
                  <a:lnTo>
                    <a:pt x="1309" y="780"/>
                  </a:lnTo>
                  <a:lnTo>
                    <a:pt x="1303" y="753"/>
                  </a:lnTo>
                  <a:lnTo>
                    <a:pt x="1298" y="723"/>
                  </a:lnTo>
                  <a:lnTo>
                    <a:pt x="1295" y="694"/>
                  </a:lnTo>
                  <a:lnTo>
                    <a:pt x="1291" y="665"/>
                  </a:lnTo>
                  <a:lnTo>
                    <a:pt x="1289" y="637"/>
                  </a:lnTo>
                  <a:lnTo>
                    <a:pt x="1312" y="641"/>
                  </a:lnTo>
                  <a:lnTo>
                    <a:pt x="1334" y="645"/>
                  </a:lnTo>
                  <a:lnTo>
                    <a:pt x="1356" y="648"/>
                  </a:lnTo>
                  <a:lnTo>
                    <a:pt x="1379" y="650"/>
                  </a:lnTo>
                  <a:lnTo>
                    <a:pt x="1382" y="679"/>
                  </a:lnTo>
                  <a:lnTo>
                    <a:pt x="1387" y="711"/>
                  </a:lnTo>
                  <a:lnTo>
                    <a:pt x="1393" y="744"/>
                  </a:lnTo>
                  <a:lnTo>
                    <a:pt x="1400" y="778"/>
                  </a:lnTo>
                  <a:lnTo>
                    <a:pt x="1407" y="809"/>
                  </a:lnTo>
                  <a:lnTo>
                    <a:pt x="1415" y="838"/>
                  </a:lnTo>
                  <a:lnTo>
                    <a:pt x="1422" y="862"/>
                  </a:lnTo>
                  <a:lnTo>
                    <a:pt x="1429" y="879"/>
                  </a:lnTo>
                  <a:lnTo>
                    <a:pt x="1431" y="884"/>
                  </a:lnTo>
                  <a:lnTo>
                    <a:pt x="1436" y="885"/>
                  </a:lnTo>
                  <a:lnTo>
                    <a:pt x="1439" y="886"/>
                  </a:lnTo>
                  <a:lnTo>
                    <a:pt x="1442" y="885"/>
                  </a:lnTo>
                  <a:lnTo>
                    <a:pt x="1444" y="883"/>
                  </a:lnTo>
                  <a:lnTo>
                    <a:pt x="1446" y="879"/>
                  </a:lnTo>
                  <a:lnTo>
                    <a:pt x="1447" y="877"/>
                  </a:lnTo>
                  <a:lnTo>
                    <a:pt x="1446" y="873"/>
                  </a:lnTo>
                  <a:lnTo>
                    <a:pt x="1440" y="857"/>
                  </a:lnTo>
                  <a:lnTo>
                    <a:pt x="1432" y="834"/>
                  </a:lnTo>
                  <a:lnTo>
                    <a:pt x="1425" y="806"/>
                  </a:lnTo>
                  <a:lnTo>
                    <a:pt x="1419" y="775"/>
                  </a:lnTo>
                  <a:lnTo>
                    <a:pt x="1412" y="743"/>
                  </a:lnTo>
                  <a:lnTo>
                    <a:pt x="1406" y="711"/>
                  </a:lnTo>
                  <a:lnTo>
                    <a:pt x="1401" y="680"/>
                  </a:lnTo>
                  <a:lnTo>
                    <a:pt x="1399" y="652"/>
                  </a:lnTo>
                  <a:lnTo>
                    <a:pt x="1423" y="655"/>
                  </a:lnTo>
                  <a:lnTo>
                    <a:pt x="1457" y="660"/>
                  </a:lnTo>
                  <a:lnTo>
                    <a:pt x="1492" y="665"/>
                  </a:lnTo>
                  <a:lnTo>
                    <a:pt x="1517" y="667"/>
                  </a:lnTo>
                  <a:lnTo>
                    <a:pt x="1487" y="660"/>
                  </a:lnTo>
                  <a:lnTo>
                    <a:pt x="1455" y="652"/>
                  </a:lnTo>
                  <a:lnTo>
                    <a:pt x="1425" y="643"/>
                  </a:lnTo>
                  <a:lnTo>
                    <a:pt x="1397" y="636"/>
                  </a:lnTo>
                  <a:lnTo>
                    <a:pt x="1395" y="604"/>
                  </a:lnTo>
                  <a:lnTo>
                    <a:pt x="1393" y="576"/>
                  </a:lnTo>
                  <a:lnTo>
                    <a:pt x="1391" y="547"/>
                  </a:lnTo>
                  <a:lnTo>
                    <a:pt x="1390" y="515"/>
                  </a:lnTo>
                  <a:lnTo>
                    <a:pt x="1387" y="529"/>
                  </a:lnTo>
                  <a:lnTo>
                    <a:pt x="1384" y="544"/>
                  </a:lnTo>
                  <a:lnTo>
                    <a:pt x="1381" y="561"/>
                  </a:lnTo>
                  <a:lnTo>
                    <a:pt x="1380" y="579"/>
                  </a:lnTo>
                  <a:lnTo>
                    <a:pt x="1379" y="610"/>
                  </a:lnTo>
                  <a:lnTo>
                    <a:pt x="1379" y="633"/>
                  </a:lnTo>
                  <a:lnTo>
                    <a:pt x="1355" y="630"/>
                  </a:lnTo>
                  <a:lnTo>
                    <a:pt x="1331" y="627"/>
                  </a:lnTo>
                  <a:lnTo>
                    <a:pt x="1309" y="623"/>
                  </a:lnTo>
                  <a:lnTo>
                    <a:pt x="1286" y="617"/>
                  </a:lnTo>
                  <a:lnTo>
                    <a:pt x="1286" y="593"/>
                  </a:lnTo>
                  <a:lnTo>
                    <a:pt x="1287" y="553"/>
                  </a:lnTo>
                  <a:lnTo>
                    <a:pt x="1288" y="515"/>
                  </a:lnTo>
                  <a:lnTo>
                    <a:pt x="1288" y="499"/>
                  </a:lnTo>
                  <a:close/>
                  <a:moveTo>
                    <a:pt x="1171" y="489"/>
                  </a:moveTo>
                  <a:lnTo>
                    <a:pt x="1156" y="503"/>
                  </a:lnTo>
                  <a:lnTo>
                    <a:pt x="1142" y="518"/>
                  </a:lnTo>
                  <a:lnTo>
                    <a:pt x="1129" y="531"/>
                  </a:lnTo>
                  <a:lnTo>
                    <a:pt x="1117" y="546"/>
                  </a:lnTo>
                  <a:lnTo>
                    <a:pt x="1106" y="559"/>
                  </a:lnTo>
                  <a:lnTo>
                    <a:pt x="1096" y="574"/>
                  </a:lnTo>
                  <a:lnTo>
                    <a:pt x="1087" y="589"/>
                  </a:lnTo>
                  <a:lnTo>
                    <a:pt x="1077" y="604"/>
                  </a:lnTo>
                  <a:lnTo>
                    <a:pt x="1061" y="635"/>
                  </a:lnTo>
                  <a:lnTo>
                    <a:pt x="1045" y="667"/>
                  </a:lnTo>
                  <a:lnTo>
                    <a:pt x="1030" y="702"/>
                  </a:lnTo>
                  <a:lnTo>
                    <a:pt x="1016" y="736"/>
                  </a:lnTo>
                  <a:lnTo>
                    <a:pt x="1033" y="706"/>
                  </a:lnTo>
                  <a:lnTo>
                    <a:pt x="1052" y="675"/>
                  </a:lnTo>
                  <a:lnTo>
                    <a:pt x="1072" y="643"/>
                  </a:lnTo>
                  <a:lnTo>
                    <a:pt x="1091" y="612"/>
                  </a:lnTo>
                  <a:lnTo>
                    <a:pt x="1111" y="580"/>
                  </a:lnTo>
                  <a:lnTo>
                    <a:pt x="1130" y="550"/>
                  </a:lnTo>
                  <a:lnTo>
                    <a:pt x="1151" y="520"/>
                  </a:lnTo>
                  <a:lnTo>
                    <a:pt x="1171" y="489"/>
                  </a:lnTo>
                  <a:close/>
                  <a:moveTo>
                    <a:pt x="621" y="371"/>
                  </a:moveTo>
                  <a:lnTo>
                    <a:pt x="624" y="395"/>
                  </a:lnTo>
                  <a:lnTo>
                    <a:pt x="627" y="421"/>
                  </a:lnTo>
                  <a:lnTo>
                    <a:pt x="628" y="448"/>
                  </a:lnTo>
                  <a:lnTo>
                    <a:pt x="629" y="477"/>
                  </a:lnTo>
                  <a:lnTo>
                    <a:pt x="604" y="478"/>
                  </a:lnTo>
                  <a:lnTo>
                    <a:pt x="568" y="481"/>
                  </a:lnTo>
                  <a:lnTo>
                    <a:pt x="522" y="486"/>
                  </a:lnTo>
                  <a:lnTo>
                    <a:pt x="471" y="494"/>
                  </a:lnTo>
                  <a:lnTo>
                    <a:pt x="444" y="498"/>
                  </a:lnTo>
                  <a:lnTo>
                    <a:pt x="418" y="503"/>
                  </a:lnTo>
                  <a:lnTo>
                    <a:pt x="391" y="509"/>
                  </a:lnTo>
                  <a:lnTo>
                    <a:pt x="364" y="515"/>
                  </a:lnTo>
                  <a:lnTo>
                    <a:pt x="339" y="522"/>
                  </a:lnTo>
                  <a:lnTo>
                    <a:pt x="315" y="530"/>
                  </a:lnTo>
                  <a:lnTo>
                    <a:pt x="292" y="538"/>
                  </a:lnTo>
                  <a:lnTo>
                    <a:pt x="271" y="547"/>
                  </a:lnTo>
                  <a:lnTo>
                    <a:pt x="316" y="535"/>
                  </a:lnTo>
                  <a:lnTo>
                    <a:pt x="359" y="525"/>
                  </a:lnTo>
                  <a:lnTo>
                    <a:pt x="404" y="515"/>
                  </a:lnTo>
                  <a:lnTo>
                    <a:pt x="448" y="508"/>
                  </a:lnTo>
                  <a:lnTo>
                    <a:pt x="493" y="503"/>
                  </a:lnTo>
                  <a:lnTo>
                    <a:pt x="538" y="499"/>
                  </a:lnTo>
                  <a:lnTo>
                    <a:pt x="582" y="497"/>
                  </a:lnTo>
                  <a:lnTo>
                    <a:pt x="629" y="496"/>
                  </a:lnTo>
                  <a:lnTo>
                    <a:pt x="628" y="504"/>
                  </a:lnTo>
                  <a:lnTo>
                    <a:pt x="628" y="515"/>
                  </a:lnTo>
                  <a:lnTo>
                    <a:pt x="628" y="526"/>
                  </a:lnTo>
                  <a:lnTo>
                    <a:pt x="628" y="535"/>
                  </a:lnTo>
                  <a:lnTo>
                    <a:pt x="584" y="540"/>
                  </a:lnTo>
                  <a:lnTo>
                    <a:pt x="545" y="547"/>
                  </a:lnTo>
                  <a:lnTo>
                    <a:pt x="509" y="554"/>
                  </a:lnTo>
                  <a:lnTo>
                    <a:pt x="477" y="560"/>
                  </a:lnTo>
                  <a:lnTo>
                    <a:pt x="449" y="567"/>
                  </a:lnTo>
                  <a:lnTo>
                    <a:pt x="423" y="575"/>
                  </a:lnTo>
                  <a:lnTo>
                    <a:pt x="400" y="581"/>
                  </a:lnTo>
                  <a:lnTo>
                    <a:pt x="380" y="588"/>
                  </a:lnTo>
                  <a:lnTo>
                    <a:pt x="363" y="596"/>
                  </a:lnTo>
                  <a:lnTo>
                    <a:pt x="347" y="603"/>
                  </a:lnTo>
                  <a:lnTo>
                    <a:pt x="333" y="609"/>
                  </a:lnTo>
                  <a:lnTo>
                    <a:pt x="321" y="616"/>
                  </a:lnTo>
                  <a:lnTo>
                    <a:pt x="301" y="629"/>
                  </a:lnTo>
                  <a:lnTo>
                    <a:pt x="286" y="641"/>
                  </a:lnTo>
                  <a:lnTo>
                    <a:pt x="304" y="631"/>
                  </a:lnTo>
                  <a:lnTo>
                    <a:pt x="325" y="622"/>
                  </a:lnTo>
                  <a:lnTo>
                    <a:pt x="345" y="613"/>
                  </a:lnTo>
                  <a:lnTo>
                    <a:pt x="366" y="606"/>
                  </a:lnTo>
                  <a:lnTo>
                    <a:pt x="387" y="599"/>
                  </a:lnTo>
                  <a:lnTo>
                    <a:pt x="407" y="591"/>
                  </a:lnTo>
                  <a:lnTo>
                    <a:pt x="429" y="586"/>
                  </a:lnTo>
                  <a:lnTo>
                    <a:pt x="451" y="581"/>
                  </a:lnTo>
                  <a:lnTo>
                    <a:pt x="495" y="572"/>
                  </a:lnTo>
                  <a:lnTo>
                    <a:pt x="539" y="564"/>
                  </a:lnTo>
                  <a:lnTo>
                    <a:pt x="583" y="559"/>
                  </a:lnTo>
                  <a:lnTo>
                    <a:pt x="627" y="555"/>
                  </a:lnTo>
                  <a:lnTo>
                    <a:pt x="625" y="577"/>
                  </a:lnTo>
                  <a:lnTo>
                    <a:pt x="622" y="600"/>
                  </a:lnTo>
                  <a:lnTo>
                    <a:pt x="619" y="622"/>
                  </a:lnTo>
                  <a:lnTo>
                    <a:pt x="615" y="643"/>
                  </a:lnTo>
                  <a:lnTo>
                    <a:pt x="611" y="664"/>
                  </a:lnTo>
                  <a:lnTo>
                    <a:pt x="605" y="685"/>
                  </a:lnTo>
                  <a:lnTo>
                    <a:pt x="599" y="704"/>
                  </a:lnTo>
                  <a:lnTo>
                    <a:pt x="593" y="722"/>
                  </a:lnTo>
                  <a:lnTo>
                    <a:pt x="603" y="702"/>
                  </a:lnTo>
                  <a:lnTo>
                    <a:pt x="613" y="680"/>
                  </a:lnTo>
                  <a:lnTo>
                    <a:pt x="621" y="658"/>
                  </a:lnTo>
                  <a:lnTo>
                    <a:pt x="628" y="635"/>
                  </a:lnTo>
                  <a:lnTo>
                    <a:pt x="634" y="612"/>
                  </a:lnTo>
                  <a:lnTo>
                    <a:pt x="639" y="588"/>
                  </a:lnTo>
                  <a:lnTo>
                    <a:pt x="643" y="565"/>
                  </a:lnTo>
                  <a:lnTo>
                    <a:pt x="645" y="541"/>
                  </a:lnTo>
                  <a:lnTo>
                    <a:pt x="646" y="519"/>
                  </a:lnTo>
                  <a:lnTo>
                    <a:pt x="646" y="496"/>
                  </a:lnTo>
                  <a:lnTo>
                    <a:pt x="644" y="474"/>
                  </a:lnTo>
                  <a:lnTo>
                    <a:pt x="642" y="451"/>
                  </a:lnTo>
                  <a:lnTo>
                    <a:pt x="639" y="430"/>
                  </a:lnTo>
                  <a:lnTo>
                    <a:pt x="633" y="409"/>
                  </a:lnTo>
                  <a:lnTo>
                    <a:pt x="628" y="390"/>
                  </a:lnTo>
                  <a:lnTo>
                    <a:pt x="621" y="371"/>
                  </a:lnTo>
                  <a:close/>
                  <a:moveTo>
                    <a:pt x="618" y="277"/>
                  </a:moveTo>
                  <a:lnTo>
                    <a:pt x="582" y="288"/>
                  </a:lnTo>
                  <a:lnTo>
                    <a:pt x="541" y="299"/>
                  </a:lnTo>
                  <a:lnTo>
                    <a:pt x="495" y="310"/>
                  </a:lnTo>
                  <a:lnTo>
                    <a:pt x="445" y="320"/>
                  </a:lnTo>
                  <a:lnTo>
                    <a:pt x="420" y="324"/>
                  </a:lnTo>
                  <a:lnTo>
                    <a:pt x="395" y="327"/>
                  </a:lnTo>
                  <a:lnTo>
                    <a:pt x="370" y="331"/>
                  </a:lnTo>
                  <a:lnTo>
                    <a:pt x="346" y="333"/>
                  </a:lnTo>
                  <a:lnTo>
                    <a:pt x="322" y="336"/>
                  </a:lnTo>
                  <a:lnTo>
                    <a:pt x="299" y="337"/>
                  </a:lnTo>
                  <a:lnTo>
                    <a:pt x="278" y="337"/>
                  </a:lnTo>
                  <a:lnTo>
                    <a:pt x="257" y="336"/>
                  </a:lnTo>
                  <a:lnTo>
                    <a:pt x="267" y="339"/>
                  </a:lnTo>
                  <a:lnTo>
                    <a:pt x="277" y="342"/>
                  </a:lnTo>
                  <a:lnTo>
                    <a:pt x="288" y="345"/>
                  </a:lnTo>
                  <a:lnTo>
                    <a:pt x="298" y="347"/>
                  </a:lnTo>
                  <a:lnTo>
                    <a:pt x="309" y="348"/>
                  </a:lnTo>
                  <a:lnTo>
                    <a:pt x="322" y="349"/>
                  </a:lnTo>
                  <a:lnTo>
                    <a:pt x="334" y="349"/>
                  </a:lnTo>
                  <a:lnTo>
                    <a:pt x="347" y="349"/>
                  </a:lnTo>
                  <a:lnTo>
                    <a:pt x="373" y="348"/>
                  </a:lnTo>
                  <a:lnTo>
                    <a:pt x="400" y="345"/>
                  </a:lnTo>
                  <a:lnTo>
                    <a:pt x="427" y="340"/>
                  </a:lnTo>
                  <a:lnTo>
                    <a:pt x="454" y="334"/>
                  </a:lnTo>
                  <a:lnTo>
                    <a:pt x="481" y="328"/>
                  </a:lnTo>
                  <a:lnTo>
                    <a:pt x="507" y="321"/>
                  </a:lnTo>
                  <a:lnTo>
                    <a:pt x="531" y="314"/>
                  </a:lnTo>
                  <a:lnTo>
                    <a:pt x="554" y="306"/>
                  </a:lnTo>
                  <a:lnTo>
                    <a:pt x="575" y="298"/>
                  </a:lnTo>
                  <a:lnTo>
                    <a:pt x="593" y="291"/>
                  </a:lnTo>
                  <a:lnTo>
                    <a:pt x="607" y="284"/>
                  </a:lnTo>
                  <a:lnTo>
                    <a:pt x="618" y="277"/>
                  </a:lnTo>
                  <a:close/>
                  <a:moveTo>
                    <a:pt x="120" y="267"/>
                  </a:moveTo>
                  <a:lnTo>
                    <a:pt x="115" y="259"/>
                  </a:lnTo>
                  <a:lnTo>
                    <a:pt x="107" y="250"/>
                  </a:lnTo>
                  <a:lnTo>
                    <a:pt x="100" y="243"/>
                  </a:lnTo>
                  <a:lnTo>
                    <a:pt x="92" y="237"/>
                  </a:lnTo>
                  <a:lnTo>
                    <a:pt x="98" y="218"/>
                  </a:lnTo>
                  <a:lnTo>
                    <a:pt x="108" y="193"/>
                  </a:lnTo>
                  <a:lnTo>
                    <a:pt x="120" y="164"/>
                  </a:lnTo>
                  <a:lnTo>
                    <a:pt x="133" y="131"/>
                  </a:lnTo>
                  <a:lnTo>
                    <a:pt x="146" y="96"/>
                  </a:lnTo>
                  <a:lnTo>
                    <a:pt x="158" y="62"/>
                  </a:lnTo>
                  <a:lnTo>
                    <a:pt x="163" y="45"/>
                  </a:lnTo>
                  <a:lnTo>
                    <a:pt x="168" y="29"/>
                  </a:lnTo>
                  <a:lnTo>
                    <a:pt x="171" y="14"/>
                  </a:lnTo>
                  <a:lnTo>
                    <a:pt x="174" y="0"/>
                  </a:lnTo>
                  <a:lnTo>
                    <a:pt x="164" y="25"/>
                  </a:lnTo>
                  <a:lnTo>
                    <a:pt x="153" y="54"/>
                  </a:lnTo>
                  <a:lnTo>
                    <a:pt x="141" y="84"/>
                  </a:lnTo>
                  <a:lnTo>
                    <a:pt x="128" y="115"/>
                  </a:lnTo>
                  <a:lnTo>
                    <a:pt x="116" y="146"/>
                  </a:lnTo>
                  <a:lnTo>
                    <a:pt x="103" y="175"/>
                  </a:lnTo>
                  <a:lnTo>
                    <a:pt x="91" y="203"/>
                  </a:lnTo>
                  <a:lnTo>
                    <a:pt x="79" y="228"/>
                  </a:lnTo>
                  <a:lnTo>
                    <a:pt x="64" y="222"/>
                  </a:lnTo>
                  <a:lnTo>
                    <a:pt x="45" y="215"/>
                  </a:lnTo>
                  <a:lnTo>
                    <a:pt x="34" y="212"/>
                  </a:lnTo>
                  <a:lnTo>
                    <a:pt x="24" y="209"/>
                  </a:lnTo>
                  <a:lnTo>
                    <a:pt x="13" y="208"/>
                  </a:lnTo>
                  <a:lnTo>
                    <a:pt x="0" y="207"/>
                  </a:lnTo>
                  <a:lnTo>
                    <a:pt x="26" y="218"/>
                  </a:lnTo>
                  <a:lnTo>
                    <a:pt x="64" y="237"/>
                  </a:lnTo>
                  <a:lnTo>
                    <a:pt x="100" y="255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4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5" name="Freeform 15"/>
            <p:cNvSpPr>
              <a:spLocks/>
            </p:cNvSpPr>
            <p:nvPr/>
          </p:nvSpPr>
          <p:spPr bwMode="auto">
            <a:xfrm>
              <a:off x="627" y="1049"/>
              <a:ext cx="34" cy="4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05" y="16"/>
                </a:cxn>
                <a:cxn ang="0">
                  <a:pos x="262" y="31"/>
                </a:cxn>
                <a:cxn ang="0">
                  <a:pos x="218" y="46"/>
                </a:cxn>
                <a:cxn ang="0">
                  <a:pos x="175" y="62"/>
                </a:cxn>
                <a:cxn ang="0">
                  <a:pos x="131" y="77"/>
                </a:cxn>
                <a:cxn ang="0">
                  <a:pos x="88" y="93"/>
                </a:cxn>
                <a:cxn ang="0">
                  <a:pos x="44" y="107"/>
                </a:cxn>
                <a:cxn ang="0">
                  <a:pos x="0" y="123"/>
                </a:cxn>
                <a:cxn ang="0">
                  <a:pos x="8" y="155"/>
                </a:cxn>
                <a:cxn ang="0">
                  <a:pos x="18" y="185"/>
                </a:cxn>
                <a:cxn ang="0">
                  <a:pos x="29" y="215"/>
                </a:cxn>
                <a:cxn ang="0">
                  <a:pos x="43" y="243"/>
                </a:cxn>
                <a:cxn ang="0">
                  <a:pos x="57" y="270"/>
                </a:cxn>
                <a:cxn ang="0">
                  <a:pos x="73" y="296"/>
                </a:cxn>
                <a:cxn ang="0">
                  <a:pos x="91" y="320"/>
                </a:cxn>
                <a:cxn ang="0">
                  <a:pos x="109" y="342"/>
                </a:cxn>
                <a:cxn ang="0">
                  <a:pos x="121" y="355"/>
                </a:cxn>
                <a:cxn ang="0">
                  <a:pos x="131" y="366"/>
                </a:cxn>
                <a:cxn ang="0">
                  <a:pos x="143" y="378"/>
                </a:cxn>
                <a:cxn ang="0">
                  <a:pos x="155" y="388"/>
                </a:cxn>
                <a:cxn ang="0">
                  <a:pos x="180" y="409"/>
                </a:cxn>
                <a:cxn ang="0">
                  <a:pos x="207" y="429"/>
                </a:cxn>
                <a:cxn ang="0">
                  <a:pos x="234" y="448"/>
                </a:cxn>
                <a:cxn ang="0">
                  <a:pos x="265" y="465"/>
                </a:cxn>
                <a:cxn ang="0">
                  <a:pos x="295" y="481"/>
                </a:cxn>
                <a:cxn ang="0">
                  <a:pos x="327" y="495"/>
                </a:cxn>
                <a:cxn ang="0">
                  <a:pos x="344" y="465"/>
                </a:cxn>
                <a:cxn ang="0">
                  <a:pos x="358" y="434"/>
                </a:cxn>
                <a:cxn ang="0">
                  <a:pos x="371" y="403"/>
                </a:cxn>
                <a:cxn ang="0">
                  <a:pos x="381" y="372"/>
                </a:cxn>
                <a:cxn ang="0">
                  <a:pos x="390" y="340"/>
                </a:cxn>
                <a:cxn ang="0">
                  <a:pos x="396" y="309"/>
                </a:cxn>
                <a:cxn ang="0">
                  <a:pos x="400" y="279"/>
                </a:cxn>
                <a:cxn ang="0">
                  <a:pos x="402" y="248"/>
                </a:cxn>
                <a:cxn ang="0">
                  <a:pos x="402" y="217"/>
                </a:cxn>
                <a:cxn ang="0">
                  <a:pos x="400" y="185"/>
                </a:cxn>
                <a:cxn ang="0">
                  <a:pos x="397" y="155"/>
                </a:cxn>
                <a:cxn ang="0">
                  <a:pos x="391" y="124"/>
                </a:cxn>
                <a:cxn ang="0">
                  <a:pos x="383" y="93"/>
                </a:cxn>
                <a:cxn ang="0">
                  <a:pos x="374" y="63"/>
                </a:cxn>
                <a:cxn ang="0">
                  <a:pos x="363" y="31"/>
                </a:cxn>
                <a:cxn ang="0">
                  <a:pos x="349" y="0"/>
                </a:cxn>
              </a:cxnLst>
              <a:rect l="0" t="0" r="r" b="b"/>
              <a:pathLst>
                <a:path w="402" h="495">
                  <a:moveTo>
                    <a:pt x="349" y="0"/>
                  </a:moveTo>
                  <a:lnTo>
                    <a:pt x="305" y="16"/>
                  </a:lnTo>
                  <a:lnTo>
                    <a:pt x="262" y="31"/>
                  </a:lnTo>
                  <a:lnTo>
                    <a:pt x="218" y="46"/>
                  </a:lnTo>
                  <a:lnTo>
                    <a:pt x="175" y="62"/>
                  </a:lnTo>
                  <a:lnTo>
                    <a:pt x="131" y="77"/>
                  </a:lnTo>
                  <a:lnTo>
                    <a:pt x="88" y="93"/>
                  </a:lnTo>
                  <a:lnTo>
                    <a:pt x="44" y="107"/>
                  </a:lnTo>
                  <a:lnTo>
                    <a:pt x="0" y="123"/>
                  </a:lnTo>
                  <a:lnTo>
                    <a:pt x="8" y="155"/>
                  </a:lnTo>
                  <a:lnTo>
                    <a:pt x="18" y="185"/>
                  </a:lnTo>
                  <a:lnTo>
                    <a:pt x="29" y="215"/>
                  </a:lnTo>
                  <a:lnTo>
                    <a:pt x="43" y="243"/>
                  </a:lnTo>
                  <a:lnTo>
                    <a:pt x="57" y="270"/>
                  </a:lnTo>
                  <a:lnTo>
                    <a:pt x="73" y="296"/>
                  </a:lnTo>
                  <a:lnTo>
                    <a:pt x="91" y="320"/>
                  </a:lnTo>
                  <a:lnTo>
                    <a:pt x="109" y="342"/>
                  </a:lnTo>
                  <a:lnTo>
                    <a:pt x="121" y="355"/>
                  </a:lnTo>
                  <a:lnTo>
                    <a:pt x="131" y="366"/>
                  </a:lnTo>
                  <a:lnTo>
                    <a:pt x="143" y="378"/>
                  </a:lnTo>
                  <a:lnTo>
                    <a:pt x="155" y="388"/>
                  </a:lnTo>
                  <a:lnTo>
                    <a:pt x="180" y="409"/>
                  </a:lnTo>
                  <a:lnTo>
                    <a:pt x="207" y="429"/>
                  </a:lnTo>
                  <a:lnTo>
                    <a:pt x="234" y="448"/>
                  </a:lnTo>
                  <a:lnTo>
                    <a:pt x="265" y="465"/>
                  </a:lnTo>
                  <a:lnTo>
                    <a:pt x="295" y="481"/>
                  </a:lnTo>
                  <a:lnTo>
                    <a:pt x="327" y="495"/>
                  </a:lnTo>
                  <a:lnTo>
                    <a:pt x="344" y="465"/>
                  </a:lnTo>
                  <a:lnTo>
                    <a:pt x="358" y="434"/>
                  </a:lnTo>
                  <a:lnTo>
                    <a:pt x="371" y="403"/>
                  </a:lnTo>
                  <a:lnTo>
                    <a:pt x="381" y="372"/>
                  </a:lnTo>
                  <a:lnTo>
                    <a:pt x="390" y="340"/>
                  </a:lnTo>
                  <a:lnTo>
                    <a:pt x="396" y="309"/>
                  </a:lnTo>
                  <a:lnTo>
                    <a:pt x="400" y="279"/>
                  </a:lnTo>
                  <a:lnTo>
                    <a:pt x="402" y="248"/>
                  </a:lnTo>
                  <a:lnTo>
                    <a:pt x="402" y="217"/>
                  </a:lnTo>
                  <a:lnTo>
                    <a:pt x="400" y="185"/>
                  </a:lnTo>
                  <a:lnTo>
                    <a:pt x="397" y="155"/>
                  </a:lnTo>
                  <a:lnTo>
                    <a:pt x="391" y="124"/>
                  </a:lnTo>
                  <a:lnTo>
                    <a:pt x="383" y="93"/>
                  </a:lnTo>
                  <a:lnTo>
                    <a:pt x="374" y="63"/>
                  </a:lnTo>
                  <a:lnTo>
                    <a:pt x="363" y="3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004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6" name="Freeform 16"/>
            <p:cNvSpPr>
              <a:spLocks/>
            </p:cNvSpPr>
            <p:nvPr/>
          </p:nvSpPr>
          <p:spPr bwMode="auto">
            <a:xfrm>
              <a:off x="637" y="1056"/>
              <a:ext cx="20" cy="25"/>
            </a:xfrm>
            <a:custGeom>
              <a:avLst/>
              <a:gdLst/>
              <a:ahLst/>
              <a:cxnLst>
                <a:cxn ang="0">
                  <a:pos x="106" y="11"/>
                </a:cxn>
                <a:cxn ang="0">
                  <a:pos x="104" y="29"/>
                </a:cxn>
                <a:cxn ang="0">
                  <a:pos x="110" y="55"/>
                </a:cxn>
                <a:cxn ang="0">
                  <a:pos x="140" y="68"/>
                </a:cxn>
                <a:cxn ang="0">
                  <a:pos x="163" y="57"/>
                </a:cxn>
                <a:cxn ang="0">
                  <a:pos x="176" y="43"/>
                </a:cxn>
                <a:cxn ang="0">
                  <a:pos x="188" y="50"/>
                </a:cxn>
                <a:cxn ang="0">
                  <a:pos x="200" y="86"/>
                </a:cxn>
                <a:cxn ang="0">
                  <a:pos x="196" y="100"/>
                </a:cxn>
                <a:cxn ang="0">
                  <a:pos x="178" y="98"/>
                </a:cxn>
                <a:cxn ang="0">
                  <a:pos x="154" y="106"/>
                </a:cxn>
                <a:cxn ang="0">
                  <a:pos x="140" y="132"/>
                </a:cxn>
                <a:cxn ang="0">
                  <a:pos x="153" y="168"/>
                </a:cxn>
                <a:cxn ang="0">
                  <a:pos x="183" y="178"/>
                </a:cxn>
                <a:cxn ang="0">
                  <a:pos x="204" y="167"/>
                </a:cxn>
                <a:cxn ang="0">
                  <a:pos x="213" y="152"/>
                </a:cxn>
                <a:cxn ang="0">
                  <a:pos x="227" y="159"/>
                </a:cxn>
                <a:cxn ang="0">
                  <a:pos x="241" y="194"/>
                </a:cxn>
                <a:cxn ang="0">
                  <a:pos x="237" y="208"/>
                </a:cxn>
                <a:cxn ang="0">
                  <a:pos x="219" y="204"/>
                </a:cxn>
                <a:cxn ang="0">
                  <a:pos x="194" y="212"/>
                </a:cxn>
                <a:cxn ang="0">
                  <a:pos x="180" y="241"/>
                </a:cxn>
                <a:cxn ang="0">
                  <a:pos x="191" y="264"/>
                </a:cxn>
                <a:cxn ang="0">
                  <a:pos x="204" y="275"/>
                </a:cxn>
                <a:cxn ang="0">
                  <a:pos x="194" y="288"/>
                </a:cxn>
                <a:cxn ang="0">
                  <a:pos x="156" y="301"/>
                </a:cxn>
                <a:cxn ang="0">
                  <a:pos x="142" y="297"/>
                </a:cxn>
                <a:cxn ang="0">
                  <a:pos x="148" y="280"/>
                </a:cxn>
                <a:cxn ang="0">
                  <a:pos x="141" y="256"/>
                </a:cxn>
                <a:cxn ang="0">
                  <a:pos x="110" y="243"/>
                </a:cxn>
                <a:cxn ang="0">
                  <a:pos x="86" y="255"/>
                </a:cxn>
                <a:cxn ang="0">
                  <a:pos x="74" y="270"/>
                </a:cxn>
                <a:cxn ang="0">
                  <a:pos x="61" y="263"/>
                </a:cxn>
                <a:cxn ang="0">
                  <a:pos x="48" y="224"/>
                </a:cxn>
                <a:cxn ang="0">
                  <a:pos x="52" y="210"/>
                </a:cxn>
                <a:cxn ang="0">
                  <a:pos x="70" y="215"/>
                </a:cxn>
                <a:cxn ang="0">
                  <a:pos x="97" y="210"/>
                </a:cxn>
                <a:cxn ang="0">
                  <a:pos x="113" y="183"/>
                </a:cxn>
                <a:cxn ang="0">
                  <a:pos x="100" y="146"/>
                </a:cxn>
                <a:cxn ang="0">
                  <a:pos x="70" y="136"/>
                </a:cxn>
                <a:cxn ang="0">
                  <a:pos x="47" y="148"/>
                </a:cxn>
                <a:cxn ang="0">
                  <a:pos x="34" y="162"/>
                </a:cxn>
                <a:cxn ang="0">
                  <a:pos x="20" y="153"/>
                </a:cxn>
                <a:cxn ang="0">
                  <a:pos x="7" y="115"/>
                </a:cxn>
                <a:cxn ang="0">
                  <a:pos x="11" y="101"/>
                </a:cxn>
                <a:cxn ang="0">
                  <a:pos x="30" y="106"/>
                </a:cxn>
                <a:cxn ang="0">
                  <a:pos x="56" y="99"/>
                </a:cxn>
                <a:cxn ang="0">
                  <a:pos x="72" y="68"/>
                </a:cxn>
                <a:cxn ang="0">
                  <a:pos x="59" y="44"/>
                </a:cxn>
                <a:cxn ang="0">
                  <a:pos x="43" y="33"/>
                </a:cxn>
                <a:cxn ang="0">
                  <a:pos x="52" y="20"/>
                </a:cxn>
                <a:cxn ang="0">
                  <a:pos x="90" y="7"/>
                </a:cxn>
              </a:cxnLst>
              <a:rect l="0" t="0" r="r" b="b"/>
              <a:pathLst>
                <a:path w="249" h="307">
                  <a:moveTo>
                    <a:pt x="109" y="0"/>
                  </a:moveTo>
                  <a:lnTo>
                    <a:pt x="106" y="11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05" y="37"/>
                  </a:lnTo>
                  <a:lnTo>
                    <a:pt x="110" y="55"/>
                  </a:lnTo>
                  <a:lnTo>
                    <a:pt x="118" y="75"/>
                  </a:lnTo>
                  <a:lnTo>
                    <a:pt x="140" y="68"/>
                  </a:lnTo>
                  <a:lnTo>
                    <a:pt x="157" y="62"/>
                  </a:lnTo>
                  <a:lnTo>
                    <a:pt x="163" y="57"/>
                  </a:lnTo>
                  <a:lnTo>
                    <a:pt x="169" y="52"/>
                  </a:lnTo>
                  <a:lnTo>
                    <a:pt x="176" y="43"/>
                  </a:lnTo>
                  <a:lnTo>
                    <a:pt x="182" y="32"/>
                  </a:lnTo>
                  <a:lnTo>
                    <a:pt x="188" y="50"/>
                  </a:lnTo>
                  <a:lnTo>
                    <a:pt x="193" y="68"/>
                  </a:lnTo>
                  <a:lnTo>
                    <a:pt x="200" y="86"/>
                  </a:lnTo>
                  <a:lnTo>
                    <a:pt x="206" y="105"/>
                  </a:lnTo>
                  <a:lnTo>
                    <a:pt x="196" y="100"/>
                  </a:lnTo>
                  <a:lnTo>
                    <a:pt x="186" y="98"/>
                  </a:lnTo>
                  <a:lnTo>
                    <a:pt x="178" y="98"/>
                  </a:lnTo>
                  <a:lnTo>
                    <a:pt x="169" y="99"/>
                  </a:lnTo>
                  <a:lnTo>
                    <a:pt x="154" y="106"/>
                  </a:lnTo>
                  <a:lnTo>
                    <a:pt x="133" y="114"/>
                  </a:lnTo>
                  <a:lnTo>
                    <a:pt x="140" y="132"/>
                  </a:lnTo>
                  <a:lnTo>
                    <a:pt x="147" y="150"/>
                  </a:lnTo>
                  <a:lnTo>
                    <a:pt x="153" y="168"/>
                  </a:lnTo>
                  <a:lnTo>
                    <a:pt x="160" y="186"/>
                  </a:lnTo>
                  <a:lnTo>
                    <a:pt x="183" y="178"/>
                  </a:lnTo>
                  <a:lnTo>
                    <a:pt x="198" y="171"/>
                  </a:lnTo>
                  <a:lnTo>
                    <a:pt x="204" y="167"/>
                  </a:lnTo>
                  <a:lnTo>
                    <a:pt x="209" y="161"/>
                  </a:lnTo>
                  <a:lnTo>
                    <a:pt x="213" y="152"/>
                  </a:lnTo>
                  <a:lnTo>
                    <a:pt x="219" y="140"/>
                  </a:lnTo>
                  <a:lnTo>
                    <a:pt x="227" y="159"/>
                  </a:lnTo>
                  <a:lnTo>
                    <a:pt x="234" y="176"/>
                  </a:lnTo>
                  <a:lnTo>
                    <a:pt x="241" y="194"/>
                  </a:lnTo>
                  <a:lnTo>
                    <a:pt x="249" y="213"/>
                  </a:lnTo>
                  <a:lnTo>
                    <a:pt x="237" y="208"/>
                  </a:lnTo>
                  <a:lnTo>
                    <a:pt x="228" y="205"/>
                  </a:lnTo>
                  <a:lnTo>
                    <a:pt x="219" y="204"/>
                  </a:lnTo>
                  <a:lnTo>
                    <a:pt x="211" y="205"/>
                  </a:lnTo>
                  <a:lnTo>
                    <a:pt x="194" y="212"/>
                  </a:lnTo>
                  <a:lnTo>
                    <a:pt x="173" y="221"/>
                  </a:lnTo>
                  <a:lnTo>
                    <a:pt x="180" y="241"/>
                  </a:lnTo>
                  <a:lnTo>
                    <a:pt x="186" y="257"/>
                  </a:lnTo>
                  <a:lnTo>
                    <a:pt x="191" y="264"/>
                  </a:lnTo>
                  <a:lnTo>
                    <a:pt x="197" y="270"/>
                  </a:lnTo>
                  <a:lnTo>
                    <a:pt x="204" y="275"/>
                  </a:lnTo>
                  <a:lnTo>
                    <a:pt x="214" y="280"/>
                  </a:lnTo>
                  <a:lnTo>
                    <a:pt x="194" y="288"/>
                  </a:lnTo>
                  <a:lnTo>
                    <a:pt x="176" y="294"/>
                  </a:lnTo>
                  <a:lnTo>
                    <a:pt x="156" y="301"/>
                  </a:lnTo>
                  <a:lnTo>
                    <a:pt x="137" y="307"/>
                  </a:lnTo>
                  <a:lnTo>
                    <a:pt x="142" y="297"/>
                  </a:lnTo>
                  <a:lnTo>
                    <a:pt x="145" y="289"/>
                  </a:lnTo>
                  <a:lnTo>
                    <a:pt x="148" y="280"/>
                  </a:lnTo>
                  <a:lnTo>
                    <a:pt x="147" y="273"/>
                  </a:lnTo>
                  <a:lnTo>
                    <a:pt x="141" y="256"/>
                  </a:lnTo>
                  <a:lnTo>
                    <a:pt x="133" y="236"/>
                  </a:lnTo>
                  <a:lnTo>
                    <a:pt x="110" y="243"/>
                  </a:lnTo>
                  <a:lnTo>
                    <a:pt x="92" y="250"/>
                  </a:lnTo>
                  <a:lnTo>
                    <a:pt x="86" y="255"/>
                  </a:lnTo>
                  <a:lnTo>
                    <a:pt x="80" y="262"/>
                  </a:lnTo>
                  <a:lnTo>
                    <a:pt x="74" y="270"/>
                  </a:lnTo>
                  <a:lnTo>
                    <a:pt x="67" y="282"/>
                  </a:lnTo>
                  <a:lnTo>
                    <a:pt x="61" y="263"/>
                  </a:lnTo>
                  <a:lnTo>
                    <a:pt x="54" y="243"/>
                  </a:lnTo>
                  <a:lnTo>
                    <a:pt x="48" y="224"/>
                  </a:lnTo>
                  <a:lnTo>
                    <a:pt x="40" y="204"/>
                  </a:lnTo>
                  <a:lnTo>
                    <a:pt x="52" y="210"/>
                  </a:lnTo>
                  <a:lnTo>
                    <a:pt x="62" y="213"/>
                  </a:lnTo>
                  <a:lnTo>
                    <a:pt x="70" y="215"/>
                  </a:lnTo>
                  <a:lnTo>
                    <a:pt x="79" y="214"/>
                  </a:lnTo>
                  <a:lnTo>
                    <a:pt x="97" y="210"/>
                  </a:lnTo>
                  <a:lnTo>
                    <a:pt x="119" y="201"/>
                  </a:lnTo>
                  <a:lnTo>
                    <a:pt x="113" y="183"/>
                  </a:lnTo>
                  <a:lnTo>
                    <a:pt x="106" y="165"/>
                  </a:lnTo>
                  <a:lnTo>
                    <a:pt x="100" y="146"/>
                  </a:lnTo>
                  <a:lnTo>
                    <a:pt x="92" y="128"/>
                  </a:lnTo>
                  <a:lnTo>
                    <a:pt x="70" y="136"/>
                  </a:lnTo>
                  <a:lnTo>
                    <a:pt x="54" y="143"/>
                  </a:lnTo>
                  <a:lnTo>
                    <a:pt x="47" y="148"/>
                  </a:lnTo>
                  <a:lnTo>
                    <a:pt x="40" y="153"/>
                  </a:lnTo>
                  <a:lnTo>
                    <a:pt x="34" y="162"/>
                  </a:lnTo>
                  <a:lnTo>
                    <a:pt x="28" y="172"/>
                  </a:lnTo>
                  <a:lnTo>
                    <a:pt x="20" y="153"/>
                  </a:lnTo>
                  <a:lnTo>
                    <a:pt x="13" y="134"/>
                  </a:lnTo>
                  <a:lnTo>
                    <a:pt x="7" y="115"/>
                  </a:lnTo>
                  <a:lnTo>
                    <a:pt x="0" y="96"/>
                  </a:lnTo>
                  <a:lnTo>
                    <a:pt x="11" y="101"/>
                  </a:lnTo>
                  <a:lnTo>
                    <a:pt x="22" y="105"/>
                  </a:lnTo>
                  <a:lnTo>
                    <a:pt x="30" y="106"/>
                  </a:lnTo>
                  <a:lnTo>
                    <a:pt x="38" y="106"/>
                  </a:lnTo>
                  <a:lnTo>
                    <a:pt x="56" y="99"/>
                  </a:lnTo>
                  <a:lnTo>
                    <a:pt x="79" y="91"/>
                  </a:lnTo>
                  <a:lnTo>
                    <a:pt x="72" y="68"/>
                  </a:lnTo>
                  <a:lnTo>
                    <a:pt x="64" y="52"/>
                  </a:lnTo>
                  <a:lnTo>
                    <a:pt x="59" y="44"/>
                  </a:lnTo>
                  <a:lnTo>
                    <a:pt x="52" y="38"/>
                  </a:lnTo>
                  <a:lnTo>
                    <a:pt x="43" y="33"/>
                  </a:lnTo>
                  <a:lnTo>
                    <a:pt x="33" y="27"/>
                  </a:lnTo>
                  <a:lnTo>
                    <a:pt x="52" y="20"/>
                  </a:lnTo>
                  <a:lnTo>
                    <a:pt x="72" y="13"/>
                  </a:lnTo>
                  <a:lnTo>
                    <a:pt x="90" y="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ECB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7" name="Freeform 17"/>
            <p:cNvSpPr>
              <a:spLocks/>
            </p:cNvSpPr>
            <p:nvPr/>
          </p:nvSpPr>
          <p:spPr bwMode="auto">
            <a:xfrm>
              <a:off x="632" y="1237"/>
              <a:ext cx="162" cy="161"/>
            </a:xfrm>
            <a:custGeom>
              <a:avLst/>
              <a:gdLst/>
              <a:ahLst/>
              <a:cxnLst>
                <a:cxn ang="0">
                  <a:pos x="687" y="0"/>
                </a:cxn>
                <a:cxn ang="0">
                  <a:pos x="1251" y="0"/>
                </a:cxn>
                <a:cxn ang="0">
                  <a:pos x="1251" y="686"/>
                </a:cxn>
                <a:cxn ang="0">
                  <a:pos x="1938" y="686"/>
                </a:cxn>
                <a:cxn ang="0">
                  <a:pos x="1938" y="1248"/>
                </a:cxn>
                <a:cxn ang="0">
                  <a:pos x="1251" y="1248"/>
                </a:cxn>
                <a:cxn ang="0">
                  <a:pos x="1251" y="1935"/>
                </a:cxn>
                <a:cxn ang="0">
                  <a:pos x="687" y="1935"/>
                </a:cxn>
                <a:cxn ang="0">
                  <a:pos x="687" y="1248"/>
                </a:cxn>
                <a:cxn ang="0">
                  <a:pos x="0" y="1248"/>
                </a:cxn>
                <a:cxn ang="0">
                  <a:pos x="0" y="686"/>
                </a:cxn>
                <a:cxn ang="0">
                  <a:pos x="687" y="686"/>
                </a:cxn>
                <a:cxn ang="0">
                  <a:pos x="687" y="0"/>
                </a:cxn>
              </a:cxnLst>
              <a:rect l="0" t="0" r="r" b="b"/>
              <a:pathLst>
                <a:path w="1938" h="1935">
                  <a:moveTo>
                    <a:pt x="687" y="0"/>
                  </a:moveTo>
                  <a:lnTo>
                    <a:pt x="1251" y="0"/>
                  </a:lnTo>
                  <a:lnTo>
                    <a:pt x="1251" y="686"/>
                  </a:lnTo>
                  <a:lnTo>
                    <a:pt x="1938" y="686"/>
                  </a:lnTo>
                  <a:lnTo>
                    <a:pt x="1938" y="1248"/>
                  </a:lnTo>
                  <a:lnTo>
                    <a:pt x="1251" y="1248"/>
                  </a:lnTo>
                  <a:lnTo>
                    <a:pt x="1251" y="1935"/>
                  </a:lnTo>
                  <a:lnTo>
                    <a:pt x="687" y="1935"/>
                  </a:lnTo>
                  <a:lnTo>
                    <a:pt x="687" y="1248"/>
                  </a:lnTo>
                  <a:lnTo>
                    <a:pt x="0" y="1248"/>
                  </a:lnTo>
                  <a:lnTo>
                    <a:pt x="0" y="686"/>
                  </a:lnTo>
                  <a:lnTo>
                    <a:pt x="687" y="686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8" name="Freeform 18"/>
            <p:cNvSpPr>
              <a:spLocks noEditPoints="1"/>
            </p:cNvSpPr>
            <p:nvPr/>
          </p:nvSpPr>
          <p:spPr bwMode="auto">
            <a:xfrm>
              <a:off x="523" y="1211"/>
              <a:ext cx="379" cy="230"/>
            </a:xfrm>
            <a:custGeom>
              <a:avLst/>
              <a:gdLst/>
              <a:ahLst/>
              <a:cxnLst>
                <a:cxn ang="0">
                  <a:pos x="573" y="0"/>
                </a:cxn>
                <a:cxn ang="0">
                  <a:pos x="1424" y="0"/>
                </a:cxn>
                <a:cxn ang="0">
                  <a:pos x="2275" y="0"/>
                </a:cxn>
                <a:cxn ang="0">
                  <a:pos x="3127" y="0"/>
                </a:cxn>
                <a:cxn ang="0">
                  <a:pos x="3979" y="0"/>
                </a:cxn>
                <a:cxn ang="0">
                  <a:pos x="4546" y="63"/>
                </a:cxn>
                <a:cxn ang="0">
                  <a:pos x="4546" y="250"/>
                </a:cxn>
                <a:cxn ang="0">
                  <a:pos x="4546" y="436"/>
                </a:cxn>
                <a:cxn ang="0">
                  <a:pos x="4541" y="597"/>
                </a:cxn>
                <a:cxn ang="0">
                  <a:pos x="4529" y="743"/>
                </a:cxn>
                <a:cxn ang="0">
                  <a:pos x="4510" y="886"/>
                </a:cxn>
                <a:cxn ang="0">
                  <a:pos x="4485" y="1027"/>
                </a:cxn>
                <a:cxn ang="0">
                  <a:pos x="4453" y="1164"/>
                </a:cxn>
                <a:cxn ang="0">
                  <a:pos x="4411" y="1297"/>
                </a:cxn>
                <a:cxn ang="0">
                  <a:pos x="4361" y="1426"/>
                </a:cxn>
                <a:cxn ang="0">
                  <a:pos x="4300" y="1552"/>
                </a:cxn>
                <a:cxn ang="0">
                  <a:pos x="4230" y="1673"/>
                </a:cxn>
                <a:cxn ang="0">
                  <a:pos x="4147" y="1788"/>
                </a:cxn>
                <a:cxn ang="0">
                  <a:pos x="4054" y="1898"/>
                </a:cxn>
                <a:cxn ang="0">
                  <a:pos x="3932" y="2045"/>
                </a:cxn>
                <a:cxn ang="0">
                  <a:pos x="3801" y="2178"/>
                </a:cxn>
                <a:cxn ang="0">
                  <a:pos x="3662" y="2299"/>
                </a:cxn>
                <a:cxn ang="0">
                  <a:pos x="3513" y="2406"/>
                </a:cxn>
                <a:cxn ang="0">
                  <a:pos x="3355" y="2500"/>
                </a:cxn>
                <a:cxn ang="0">
                  <a:pos x="3187" y="2579"/>
                </a:cxn>
                <a:cxn ang="0">
                  <a:pos x="3010" y="2644"/>
                </a:cxn>
                <a:cxn ang="0">
                  <a:pos x="2822" y="2696"/>
                </a:cxn>
                <a:cxn ang="0">
                  <a:pos x="2624" y="2734"/>
                </a:cxn>
                <a:cxn ang="0">
                  <a:pos x="2417" y="2755"/>
                </a:cxn>
                <a:cxn ang="0">
                  <a:pos x="2199" y="2760"/>
                </a:cxn>
                <a:cxn ang="0">
                  <a:pos x="1988" y="2741"/>
                </a:cxn>
                <a:cxn ang="0">
                  <a:pos x="1791" y="2707"/>
                </a:cxn>
                <a:cxn ang="0">
                  <a:pos x="1607" y="2659"/>
                </a:cxn>
                <a:cxn ang="0">
                  <a:pos x="1435" y="2597"/>
                </a:cxn>
                <a:cxn ang="0">
                  <a:pos x="1273" y="2525"/>
                </a:cxn>
                <a:cxn ang="0">
                  <a:pos x="1122" y="2441"/>
                </a:cxn>
                <a:cxn ang="0">
                  <a:pos x="980" y="2348"/>
                </a:cxn>
                <a:cxn ang="0">
                  <a:pos x="846" y="2246"/>
                </a:cxn>
                <a:cxn ang="0">
                  <a:pos x="719" y="2136"/>
                </a:cxn>
                <a:cxn ang="0">
                  <a:pos x="598" y="2020"/>
                </a:cxn>
                <a:cxn ang="0">
                  <a:pos x="495" y="1910"/>
                </a:cxn>
                <a:cxn ang="0">
                  <a:pos x="407" y="1798"/>
                </a:cxn>
                <a:cxn ang="0">
                  <a:pos x="329" y="1679"/>
                </a:cxn>
                <a:cxn ang="0">
                  <a:pos x="260" y="1554"/>
                </a:cxn>
                <a:cxn ang="0">
                  <a:pos x="200" y="1423"/>
                </a:cxn>
                <a:cxn ang="0">
                  <a:pos x="148" y="1286"/>
                </a:cxn>
                <a:cxn ang="0">
                  <a:pos x="103" y="1143"/>
                </a:cxn>
                <a:cxn ang="0">
                  <a:pos x="67" y="995"/>
                </a:cxn>
                <a:cxn ang="0">
                  <a:pos x="38" y="842"/>
                </a:cxn>
                <a:cxn ang="0">
                  <a:pos x="16" y="684"/>
                </a:cxn>
                <a:cxn ang="0">
                  <a:pos x="0" y="520"/>
                </a:cxn>
                <a:cxn ang="0">
                  <a:pos x="2" y="326"/>
                </a:cxn>
                <a:cxn ang="0">
                  <a:pos x="4" y="130"/>
                </a:cxn>
                <a:cxn ang="0">
                  <a:pos x="1996" y="315"/>
                </a:cxn>
                <a:cxn ang="0">
                  <a:pos x="3247" y="1001"/>
                </a:cxn>
                <a:cxn ang="0">
                  <a:pos x="2560" y="2250"/>
                </a:cxn>
                <a:cxn ang="0">
                  <a:pos x="1309" y="1563"/>
                </a:cxn>
                <a:cxn ang="0">
                  <a:pos x="1996" y="315"/>
                </a:cxn>
              </a:cxnLst>
              <a:rect l="0" t="0" r="r" b="b"/>
              <a:pathLst>
                <a:path w="4546" h="2763">
                  <a:moveTo>
                    <a:pt x="5" y="0"/>
                  </a:moveTo>
                  <a:lnTo>
                    <a:pt x="289" y="0"/>
                  </a:lnTo>
                  <a:lnTo>
                    <a:pt x="573" y="0"/>
                  </a:lnTo>
                  <a:lnTo>
                    <a:pt x="856" y="0"/>
                  </a:lnTo>
                  <a:lnTo>
                    <a:pt x="1141" y="0"/>
                  </a:lnTo>
                  <a:lnTo>
                    <a:pt x="1424" y="0"/>
                  </a:lnTo>
                  <a:lnTo>
                    <a:pt x="1709" y="0"/>
                  </a:lnTo>
                  <a:lnTo>
                    <a:pt x="1992" y="0"/>
                  </a:lnTo>
                  <a:lnTo>
                    <a:pt x="2275" y="0"/>
                  </a:lnTo>
                  <a:lnTo>
                    <a:pt x="2560" y="0"/>
                  </a:lnTo>
                  <a:lnTo>
                    <a:pt x="2843" y="0"/>
                  </a:lnTo>
                  <a:lnTo>
                    <a:pt x="3127" y="0"/>
                  </a:lnTo>
                  <a:lnTo>
                    <a:pt x="3411" y="0"/>
                  </a:lnTo>
                  <a:lnTo>
                    <a:pt x="3695" y="0"/>
                  </a:lnTo>
                  <a:lnTo>
                    <a:pt x="3979" y="0"/>
                  </a:lnTo>
                  <a:lnTo>
                    <a:pt x="4263" y="0"/>
                  </a:lnTo>
                  <a:lnTo>
                    <a:pt x="4546" y="0"/>
                  </a:lnTo>
                  <a:lnTo>
                    <a:pt x="4546" y="63"/>
                  </a:lnTo>
                  <a:lnTo>
                    <a:pt x="4546" y="125"/>
                  </a:lnTo>
                  <a:lnTo>
                    <a:pt x="4546" y="187"/>
                  </a:lnTo>
                  <a:lnTo>
                    <a:pt x="4546" y="250"/>
                  </a:lnTo>
                  <a:lnTo>
                    <a:pt x="4546" y="311"/>
                  </a:lnTo>
                  <a:lnTo>
                    <a:pt x="4546" y="374"/>
                  </a:lnTo>
                  <a:lnTo>
                    <a:pt x="4546" y="436"/>
                  </a:lnTo>
                  <a:lnTo>
                    <a:pt x="4546" y="498"/>
                  </a:lnTo>
                  <a:lnTo>
                    <a:pt x="4544" y="547"/>
                  </a:lnTo>
                  <a:lnTo>
                    <a:pt x="4541" y="597"/>
                  </a:lnTo>
                  <a:lnTo>
                    <a:pt x="4538" y="646"/>
                  </a:lnTo>
                  <a:lnTo>
                    <a:pt x="4534" y="695"/>
                  </a:lnTo>
                  <a:lnTo>
                    <a:pt x="4529" y="743"/>
                  </a:lnTo>
                  <a:lnTo>
                    <a:pt x="4523" y="791"/>
                  </a:lnTo>
                  <a:lnTo>
                    <a:pt x="4517" y="839"/>
                  </a:lnTo>
                  <a:lnTo>
                    <a:pt x="4510" y="886"/>
                  </a:lnTo>
                  <a:lnTo>
                    <a:pt x="4503" y="933"/>
                  </a:lnTo>
                  <a:lnTo>
                    <a:pt x="4494" y="980"/>
                  </a:lnTo>
                  <a:lnTo>
                    <a:pt x="4485" y="1027"/>
                  </a:lnTo>
                  <a:lnTo>
                    <a:pt x="4475" y="1073"/>
                  </a:lnTo>
                  <a:lnTo>
                    <a:pt x="4464" y="1118"/>
                  </a:lnTo>
                  <a:lnTo>
                    <a:pt x="4453" y="1164"/>
                  </a:lnTo>
                  <a:lnTo>
                    <a:pt x="4440" y="1209"/>
                  </a:lnTo>
                  <a:lnTo>
                    <a:pt x="4425" y="1253"/>
                  </a:lnTo>
                  <a:lnTo>
                    <a:pt x="4411" y="1297"/>
                  </a:lnTo>
                  <a:lnTo>
                    <a:pt x="4395" y="1341"/>
                  </a:lnTo>
                  <a:lnTo>
                    <a:pt x="4379" y="1384"/>
                  </a:lnTo>
                  <a:lnTo>
                    <a:pt x="4361" y="1426"/>
                  </a:lnTo>
                  <a:lnTo>
                    <a:pt x="4342" y="1469"/>
                  </a:lnTo>
                  <a:lnTo>
                    <a:pt x="4322" y="1510"/>
                  </a:lnTo>
                  <a:lnTo>
                    <a:pt x="4300" y="1552"/>
                  </a:lnTo>
                  <a:lnTo>
                    <a:pt x="4279" y="1593"/>
                  </a:lnTo>
                  <a:lnTo>
                    <a:pt x="4255" y="1633"/>
                  </a:lnTo>
                  <a:lnTo>
                    <a:pt x="4230" y="1673"/>
                  </a:lnTo>
                  <a:lnTo>
                    <a:pt x="4204" y="1711"/>
                  </a:lnTo>
                  <a:lnTo>
                    <a:pt x="4177" y="1750"/>
                  </a:lnTo>
                  <a:lnTo>
                    <a:pt x="4147" y="1788"/>
                  </a:lnTo>
                  <a:lnTo>
                    <a:pt x="4117" y="1826"/>
                  </a:lnTo>
                  <a:lnTo>
                    <a:pt x="4086" y="1862"/>
                  </a:lnTo>
                  <a:lnTo>
                    <a:pt x="4054" y="1898"/>
                  </a:lnTo>
                  <a:lnTo>
                    <a:pt x="4014" y="1948"/>
                  </a:lnTo>
                  <a:lnTo>
                    <a:pt x="3973" y="1997"/>
                  </a:lnTo>
                  <a:lnTo>
                    <a:pt x="3932" y="2045"/>
                  </a:lnTo>
                  <a:lnTo>
                    <a:pt x="3889" y="2091"/>
                  </a:lnTo>
                  <a:lnTo>
                    <a:pt x="3846" y="2136"/>
                  </a:lnTo>
                  <a:lnTo>
                    <a:pt x="3801" y="2178"/>
                  </a:lnTo>
                  <a:lnTo>
                    <a:pt x="3756" y="2220"/>
                  </a:lnTo>
                  <a:lnTo>
                    <a:pt x="3710" y="2260"/>
                  </a:lnTo>
                  <a:lnTo>
                    <a:pt x="3662" y="2299"/>
                  </a:lnTo>
                  <a:lnTo>
                    <a:pt x="3613" y="2335"/>
                  </a:lnTo>
                  <a:lnTo>
                    <a:pt x="3564" y="2372"/>
                  </a:lnTo>
                  <a:lnTo>
                    <a:pt x="3513" y="2406"/>
                  </a:lnTo>
                  <a:lnTo>
                    <a:pt x="3462" y="2438"/>
                  </a:lnTo>
                  <a:lnTo>
                    <a:pt x="3409" y="2469"/>
                  </a:lnTo>
                  <a:lnTo>
                    <a:pt x="3355" y="2500"/>
                  </a:lnTo>
                  <a:lnTo>
                    <a:pt x="3300" y="2528"/>
                  </a:lnTo>
                  <a:lnTo>
                    <a:pt x="3244" y="2554"/>
                  </a:lnTo>
                  <a:lnTo>
                    <a:pt x="3187" y="2579"/>
                  </a:lnTo>
                  <a:lnTo>
                    <a:pt x="3130" y="2603"/>
                  </a:lnTo>
                  <a:lnTo>
                    <a:pt x="3070" y="2624"/>
                  </a:lnTo>
                  <a:lnTo>
                    <a:pt x="3010" y="2644"/>
                  </a:lnTo>
                  <a:lnTo>
                    <a:pt x="2948" y="2663"/>
                  </a:lnTo>
                  <a:lnTo>
                    <a:pt x="2886" y="2681"/>
                  </a:lnTo>
                  <a:lnTo>
                    <a:pt x="2822" y="2696"/>
                  </a:lnTo>
                  <a:lnTo>
                    <a:pt x="2758" y="2710"/>
                  </a:lnTo>
                  <a:lnTo>
                    <a:pt x="2692" y="2722"/>
                  </a:lnTo>
                  <a:lnTo>
                    <a:pt x="2624" y="2734"/>
                  </a:lnTo>
                  <a:lnTo>
                    <a:pt x="2557" y="2742"/>
                  </a:lnTo>
                  <a:lnTo>
                    <a:pt x="2488" y="2749"/>
                  </a:lnTo>
                  <a:lnTo>
                    <a:pt x="2417" y="2755"/>
                  </a:lnTo>
                  <a:lnTo>
                    <a:pt x="2346" y="2760"/>
                  </a:lnTo>
                  <a:lnTo>
                    <a:pt x="2273" y="2763"/>
                  </a:lnTo>
                  <a:lnTo>
                    <a:pt x="2199" y="2760"/>
                  </a:lnTo>
                  <a:lnTo>
                    <a:pt x="2127" y="2755"/>
                  </a:lnTo>
                  <a:lnTo>
                    <a:pt x="2057" y="2749"/>
                  </a:lnTo>
                  <a:lnTo>
                    <a:pt x="1988" y="2741"/>
                  </a:lnTo>
                  <a:lnTo>
                    <a:pt x="1920" y="2731"/>
                  </a:lnTo>
                  <a:lnTo>
                    <a:pt x="1854" y="2720"/>
                  </a:lnTo>
                  <a:lnTo>
                    <a:pt x="1791" y="2707"/>
                  </a:lnTo>
                  <a:lnTo>
                    <a:pt x="1727" y="2692"/>
                  </a:lnTo>
                  <a:lnTo>
                    <a:pt x="1666" y="2676"/>
                  </a:lnTo>
                  <a:lnTo>
                    <a:pt x="1607" y="2659"/>
                  </a:lnTo>
                  <a:lnTo>
                    <a:pt x="1547" y="2640"/>
                  </a:lnTo>
                  <a:lnTo>
                    <a:pt x="1490" y="2619"/>
                  </a:lnTo>
                  <a:lnTo>
                    <a:pt x="1435" y="2597"/>
                  </a:lnTo>
                  <a:lnTo>
                    <a:pt x="1379" y="2574"/>
                  </a:lnTo>
                  <a:lnTo>
                    <a:pt x="1325" y="2551"/>
                  </a:lnTo>
                  <a:lnTo>
                    <a:pt x="1273" y="2525"/>
                  </a:lnTo>
                  <a:lnTo>
                    <a:pt x="1222" y="2497"/>
                  </a:lnTo>
                  <a:lnTo>
                    <a:pt x="1171" y="2469"/>
                  </a:lnTo>
                  <a:lnTo>
                    <a:pt x="1122" y="2441"/>
                  </a:lnTo>
                  <a:lnTo>
                    <a:pt x="1074" y="2411"/>
                  </a:lnTo>
                  <a:lnTo>
                    <a:pt x="1026" y="2380"/>
                  </a:lnTo>
                  <a:lnTo>
                    <a:pt x="980" y="2348"/>
                  </a:lnTo>
                  <a:lnTo>
                    <a:pt x="935" y="2314"/>
                  </a:lnTo>
                  <a:lnTo>
                    <a:pt x="890" y="2280"/>
                  </a:lnTo>
                  <a:lnTo>
                    <a:pt x="846" y="2246"/>
                  </a:lnTo>
                  <a:lnTo>
                    <a:pt x="803" y="2209"/>
                  </a:lnTo>
                  <a:lnTo>
                    <a:pt x="761" y="2173"/>
                  </a:lnTo>
                  <a:lnTo>
                    <a:pt x="719" y="2136"/>
                  </a:lnTo>
                  <a:lnTo>
                    <a:pt x="678" y="2098"/>
                  </a:lnTo>
                  <a:lnTo>
                    <a:pt x="638" y="2060"/>
                  </a:lnTo>
                  <a:lnTo>
                    <a:pt x="598" y="2020"/>
                  </a:lnTo>
                  <a:lnTo>
                    <a:pt x="559" y="1981"/>
                  </a:lnTo>
                  <a:lnTo>
                    <a:pt x="526" y="1945"/>
                  </a:lnTo>
                  <a:lnTo>
                    <a:pt x="495" y="1910"/>
                  </a:lnTo>
                  <a:lnTo>
                    <a:pt x="465" y="1873"/>
                  </a:lnTo>
                  <a:lnTo>
                    <a:pt x="436" y="1836"/>
                  </a:lnTo>
                  <a:lnTo>
                    <a:pt x="407" y="1798"/>
                  </a:lnTo>
                  <a:lnTo>
                    <a:pt x="380" y="1759"/>
                  </a:lnTo>
                  <a:lnTo>
                    <a:pt x="354" y="1719"/>
                  </a:lnTo>
                  <a:lnTo>
                    <a:pt x="329" y="1679"/>
                  </a:lnTo>
                  <a:lnTo>
                    <a:pt x="305" y="1638"/>
                  </a:lnTo>
                  <a:lnTo>
                    <a:pt x="282" y="1597"/>
                  </a:lnTo>
                  <a:lnTo>
                    <a:pt x="260" y="1554"/>
                  </a:lnTo>
                  <a:lnTo>
                    <a:pt x="239" y="1511"/>
                  </a:lnTo>
                  <a:lnTo>
                    <a:pt x="219" y="1468"/>
                  </a:lnTo>
                  <a:lnTo>
                    <a:pt x="200" y="1423"/>
                  </a:lnTo>
                  <a:lnTo>
                    <a:pt x="181" y="1378"/>
                  </a:lnTo>
                  <a:lnTo>
                    <a:pt x="164" y="1333"/>
                  </a:lnTo>
                  <a:lnTo>
                    <a:pt x="148" y="1286"/>
                  </a:lnTo>
                  <a:lnTo>
                    <a:pt x="132" y="1239"/>
                  </a:lnTo>
                  <a:lnTo>
                    <a:pt x="118" y="1191"/>
                  </a:lnTo>
                  <a:lnTo>
                    <a:pt x="103" y="1143"/>
                  </a:lnTo>
                  <a:lnTo>
                    <a:pt x="91" y="1094"/>
                  </a:lnTo>
                  <a:lnTo>
                    <a:pt x="78" y="1044"/>
                  </a:lnTo>
                  <a:lnTo>
                    <a:pt x="67" y="995"/>
                  </a:lnTo>
                  <a:lnTo>
                    <a:pt x="56" y="945"/>
                  </a:lnTo>
                  <a:lnTo>
                    <a:pt x="47" y="893"/>
                  </a:lnTo>
                  <a:lnTo>
                    <a:pt x="38" y="842"/>
                  </a:lnTo>
                  <a:lnTo>
                    <a:pt x="29" y="790"/>
                  </a:lnTo>
                  <a:lnTo>
                    <a:pt x="22" y="737"/>
                  </a:lnTo>
                  <a:lnTo>
                    <a:pt x="16" y="684"/>
                  </a:lnTo>
                  <a:lnTo>
                    <a:pt x="10" y="630"/>
                  </a:lnTo>
                  <a:lnTo>
                    <a:pt x="4" y="575"/>
                  </a:lnTo>
                  <a:lnTo>
                    <a:pt x="0" y="520"/>
                  </a:lnTo>
                  <a:lnTo>
                    <a:pt x="0" y="455"/>
                  </a:lnTo>
                  <a:lnTo>
                    <a:pt x="1" y="390"/>
                  </a:lnTo>
                  <a:lnTo>
                    <a:pt x="2" y="326"/>
                  </a:lnTo>
                  <a:lnTo>
                    <a:pt x="2" y="260"/>
                  </a:lnTo>
                  <a:lnTo>
                    <a:pt x="3" y="196"/>
                  </a:lnTo>
                  <a:lnTo>
                    <a:pt x="4" y="130"/>
                  </a:lnTo>
                  <a:lnTo>
                    <a:pt x="4" y="66"/>
                  </a:lnTo>
                  <a:lnTo>
                    <a:pt x="5" y="0"/>
                  </a:lnTo>
                  <a:close/>
                  <a:moveTo>
                    <a:pt x="1996" y="315"/>
                  </a:moveTo>
                  <a:lnTo>
                    <a:pt x="2560" y="315"/>
                  </a:lnTo>
                  <a:lnTo>
                    <a:pt x="2560" y="1001"/>
                  </a:lnTo>
                  <a:lnTo>
                    <a:pt x="3247" y="1001"/>
                  </a:lnTo>
                  <a:lnTo>
                    <a:pt x="3247" y="1563"/>
                  </a:lnTo>
                  <a:lnTo>
                    <a:pt x="2560" y="1563"/>
                  </a:lnTo>
                  <a:lnTo>
                    <a:pt x="2560" y="2250"/>
                  </a:lnTo>
                  <a:lnTo>
                    <a:pt x="1996" y="2250"/>
                  </a:lnTo>
                  <a:lnTo>
                    <a:pt x="1996" y="1563"/>
                  </a:lnTo>
                  <a:lnTo>
                    <a:pt x="1309" y="1563"/>
                  </a:lnTo>
                  <a:lnTo>
                    <a:pt x="1309" y="1001"/>
                  </a:lnTo>
                  <a:lnTo>
                    <a:pt x="1996" y="1001"/>
                  </a:lnTo>
                  <a:lnTo>
                    <a:pt x="1996" y="31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148499" name="Freeform 19"/>
            <p:cNvSpPr>
              <a:spLocks noEditPoints="1"/>
            </p:cNvSpPr>
            <p:nvPr/>
          </p:nvSpPr>
          <p:spPr bwMode="auto">
            <a:xfrm>
              <a:off x="521" y="981"/>
              <a:ext cx="384" cy="463"/>
            </a:xfrm>
            <a:custGeom>
              <a:avLst/>
              <a:gdLst/>
              <a:ahLst/>
              <a:cxnLst>
                <a:cxn ang="0">
                  <a:pos x="335" y="4447"/>
                </a:cxn>
                <a:cxn ang="0">
                  <a:pos x="3199" y="534"/>
                </a:cxn>
                <a:cxn ang="0">
                  <a:pos x="3876" y="504"/>
                </a:cxn>
                <a:cxn ang="0">
                  <a:pos x="1952" y="2305"/>
                </a:cxn>
                <a:cxn ang="0">
                  <a:pos x="1251" y="1057"/>
                </a:cxn>
                <a:cxn ang="0">
                  <a:pos x="728" y="594"/>
                </a:cxn>
                <a:cxn ang="0">
                  <a:pos x="1006" y="362"/>
                </a:cxn>
                <a:cxn ang="0">
                  <a:pos x="948" y="589"/>
                </a:cxn>
                <a:cxn ang="0">
                  <a:pos x="1455" y="540"/>
                </a:cxn>
                <a:cxn ang="0">
                  <a:pos x="1816" y="1394"/>
                </a:cxn>
                <a:cxn ang="0">
                  <a:pos x="1873" y="879"/>
                </a:cxn>
                <a:cxn ang="0">
                  <a:pos x="2110" y="1521"/>
                </a:cxn>
                <a:cxn ang="0">
                  <a:pos x="2179" y="2278"/>
                </a:cxn>
                <a:cxn ang="0">
                  <a:pos x="2005" y="2273"/>
                </a:cxn>
                <a:cxn ang="0">
                  <a:pos x="1602" y="1869"/>
                </a:cxn>
                <a:cxn ang="0">
                  <a:pos x="1092" y="2188"/>
                </a:cxn>
                <a:cxn ang="0">
                  <a:pos x="432" y="1884"/>
                </a:cxn>
                <a:cxn ang="0">
                  <a:pos x="435" y="1690"/>
                </a:cxn>
                <a:cxn ang="0">
                  <a:pos x="134" y="1883"/>
                </a:cxn>
                <a:cxn ang="0">
                  <a:pos x="518" y="1174"/>
                </a:cxn>
                <a:cxn ang="0">
                  <a:pos x="277" y="1177"/>
                </a:cxn>
                <a:cxn ang="0">
                  <a:pos x="1026" y="1098"/>
                </a:cxn>
                <a:cxn ang="0">
                  <a:pos x="1851" y="390"/>
                </a:cxn>
                <a:cxn ang="0">
                  <a:pos x="1578" y="1004"/>
                </a:cxn>
                <a:cxn ang="0">
                  <a:pos x="1448" y="930"/>
                </a:cxn>
                <a:cxn ang="0">
                  <a:pos x="1498" y="969"/>
                </a:cxn>
                <a:cxn ang="0">
                  <a:pos x="537" y="1538"/>
                </a:cxn>
                <a:cxn ang="0">
                  <a:pos x="288" y="2110"/>
                </a:cxn>
                <a:cxn ang="0">
                  <a:pos x="787" y="1845"/>
                </a:cxn>
                <a:cxn ang="0">
                  <a:pos x="1161" y="2114"/>
                </a:cxn>
                <a:cxn ang="0">
                  <a:pos x="1123" y="1591"/>
                </a:cxn>
                <a:cxn ang="0">
                  <a:pos x="1127" y="1331"/>
                </a:cxn>
                <a:cxn ang="0">
                  <a:pos x="891" y="865"/>
                </a:cxn>
                <a:cxn ang="0">
                  <a:pos x="414" y="965"/>
                </a:cxn>
                <a:cxn ang="0">
                  <a:pos x="479" y="1249"/>
                </a:cxn>
                <a:cxn ang="0">
                  <a:pos x="701" y="1644"/>
                </a:cxn>
                <a:cxn ang="0">
                  <a:pos x="288" y="2000"/>
                </a:cxn>
                <a:cxn ang="0">
                  <a:pos x="1620" y="1253"/>
                </a:cxn>
                <a:cxn ang="0">
                  <a:pos x="1312" y="701"/>
                </a:cxn>
                <a:cxn ang="0">
                  <a:pos x="1302" y="786"/>
                </a:cxn>
                <a:cxn ang="0">
                  <a:pos x="1336" y="1106"/>
                </a:cxn>
                <a:cxn ang="0">
                  <a:pos x="997" y="1871"/>
                </a:cxn>
                <a:cxn ang="0">
                  <a:pos x="1595" y="1743"/>
                </a:cxn>
                <a:cxn ang="0">
                  <a:pos x="2160" y="2101"/>
                </a:cxn>
                <a:cxn ang="0">
                  <a:pos x="2121" y="1383"/>
                </a:cxn>
                <a:cxn ang="0">
                  <a:pos x="1789" y="778"/>
                </a:cxn>
                <a:cxn ang="0">
                  <a:pos x="1947" y="1425"/>
                </a:cxn>
                <a:cxn ang="0">
                  <a:pos x="1393" y="781"/>
                </a:cxn>
                <a:cxn ang="0">
                  <a:pos x="844" y="523"/>
                </a:cxn>
                <a:cxn ang="0">
                  <a:pos x="934" y="489"/>
                </a:cxn>
                <a:cxn ang="0">
                  <a:pos x="1179" y="1351"/>
                </a:cxn>
                <a:cxn ang="0">
                  <a:pos x="446" y="963"/>
                </a:cxn>
                <a:cxn ang="0">
                  <a:pos x="692" y="794"/>
                </a:cxn>
                <a:cxn ang="0">
                  <a:pos x="949" y="990"/>
                </a:cxn>
                <a:cxn ang="0">
                  <a:pos x="3126" y="620"/>
                </a:cxn>
                <a:cxn ang="0">
                  <a:pos x="3414" y="205"/>
                </a:cxn>
                <a:cxn ang="0">
                  <a:pos x="3743" y="1751"/>
                </a:cxn>
                <a:cxn ang="0">
                  <a:pos x="3247" y="1975"/>
                </a:cxn>
                <a:cxn ang="0">
                  <a:pos x="3568" y="1772"/>
                </a:cxn>
                <a:cxn ang="0">
                  <a:pos x="3320" y="986"/>
                </a:cxn>
                <a:cxn ang="0">
                  <a:pos x="3398" y="1998"/>
                </a:cxn>
                <a:cxn ang="0">
                  <a:pos x="3369" y="2284"/>
                </a:cxn>
                <a:cxn ang="0">
                  <a:pos x="516" y="4589"/>
                </a:cxn>
              </a:cxnLst>
              <a:rect l="0" t="0" r="r" b="b"/>
              <a:pathLst>
                <a:path w="4612" h="5556">
                  <a:moveTo>
                    <a:pt x="4611" y="3193"/>
                  </a:moveTo>
                  <a:lnTo>
                    <a:pt x="4612" y="3201"/>
                  </a:lnTo>
                  <a:lnTo>
                    <a:pt x="4612" y="3209"/>
                  </a:lnTo>
                  <a:lnTo>
                    <a:pt x="4612" y="3217"/>
                  </a:lnTo>
                  <a:lnTo>
                    <a:pt x="4612" y="3225"/>
                  </a:lnTo>
                  <a:lnTo>
                    <a:pt x="4612" y="3233"/>
                  </a:lnTo>
                  <a:lnTo>
                    <a:pt x="4612" y="3241"/>
                  </a:lnTo>
                  <a:lnTo>
                    <a:pt x="4612" y="3249"/>
                  </a:lnTo>
                  <a:lnTo>
                    <a:pt x="4612" y="3256"/>
                  </a:lnTo>
                  <a:lnTo>
                    <a:pt x="4612" y="3316"/>
                  </a:lnTo>
                  <a:lnTo>
                    <a:pt x="4609" y="3375"/>
                  </a:lnTo>
                  <a:lnTo>
                    <a:pt x="4606" y="3433"/>
                  </a:lnTo>
                  <a:lnTo>
                    <a:pt x="4600" y="3491"/>
                  </a:lnTo>
                  <a:lnTo>
                    <a:pt x="4593" y="3549"/>
                  </a:lnTo>
                  <a:lnTo>
                    <a:pt x="4586" y="3606"/>
                  </a:lnTo>
                  <a:lnTo>
                    <a:pt x="4576" y="3663"/>
                  </a:lnTo>
                  <a:lnTo>
                    <a:pt x="4565" y="3719"/>
                  </a:lnTo>
                  <a:lnTo>
                    <a:pt x="4553" y="3775"/>
                  </a:lnTo>
                  <a:lnTo>
                    <a:pt x="4539" y="3831"/>
                  </a:lnTo>
                  <a:lnTo>
                    <a:pt x="4524" y="3885"/>
                  </a:lnTo>
                  <a:lnTo>
                    <a:pt x="4509" y="3940"/>
                  </a:lnTo>
                  <a:lnTo>
                    <a:pt x="4491" y="3993"/>
                  </a:lnTo>
                  <a:lnTo>
                    <a:pt x="4472" y="4046"/>
                  </a:lnTo>
                  <a:lnTo>
                    <a:pt x="4452" y="4099"/>
                  </a:lnTo>
                  <a:lnTo>
                    <a:pt x="4431" y="4150"/>
                  </a:lnTo>
                  <a:lnTo>
                    <a:pt x="4409" y="4202"/>
                  </a:lnTo>
                  <a:lnTo>
                    <a:pt x="4385" y="4252"/>
                  </a:lnTo>
                  <a:lnTo>
                    <a:pt x="4360" y="4302"/>
                  </a:lnTo>
                  <a:lnTo>
                    <a:pt x="4334" y="4352"/>
                  </a:lnTo>
                  <a:lnTo>
                    <a:pt x="4307" y="4399"/>
                  </a:lnTo>
                  <a:lnTo>
                    <a:pt x="4277" y="4447"/>
                  </a:lnTo>
                  <a:lnTo>
                    <a:pt x="4248" y="4494"/>
                  </a:lnTo>
                  <a:lnTo>
                    <a:pt x="4218" y="4541"/>
                  </a:lnTo>
                  <a:lnTo>
                    <a:pt x="4187" y="4587"/>
                  </a:lnTo>
                  <a:lnTo>
                    <a:pt x="4153" y="4631"/>
                  </a:lnTo>
                  <a:lnTo>
                    <a:pt x="4120" y="4675"/>
                  </a:lnTo>
                  <a:lnTo>
                    <a:pt x="4085" y="4718"/>
                  </a:lnTo>
                  <a:lnTo>
                    <a:pt x="4049" y="4760"/>
                  </a:lnTo>
                  <a:lnTo>
                    <a:pt x="4013" y="4801"/>
                  </a:lnTo>
                  <a:lnTo>
                    <a:pt x="3975" y="4841"/>
                  </a:lnTo>
                  <a:lnTo>
                    <a:pt x="3937" y="4881"/>
                  </a:lnTo>
                  <a:lnTo>
                    <a:pt x="3897" y="4919"/>
                  </a:lnTo>
                  <a:lnTo>
                    <a:pt x="3857" y="4958"/>
                  </a:lnTo>
                  <a:lnTo>
                    <a:pt x="3815" y="4994"/>
                  </a:lnTo>
                  <a:lnTo>
                    <a:pt x="3772" y="5030"/>
                  </a:lnTo>
                  <a:lnTo>
                    <a:pt x="3729" y="5065"/>
                  </a:lnTo>
                  <a:lnTo>
                    <a:pt x="3686" y="5098"/>
                  </a:lnTo>
                  <a:lnTo>
                    <a:pt x="3641" y="5131"/>
                  </a:lnTo>
                  <a:lnTo>
                    <a:pt x="3595" y="5163"/>
                  </a:lnTo>
                  <a:lnTo>
                    <a:pt x="3549" y="5193"/>
                  </a:lnTo>
                  <a:lnTo>
                    <a:pt x="3501" y="5222"/>
                  </a:lnTo>
                  <a:lnTo>
                    <a:pt x="3453" y="5250"/>
                  </a:lnTo>
                  <a:lnTo>
                    <a:pt x="3405" y="5278"/>
                  </a:lnTo>
                  <a:lnTo>
                    <a:pt x="3357" y="5304"/>
                  </a:lnTo>
                  <a:lnTo>
                    <a:pt x="3307" y="5328"/>
                  </a:lnTo>
                  <a:lnTo>
                    <a:pt x="3255" y="5352"/>
                  </a:lnTo>
                  <a:lnTo>
                    <a:pt x="3204" y="5375"/>
                  </a:lnTo>
                  <a:lnTo>
                    <a:pt x="3152" y="5396"/>
                  </a:lnTo>
                  <a:lnTo>
                    <a:pt x="3099" y="5417"/>
                  </a:lnTo>
                  <a:lnTo>
                    <a:pt x="3046" y="5435"/>
                  </a:lnTo>
                  <a:lnTo>
                    <a:pt x="2993" y="5452"/>
                  </a:lnTo>
                  <a:lnTo>
                    <a:pt x="2939" y="5469"/>
                  </a:lnTo>
                  <a:lnTo>
                    <a:pt x="2884" y="5483"/>
                  </a:lnTo>
                  <a:lnTo>
                    <a:pt x="2828" y="5497"/>
                  </a:lnTo>
                  <a:lnTo>
                    <a:pt x="2772" y="5509"/>
                  </a:lnTo>
                  <a:lnTo>
                    <a:pt x="2716" y="5520"/>
                  </a:lnTo>
                  <a:lnTo>
                    <a:pt x="2659" y="5529"/>
                  </a:lnTo>
                  <a:lnTo>
                    <a:pt x="2601" y="5537"/>
                  </a:lnTo>
                  <a:lnTo>
                    <a:pt x="2544" y="5545"/>
                  </a:lnTo>
                  <a:lnTo>
                    <a:pt x="2486" y="5550"/>
                  </a:lnTo>
                  <a:lnTo>
                    <a:pt x="2427" y="5553"/>
                  </a:lnTo>
                  <a:lnTo>
                    <a:pt x="2368" y="5555"/>
                  </a:lnTo>
                  <a:lnTo>
                    <a:pt x="2310" y="5556"/>
                  </a:lnTo>
                  <a:lnTo>
                    <a:pt x="2250" y="5555"/>
                  </a:lnTo>
                  <a:lnTo>
                    <a:pt x="2191" y="5553"/>
                  </a:lnTo>
                  <a:lnTo>
                    <a:pt x="2132" y="5550"/>
                  </a:lnTo>
                  <a:lnTo>
                    <a:pt x="2074" y="5545"/>
                  </a:lnTo>
                  <a:lnTo>
                    <a:pt x="2016" y="5537"/>
                  </a:lnTo>
                  <a:lnTo>
                    <a:pt x="1958" y="5529"/>
                  </a:lnTo>
                  <a:lnTo>
                    <a:pt x="1902" y="5520"/>
                  </a:lnTo>
                  <a:lnTo>
                    <a:pt x="1845" y="5509"/>
                  </a:lnTo>
                  <a:lnTo>
                    <a:pt x="1790" y="5497"/>
                  </a:lnTo>
                  <a:lnTo>
                    <a:pt x="1733" y="5483"/>
                  </a:lnTo>
                  <a:lnTo>
                    <a:pt x="1679" y="5469"/>
                  </a:lnTo>
                  <a:lnTo>
                    <a:pt x="1624" y="5452"/>
                  </a:lnTo>
                  <a:lnTo>
                    <a:pt x="1571" y="5434"/>
                  </a:lnTo>
                  <a:lnTo>
                    <a:pt x="1518" y="5416"/>
                  </a:lnTo>
                  <a:lnTo>
                    <a:pt x="1465" y="5396"/>
                  </a:lnTo>
                  <a:lnTo>
                    <a:pt x="1413" y="5375"/>
                  </a:lnTo>
                  <a:lnTo>
                    <a:pt x="1362" y="5352"/>
                  </a:lnTo>
                  <a:lnTo>
                    <a:pt x="1311" y="5328"/>
                  </a:lnTo>
                  <a:lnTo>
                    <a:pt x="1261" y="5303"/>
                  </a:lnTo>
                  <a:lnTo>
                    <a:pt x="1211" y="5277"/>
                  </a:lnTo>
                  <a:lnTo>
                    <a:pt x="1163" y="5250"/>
                  </a:lnTo>
                  <a:lnTo>
                    <a:pt x="1115" y="5222"/>
                  </a:lnTo>
                  <a:lnTo>
                    <a:pt x="1067" y="5193"/>
                  </a:lnTo>
                  <a:lnTo>
                    <a:pt x="1021" y="5162"/>
                  </a:lnTo>
                  <a:lnTo>
                    <a:pt x="975" y="5131"/>
                  </a:lnTo>
                  <a:lnTo>
                    <a:pt x="930" y="5097"/>
                  </a:lnTo>
                  <a:lnTo>
                    <a:pt x="885" y="5064"/>
                  </a:lnTo>
                  <a:lnTo>
                    <a:pt x="843" y="5030"/>
                  </a:lnTo>
                  <a:lnTo>
                    <a:pt x="800" y="4993"/>
                  </a:lnTo>
                  <a:lnTo>
                    <a:pt x="758" y="4957"/>
                  </a:lnTo>
                  <a:lnTo>
                    <a:pt x="718" y="4919"/>
                  </a:lnTo>
                  <a:lnTo>
                    <a:pt x="678" y="4881"/>
                  </a:lnTo>
                  <a:lnTo>
                    <a:pt x="640" y="4841"/>
                  </a:lnTo>
                  <a:lnTo>
                    <a:pt x="602" y="4801"/>
                  </a:lnTo>
                  <a:lnTo>
                    <a:pt x="565" y="4759"/>
                  </a:lnTo>
                  <a:lnTo>
                    <a:pt x="529" y="4717"/>
                  </a:lnTo>
                  <a:lnTo>
                    <a:pt x="494" y="4674"/>
                  </a:lnTo>
                  <a:lnTo>
                    <a:pt x="460" y="4630"/>
                  </a:lnTo>
                  <a:lnTo>
                    <a:pt x="427" y="4586"/>
                  </a:lnTo>
                  <a:lnTo>
                    <a:pt x="396" y="4540"/>
                  </a:lnTo>
                  <a:lnTo>
                    <a:pt x="366" y="4494"/>
                  </a:lnTo>
                  <a:lnTo>
                    <a:pt x="335" y="4447"/>
                  </a:lnTo>
                  <a:lnTo>
                    <a:pt x="307" y="4399"/>
                  </a:lnTo>
                  <a:lnTo>
                    <a:pt x="280" y="4351"/>
                  </a:lnTo>
                  <a:lnTo>
                    <a:pt x="254" y="4302"/>
                  </a:lnTo>
                  <a:lnTo>
                    <a:pt x="229" y="4252"/>
                  </a:lnTo>
                  <a:lnTo>
                    <a:pt x="205" y="4201"/>
                  </a:lnTo>
                  <a:lnTo>
                    <a:pt x="182" y="4150"/>
                  </a:lnTo>
                  <a:lnTo>
                    <a:pt x="161" y="4098"/>
                  </a:lnTo>
                  <a:lnTo>
                    <a:pt x="141" y="4046"/>
                  </a:lnTo>
                  <a:lnTo>
                    <a:pt x="122" y="3993"/>
                  </a:lnTo>
                  <a:lnTo>
                    <a:pt x="104" y="3939"/>
                  </a:lnTo>
                  <a:lnTo>
                    <a:pt x="89" y="3885"/>
                  </a:lnTo>
                  <a:lnTo>
                    <a:pt x="73" y="3831"/>
                  </a:lnTo>
                  <a:lnTo>
                    <a:pt x="59" y="3775"/>
                  </a:lnTo>
                  <a:lnTo>
                    <a:pt x="47" y="3719"/>
                  </a:lnTo>
                  <a:lnTo>
                    <a:pt x="36" y="3663"/>
                  </a:lnTo>
                  <a:lnTo>
                    <a:pt x="27" y="3606"/>
                  </a:lnTo>
                  <a:lnTo>
                    <a:pt x="19" y="3549"/>
                  </a:lnTo>
                  <a:lnTo>
                    <a:pt x="13" y="3491"/>
                  </a:lnTo>
                  <a:lnTo>
                    <a:pt x="7" y="3433"/>
                  </a:lnTo>
                  <a:lnTo>
                    <a:pt x="3" y="3375"/>
                  </a:lnTo>
                  <a:lnTo>
                    <a:pt x="1" y="3317"/>
                  </a:lnTo>
                  <a:lnTo>
                    <a:pt x="0" y="3257"/>
                  </a:lnTo>
                  <a:lnTo>
                    <a:pt x="0" y="3249"/>
                  </a:lnTo>
                  <a:lnTo>
                    <a:pt x="0" y="3249"/>
                  </a:lnTo>
                  <a:lnTo>
                    <a:pt x="0" y="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4576" y="0"/>
                  </a:lnTo>
                  <a:lnTo>
                    <a:pt x="4611" y="0"/>
                  </a:lnTo>
                  <a:lnTo>
                    <a:pt x="4611" y="35"/>
                  </a:lnTo>
                  <a:lnTo>
                    <a:pt x="4611" y="3193"/>
                  </a:lnTo>
                  <a:close/>
                  <a:moveTo>
                    <a:pt x="2024" y="3061"/>
                  </a:moveTo>
                  <a:lnTo>
                    <a:pt x="2588" y="3061"/>
                  </a:lnTo>
                  <a:lnTo>
                    <a:pt x="2601" y="3061"/>
                  </a:lnTo>
                  <a:lnTo>
                    <a:pt x="2601" y="3074"/>
                  </a:lnTo>
                  <a:lnTo>
                    <a:pt x="2601" y="3747"/>
                  </a:lnTo>
                  <a:lnTo>
                    <a:pt x="3275" y="3747"/>
                  </a:lnTo>
                  <a:lnTo>
                    <a:pt x="3288" y="3747"/>
                  </a:lnTo>
                  <a:lnTo>
                    <a:pt x="3288" y="3760"/>
                  </a:lnTo>
                  <a:lnTo>
                    <a:pt x="3288" y="4322"/>
                  </a:lnTo>
                  <a:lnTo>
                    <a:pt x="3288" y="4336"/>
                  </a:lnTo>
                  <a:lnTo>
                    <a:pt x="3275" y="4336"/>
                  </a:lnTo>
                  <a:lnTo>
                    <a:pt x="2601" y="4336"/>
                  </a:lnTo>
                  <a:lnTo>
                    <a:pt x="2601" y="5009"/>
                  </a:lnTo>
                  <a:lnTo>
                    <a:pt x="2601" y="5021"/>
                  </a:lnTo>
                  <a:lnTo>
                    <a:pt x="2588" y="5021"/>
                  </a:lnTo>
                  <a:lnTo>
                    <a:pt x="2024" y="5021"/>
                  </a:lnTo>
                  <a:lnTo>
                    <a:pt x="2011" y="5021"/>
                  </a:lnTo>
                  <a:lnTo>
                    <a:pt x="2011" y="5009"/>
                  </a:lnTo>
                  <a:lnTo>
                    <a:pt x="2011" y="4336"/>
                  </a:lnTo>
                  <a:lnTo>
                    <a:pt x="1337" y="4336"/>
                  </a:lnTo>
                  <a:lnTo>
                    <a:pt x="1324" y="4336"/>
                  </a:lnTo>
                  <a:lnTo>
                    <a:pt x="1324" y="4322"/>
                  </a:lnTo>
                  <a:lnTo>
                    <a:pt x="1324" y="3760"/>
                  </a:lnTo>
                  <a:lnTo>
                    <a:pt x="1324" y="3747"/>
                  </a:lnTo>
                  <a:lnTo>
                    <a:pt x="1337" y="3747"/>
                  </a:lnTo>
                  <a:lnTo>
                    <a:pt x="2011" y="3747"/>
                  </a:lnTo>
                  <a:lnTo>
                    <a:pt x="2011" y="3074"/>
                  </a:lnTo>
                  <a:lnTo>
                    <a:pt x="2011" y="3061"/>
                  </a:lnTo>
                  <a:lnTo>
                    <a:pt x="2024" y="3061"/>
                  </a:lnTo>
                  <a:close/>
                  <a:moveTo>
                    <a:pt x="2575" y="3087"/>
                  </a:moveTo>
                  <a:lnTo>
                    <a:pt x="2037" y="3087"/>
                  </a:lnTo>
                  <a:lnTo>
                    <a:pt x="2037" y="3760"/>
                  </a:lnTo>
                  <a:lnTo>
                    <a:pt x="2037" y="3773"/>
                  </a:lnTo>
                  <a:lnTo>
                    <a:pt x="2024" y="3773"/>
                  </a:lnTo>
                  <a:lnTo>
                    <a:pt x="1350" y="3773"/>
                  </a:lnTo>
                  <a:lnTo>
                    <a:pt x="1350" y="4310"/>
                  </a:lnTo>
                  <a:lnTo>
                    <a:pt x="2024" y="4310"/>
                  </a:lnTo>
                  <a:lnTo>
                    <a:pt x="2037" y="4310"/>
                  </a:lnTo>
                  <a:lnTo>
                    <a:pt x="2037" y="4322"/>
                  </a:lnTo>
                  <a:lnTo>
                    <a:pt x="2037" y="4995"/>
                  </a:lnTo>
                  <a:lnTo>
                    <a:pt x="2575" y="4995"/>
                  </a:lnTo>
                  <a:lnTo>
                    <a:pt x="2575" y="4322"/>
                  </a:lnTo>
                  <a:lnTo>
                    <a:pt x="2575" y="4310"/>
                  </a:lnTo>
                  <a:lnTo>
                    <a:pt x="2588" y="4310"/>
                  </a:lnTo>
                  <a:lnTo>
                    <a:pt x="3262" y="4310"/>
                  </a:lnTo>
                  <a:lnTo>
                    <a:pt x="3262" y="3773"/>
                  </a:lnTo>
                  <a:lnTo>
                    <a:pt x="2588" y="3773"/>
                  </a:lnTo>
                  <a:lnTo>
                    <a:pt x="2575" y="3773"/>
                  </a:lnTo>
                  <a:lnTo>
                    <a:pt x="2575" y="3760"/>
                  </a:lnTo>
                  <a:lnTo>
                    <a:pt x="2575" y="3087"/>
                  </a:lnTo>
                  <a:close/>
                  <a:moveTo>
                    <a:pt x="3140" y="502"/>
                  </a:moveTo>
                  <a:lnTo>
                    <a:pt x="3116" y="515"/>
                  </a:lnTo>
                  <a:lnTo>
                    <a:pt x="3094" y="527"/>
                  </a:lnTo>
                  <a:lnTo>
                    <a:pt x="3084" y="535"/>
                  </a:lnTo>
                  <a:lnTo>
                    <a:pt x="3074" y="542"/>
                  </a:lnTo>
                  <a:lnTo>
                    <a:pt x="3065" y="549"/>
                  </a:lnTo>
                  <a:lnTo>
                    <a:pt x="3055" y="557"/>
                  </a:lnTo>
                  <a:lnTo>
                    <a:pt x="3047" y="566"/>
                  </a:lnTo>
                  <a:lnTo>
                    <a:pt x="3040" y="575"/>
                  </a:lnTo>
                  <a:lnTo>
                    <a:pt x="3031" y="585"/>
                  </a:lnTo>
                  <a:lnTo>
                    <a:pt x="3025" y="594"/>
                  </a:lnTo>
                  <a:lnTo>
                    <a:pt x="3019" y="604"/>
                  </a:lnTo>
                  <a:lnTo>
                    <a:pt x="3013" y="616"/>
                  </a:lnTo>
                  <a:lnTo>
                    <a:pt x="3008" y="627"/>
                  </a:lnTo>
                  <a:lnTo>
                    <a:pt x="3002" y="640"/>
                  </a:lnTo>
                  <a:lnTo>
                    <a:pt x="3011" y="640"/>
                  </a:lnTo>
                  <a:lnTo>
                    <a:pt x="3019" y="640"/>
                  </a:lnTo>
                  <a:lnTo>
                    <a:pt x="3027" y="639"/>
                  </a:lnTo>
                  <a:lnTo>
                    <a:pt x="3036" y="638"/>
                  </a:lnTo>
                  <a:lnTo>
                    <a:pt x="3052" y="633"/>
                  </a:lnTo>
                  <a:lnTo>
                    <a:pt x="3068" y="628"/>
                  </a:lnTo>
                  <a:lnTo>
                    <a:pt x="3089" y="619"/>
                  </a:lnTo>
                  <a:lnTo>
                    <a:pt x="3110" y="607"/>
                  </a:lnTo>
                  <a:lnTo>
                    <a:pt x="3128" y="596"/>
                  </a:lnTo>
                  <a:lnTo>
                    <a:pt x="3145" y="582"/>
                  </a:lnTo>
                  <a:lnTo>
                    <a:pt x="3151" y="577"/>
                  </a:lnTo>
                  <a:lnTo>
                    <a:pt x="3158" y="572"/>
                  </a:lnTo>
                  <a:lnTo>
                    <a:pt x="3164" y="567"/>
                  </a:lnTo>
                  <a:lnTo>
                    <a:pt x="3169" y="562"/>
                  </a:lnTo>
                  <a:lnTo>
                    <a:pt x="3169" y="562"/>
                  </a:lnTo>
                  <a:lnTo>
                    <a:pt x="3170" y="562"/>
                  </a:lnTo>
                  <a:lnTo>
                    <a:pt x="3170" y="561"/>
                  </a:lnTo>
                  <a:lnTo>
                    <a:pt x="3185" y="547"/>
                  </a:lnTo>
                  <a:lnTo>
                    <a:pt x="3199" y="534"/>
                  </a:lnTo>
                  <a:lnTo>
                    <a:pt x="3215" y="521"/>
                  </a:lnTo>
                  <a:lnTo>
                    <a:pt x="3229" y="509"/>
                  </a:lnTo>
                  <a:lnTo>
                    <a:pt x="3246" y="497"/>
                  </a:lnTo>
                  <a:lnTo>
                    <a:pt x="3263" y="487"/>
                  </a:lnTo>
                  <a:lnTo>
                    <a:pt x="3279" y="477"/>
                  </a:lnTo>
                  <a:lnTo>
                    <a:pt x="3298" y="468"/>
                  </a:lnTo>
                  <a:lnTo>
                    <a:pt x="3328" y="456"/>
                  </a:lnTo>
                  <a:lnTo>
                    <a:pt x="3360" y="444"/>
                  </a:lnTo>
                  <a:lnTo>
                    <a:pt x="3391" y="434"/>
                  </a:lnTo>
                  <a:lnTo>
                    <a:pt x="3422" y="425"/>
                  </a:lnTo>
                  <a:lnTo>
                    <a:pt x="3451" y="418"/>
                  </a:lnTo>
                  <a:lnTo>
                    <a:pt x="3480" y="414"/>
                  </a:lnTo>
                  <a:lnTo>
                    <a:pt x="3509" y="411"/>
                  </a:lnTo>
                  <a:lnTo>
                    <a:pt x="3538" y="409"/>
                  </a:lnTo>
                  <a:lnTo>
                    <a:pt x="3538" y="409"/>
                  </a:lnTo>
                  <a:lnTo>
                    <a:pt x="3550" y="409"/>
                  </a:lnTo>
                  <a:lnTo>
                    <a:pt x="3563" y="410"/>
                  </a:lnTo>
                  <a:lnTo>
                    <a:pt x="3575" y="411"/>
                  </a:lnTo>
                  <a:lnTo>
                    <a:pt x="3588" y="412"/>
                  </a:lnTo>
                  <a:lnTo>
                    <a:pt x="3612" y="416"/>
                  </a:lnTo>
                  <a:lnTo>
                    <a:pt x="3635" y="422"/>
                  </a:lnTo>
                  <a:lnTo>
                    <a:pt x="3657" y="430"/>
                  </a:lnTo>
                  <a:lnTo>
                    <a:pt x="3678" y="439"/>
                  </a:lnTo>
                  <a:lnTo>
                    <a:pt x="3698" y="450"/>
                  </a:lnTo>
                  <a:lnTo>
                    <a:pt x="3718" y="463"/>
                  </a:lnTo>
                  <a:lnTo>
                    <a:pt x="3736" y="476"/>
                  </a:lnTo>
                  <a:lnTo>
                    <a:pt x="3752" y="492"/>
                  </a:lnTo>
                  <a:lnTo>
                    <a:pt x="3767" y="509"/>
                  </a:lnTo>
                  <a:lnTo>
                    <a:pt x="3781" y="526"/>
                  </a:lnTo>
                  <a:lnTo>
                    <a:pt x="3787" y="536"/>
                  </a:lnTo>
                  <a:lnTo>
                    <a:pt x="3793" y="545"/>
                  </a:lnTo>
                  <a:lnTo>
                    <a:pt x="3798" y="555"/>
                  </a:lnTo>
                  <a:lnTo>
                    <a:pt x="3802" y="566"/>
                  </a:lnTo>
                  <a:lnTo>
                    <a:pt x="3807" y="576"/>
                  </a:lnTo>
                  <a:lnTo>
                    <a:pt x="3811" y="587"/>
                  </a:lnTo>
                  <a:lnTo>
                    <a:pt x="3814" y="598"/>
                  </a:lnTo>
                  <a:lnTo>
                    <a:pt x="3817" y="608"/>
                  </a:lnTo>
                  <a:lnTo>
                    <a:pt x="3819" y="621"/>
                  </a:lnTo>
                  <a:lnTo>
                    <a:pt x="3820" y="632"/>
                  </a:lnTo>
                  <a:lnTo>
                    <a:pt x="3821" y="644"/>
                  </a:lnTo>
                  <a:lnTo>
                    <a:pt x="3822" y="656"/>
                  </a:lnTo>
                  <a:lnTo>
                    <a:pt x="3822" y="667"/>
                  </a:lnTo>
                  <a:lnTo>
                    <a:pt x="3821" y="677"/>
                  </a:lnTo>
                  <a:lnTo>
                    <a:pt x="3821" y="687"/>
                  </a:lnTo>
                  <a:lnTo>
                    <a:pt x="3820" y="698"/>
                  </a:lnTo>
                  <a:lnTo>
                    <a:pt x="3817" y="713"/>
                  </a:lnTo>
                  <a:lnTo>
                    <a:pt x="3814" y="729"/>
                  </a:lnTo>
                  <a:lnTo>
                    <a:pt x="3810" y="745"/>
                  </a:lnTo>
                  <a:lnTo>
                    <a:pt x="3804" y="758"/>
                  </a:lnTo>
                  <a:lnTo>
                    <a:pt x="3799" y="772"/>
                  </a:lnTo>
                  <a:lnTo>
                    <a:pt x="3793" y="784"/>
                  </a:lnTo>
                  <a:lnTo>
                    <a:pt x="3786" y="797"/>
                  </a:lnTo>
                  <a:lnTo>
                    <a:pt x="3778" y="808"/>
                  </a:lnTo>
                  <a:lnTo>
                    <a:pt x="3770" y="820"/>
                  </a:lnTo>
                  <a:lnTo>
                    <a:pt x="3762" y="830"/>
                  </a:lnTo>
                  <a:lnTo>
                    <a:pt x="3752" y="839"/>
                  </a:lnTo>
                  <a:lnTo>
                    <a:pt x="3743" y="849"/>
                  </a:lnTo>
                  <a:lnTo>
                    <a:pt x="3733" y="858"/>
                  </a:lnTo>
                  <a:lnTo>
                    <a:pt x="3722" y="866"/>
                  </a:lnTo>
                  <a:lnTo>
                    <a:pt x="3712" y="875"/>
                  </a:lnTo>
                  <a:lnTo>
                    <a:pt x="3700" y="882"/>
                  </a:lnTo>
                  <a:lnTo>
                    <a:pt x="3676" y="895"/>
                  </a:lnTo>
                  <a:lnTo>
                    <a:pt x="3651" y="907"/>
                  </a:lnTo>
                  <a:lnTo>
                    <a:pt x="3626" y="917"/>
                  </a:lnTo>
                  <a:lnTo>
                    <a:pt x="3599" y="927"/>
                  </a:lnTo>
                  <a:lnTo>
                    <a:pt x="3572" y="935"/>
                  </a:lnTo>
                  <a:lnTo>
                    <a:pt x="3544" y="942"/>
                  </a:lnTo>
                  <a:lnTo>
                    <a:pt x="3516" y="949"/>
                  </a:lnTo>
                  <a:lnTo>
                    <a:pt x="3488" y="955"/>
                  </a:lnTo>
                  <a:lnTo>
                    <a:pt x="3487" y="1078"/>
                  </a:lnTo>
                  <a:lnTo>
                    <a:pt x="3519" y="1070"/>
                  </a:lnTo>
                  <a:lnTo>
                    <a:pt x="3551" y="1062"/>
                  </a:lnTo>
                  <a:lnTo>
                    <a:pt x="3583" y="1054"/>
                  </a:lnTo>
                  <a:lnTo>
                    <a:pt x="3615" y="1044"/>
                  </a:lnTo>
                  <a:lnTo>
                    <a:pt x="3646" y="1034"/>
                  </a:lnTo>
                  <a:lnTo>
                    <a:pt x="3677" y="1021"/>
                  </a:lnTo>
                  <a:lnTo>
                    <a:pt x="3693" y="1014"/>
                  </a:lnTo>
                  <a:lnTo>
                    <a:pt x="3709" y="1007"/>
                  </a:lnTo>
                  <a:lnTo>
                    <a:pt x="3723" y="998"/>
                  </a:lnTo>
                  <a:lnTo>
                    <a:pt x="3739" y="990"/>
                  </a:lnTo>
                  <a:lnTo>
                    <a:pt x="3765" y="973"/>
                  </a:lnTo>
                  <a:lnTo>
                    <a:pt x="3790" y="956"/>
                  </a:lnTo>
                  <a:lnTo>
                    <a:pt x="3801" y="945"/>
                  </a:lnTo>
                  <a:lnTo>
                    <a:pt x="3813" y="936"/>
                  </a:lnTo>
                  <a:lnTo>
                    <a:pt x="3824" y="926"/>
                  </a:lnTo>
                  <a:lnTo>
                    <a:pt x="3835" y="915"/>
                  </a:lnTo>
                  <a:lnTo>
                    <a:pt x="3844" y="904"/>
                  </a:lnTo>
                  <a:lnTo>
                    <a:pt x="3853" y="892"/>
                  </a:lnTo>
                  <a:lnTo>
                    <a:pt x="3863" y="881"/>
                  </a:lnTo>
                  <a:lnTo>
                    <a:pt x="3871" y="868"/>
                  </a:lnTo>
                  <a:lnTo>
                    <a:pt x="3879" y="856"/>
                  </a:lnTo>
                  <a:lnTo>
                    <a:pt x="3886" y="843"/>
                  </a:lnTo>
                  <a:lnTo>
                    <a:pt x="3893" y="830"/>
                  </a:lnTo>
                  <a:lnTo>
                    <a:pt x="3899" y="816"/>
                  </a:lnTo>
                  <a:lnTo>
                    <a:pt x="3903" y="804"/>
                  </a:lnTo>
                  <a:lnTo>
                    <a:pt x="3908" y="791"/>
                  </a:lnTo>
                  <a:lnTo>
                    <a:pt x="3912" y="779"/>
                  </a:lnTo>
                  <a:lnTo>
                    <a:pt x="3915" y="765"/>
                  </a:lnTo>
                  <a:lnTo>
                    <a:pt x="3917" y="752"/>
                  </a:lnTo>
                  <a:lnTo>
                    <a:pt x="3919" y="737"/>
                  </a:lnTo>
                  <a:lnTo>
                    <a:pt x="3921" y="724"/>
                  </a:lnTo>
                  <a:lnTo>
                    <a:pt x="3922" y="709"/>
                  </a:lnTo>
                  <a:lnTo>
                    <a:pt x="3922" y="694"/>
                  </a:lnTo>
                  <a:lnTo>
                    <a:pt x="3922" y="678"/>
                  </a:lnTo>
                  <a:lnTo>
                    <a:pt x="3921" y="663"/>
                  </a:lnTo>
                  <a:lnTo>
                    <a:pt x="3919" y="647"/>
                  </a:lnTo>
                  <a:lnTo>
                    <a:pt x="3917" y="630"/>
                  </a:lnTo>
                  <a:lnTo>
                    <a:pt x="3914" y="614"/>
                  </a:lnTo>
                  <a:lnTo>
                    <a:pt x="3911" y="597"/>
                  </a:lnTo>
                  <a:lnTo>
                    <a:pt x="3907" y="579"/>
                  </a:lnTo>
                  <a:lnTo>
                    <a:pt x="3902" y="564"/>
                  </a:lnTo>
                  <a:lnTo>
                    <a:pt x="3897" y="548"/>
                  </a:lnTo>
                  <a:lnTo>
                    <a:pt x="3891" y="534"/>
                  </a:lnTo>
                  <a:lnTo>
                    <a:pt x="3884" y="519"/>
                  </a:lnTo>
                  <a:lnTo>
                    <a:pt x="3876" y="504"/>
                  </a:lnTo>
                  <a:lnTo>
                    <a:pt x="3868" y="491"/>
                  </a:lnTo>
                  <a:lnTo>
                    <a:pt x="3860" y="477"/>
                  </a:lnTo>
                  <a:lnTo>
                    <a:pt x="3849" y="465"/>
                  </a:lnTo>
                  <a:lnTo>
                    <a:pt x="3840" y="452"/>
                  </a:lnTo>
                  <a:lnTo>
                    <a:pt x="3829" y="442"/>
                  </a:lnTo>
                  <a:lnTo>
                    <a:pt x="3818" y="431"/>
                  </a:lnTo>
                  <a:lnTo>
                    <a:pt x="3807" y="421"/>
                  </a:lnTo>
                  <a:lnTo>
                    <a:pt x="3793" y="411"/>
                  </a:lnTo>
                  <a:lnTo>
                    <a:pt x="3781" y="403"/>
                  </a:lnTo>
                  <a:lnTo>
                    <a:pt x="3766" y="393"/>
                  </a:lnTo>
                  <a:lnTo>
                    <a:pt x="3751" y="386"/>
                  </a:lnTo>
                  <a:lnTo>
                    <a:pt x="3728" y="375"/>
                  </a:lnTo>
                  <a:lnTo>
                    <a:pt x="3704" y="366"/>
                  </a:lnTo>
                  <a:lnTo>
                    <a:pt x="3681" y="359"/>
                  </a:lnTo>
                  <a:lnTo>
                    <a:pt x="3656" y="353"/>
                  </a:lnTo>
                  <a:lnTo>
                    <a:pt x="3628" y="346"/>
                  </a:lnTo>
                  <a:lnTo>
                    <a:pt x="3601" y="343"/>
                  </a:lnTo>
                  <a:lnTo>
                    <a:pt x="3574" y="341"/>
                  </a:lnTo>
                  <a:lnTo>
                    <a:pt x="3547" y="340"/>
                  </a:lnTo>
                  <a:lnTo>
                    <a:pt x="3530" y="340"/>
                  </a:lnTo>
                  <a:lnTo>
                    <a:pt x="3514" y="341"/>
                  </a:lnTo>
                  <a:lnTo>
                    <a:pt x="3497" y="342"/>
                  </a:lnTo>
                  <a:lnTo>
                    <a:pt x="3480" y="344"/>
                  </a:lnTo>
                  <a:lnTo>
                    <a:pt x="3464" y="347"/>
                  </a:lnTo>
                  <a:lnTo>
                    <a:pt x="3447" y="352"/>
                  </a:lnTo>
                  <a:lnTo>
                    <a:pt x="3430" y="356"/>
                  </a:lnTo>
                  <a:lnTo>
                    <a:pt x="3415" y="360"/>
                  </a:lnTo>
                  <a:lnTo>
                    <a:pt x="3396" y="366"/>
                  </a:lnTo>
                  <a:lnTo>
                    <a:pt x="3378" y="372"/>
                  </a:lnTo>
                  <a:lnTo>
                    <a:pt x="3362" y="379"/>
                  </a:lnTo>
                  <a:lnTo>
                    <a:pt x="3344" y="386"/>
                  </a:lnTo>
                  <a:lnTo>
                    <a:pt x="3327" y="394"/>
                  </a:lnTo>
                  <a:lnTo>
                    <a:pt x="3311" y="403"/>
                  </a:lnTo>
                  <a:lnTo>
                    <a:pt x="3295" y="411"/>
                  </a:lnTo>
                  <a:lnTo>
                    <a:pt x="3278" y="420"/>
                  </a:lnTo>
                  <a:lnTo>
                    <a:pt x="3268" y="427"/>
                  </a:lnTo>
                  <a:lnTo>
                    <a:pt x="3258" y="434"/>
                  </a:lnTo>
                  <a:lnTo>
                    <a:pt x="3246" y="441"/>
                  </a:lnTo>
                  <a:lnTo>
                    <a:pt x="3236" y="447"/>
                  </a:lnTo>
                  <a:lnTo>
                    <a:pt x="3213" y="462"/>
                  </a:lnTo>
                  <a:lnTo>
                    <a:pt x="3189" y="476"/>
                  </a:lnTo>
                  <a:lnTo>
                    <a:pt x="3165" y="490"/>
                  </a:lnTo>
                  <a:lnTo>
                    <a:pt x="3140" y="502"/>
                  </a:lnTo>
                  <a:close/>
                  <a:moveTo>
                    <a:pt x="1575" y="1821"/>
                  </a:moveTo>
                  <a:lnTo>
                    <a:pt x="1575" y="1821"/>
                  </a:lnTo>
                  <a:lnTo>
                    <a:pt x="1577" y="1823"/>
                  </a:lnTo>
                  <a:lnTo>
                    <a:pt x="1580" y="1826"/>
                  </a:lnTo>
                  <a:lnTo>
                    <a:pt x="1583" y="1829"/>
                  </a:lnTo>
                  <a:lnTo>
                    <a:pt x="1586" y="1831"/>
                  </a:lnTo>
                  <a:lnTo>
                    <a:pt x="1593" y="1838"/>
                  </a:lnTo>
                  <a:lnTo>
                    <a:pt x="1602" y="1845"/>
                  </a:lnTo>
                  <a:lnTo>
                    <a:pt x="1615" y="1855"/>
                  </a:lnTo>
                  <a:lnTo>
                    <a:pt x="1627" y="1866"/>
                  </a:lnTo>
                  <a:lnTo>
                    <a:pt x="1637" y="1874"/>
                  </a:lnTo>
                  <a:lnTo>
                    <a:pt x="1648" y="1880"/>
                  </a:lnTo>
                  <a:lnTo>
                    <a:pt x="1660" y="1887"/>
                  </a:lnTo>
                  <a:lnTo>
                    <a:pt x="1671" y="1892"/>
                  </a:lnTo>
                  <a:lnTo>
                    <a:pt x="1695" y="1900"/>
                  </a:lnTo>
                  <a:lnTo>
                    <a:pt x="1719" y="1907"/>
                  </a:lnTo>
                  <a:lnTo>
                    <a:pt x="1730" y="1912"/>
                  </a:lnTo>
                  <a:lnTo>
                    <a:pt x="1742" y="1915"/>
                  </a:lnTo>
                  <a:lnTo>
                    <a:pt x="1752" y="1918"/>
                  </a:lnTo>
                  <a:lnTo>
                    <a:pt x="1762" y="1922"/>
                  </a:lnTo>
                  <a:lnTo>
                    <a:pt x="1772" y="1926"/>
                  </a:lnTo>
                  <a:lnTo>
                    <a:pt x="1781" y="1930"/>
                  </a:lnTo>
                  <a:lnTo>
                    <a:pt x="1791" y="1936"/>
                  </a:lnTo>
                  <a:lnTo>
                    <a:pt x="1800" y="1941"/>
                  </a:lnTo>
                  <a:lnTo>
                    <a:pt x="1808" y="1947"/>
                  </a:lnTo>
                  <a:lnTo>
                    <a:pt x="1817" y="1953"/>
                  </a:lnTo>
                  <a:lnTo>
                    <a:pt x="1830" y="1967"/>
                  </a:lnTo>
                  <a:lnTo>
                    <a:pt x="1842" y="1981"/>
                  </a:lnTo>
                  <a:lnTo>
                    <a:pt x="1852" y="1997"/>
                  </a:lnTo>
                  <a:lnTo>
                    <a:pt x="1862" y="2013"/>
                  </a:lnTo>
                  <a:lnTo>
                    <a:pt x="1870" y="2030"/>
                  </a:lnTo>
                  <a:lnTo>
                    <a:pt x="1878" y="2048"/>
                  </a:lnTo>
                  <a:lnTo>
                    <a:pt x="1886" y="2068"/>
                  </a:lnTo>
                  <a:lnTo>
                    <a:pt x="1894" y="2086"/>
                  </a:lnTo>
                  <a:lnTo>
                    <a:pt x="1895" y="2089"/>
                  </a:lnTo>
                  <a:lnTo>
                    <a:pt x="1899" y="2103"/>
                  </a:lnTo>
                  <a:lnTo>
                    <a:pt x="1903" y="2115"/>
                  </a:lnTo>
                  <a:lnTo>
                    <a:pt x="1905" y="2127"/>
                  </a:lnTo>
                  <a:lnTo>
                    <a:pt x="1906" y="2139"/>
                  </a:lnTo>
                  <a:lnTo>
                    <a:pt x="1907" y="2152"/>
                  </a:lnTo>
                  <a:lnTo>
                    <a:pt x="1906" y="2164"/>
                  </a:lnTo>
                  <a:lnTo>
                    <a:pt x="1905" y="2177"/>
                  </a:lnTo>
                  <a:lnTo>
                    <a:pt x="1903" y="2190"/>
                  </a:lnTo>
                  <a:lnTo>
                    <a:pt x="1901" y="2198"/>
                  </a:lnTo>
                  <a:lnTo>
                    <a:pt x="1899" y="2206"/>
                  </a:lnTo>
                  <a:lnTo>
                    <a:pt x="1898" y="2214"/>
                  </a:lnTo>
                  <a:lnTo>
                    <a:pt x="1898" y="2223"/>
                  </a:lnTo>
                  <a:lnTo>
                    <a:pt x="1898" y="2223"/>
                  </a:lnTo>
                  <a:lnTo>
                    <a:pt x="1898" y="2223"/>
                  </a:lnTo>
                  <a:lnTo>
                    <a:pt x="1898" y="2223"/>
                  </a:lnTo>
                  <a:lnTo>
                    <a:pt x="1899" y="2234"/>
                  </a:lnTo>
                  <a:lnTo>
                    <a:pt x="1899" y="2244"/>
                  </a:lnTo>
                  <a:lnTo>
                    <a:pt x="1898" y="2250"/>
                  </a:lnTo>
                  <a:lnTo>
                    <a:pt x="1897" y="2255"/>
                  </a:lnTo>
                  <a:lnTo>
                    <a:pt x="1895" y="2260"/>
                  </a:lnTo>
                  <a:lnTo>
                    <a:pt x="1893" y="2265"/>
                  </a:lnTo>
                  <a:lnTo>
                    <a:pt x="1888" y="2274"/>
                  </a:lnTo>
                  <a:lnTo>
                    <a:pt x="1882" y="2282"/>
                  </a:lnTo>
                  <a:lnTo>
                    <a:pt x="1877" y="2290"/>
                  </a:lnTo>
                  <a:lnTo>
                    <a:pt x="1872" y="2299"/>
                  </a:lnTo>
                  <a:lnTo>
                    <a:pt x="1868" y="2308"/>
                  </a:lnTo>
                  <a:lnTo>
                    <a:pt x="1865" y="2317"/>
                  </a:lnTo>
                  <a:lnTo>
                    <a:pt x="1875" y="2317"/>
                  </a:lnTo>
                  <a:lnTo>
                    <a:pt x="1887" y="2317"/>
                  </a:lnTo>
                  <a:lnTo>
                    <a:pt x="1898" y="2316"/>
                  </a:lnTo>
                  <a:lnTo>
                    <a:pt x="1910" y="2315"/>
                  </a:lnTo>
                  <a:lnTo>
                    <a:pt x="1933" y="2311"/>
                  </a:lnTo>
                  <a:lnTo>
                    <a:pt x="1954" y="2307"/>
                  </a:lnTo>
                  <a:lnTo>
                    <a:pt x="1953" y="2306"/>
                  </a:lnTo>
                  <a:lnTo>
                    <a:pt x="1952" y="2305"/>
                  </a:lnTo>
                  <a:lnTo>
                    <a:pt x="1952" y="2305"/>
                  </a:lnTo>
                  <a:lnTo>
                    <a:pt x="1952" y="2305"/>
                  </a:lnTo>
                  <a:lnTo>
                    <a:pt x="1948" y="2299"/>
                  </a:lnTo>
                  <a:lnTo>
                    <a:pt x="1945" y="2293"/>
                  </a:lnTo>
                  <a:lnTo>
                    <a:pt x="1943" y="2287"/>
                  </a:lnTo>
                  <a:lnTo>
                    <a:pt x="1942" y="2282"/>
                  </a:lnTo>
                  <a:lnTo>
                    <a:pt x="1941" y="2276"/>
                  </a:lnTo>
                  <a:lnTo>
                    <a:pt x="1942" y="2269"/>
                  </a:lnTo>
                  <a:lnTo>
                    <a:pt x="1943" y="2262"/>
                  </a:lnTo>
                  <a:lnTo>
                    <a:pt x="1945" y="2256"/>
                  </a:lnTo>
                  <a:lnTo>
                    <a:pt x="1945" y="2256"/>
                  </a:lnTo>
                  <a:lnTo>
                    <a:pt x="1947" y="2251"/>
                  </a:lnTo>
                  <a:lnTo>
                    <a:pt x="1949" y="2247"/>
                  </a:lnTo>
                  <a:lnTo>
                    <a:pt x="1949" y="2247"/>
                  </a:lnTo>
                  <a:lnTo>
                    <a:pt x="1951" y="2243"/>
                  </a:lnTo>
                  <a:lnTo>
                    <a:pt x="1954" y="2240"/>
                  </a:lnTo>
                  <a:lnTo>
                    <a:pt x="1956" y="2237"/>
                  </a:lnTo>
                  <a:lnTo>
                    <a:pt x="1960" y="2234"/>
                  </a:lnTo>
                  <a:lnTo>
                    <a:pt x="1964" y="2233"/>
                  </a:lnTo>
                  <a:lnTo>
                    <a:pt x="1967" y="2231"/>
                  </a:lnTo>
                  <a:lnTo>
                    <a:pt x="1971" y="2231"/>
                  </a:lnTo>
                  <a:lnTo>
                    <a:pt x="1974" y="2231"/>
                  </a:lnTo>
                  <a:lnTo>
                    <a:pt x="1977" y="2231"/>
                  </a:lnTo>
                  <a:lnTo>
                    <a:pt x="1979" y="2232"/>
                  </a:lnTo>
                  <a:lnTo>
                    <a:pt x="1985" y="2235"/>
                  </a:lnTo>
                  <a:lnTo>
                    <a:pt x="1989" y="2239"/>
                  </a:lnTo>
                  <a:lnTo>
                    <a:pt x="1992" y="2242"/>
                  </a:lnTo>
                  <a:lnTo>
                    <a:pt x="1996" y="2244"/>
                  </a:lnTo>
                  <a:lnTo>
                    <a:pt x="1998" y="2245"/>
                  </a:lnTo>
                  <a:lnTo>
                    <a:pt x="1999" y="2247"/>
                  </a:lnTo>
                  <a:lnTo>
                    <a:pt x="2001" y="2247"/>
                  </a:lnTo>
                  <a:lnTo>
                    <a:pt x="2003" y="2245"/>
                  </a:lnTo>
                  <a:lnTo>
                    <a:pt x="2004" y="2243"/>
                  </a:lnTo>
                  <a:lnTo>
                    <a:pt x="2006" y="2240"/>
                  </a:lnTo>
                  <a:lnTo>
                    <a:pt x="2008" y="2236"/>
                  </a:lnTo>
                  <a:lnTo>
                    <a:pt x="2011" y="2231"/>
                  </a:lnTo>
                  <a:lnTo>
                    <a:pt x="2012" y="2217"/>
                  </a:lnTo>
                  <a:lnTo>
                    <a:pt x="2011" y="2204"/>
                  </a:lnTo>
                  <a:lnTo>
                    <a:pt x="2008" y="2192"/>
                  </a:lnTo>
                  <a:lnTo>
                    <a:pt x="2004" y="2181"/>
                  </a:lnTo>
                  <a:lnTo>
                    <a:pt x="1999" y="2170"/>
                  </a:lnTo>
                  <a:lnTo>
                    <a:pt x="1993" y="2160"/>
                  </a:lnTo>
                  <a:lnTo>
                    <a:pt x="1987" y="2150"/>
                  </a:lnTo>
                  <a:lnTo>
                    <a:pt x="1980" y="2139"/>
                  </a:lnTo>
                  <a:lnTo>
                    <a:pt x="1972" y="2128"/>
                  </a:lnTo>
                  <a:lnTo>
                    <a:pt x="1964" y="2115"/>
                  </a:lnTo>
                  <a:lnTo>
                    <a:pt x="1957" y="2103"/>
                  </a:lnTo>
                  <a:lnTo>
                    <a:pt x="1952" y="2089"/>
                  </a:lnTo>
                  <a:lnTo>
                    <a:pt x="1949" y="2080"/>
                  </a:lnTo>
                  <a:lnTo>
                    <a:pt x="1946" y="2072"/>
                  </a:lnTo>
                  <a:lnTo>
                    <a:pt x="1944" y="2062"/>
                  </a:lnTo>
                  <a:lnTo>
                    <a:pt x="1941" y="2053"/>
                  </a:lnTo>
                  <a:lnTo>
                    <a:pt x="1941" y="2053"/>
                  </a:lnTo>
                  <a:lnTo>
                    <a:pt x="1938" y="2035"/>
                  </a:lnTo>
                  <a:lnTo>
                    <a:pt x="1936" y="2018"/>
                  </a:lnTo>
                  <a:lnTo>
                    <a:pt x="1935" y="2001"/>
                  </a:lnTo>
                  <a:lnTo>
                    <a:pt x="1935" y="1984"/>
                  </a:lnTo>
                  <a:lnTo>
                    <a:pt x="1935" y="1971"/>
                  </a:lnTo>
                  <a:lnTo>
                    <a:pt x="1935" y="1957"/>
                  </a:lnTo>
                  <a:lnTo>
                    <a:pt x="1933" y="1944"/>
                  </a:lnTo>
                  <a:lnTo>
                    <a:pt x="1931" y="1930"/>
                  </a:lnTo>
                  <a:lnTo>
                    <a:pt x="1916" y="1924"/>
                  </a:lnTo>
                  <a:lnTo>
                    <a:pt x="1901" y="1918"/>
                  </a:lnTo>
                  <a:lnTo>
                    <a:pt x="1887" y="1913"/>
                  </a:lnTo>
                  <a:lnTo>
                    <a:pt x="1871" y="1909"/>
                  </a:lnTo>
                  <a:lnTo>
                    <a:pt x="1855" y="1905"/>
                  </a:lnTo>
                  <a:lnTo>
                    <a:pt x="1840" y="1902"/>
                  </a:lnTo>
                  <a:lnTo>
                    <a:pt x="1824" y="1899"/>
                  </a:lnTo>
                  <a:lnTo>
                    <a:pt x="1807" y="1896"/>
                  </a:lnTo>
                  <a:lnTo>
                    <a:pt x="1807" y="1896"/>
                  </a:lnTo>
                  <a:lnTo>
                    <a:pt x="1791" y="1892"/>
                  </a:lnTo>
                  <a:lnTo>
                    <a:pt x="1775" y="1888"/>
                  </a:lnTo>
                  <a:lnTo>
                    <a:pt x="1760" y="1884"/>
                  </a:lnTo>
                  <a:lnTo>
                    <a:pt x="1744" y="1879"/>
                  </a:lnTo>
                  <a:lnTo>
                    <a:pt x="1728" y="1874"/>
                  </a:lnTo>
                  <a:lnTo>
                    <a:pt x="1714" y="1869"/>
                  </a:lnTo>
                  <a:lnTo>
                    <a:pt x="1699" y="1863"/>
                  </a:lnTo>
                  <a:lnTo>
                    <a:pt x="1686" y="1857"/>
                  </a:lnTo>
                  <a:lnTo>
                    <a:pt x="1675" y="1850"/>
                  </a:lnTo>
                  <a:lnTo>
                    <a:pt x="1666" y="1845"/>
                  </a:lnTo>
                  <a:lnTo>
                    <a:pt x="1655" y="1838"/>
                  </a:lnTo>
                  <a:lnTo>
                    <a:pt x="1646" y="1832"/>
                  </a:lnTo>
                  <a:lnTo>
                    <a:pt x="1638" y="1824"/>
                  </a:lnTo>
                  <a:lnTo>
                    <a:pt x="1629" y="1816"/>
                  </a:lnTo>
                  <a:lnTo>
                    <a:pt x="1620" y="1808"/>
                  </a:lnTo>
                  <a:lnTo>
                    <a:pt x="1613" y="1799"/>
                  </a:lnTo>
                  <a:lnTo>
                    <a:pt x="1575" y="1821"/>
                  </a:lnTo>
                  <a:close/>
                  <a:moveTo>
                    <a:pt x="1274" y="1097"/>
                  </a:moveTo>
                  <a:lnTo>
                    <a:pt x="1277" y="1104"/>
                  </a:lnTo>
                  <a:lnTo>
                    <a:pt x="1280" y="1111"/>
                  </a:lnTo>
                  <a:lnTo>
                    <a:pt x="1282" y="1119"/>
                  </a:lnTo>
                  <a:lnTo>
                    <a:pt x="1283" y="1127"/>
                  </a:lnTo>
                  <a:lnTo>
                    <a:pt x="1284" y="1136"/>
                  </a:lnTo>
                  <a:lnTo>
                    <a:pt x="1283" y="1144"/>
                  </a:lnTo>
                  <a:lnTo>
                    <a:pt x="1280" y="1152"/>
                  </a:lnTo>
                  <a:lnTo>
                    <a:pt x="1277" y="1161"/>
                  </a:lnTo>
                  <a:lnTo>
                    <a:pt x="1277" y="1146"/>
                  </a:lnTo>
                  <a:lnTo>
                    <a:pt x="1276" y="1133"/>
                  </a:lnTo>
                  <a:lnTo>
                    <a:pt x="1275" y="1126"/>
                  </a:lnTo>
                  <a:lnTo>
                    <a:pt x="1273" y="1119"/>
                  </a:lnTo>
                  <a:lnTo>
                    <a:pt x="1269" y="1113"/>
                  </a:lnTo>
                  <a:lnTo>
                    <a:pt x="1265" y="1106"/>
                  </a:lnTo>
                  <a:lnTo>
                    <a:pt x="1258" y="1096"/>
                  </a:lnTo>
                  <a:lnTo>
                    <a:pt x="1252" y="1087"/>
                  </a:lnTo>
                  <a:lnTo>
                    <a:pt x="1247" y="1078"/>
                  </a:lnTo>
                  <a:lnTo>
                    <a:pt x="1242" y="1068"/>
                  </a:lnTo>
                  <a:lnTo>
                    <a:pt x="1241" y="1063"/>
                  </a:lnTo>
                  <a:lnTo>
                    <a:pt x="1240" y="1058"/>
                  </a:lnTo>
                  <a:lnTo>
                    <a:pt x="1239" y="1053"/>
                  </a:lnTo>
                  <a:lnTo>
                    <a:pt x="1240" y="1047"/>
                  </a:lnTo>
                  <a:lnTo>
                    <a:pt x="1241" y="1042"/>
                  </a:lnTo>
                  <a:lnTo>
                    <a:pt x="1242" y="1037"/>
                  </a:lnTo>
                  <a:lnTo>
                    <a:pt x="1245" y="1032"/>
                  </a:lnTo>
                  <a:lnTo>
                    <a:pt x="1249" y="1027"/>
                  </a:lnTo>
                  <a:lnTo>
                    <a:pt x="1248" y="1038"/>
                  </a:lnTo>
                  <a:lnTo>
                    <a:pt x="1249" y="1048"/>
                  </a:lnTo>
                  <a:lnTo>
                    <a:pt x="1251" y="1057"/>
                  </a:lnTo>
                  <a:lnTo>
                    <a:pt x="1254" y="1065"/>
                  </a:lnTo>
                  <a:lnTo>
                    <a:pt x="1263" y="1080"/>
                  </a:lnTo>
                  <a:lnTo>
                    <a:pt x="1274" y="1097"/>
                  </a:lnTo>
                  <a:close/>
                  <a:moveTo>
                    <a:pt x="837" y="1084"/>
                  </a:moveTo>
                  <a:lnTo>
                    <a:pt x="827" y="1061"/>
                  </a:lnTo>
                  <a:lnTo>
                    <a:pt x="817" y="1039"/>
                  </a:lnTo>
                  <a:lnTo>
                    <a:pt x="806" y="1017"/>
                  </a:lnTo>
                  <a:lnTo>
                    <a:pt x="794" y="996"/>
                  </a:lnTo>
                  <a:lnTo>
                    <a:pt x="781" y="978"/>
                  </a:lnTo>
                  <a:lnTo>
                    <a:pt x="768" y="959"/>
                  </a:lnTo>
                  <a:lnTo>
                    <a:pt x="752" y="942"/>
                  </a:lnTo>
                  <a:lnTo>
                    <a:pt x="735" y="928"/>
                  </a:lnTo>
                  <a:lnTo>
                    <a:pt x="725" y="919"/>
                  </a:lnTo>
                  <a:lnTo>
                    <a:pt x="715" y="912"/>
                  </a:lnTo>
                  <a:lnTo>
                    <a:pt x="703" y="905"/>
                  </a:lnTo>
                  <a:lnTo>
                    <a:pt x="691" y="899"/>
                  </a:lnTo>
                  <a:lnTo>
                    <a:pt x="678" y="893"/>
                  </a:lnTo>
                  <a:lnTo>
                    <a:pt x="665" y="888"/>
                  </a:lnTo>
                  <a:lnTo>
                    <a:pt x="650" y="884"/>
                  </a:lnTo>
                  <a:lnTo>
                    <a:pt x="634" y="881"/>
                  </a:lnTo>
                  <a:lnTo>
                    <a:pt x="627" y="880"/>
                  </a:lnTo>
                  <a:lnTo>
                    <a:pt x="634" y="879"/>
                  </a:lnTo>
                  <a:lnTo>
                    <a:pt x="649" y="878"/>
                  </a:lnTo>
                  <a:lnTo>
                    <a:pt x="664" y="878"/>
                  </a:lnTo>
                  <a:lnTo>
                    <a:pt x="677" y="881"/>
                  </a:lnTo>
                  <a:lnTo>
                    <a:pt x="691" y="885"/>
                  </a:lnTo>
                  <a:lnTo>
                    <a:pt x="705" y="892"/>
                  </a:lnTo>
                  <a:lnTo>
                    <a:pt x="720" y="901"/>
                  </a:lnTo>
                  <a:lnTo>
                    <a:pt x="733" y="910"/>
                  </a:lnTo>
                  <a:lnTo>
                    <a:pt x="746" y="921"/>
                  </a:lnTo>
                  <a:lnTo>
                    <a:pt x="763" y="939"/>
                  </a:lnTo>
                  <a:lnTo>
                    <a:pt x="778" y="958"/>
                  </a:lnTo>
                  <a:lnTo>
                    <a:pt x="793" y="978"/>
                  </a:lnTo>
                  <a:lnTo>
                    <a:pt x="805" y="997"/>
                  </a:lnTo>
                  <a:lnTo>
                    <a:pt x="819" y="1024"/>
                  </a:lnTo>
                  <a:lnTo>
                    <a:pt x="829" y="1048"/>
                  </a:lnTo>
                  <a:lnTo>
                    <a:pt x="833" y="1059"/>
                  </a:lnTo>
                  <a:lnTo>
                    <a:pt x="837" y="1068"/>
                  </a:lnTo>
                  <a:lnTo>
                    <a:pt x="839" y="1076"/>
                  </a:lnTo>
                  <a:lnTo>
                    <a:pt x="840" y="1083"/>
                  </a:lnTo>
                  <a:lnTo>
                    <a:pt x="840" y="1091"/>
                  </a:lnTo>
                  <a:lnTo>
                    <a:pt x="837" y="1084"/>
                  </a:lnTo>
                  <a:close/>
                  <a:moveTo>
                    <a:pt x="388" y="1566"/>
                  </a:moveTo>
                  <a:lnTo>
                    <a:pt x="404" y="1564"/>
                  </a:lnTo>
                  <a:lnTo>
                    <a:pt x="418" y="1561"/>
                  </a:lnTo>
                  <a:lnTo>
                    <a:pt x="424" y="1559"/>
                  </a:lnTo>
                  <a:lnTo>
                    <a:pt x="430" y="1557"/>
                  </a:lnTo>
                  <a:lnTo>
                    <a:pt x="438" y="1553"/>
                  </a:lnTo>
                  <a:lnTo>
                    <a:pt x="447" y="1547"/>
                  </a:lnTo>
                  <a:lnTo>
                    <a:pt x="441" y="1554"/>
                  </a:lnTo>
                  <a:lnTo>
                    <a:pt x="434" y="1560"/>
                  </a:lnTo>
                  <a:lnTo>
                    <a:pt x="428" y="1565"/>
                  </a:lnTo>
                  <a:lnTo>
                    <a:pt x="422" y="1568"/>
                  </a:lnTo>
                  <a:lnTo>
                    <a:pt x="415" y="1572"/>
                  </a:lnTo>
                  <a:lnTo>
                    <a:pt x="407" y="1575"/>
                  </a:lnTo>
                  <a:lnTo>
                    <a:pt x="398" y="1577"/>
                  </a:lnTo>
                  <a:lnTo>
                    <a:pt x="389" y="1578"/>
                  </a:lnTo>
                  <a:lnTo>
                    <a:pt x="382" y="1579"/>
                  </a:lnTo>
                  <a:lnTo>
                    <a:pt x="375" y="1581"/>
                  </a:lnTo>
                  <a:lnTo>
                    <a:pt x="369" y="1584"/>
                  </a:lnTo>
                  <a:lnTo>
                    <a:pt x="361" y="1587"/>
                  </a:lnTo>
                  <a:lnTo>
                    <a:pt x="356" y="1591"/>
                  </a:lnTo>
                  <a:lnTo>
                    <a:pt x="350" y="1596"/>
                  </a:lnTo>
                  <a:lnTo>
                    <a:pt x="345" y="1602"/>
                  </a:lnTo>
                  <a:lnTo>
                    <a:pt x="340" y="1608"/>
                  </a:lnTo>
                  <a:lnTo>
                    <a:pt x="336" y="1613"/>
                  </a:lnTo>
                  <a:lnTo>
                    <a:pt x="338" y="1607"/>
                  </a:lnTo>
                  <a:lnTo>
                    <a:pt x="340" y="1600"/>
                  </a:lnTo>
                  <a:lnTo>
                    <a:pt x="343" y="1593"/>
                  </a:lnTo>
                  <a:lnTo>
                    <a:pt x="348" y="1587"/>
                  </a:lnTo>
                  <a:lnTo>
                    <a:pt x="353" y="1583"/>
                  </a:lnTo>
                  <a:lnTo>
                    <a:pt x="363" y="1576"/>
                  </a:lnTo>
                  <a:lnTo>
                    <a:pt x="373" y="1572"/>
                  </a:lnTo>
                  <a:lnTo>
                    <a:pt x="381" y="1568"/>
                  </a:lnTo>
                  <a:lnTo>
                    <a:pt x="388" y="1566"/>
                  </a:lnTo>
                  <a:close/>
                  <a:moveTo>
                    <a:pt x="827" y="534"/>
                  </a:moveTo>
                  <a:lnTo>
                    <a:pt x="820" y="535"/>
                  </a:lnTo>
                  <a:lnTo>
                    <a:pt x="814" y="536"/>
                  </a:lnTo>
                  <a:lnTo>
                    <a:pt x="798" y="539"/>
                  </a:lnTo>
                  <a:lnTo>
                    <a:pt x="797" y="539"/>
                  </a:lnTo>
                  <a:lnTo>
                    <a:pt x="785" y="541"/>
                  </a:lnTo>
                  <a:lnTo>
                    <a:pt x="777" y="542"/>
                  </a:lnTo>
                  <a:lnTo>
                    <a:pt x="770" y="543"/>
                  </a:lnTo>
                  <a:lnTo>
                    <a:pt x="764" y="542"/>
                  </a:lnTo>
                  <a:lnTo>
                    <a:pt x="758" y="541"/>
                  </a:lnTo>
                  <a:lnTo>
                    <a:pt x="753" y="538"/>
                  </a:lnTo>
                  <a:lnTo>
                    <a:pt x="746" y="535"/>
                  </a:lnTo>
                  <a:lnTo>
                    <a:pt x="738" y="529"/>
                  </a:lnTo>
                  <a:lnTo>
                    <a:pt x="732" y="526"/>
                  </a:lnTo>
                  <a:lnTo>
                    <a:pt x="729" y="524"/>
                  </a:lnTo>
                  <a:lnTo>
                    <a:pt x="725" y="523"/>
                  </a:lnTo>
                  <a:lnTo>
                    <a:pt x="721" y="523"/>
                  </a:lnTo>
                  <a:lnTo>
                    <a:pt x="717" y="523"/>
                  </a:lnTo>
                  <a:lnTo>
                    <a:pt x="717" y="523"/>
                  </a:lnTo>
                  <a:lnTo>
                    <a:pt x="709" y="524"/>
                  </a:lnTo>
                  <a:lnTo>
                    <a:pt x="703" y="527"/>
                  </a:lnTo>
                  <a:lnTo>
                    <a:pt x="699" y="530"/>
                  </a:lnTo>
                  <a:lnTo>
                    <a:pt x="695" y="535"/>
                  </a:lnTo>
                  <a:lnTo>
                    <a:pt x="695" y="535"/>
                  </a:lnTo>
                  <a:lnTo>
                    <a:pt x="691" y="540"/>
                  </a:lnTo>
                  <a:lnTo>
                    <a:pt x="689" y="546"/>
                  </a:lnTo>
                  <a:lnTo>
                    <a:pt x="687" y="552"/>
                  </a:lnTo>
                  <a:lnTo>
                    <a:pt x="687" y="559"/>
                  </a:lnTo>
                  <a:lnTo>
                    <a:pt x="688" y="566"/>
                  </a:lnTo>
                  <a:lnTo>
                    <a:pt x="690" y="572"/>
                  </a:lnTo>
                  <a:lnTo>
                    <a:pt x="694" y="579"/>
                  </a:lnTo>
                  <a:lnTo>
                    <a:pt x="698" y="585"/>
                  </a:lnTo>
                  <a:lnTo>
                    <a:pt x="701" y="589"/>
                  </a:lnTo>
                  <a:lnTo>
                    <a:pt x="704" y="591"/>
                  </a:lnTo>
                  <a:lnTo>
                    <a:pt x="708" y="593"/>
                  </a:lnTo>
                  <a:lnTo>
                    <a:pt x="713" y="594"/>
                  </a:lnTo>
                  <a:lnTo>
                    <a:pt x="717" y="595"/>
                  </a:lnTo>
                  <a:lnTo>
                    <a:pt x="720" y="595"/>
                  </a:lnTo>
                  <a:lnTo>
                    <a:pt x="724" y="595"/>
                  </a:lnTo>
                  <a:lnTo>
                    <a:pt x="728" y="594"/>
                  </a:lnTo>
                  <a:lnTo>
                    <a:pt x="732" y="592"/>
                  </a:lnTo>
                  <a:lnTo>
                    <a:pt x="735" y="590"/>
                  </a:lnTo>
                  <a:lnTo>
                    <a:pt x="738" y="588"/>
                  </a:lnTo>
                  <a:lnTo>
                    <a:pt x="751" y="576"/>
                  </a:lnTo>
                  <a:lnTo>
                    <a:pt x="763" y="569"/>
                  </a:lnTo>
                  <a:lnTo>
                    <a:pt x="769" y="566"/>
                  </a:lnTo>
                  <a:lnTo>
                    <a:pt x="775" y="564"/>
                  </a:lnTo>
                  <a:lnTo>
                    <a:pt x="783" y="562"/>
                  </a:lnTo>
                  <a:lnTo>
                    <a:pt x="794" y="561"/>
                  </a:lnTo>
                  <a:lnTo>
                    <a:pt x="802" y="559"/>
                  </a:lnTo>
                  <a:lnTo>
                    <a:pt x="813" y="557"/>
                  </a:lnTo>
                  <a:lnTo>
                    <a:pt x="820" y="556"/>
                  </a:lnTo>
                  <a:lnTo>
                    <a:pt x="827" y="555"/>
                  </a:lnTo>
                  <a:lnTo>
                    <a:pt x="826" y="544"/>
                  </a:lnTo>
                  <a:lnTo>
                    <a:pt x="827" y="534"/>
                  </a:lnTo>
                  <a:close/>
                  <a:moveTo>
                    <a:pt x="824" y="571"/>
                  </a:moveTo>
                  <a:lnTo>
                    <a:pt x="819" y="572"/>
                  </a:lnTo>
                  <a:lnTo>
                    <a:pt x="813" y="573"/>
                  </a:lnTo>
                  <a:lnTo>
                    <a:pt x="797" y="575"/>
                  </a:lnTo>
                  <a:lnTo>
                    <a:pt x="780" y="579"/>
                  </a:lnTo>
                  <a:lnTo>
                    <a:pt x="772" y="581"/>
                  </a:lnTo>
                  <a:lnTo>
                    <a:pt x="766" y="585"/>
                  </a:lnTo>
                  <a:lnTo>
                    <a:pt x="759" y="589"/>
                  </a:lnTo>
                  <a:lnTo>
                    <a:pt x="754" y="594"/>
                  </a:lnTo>
                  <a:lnTo>
                    <a:pt x="751" y="598"/>
                  </a:lnTo>
                  <a:lnTo>
                    <a:pt x="748" y="601"/>
                  </a:lnTo>
                  <a:lnTo>
                    <a:pt x="744" y="604"/>
                  </a:lnTo>
                  <a:lnTo>
                    <a:pt x="741" y="607"/>
                  </a:lnTo>
                  <a:lnTo>
                    <a:pt x="731" y="611"/>
                  </a:lnTo>
                  <a:lnTo>
                    <a:pt x="722" y="613"/>
                  </a:lnTo>
                  <a:lnTo>
                    <a:pt x="722" y="613"/>
                  </a:lnTo>
                  <a:lnTo>
                    <a:pt x="721" y="613"/>
                  </a:lnTo>
                  <a:lnTo>
                    <a:pt x="720" y="613"/>
                  </a:lnTo>
                  <a:lnTo>
                    <a:pt x="716" y="613"/>
                  </a:lnTo>
                  <a:lnTo>
                    <a:pt x="712" y="612"/>
                  </a:lnTo>
                  <a:lnTo>
                    <a:pt x="706" y="611"/>
                  </a:lnTo>
                  <a:lnTo>
                    <a:pt x="702" y="609"/>
                  </a:lnTo>
                  <a:lnTo>
                    <a:pt x="694" y="604"/>
                  </a:lnTo>
                  <a:lnTo>
                    <a:pt x="687" y="599"/>
                  </a:lnTo>
                  <a:lnTo>
                    <a:pt x="680" y="591"/>
                  </a:lnTo>
                  <a:lnTo>
                    <a:pt x="675" y="582"/>
                  </a:lnTo>
                  <a:lnTo>
                    <a:pt x="671" y="574"/>
                  </a:lnTo>
                  <a:lnTo>
                    <a:pt x="669" y="564"/>
                  </a:lnTo>
                  <a:lnTo>
                    <a:pt x="669" y="559"/>
                  </a:lnTo>
                  <a:lnTo>
                    <a:pt x="669" y="552"/>
                  </a:lnTo>
                  <a:lnTo>
                    <a:pt x="672" y="542"/>
                  </a:lnTo>
                  <a:lnTo>
                    <a:pt x="676" y="533"/>
                  </a:lnTo>
                  <a:lnTo>
                    <a:pt x="682" y="524"/>
                  </a:lnTo>
                  <a:lnTo>
                    <a:pt x="690" y="517"/>
                  </a:lnTo>
                  <a:lnTo>
                    <a:pt x="697" y="512"/>
                  </a:lnTo>
                  <a:lnTo>
                    <a:pt x="703" y="509"/>
                  </a:lnTo>
                  <a:lnTo>
                    <a:pt x="709" y="507"/>
                  </a:lnTo>
                  <a:lnTo>
                    <a:pt x="717" y="505"/>
                  </a:lnTo>
                  <a:lnTo>
                    <a:pt x="723" y="505"/>
                  </a:lnTo>
                  <a:lnTo>
                    <a:pt x="730" y="508"/>
                  </a:lnTo>
                  <a:lnTo>
                    <a:pt x="737" y="510"/>
                  </a:lnTo>
                  <a:lnTo>
                    <a:pt x="744" y="514"/>
                  </a:lnTo>
                  <a:lnTo>
                    <a:pt x="752" y="519"/>
                  </a:lnTo>
                  <a:lnTo>
                    <a:pt x="763" y="522"/>
                  </a:lnTo>
                  <a:lnTo>
                    <a:pt x="769" y="524"/>
                  </a:lnTo>
                  <a:lnTo>
                    <a:pt x="775" y="524"/>
                  </a:lnTo>
                  <a:lnTo>
                    <a:pt x="783" y="524"/>
                  </a:lnTo>
                  <a:lnTo>
                    <a:pt x="793" y="523"/>
                  </a:lnTo>
                  <a:lnTo>
                    <a:pt x="829" y="516"/>
                  </a:lnTo>
                  <a:lnTo>
                    <a:pt x="831" y="509"/>
                  </a:lnTo>
                  <a:lnTo>
                    <a:pt x="834" y="501"/>
                  </a:lnTo>
                  <a:lnTo>
                    <a:pt x="839" y="495"/>
                  </a:lnTo>
                  <a:lnTo>
                    <a:pt x="843" y="489"/>
                  </a:lnTo>
                  <a:lnTo>
                    <a:pt x="848" y="483"/>
                  </a:lnTo>
                  <a:lnTo>
                    <a:pt x="854" y="477"/>
                  </a:lnTo>
                  <a:lnTo>
                    <a:pt x="860" y="473"/>
                  </a:lnTo>
                  <a:lnTo>
                    <a:pt x="868" y="469"/>
                  </a:lnTo>
                  <a:lnTo>
                    <a:pt x="874" y="466"/>
                  </a:lnTo>
                  <a:lnTo>
                    <a:pt x="881" y="464"/>
                  </a:lnTo>
                  <a:lnTo>
                    <a:pt x="890" y="462"/>
                  </a:lnTo>
                  <a:lnTo>
                    <a:pt x="898" y="460"/>
                  </a:lnTo>
                  <a:lnTo>
                    <a:pt x="906" y="459"/>
                  </a:lnTo>
                  <a:lnTo>
                    <a:pt x="915" y="459"/>
                  </a:lnTo>
                  <a:lnTo>
                    <a:pt x="923" y="460"/>
                  </a:lnTo>
                  <a:lnTo>
                    <a:pt x="932" y="461"/>
                  </a:lnTo>
                  <a:lnTo>
                    <a:pt x="937" y="462"/>
                  </a:lnTo>
                  <a:lnTo>
                    <a:pt x="941" y="463"/>
                  </a:lnTo>
                  <a:lnTo>
                    <a:pt x="945" y="465"/>
                  </a:lnTo>
                  <a:lnTo>
                    <a:pt x="949" y="466"/>
                  </a:lnTo>
                  <a:lnTo>
                    <a:pt x="953" y="469"/>
                  </a:lnTo>
                  <a:lnTo>
                    <a:pt x="957" y="471"/>
                  </a:lnTo>
                  <a:lnTo>
                    <a:pt x="959" y="475"/>
                  </a:lnTo>
                  <a:lnTo>
                    <a:pt x="963" y="478"/>
                  </a:lnTo>
                  <a:lnTo>
                    <a:pt x="965" y="484"/>
                  </a:lnTo>
                  <a:lnTo>
                    <a:pt x="966" y="489"/>
                  </a:lnTo>
                  <a:lnTo>
                    <a:pt x="971" y="488"/>
                  </a:lnTo>
                  <a:lnTo>
                    <a:pt x="976" y="487"/>
                  </a:lnTo>
                  <a:lnTo>
                    <a:pt x="984" y="486"/>
                  </a:lnTo>
                  <a:lnTo>
                    <a:pt x="993" y="484"/>
                  </a:lnTo>
                  <a:lnTo>
                    <a:pt x="997" y="483"/>
                  </a:lnTo>
                  <a:lnTo>
                    <a:pt x="1000" y="481"/>
                  </a:lnTo>
                  <a:lnTo>
                    <a:pt x="1003" y="477"/>
                  </a:lnTo>
                  <a:lnTo>
                    <a:pt x="1005" y="473"/>
                  </a:lnTo>
                  <a:lnTo>
                    <a:pt x="1007" y="468"/>
                  </a:lnTo>
                  <a:lnTo>
                    <a:pt x="1008" y="463"/>
                  </a:lnTo>
                  <a:lnTo>
                    <a:pt x="1009" y="457"/>
                  </a:lnTo>
                  <a:lnTo>
                    <a:pt x="1008" y="451"/>
                  </a:lnTo>
                  <a:lnTo>
                    <a:pt x="1006" y="439"/>
                  </a:lnTo>
                  <a:lnTo>
                    <a:pt x="1003" y="427"/>
                  </a:lnTo>
                  <a:lnTo>
                    <a:pt x="1003" y="427"/>
                  </a:lnTo>
                  <a:lnTo>
                    <a:pt x="1002" y="423"/>
                  </a:lnTo>
                  <a:lnTo>
                    <a:pt x="998" y="410"/>
                  </a:lnTo>
                  <a:lnTo>
                    <a:pt x="996" y="395"/>
                  </a:lnTo>
                  <a:lnTo>
                    <a:pt x="995" y="389"/>
                  </a:lnTo>
                  <a:lnTo>
                    <a:pt x="996" y="383"/>
                  </a:lnTo>
                  <a:lnTo>
                    <a:pt x="997" y="377"/>
                  </a:lnTo>
                  <a:lnTo>
                    <a:pt x="999" y="371"/>
                  </a:lnTo>
                  <a:lnTo>
                    <a:pt x="999" y="371"/>
                  </a:lnTo>
                  <a:lnTo>
                    <a:pt x="1002" y="366"/>
                  </a:lnTo>
                  <a:lnTo>
                    <a:pt x="1006" y="362"/>
                  </a:lnTo>
                  <a:lnTo>
                    <a:pt x="1013" y="358"/>
                  </a:lnTo>
                  <a:lnTo>
                    <a:pt x="1020" y="356"/>
                  </a:lnTo>
                  <a:lnTo>
                    <a:pt x="1026" y="356"/>
                  </a:lnTo>
                  <a:lnTo>
                    <a:pt x="1034" y="357"/>
                  </a:lnTo>
                  <a:lnTo>
                    <a:pt x="1040" y="359"/>
                  </a:lnTo>
                  <a:lnTo>
                    <a:pt x="1044" y="361"/>
                  </a:lnTo>
                  <a:lnTo>
                    <a:pt x="1049" y="365"/>
                  </a:lnTo>
                  <a:lnTo>
                    <a:pt x="1052" y="370"/>
                  </a:lnTo>
                  <a:lnTo>
                    <a:pt x="1055" y="375"/>
                  </a:lnTo>
                  <a:lnTo>
                    <a:pt x="1057" y="382"/>
                  </a:lnTo>
                  <a:lnTo>
                    <a:pt x="1059" y="395"/>
                  </a:lnTo>
                  <a:lnTo>
                    <a:pt x="1061" y="410"/>
                  </a:lnTo>
                  <a:lnTo>
                    <a:pt x="1061" y="416"/>
                  </a:lnTo>
                  <a:lnTo>
                    <a:pt x="1062" y="422"/>
                  </a:lnTo>
                  <a:lnTo>
                    <a:pt x="1062" y="429"/>
                  </a:lnTo>
                  <a:lnTo>
                    <a:pt x="1063" y="435"/>
                  </a:lnTo>
                  <a:lnTo>
                    <a:pt x="1064" y="440"/>
                  </a:lnTo>
                  <a:lnTo>
                    <a:pt x="1065" y="445"/>
                  </a:lnTo>
                  <a:lnTo>
                    <a:pt x="1067" y="447"/>
                  </a:lnTo>
                  <a:lnTo>
                    <a:pt x="1068" y="449"/>
                  </a:lnTo>
                  <a:lnTo>
                    <a:pt x="1070" y="451"/>
                  </a:lnTo>
                  <a:lnTo>
                    <a:pt x="1073" y="452"/>
                  </a:lnTo>
                  <a:lnTo>
                    <a:pt x="1079" y="453"/>
                  </a:lnTo>
                  <a:lnTo>
                    <a:pt x="1088" y="452"/>
                  </a:lnTo>
                  <a:lnTo>
                    <a:pt x="1104" y="450"/>
                  </a:lnTo>
                  <a:lnTo>
                    <a:pt x="1120" y="447"/>
                  </a:lnTo>
                  <a:lnTo>
                    <a:pt x="1125" y="445"/>
                  </a:lnTo>
                  <a:lnTo>
                    <a:pt x="1129" y="444"/>
                  </a:lnTo>
                  <a:lnTo>
                    <a:pt x="1813" y="331"/>
                  </a:lnTo>
                  <a:lnTo>
                    <a:pt x="1827" y="329"/>
                  </a:lnTo>
                  <a:lnTo>
                    <a:pt x="1842" y="328"/>
                  </a:lnTo>
                  <a:lnTo>
                    <a:pt x="1856" y="329"/>
                  </a:lnTo>
                  <a:lnTo>
                    <a:pt x="1871" y="330"/>
                  </a:lnTo>
                  <a:lnTo>
                    <a:pt x="1885" y="332"/>
                  </a:lnTo>
                  <a:lnTo>
                    <a:pt x="1899" y="335"/>
                  </a:lnTo>
                  <a:lnTo>
                    <a:pt x="1913" y="338"/>
                  </a:lnTo>
                  <a:lnTo>
                    <a:pt x="1926" y="341"/>
                  </a:lnTo>
                  <a:lnTo>
                    <a:pt x="1932" y="343"/>
                  </a:lnTo>
                  <a:lnTo>
                    <a:pt x="1948" y="346"/>
                  </a:lnTo>
                  <a:lnTo>
                    <a:pt x="1951" y="347"/>
                  </a:lnTo>
                  <a:lnTo>
                    <a:pt x="1949" y="349"/>
                  </a:lnTo>
                  <a:lnTo>
                    <a:pt x="1936" y="359"/>
                  </a:lnTo>
                  <a:lnTo>
                    <a:pt x="1932" y="360"/>
                  </a:lnTo>
                  <a:lnTo>
                    <a:pt x="1930" y="362"/>
                  </a:lnTo>
                  <a:lnTo>
                    <a:pt x="1925" y="365"/>
                  </a:lnTo>
                  <a:lnTo>
                    <a:pt x="1925" y="365"/>
                  </a:lnTo>
                  <a:lnTo>
                    <a:pt x="1925" y="366"/>
                  </a:lnTo>
                  <a:lnTo>
                    <a:pt x="1903" y="381"/>
                  </a:lnTo>
                  <a:lnTo>
                    <a:pt x="1881" y="394"/>
                  </a:lnTo>
                  <a:lnTo>
                    <a:pt x="1870" y="400"/>
                  </a:lnTo>
                  <a:lnTo>
                    <a:pt x="1857" y="406"/>
                  </a:lnTo>
                  <a:lnTo>
                    <a:pt x="1845" y="410"/>
                  </a:lnTo>
                  <a:lnTo>
                    <a:pt x="1831" y="413"/>
                  </a:lnTo>
                  <a:lnTo>
                    <a:pt x="1831" y="413"/>
                  </a:lnTo>
                  <a:lnTo>
                    <a:pt x="1108" y="537"/>
                  </a:lnTo>
                  <a:lnTo>
                    <a:pt x="1106" y="537"/>
                  </a:lnTo>
                  <a:lnTo>
                    <a:pt x="1103" y="538"/>
                  </a:lnTo>
                  <a:lnTo>
                    <a:pt x="1098" y="538"/>
                  </a:lnTo>
                  <a:lnTo>
                    <a:pt x="1094" y="539"/>
                  </a:lnTo>
                  <a:lnTo>
                    <a:pt x="1091" y="541"/>
                  </a:lnTo>
                  <a:lnTo>
                    <a:pt x="1088" y="543"/>
                  </a:lnTo>
                  <a:lnTo>
                    <a:pt x="1086" y="546"/>
                  </a:lnTo>
                  <a:lnTo>
                    <a:pt x="1084" y="550"/>
                  </a:lnTo>
                  <a:lnTo>
                    <a:pt x="1083" y="556"/>
                  </a:lnTo>
                  <a:lnTo>
                    <a:pt x="1083" y="564"/>
                  </a:lnTo>
                  <a:lnTo>
                    <a:pt x="1083" y="572"/>
                  </a:lnTo>
                  <a:lnTo>
                    <a:pt x="1084" y="579"/>
                  </a:lnTo>
                  <a:lnTo>
                    <a:pt x="1087" y="588"/>
                  </a:lnTo>
                  <a:lnTo>
                    <a:pt x="1089" y="595"/>
                  </a:lnTo>
                  <a:lnTo>
                    <a:pt x="1092" y="606"/>
                  </a:lnTo>
                  <a:lnTo>
                    <a:pt x="1094" y="618"/>
                  </a:lnTo>
                  <a:lnTo>
                    <a:pt x="1094" y="622"/>
                  </a:lnTo>
                  <a:lnTo>
                    <a:pt x="1094" y="626"/>
                  </a:lnTo>
                  <a:lnTo>
                    <a:pt x="1093" y="629"/>
                  </a:lnTo>
                  <a:lnTo>
                    <a:pt x="1092" y="632"/>
                  </a:lnTo>
                  <a:lnTo>
                    <a:pt x="1092" y="633"/>
                  </a:lnTo>
                  <a:lnTo>
                    <a:pt x="1092" y="633"/>
                  </a:lnTo>
                  <a:lnTo>
                    <a:pt x="1088" y="639"/>
                  </a:lnTo>
                  <a:lnTo>
                    <a:pt x="1082" y="642"/>
                  </a:lnTo>
                  <a:lnTo>
                    <a:pt x="1075" y="645"/>
                  </a:lnTo>
                  <a:lnTo>
                    <a:pt x="1067" y="647"/>
                  </a:lnTo>
                  <a:lnTo>
                    <a:pt x="1058" y="648"/>
                  </a:lnTo>
                  <a:lnTo>
                    <a:pt x="1050" y="647"/>
                  </a:lnTo>
                  <a:lnTo>
                    <a:pt x="1046" y="646"/>
                  </a:lnTo>
                  <a:lnTo>
                    <a:pt x="1043" y="645"/>
                  </a:lnTo>
                  <a:lnTo>
                    <a:pt x="1039" y="643"/>
                  </a:lnTo>
                  <a:lnTo>
                    <a:pt x="1035" y="641"/>
                  </a:lnTo>
                  <a:lnTo>
                    <a:pt x="1034" y="640"/>
                  </a:lnTo>
                  <a:lnTo>
                    <a:pt x="1033" y="639"/>
                  </a:lnTo>
                  <a:lnTo>
                    <a:pt x="1031" y="634"/>
                  </a:lnTo>
                  <a:lnTo>
                    <a:pt x="1029" y="629"/>
                  </a:lnTo>
                  <a:lnTo>
                    <a:pt x="1028" y="624"/>
                  </a:lnTo>
                  <a:lnTo>
                    <a:pt x="1028" y="619"/>
                  </a:lnTo>
                  <a:lnTo>
                    <a:pt x="1028" y="607"/>
                  </a:lnTo>
                  <a:lnTo>
                    <a:pt x="1028" y="599"/>
                  </a:lnTo>
                  <a:lnTo>
                    <a:pt x="1028" y="586"/>
                  </a:lnTo>
                  <a:lnTo>
                    <a:pt x="1028" y="572"/>
                  </a:lnTo>
                  <a:lnTo>
                    <a:pt x="1026" y="566"/>
                  </a:lnTo>
                  <a:lnTo>
                    <a:pt x="1025" y="560"/>
                  </a:lnTo>
                  <a:lnTo>
                    <a:pt x="1022" y="554"/>
                  </a:lnTo>
                  <a:lnTo>
                    <a:pt x="1019" y="548"/>
                  </a:lnTo>
                  <a:lnTo>
                    <a:pt x="1019" y="548"/>
                  </a:lnTo>
                  <a:lnTo>
                    <a:pt x="1016" y="545"/>
                  </a:lnTo>
                  <a:lnTo>
                    <a:pt x="1013" y="543"/>
                  </a:lnTo>
                  <a:lnTo>
                    <a:pt x="1008" y="541"/>
                  </a:lnTo>
                  <a:lnTo>
                    <a:pt x="1005" y="541"/>
                  </a:lnTo>
                  <a:lnTo>
                    <a:pt x="994" y="540"/>
                  </a:lnTo>
                  <a:lnTo>
                    <a:pt x="982" y="542"/>
                  </a:lnTo>
                  <a:lnTo>
                    <a:pt x="970" y="545"/>
                  </a:lnTo>
                  <a:lnTo>
                    <a:pt x="958" y="548"/>
                  </a:lnTo>
                  <a:lnTo>
                    <a:pt x="957" y="555"/>
                  </a:lnTo>
                  <a:lnTo>
                    <a:pt x="954" y="562"/>
                  </a:lnTo>
                  <a:lnTo>
                    <a:pt x="951" y="573"/>
                  </a:lnTo>
                  <a:lnTo>
                    <a:pt x="949" y="583"/>
                  </a:lnTo>
                  <a:lnTo>
                    <a:pt x="948" y="589"/>
                  </a:lnTo>
                  <a:lnTo>
                    <a:pt x="948" y="594"/>
                  </a:lnTo>
                  <a:lnTo>
                    <a:pt x="949" y="599"/>
                  </a:lnTo>
                  <a:lnTo>
                    <a:pt x="950" y="604"/>
                  </a:lnTo>
                  <a:lnTo>
                    <a:pt x="952" y="609"/>
                  </a:lnTo>
                  <a:lnTo>
                    <a:pt x="955" y="616"/>
                  </a:lnTo>
                  <a:lnTo>
                    <a:pt x="958" y="621"/>
                  </a:lnTo>
                  <a:lnTo>
                    <a:pt x="964" y="627"/>
                  </a:lnTo>
                  <a:lnTo>
                    <a:pt x="974" y="640"/>
                  </a:lnTo>
                  <a:lnTo>
                    <a:pt x="987" y="653"/>
                  </a:lnTo>
                  <a:lnTo>
                    <a:pt x="1016" y="679"/>
                  </a:lnTo>
                  <a:lnTo>
                    <a:pt x="1046" y="705"/>
                  </a:lnTo>
                  <a:lnTo>
                    <a:pt x="1056" y="712"/>
                  </a:lnTo>
                  <a:lnTo>
                    <a:pt x="1065" y="721"/>
                  </a:lnTo>
                  <a:lnTo>
                    <a:pt x="1073" y="726"/>
                  </a:lnTo>
                  <a:lnTo>
                    <a:pt x="1080" y="731"/>
                  </a:lnTo>
                  <a:lnTo>
                    <a:pt x="1089" y="736"/>
                  </a:lnTo>
                  <a:lnTo>
                    <a:pt x="1097" y="741"/>
                  </a:lnTo>
                  <a:lnTo>
                    <a:pt x="1113" y="750"/>
                  </a:lnTo>
                  <a:lnTo>
                    <a:pt x="1127" y="760"/>
                  </a:lnTo>
                  <a:lnTo>
                    <a:pt x="1134" y="767"/>
                  </a:lnTo>
                  <a:lnTo>
                    <a:pt x="1141" y="774"/>
                  </a:lnTo>
                  <a:lnTo>
                    <a:pt x="1150" y="784"/>
                  </a:lnTo>
                  <a:lnTo>
                    <a:pt x="1162" y="794"/>
                  </a:lnTo>
                  <a:lnTo>
                    <a:pt x="1174" y="801"/>
                  </a:lnTo>
                  <a:lnTo>
                    <a:pt x="1186" y="808"/>
                  </a:lnTo>
                  <a:lnTo>
                    <a:pt x="1197" y="814"/>
                  </a:lnTo>
                  <a:lnTo>
                    <a:pt x="1208" y="822"/>
                  </a:lnTo>
                  <a:lnTo>
                    <a:pt x="1224" y="831"/>
                  </a:lnTo>
                  <a:lnTo>
                    <a:pt x="1240" y="840"/>
                  </a:lnTo>
                  <a:lnTo>
                    <a:pt x="1254" y="850"/>
                  </a:lnTo>
                  <a:lnTo>
                    <a:pt x="1269" y="859"/>
                  </a:lnTo>
                  <a:lnTo>
                    <a:pt x="1271" y="847"/>
                  </a:lnTo>
                  <a:lnTo>
                    <a:pt x="1271" y="837"/>
                  </a:lnTo>
                  <a:lnTo>
                    <a:pt x="1271" y="826"/>
                  </a:lnTo>
                  <a:lnTo>
                    <a:pt x="1269" y="812"/>
                  </a:lnTo>
                  <a:lnTo>
                    <a:pt x="1267" y="803"/>
                  </a:lnTo>
                  <a:lnTo>
                    <a:pt x="1267" y="795"/>
                  </a:lnTo>
                  <a:lnTo>
                    <a:pt x="1268" y="791"/>
                  </a:lnTo>
                  <a:lnTo>
                    <a:pt x="1269" y="788"/>
                  </a:lnTo>
                  <a:lnTo>
                    <a:pt x="1270" y="786"/>
                  </a:lnTo>
                  <a:lnTo>
                    <a:pt x="1272" y="785"/>
                  </a:lnTo>
                  <a:lnTo>
                    <a:pt x="1276" y="783"/>
                  </a:lnTo>
                  <a:lnTo>
                    <a:pt x="1279" y="780"/>
                  </a:lnTo>
                  <a:lnTo>
                    <a:pt x="1280" y="777"/>
                  </a:lnTo>
                  <a:lnTo>
                    <a:pt x="1281" y="773"/>
                  </a:lnTo>
                  <a:lnTo>
                    <a:pt x="1281" y="768"/>
                  </a:lnTo>
                  <a:lnTo>
                    <a:pt x="1280" y="761"/>
                  </a:lnTo>
                  <a:lnTo>
                    <a:pt x="1279" y="756"/>
                  </a:lnTo>
                  <a:lnTo>
                    <a:pt x="1277" y="751"/>
                  </a:lnTo>
                  <a:lnTo>
                    <a:pt x="1277" y="751"/>
                  </a:lnTo>
                  <a:lnTo>
                    <a:pt x="1276" y="747"/>
                  </a:lnTo>
                  <a:lnTo>
                    <a:pt x="1276" y="744"/>
                  </a:lnTo>
                  <a:lnTo>
                    <a:pt x="1276" y="742"/>
                  </a:lnTo>
                  <a:lnTo>
                    <a:pt x="1275" y="741"/>
                  </a:lnTo>
                  <a:lnTo>
                    <a:pt x="1274" y="739"/>
                  </a:lnTo>
                  <a:lnTo>
                    <a:pt x="1272" y="739"/>
                  </a:lnTo>
                  <a:lnTo>
                    <a:pt x="1268" y="738"/>
                  </a:lnTo>
                  <a:lnTo>
                    <a:pt x="1264" y="738"/>
                  </a:lnTo>
                  <a:lnTo>
                    <a:pt x="1261" y="736"/>
                  </a:lnTo>
                  <a:lnTo>
                    <a:pt x="1257" y="734"/>
                  </a:lnTo>
                  <a:lnTo>
                    <a:pt x="1255" y="731"/>
                  </a:lnTo>
                  <a:lnTo>
                    <a:pt x="1254" y="728"/>
                  </a:lnTo>
                  <a:lnTo>
                    <a:pt x="1253" y="724"/>
                  </a:lnTo>
                  <a:lnTo>
                    <a:pt x="1253" y="719"/>
                  </a:lnTo>
                  <a:lnTo>
                    <a:pt x="1255" y="710"/>
                  </a:lnTo>
                  <a:lnTo>
                    <a:pt x="1259" y="698"/>
                  </a:lnTo>
                  <a:lnTo>
                    <a:pt x="1263" y="689"/>
                  </a:lnTo>
                  <a:lnTo>
                    <a:pt x="1265" y="679"/>
                  </a:lnTo>
                  <a:lnTo>
                    <a:pt x="1268" y="669"/>
                  </a:lnTo>
                  <a:lnTo>
                    <a:pt x="1269" y="659"/>
                  </a:lnTo>
                  <a:lnTo>
                    <a:pt x="1269" y="655"/>
                  </a:lnTo>
                  <a:lnTo>
                    <a:pt x="1269" y="650"/>
                  </a:lnTo>
                  <a:lnTo>
                    <a:pt x="1268" y="646"/>
                  </a:lnTo>
                  <a:lnTo>
                    <a:pt x="1267" y="642"/>
                  </a:lnTo>
                  <a:lnTo>
                    <a:pt x="1264" y="635"/>
                  </a:lnTo>
                  <a:lnTo>
                    <a:pt x="1259" y="630"/>
                  </a:lnTo>
                  <a:lnTo>
                    <a:pt x="1256" y="626"/>
                  </a:lnTo>
                  <a:lnTo>
                    <a:pt x="1254" y="622"/>
                  </a:lnTo>
                  <a:lnTo>
                    <a:pt x="1252" y="617"/>
                  </a:lnTo>
                  <a:lnTo>
                    <a:pt x="1250" y="611"/>
                  </a:lnTo>
                  <a:lnTo>
                    <a:pt x="1250" y="609"/>
                  </a:lnTo>
                  <a:lnTo>
                    <a:pt x="1250" y="609"/>
                  </a:lnTo>
                  <a:lnTo>
                    <a:pt x="1250" y="599"/>
                  </a:lnTo>
                  <a:lnTo>
                    <a:pt x="1252" y="588"/>
                  </a:lnTo>
                  <a:lnTo>
                    <a:pt x="1255" y="577"/>
                  </a:lnTo>
                  <a:lnTo>
                    <a:pt x="1261" y="567"/>
                  </a:lnTo>
                  <a:lnTo>
                    <a:pt x="1266" y="557"/>
                  </a:lnTo>
                  <a:lnTo>
                    <a:pt x="1272" y="550"/>
                  </a:lnTo>
                  <a:lnTo>
                    <a:pt x="1276" y="547"/>
                  </a:lnTo>
                  <a:lnTo>
                    <a:pt x="1279" y="545"/>
                  </a:lnTo>
                  <a:lnTo>
                    <a:pt x="1282" y="543"/>
                  </a:lnTo>
                  <a:lnTo>
                    <a:pt x="1287" y="543"/>
                  </a:lnTo>
                  <a:lnTo>
                    <a:pt x="1287" y="543"/>
                  </a:lnTo>
                  <a:lnTo>
                    <a:pt x="1287" y="543"/>
                  </a:lnTo>
                  <a:lnTo>
                    <a:pt x="1287" y="543"/>
                  </a:lnTo>
                  <a:lnTo>
                    <a:pt x="1291" y="542"/>
                  </a:lnTo>
                  <a:lnTo>
                    <a:pt x="1295" y="541"/>
                  </a:lnTo>
                  <a:lnTo>
                    <a:pt x="1299" y="540"/>
                  </a:lnTo>
                  <a:lnTo>
                    <a:pt x="1302" y="538"/>
                  </a:lnTo>
                  <a:lnTo>
                    <a:pt x="1317" y="533"/>
                  </a:lnTo>
                  <a:lnTo>
                    <a:pt x="1331" y="527"/>
                  </a:lnTo>
                  <a:lnTo>
                    <a:pt x="1346" y="522"/>
                  </a:lnTo>
                  <a:lnTo>
                    <a:pt x="1361" y="518"/>
                  </a:lnTo>
                  <a:lnTo>
                    <a:pt x="1373" y="515"/>
                  </a:lnTo>
                  <a:lnTo>
                    <a:pt x="1386" y="513"/>
                  </a:lnTo>
                  <a:lnTo>
                    <a:pt x="1397" y="511"/>
                  </a:lnTo>
                  <a:lnTo>
                    <a:pt x="1408" y="510"/>
                  </a:lnTo>
                  <a:lnTo>
                    <a:pt x="1413" y="510"/>
                  </a:lnTo>
                  <a:lnTo>
                    <a:pt x="1418" y="511"/>
                  </a:lnTo>
                  <a:lnTo>
                    <a:pt x="1422" y="512"/>
                  </a:lnTo>
                  <a:lnTo>
                    <a:pt x="1426" y="514"/>
                  </a:lnTo>
                  <a:lnTo>
                    <a:pt x="1433" y="519"/>
                  </a:lnTo>
                  <a:lnTo>
                    <a:pt x="1442" y="524"/>
                  </a:lnTo>
                  <a:lnTo>
                    <a:pt x="1448" y="531"/>
                  </a:lnTo>
                  <a:lnTo>
                    <a:pt x="1455" y="540"/>
                  </a:lnTo>
                  <a:lnTo>
                    <a:pt x="1463" y="549"/>
                  </a:lnTo>
                  <a:lnTo>
                    <a:pt x="1469" y="560"/>
                  </a:lnTo>
                  <a:lnTo>
                    <a:pt x="1476" y="571"/>
                  </a:lnTo>
                  <a:lnTo>
                    <a:pt x="1482" y="582"/>
                  </a:lnTo>
                  <a:lnTo>
                    <a:pt x="1488" y="594"/>
                  </a:lnTo>
                  <a:lnTo>
                    <a:pt x="1492" y="603"/>
                  </a:lnTo>
                  <a:lnTo>
                    <a:pt x="1495" y="614"/>
                  </a:lnTo>
                  <a:lnTo>
                    <a:pt x="1496" y="623"/>
                  </a:lnTo>
                  <a:lnTo>
                    <a:pt x="1497" y="633"/>
                  </a:lnTo>
                  <a:lnTo>
                    <a:pt x="1497" y="644"/>
                  </a:lnTo>
                  <a:lnTo>
                    <a:pt x="1495" y="664"/>
                  </a:lnTo>
                  <a:lnTo>
                    <a:pt x="1491" y="684"/>
                  </a:lnTo>
                  <a:lnTo>
                    <a:pt x="1490" y="692"/>
                  </a:lnTo>
                  <a:lnTo>
                    <a:pt x="1489" y="697"/>
                  </a:lnTo>
                  <a:lnTo>
                    <a:pt x="1488" y="703"/>
                  </a:lnTo>
                  <a:lnTo>
                    <a:pt x="1486" y="713"/>
                  </a:lnTo>
                  <a:lnTo>
                    <a:pt x="1483" y="724"/>
                  </a:lnTo>
                  <a:lnTo>
                    <a:pt x="1482" y="733"/>
                  </a:lnTo>
                  <a:lnTo>
                    <a:pt x="1483" y="744"/>
                  </a:lnTo>
                  <a:lnTo>
                    <a:pt x="1483" y="744"/>
                  </a:lnTo>
                  <a:lnTo>
                    <a:pt x="1486" y="753"/>
                  </a:lnTo>
                  <a:lnTo>
                    <a:pt x="1491" y="763"/>
                  </a:lnTo>
                  <a:lnTo>
                    <a:pt x="1494" y="771"/>
                  </a:lnTo>
                  <a:lnTo>
                    <a:pt x="1497" y="777"/>
                  </a:lnTo>
                  <a:lnTo>
                    <a:pt x="1498" y="784"/>
                  </a:lnTo>
                  <a:lnTo>
                    <a:pt x="1498" y="789"/>
                  </a:lnTo>
                  <a:lnTo>
                    <a:pt x="1497" y="795"/>
                  </a:lnTo>
                  <a:lnTo>
                    <a:pt x="1494" y="799"/>
                  </a:lnTo>
                  <a:lnTo>
                    <a:pt x="1491" y="803"/>
                  </a:lnTo>
                  <a:lnTo>
                    <a:pt x="1486" y="806"/>
                  </a:lnTo>
                  <a:lnTo>
                    <a:pt x="1475" y="810"/>
                  </a:lnTo>
                  <a:lnTo>
                    <a:pt x="1462" y="813"/>
                  </a:lnTo>
                  <a:lnTo>
                    <a:pt x="1468" y="826"/>
                  </a:lnTo>
                  <a:lnTo>
                    <a:pt x="1474" y="839"/>
                  </a:lnTo>
                  <a:lnTo>
                    <a:pt x="1476" y="847"/>
                  </a:lnTo>
                  <a:lnTo>
                    <a:pt x="1479" y="853"/>
                  </a:lnTo>
                  <a:lnTo>
                    <a:pt x="1621" y="804"/>
                  </a:lnTo>
                  <a:lnTo>
                    <a:pt x="1628" y="801"/>
                  </a:lnTo>
                  <a:lnTo>
                    <a:pt x="1629" y="801"/>
                  </a:lnTo>
                  <a:lnTo>
                    <a:pt x="1629" y="802"/>
                  </a:lnTo>
                  <a:lnTo>
                    <a:pt x="1632" y="808"/>
                  </a:lnTo>
                  <a:lnTo>
                    <a:pt x="1640" y="825"/>
                  </a:lnTo>
                  <a:lnTo>
                    <a:pt x="1646" y="840"/>
                  </a:lnTo>
                  <a:lnTo>
                    <a:pt x="1652" y="856"/>
                  </a:lnTo>
                  <a:lnTo>
                    <a:pt x="1657" y="872"/>
                  </a:lnTo>
                  <a:lnTo>
                    <a:pt x="1663" y="887"/>
                  </a:lnTo>
                  <a:lnTo>
                    <a:pt x="1668" y="903"/>
                  </a:lnTo>
                  <a:lnTo>
                    <a:pt x="1672" y="918"/>
                  </a:lnTo>
                  <a:lnTo>
                    <a:pt x="1675" y="934"/>
                  </a:lnTo>
                  <a:lnTo>
                    <a:pt x="1678" y="950"/>
                  </a:lnTo>
                  <a:lnTo>
                    <a:pt x="1681" y="965"/>
                  </a:lnTo>
                  <a:lnTo>
                    <a:pt x="1683" y="981"/>
                  </a:lnTo>
                  <a:lnTo>
                    <a:pt x="1685" y="997"/>
                  </a:lnTo>
                  <a:lnTo>
                    <a:pt x="1687" y="1013"/>
                  </a:lnTo>
                  <a:lnTo>
                    <a:pt x="1687" y="1029"/>
                  </a:lnTo>
                  <a:lnTo>
                    <a:pt x="1687" y="1044"/>
                  </a:lnTo>
                  <a:lnTo>
                    <a:pt x="1687" y="1060"/>
                  </a:lnTo>
                  <a:lnTo>
                    <a:pt x="1686" y="1075"/>
                  </a:lnTo>
                  <a:lnTo>
                    <a:pt x="1685" y="1091"/>
                  </a:lnTo>
                  <a:lnTo>
                    <a:pt x="1682" y="1108"/>
                  </a:lnTo>
                  <a:lnTo>
                    <a:pt x="1680" y="1123"/>
                  </a:lnTo>
                  <a:lnTo>
                    <a:pt x="1677" y="1139"/>
                  </a:lnTo>
                  <a:lnTo>
                    <a:pt x="1674" y="1154"/>
                  </a:lnTo>
                  <a:lnTo>
                    <a:pt x="1670" y="1170"/>
                  </a:lnTo>
                  <a:lnTo>
                    <a:pt x="1666" y="1186"/>
                  </a:lnTo>
                  <a:lnTo>
                    <a:pt x="1661" y="1202"/>
                  </a:lnTo>
                  <a:lnTo>
                    <a:pt x="1655" y="1218"/>
                  </a:lnTo>
                  <a:lnTo>
                    <a:pt x="1649" y="1234"/>
                  </a:lnTo>
                  <a:lnTo>
                    <a:pt x="1642" y="1249"/>
                  </a:lnTo>
                  <a:lnTo>
                    <a:pt x="1635" y="1265"/>
                  </a:lnTo>
                  <a:lnTo>
                    <a:pt x="1627" y="1281"/>
                  </a:lnTo>
                  <a:lnTo>
                    <a:pt x="1619" y="1297"/>
                  </a:lnTo>
                  <a:lnTo>
                    <a:pt x="1611" y="1313"/>
                  </a:lnTo>
                  <a:lnTo>
                    <a:pt x="1607" y="1319"/>
                  </a:lnTo>
                  <a:lnTo>
                    <a:pt x="1606" y="1320"/>
                  </a:lnTo>
                  <a:lnTo>
                    <a:pt x="1605" y="1319"/>
                  </a:lnTo>
                  <a:lnTo>
                    <a:pt x="1599" y="1317"/>
                  </a:lnTo>
                  <a:lnTo>
                    <a:pt x="1582" y="1309"/>
                  </a:lnTo>
                  <a:lnTo>
                    <a:pt x="1567" y="1302"/>
                  </a:lnTo>
                  <a:lnTo>
                    <a:pt x="1552" y="1294"/>
                  </a:lnTo>
                  <a:lnTo>
                    <a:pt x="1537" y="1287"/>
                  </a:lnTo>
                  <a:lnTo>
                    <a:pt x="1523" y="1278"/>
                  </a:lnTo>
                  <a:lnTo>
                    <a:pt x="1508" y="1270"/>
                  </a:lnTo>
                  <a:lnTo>
                    <a:pt x="1495" y="1262"/>
                  </a:lnTo>
                  <a:lnTo>
                    <a:pt x="1481" y="1252"/>
                  </a:lnTo>
                  <a:lnTo>
                    <a:pt x="1473" y="1260"/>
                  </a:lnTo>
                  <a:lnTo>
                    <a:pt x="1462" y="1265"/>
                  </a:lnTo>
                  <a:lnTo>
                    <a:pt x="1448" y="1270"/>
                  </a:lnTo>
                  <a:lnTo>
                    <a:pt x="1437" y="1272"/>
                  </a:lnTo>
                  <a:lnTo>
                    <a:pt x="1436" y="1283"/>
                  </a:lnTo>
                  <a:lnTo>
                    <a:pt x="1433" y="1296"/>
                  </a:lnTo>
                  <a:lnTo>
                    <a:pt x="1431" y="1307"/>
                  </a:lnTo>
                  <a:lnTo>
                    <a:pt x="1429" y="1320"/>
                  </a:lnTo>
                  <a:lnTo>
                    <a:pt x="1427" y="1332"/>
                  </a:lnTo>
                  <a:lnTo>
                    <a:pt x="1424" y="1344"/>
                  </a:lnTo>
                  <a:lnTo>
                    <a:pt x="1422" y="1356"/>
                  </a:lnTo>
                  <a:lnTo>
                    <a:pt x="1418" y="1369"/>
                  </a:lnTo>
                  <a:lnTo>
                    <a:pt x="1438" y="1369"/>
                  </a:lnTo>
                  <a:lnTo>
                    <a:pt x="1454" y="1367"/>
                  </a:lnTo>
                  <a:lnTo>
                    <a:pt x="1472" y="1365"/>
                  </a:lnTo>
                  <a:lnTo>
                    <a:pt x="1489" y="1361"/>
                  </a:lnTo>
                  <a:lnTo>
                    <a:pt x="1507" y="1358"/>
                  </a:lnTo>
                  <a:lnTo>
                    <a:pt x="1529" y="1355"/>
                  </a:lnTo>
                  <a:lnTo>
                    <a:pt x="1553" y="1352"/>
                  </a:lnTo>
                  <a:lnTo>
                    <a:pt x="1581" y="1351"/>
                  </a:lnTo>
                  <a:lnTo>
                    <a:pt x="1610" y="1351"/>
                  </a:lnTo>
                  <a:lnTo>
                    <a:pt x="1637" y="1352"/>
                  </a:lnTo>
                  <a:lnTo>
                    <a:pt x="1663" y="1355"/>
                  </a:lnTo>
                  <a:lnTo>
                    <a:pt x="1689" y="1359"/>
                  </a:lnTo>
                  <a:lnTo>
                    <a:pt x="1715" y="1366"/>
                  </a:lnTo>
                  <a:lnTo>
                    <a:pt x="1741" y="1372"/>
                  </a:lnTo>
                  <a:lnTo>
                    <a:pt x="1767" y="1379"/>
                  </a:lnTo>
                  <a:lnTo>
                    <a:pt x="1793" y="1386"/>
                  </a:lnTo>
                  <a:lnTo>
                    <a:pt x="1804" y="1390"/>
                  </a:lnTo>
                  <a:lnTo>
                    <a:pt x="1816" y="1394"/>
                  </a:lnTo>
                  <a:lnTo>
                    <a:pt x="1839" y="1399"/>
                  </a:lnTo>
                  <a:lnTo>
                    <a:pt x="1860" y="1404"/>
                  </a:lnTo>
                  <a:lnTo>
                    <a:pt x="1879" y="1407"/>
                  </a:lnTo>
                  <a:lnTo>
                    <a:pt x="1897" y="1409"/>
                  </a:lnTo>
                  <a:lnTo>
                    <a:pt x="1914" y="1409"/>
                  </a:lnTo>
                  <a:lnTo>
                    <a:pt x="1928" y="1409"/>
                  </a:lnTo>
                  <a:lnTo>
                    <a:pt x="1942" y="1407"/>
                  </a:lnTo>
                  <a:lnTo>
                    <a:pt x="1953" y="1404"/>
                  </a:lnTo>
                  <a:lnTo>
                    <a:pt x="1963" y="1401"/>
                  </a:lnTo>
                  <a:lnTo>
                    <a:pt x="1970" y="1397"/>
                  </a:lnTo>
                  <a:lnTo>
                    <a:pt x="1977" y="1393"/>
                  </a:lnTo>
                  <a:lnTo>
                    <a:pt x="1983" y="1387"/>
                  </a:lnTo>
                  <a:lnTo>
                    <a:pt x="1989" y="1381"/>
                  </a:lnTo>
                  <a:lnTo>
                    <a:pt x="1993" y="1375"/>
                  </a:lnTo>
                  <a:lnTo>
                    <a:pt x="1996" y="1369"/>
                  </a:lnTo>
                  <a:lnTo>
                    <a:pt x="1998" y="1361"/>
                  </a:lnTo>
                  <a:lnTo>
                    <a:pt x="2000" y="1355"/>
                  </a:lnTo>
                  <a:lnTo>
                    <a:pt x="2001" y="1349"/>
                  </a:lnTo>
                  <a:lnTo>
                    <a:pt x="2001" y="1343"/>
                  </a:lnTo>
                  <a:lnTo>
                    <a:pt x="2001" y="1335"/>
                  </a:lnTo>
                  <a:lnTo>
                    <a:pt x="1999" y="1322"/>
                  </a:lnTo>
                  <a:lnTo>
                    <a:pt x="1996" y="1307"/>
                  </a:lnTo>
                  <a:lnTo>
                    <a:pt x="1991" y="1292"/>
                  </a:lnTo>
                  <a:lnTo>
                    <a:pt x="1983" y="1276"/>
                  </a:lnTo>
                  <a:lnTo>
                    <a:pt x="1974" y="1262"/>
                  </a:lnTo>
                  <a:lnTo>
                    <a:pt x="1965" y="1247"/>
                  </a:lnTo>
                  <a:lnTo>
                    <a:pt x="1953" y="1234"/>
                  </a:lnTo>
                  <a:lnTo>
                    <a:pt x="1941" y="1221"/>
                  </a:lnTo>
                  <a:lnTo>
                    <a:pt x="1927" y="1210"/>
                  </a:lnTo>
                  <a:lnTo>
                    <a:pt x="1913" y="1200"/>
                  </a:lnTo>
                  <a:lnTo>
                    <a:pt x="1903" y="1194"/>
                  </a:lnTo>
                  <a:lnTo>
                    <a:pt x="1893" y="1190"/>
                  </a:lnTo>
                  <a:lnTo>
                    <a:pt x="1881" y="1186"/>
                  </a:lnTo>
                  <a:lnTo>
                    <a:pt x="1871" y="1183"/>
                  </a:lnTo>
                  <a:lnTo>
                    <a:pt x="1861" y="1182"/>
                  </a:lnTo>
                  <a:lnTo>
                    <a:pt x="1849" y="1182"/>
                  </a:lnTo>
                  <a:lnTo>
                    <a:pt x="1839" y="1183"/>
                  </a:lnTo>
                  <a:lnTo>
                    <a:pt x="1828" y="1185"/>
                  </a:lnTo>
                  <a:lnTo>
                    <a:pt x="1820" y="1188"/>
                  </a:lnTo>
                  <a:lnTo>
                    <a:pt x="1812" y="1192"/>
                  </a:lnTo>
                  <a:lnTo>
                    <a:pt x="1803" y="1197"/>
                  </a:lnTo>
                  <a:lnTo>
                    <a:pt x="1795" y="1203"/>
                  </a:lnTo>
                  <a:lnTo>
                    <a:pt x="1788" y="1210"/>
                  </a:lnTo>
                  <a:lnTo>
                    <a:pt x="1779" y="1218"/>
                  </a:lnTo>
                  <a:lnTo>
                    <a:pt x="1772" y="1228"/>
                  </a:lnTo>
                  <a:lnTo>
                    <a:pt x="1765" y="1239"/>
                  </a:lnTo>
                  <a:lnTo>
                    <a:pt x="1756" y="1253"/>
                  </a:lnTo>
                  <a:lnTo>
                    <a:pt x="1754" y="1255"/>
                  </a:lnTo>
                  <a:lnTo>
                    <a:pt x="1753" y="1252"/>
                  </a:lnTo>
                  <a:lnTo>
                    <a:pt x="1749" y="1237"/>
                  </a:lnTo>
                  <a:lnTo>
                    <a:pt x="1749" y="1237"/>
                  </a:lnTo>
                  <a:lnTo>
                    <a:pt x="1749" y="1237"/>
                  </a:lnTo>
                  <a:lnTo>
                    <a:pt x="1746" y="1219"/>
                  </a:lnTo>
                  <a:lnTo>
                    <a:pt x="1745" y="1201"/>
                  </a:lnTo>
                  <a:lnTo>
                    <a:pt x="1744" y="1185"/>
                  </a:lnTo>
                  <a:lnTo>
                    <a:pt x="1745" y="1169"/>
                  </a:lnTo>
                  <a:lnTo>
                    <a:pt x="1747" y="1160"/>
                  </a:lnTo>
                  <a:lnTo>
                    <a:pt x="1748" y="1150"/>
                  </a:lnTo>
                  <a:lnTo>
                    <a:pt x="1751" y="1141"/>
                  </a:lnTo>
                  <a:lnTo>
                    <a:pt x="1754" y="1133"/>
                  </a:lnTo>
                  <a:lnTo>
                    <a:pt x="1757" y="1124"/>
                  </a:lnTo>
                  <a:lnTo>
                    <a:pt x="1762" y="1116"/>
                  </a:lnTo>
                  <a:lnTo>
                    <a:pt x="1767" y="1109"/>
                  </a:lnTo>
                  <a:lnTo>
                    <a:pt x="1772" y="1102"/>
                  </a:lnTo>
                  <a:lnTo>
                    <a:pt x="1777" y="1096"/>
                  </a:lnTo>
                  <a:lnTo>
                    <a:pt x="1783" y="1090"/>
                  </a:lnTo>
                  <a:lnTo>
                    <a:pt x="1791" y="1085"/>
                  </a:lnTo>
                  <a:lnTo>
                    <a:pt x="1798" y="1081"/>
                  </a:lnTo>
                  <a:lnTo>
                    <a:pt x="1806" y="1076"/>
                  </a:lnTo>
                  <a:lnTo>
                    <a:pt x="1815" y="1072"/>
                  </a:lnTo>
                  <a:lnTo>
                    <a:pt x="1824" y="1070"/>
                  </a:lnTo>
                  <a:lnTo>
                    <a:pt x="1833" y="1068"/>
                  </a:lnTo>
                  <a:lnTo>
                    <a:pt x="1844" y="1066"/>
                  </a:lnTo>
                  <a:lnTo>
                    <a:pt x="1855" y="1065"/>
                  </a:lnTo>
                  <a:lnTo>
                    <a:pt x="1868" y="1065"/>
                  </a:lnTo>
                  <a:lnTo>
                    <a:pt x="1880" y="1066"/>
                  </a:lnTo>
                  <a:lnTo>
                    <a:pt x="1857" y="1046"/>
                  </a:lnTo>
                  <a:lnTo>
                    <a:pt x="1838" y="1027"/>
                  </a:lnTo>
                  <a:lnTo>
                    <a:pt x="1819" y="1007"/>
                  </a:lnTo>
                  <a:lnTo>
                    <a:pt x="1803" y="988"/>
                  </a:lnTo>
                  <a:lnTo>
                    <a:pt x="1796" y="978"/>
                  </a:lnTo>
                  <a:lnTo>
                    <a:pt x="1789" y="968"/>
                  </a:lnTo>
                  <a:lnTo>
                    <a:pt x="1783" y="958"/>
                  </a:lnTo>
                  <a:lnTo>
                    <a:pt x="1778" y="949"/>
                  </a:lnTo>
                  <a:lnTo>
                    <a:pt x="1773" y="938"/>
                  </a:lnTo>
                  <a:lnTo>
                    <a:pt x="1769" y="928"/>
                  </a:lnTo>
                  <a:lnTo>
                    <a:pt x="1765" y="918"/>
                  </a:lnTo>
                  <a:lnTo>
                    <a:pt x="1763" y="908"/>
                  </a:lnTo>
                  <a:lnTo>
                    <a:pt x="1760" y="897"/>
                  </a:lnTo>
                  <a:lnTo>
                    <a:pt x="1757" y="886"/>
                  </a:lnTo>
                  <a:lnTo>
                    <a:pt x="1756" y="875"/>
                  </a:lnTo>
                  <a:lnTo>
                    <a:pt x="1756" y="864"/>
                  </a:lnTo>
                  <a:lnTo>
                    <a:pt x="1756" y="853"/>
                  </a:lnTo>
                  <a:lnTo>
                    <a:pt x="1757" y="841"/>
                  </a:lnTo>
                  <a:lnTo>
                    <a:pt x="1758" y="830"/>
                  </a:lnTo>
                  <a:lnTo>
                    <a:pt x="1761" y="817"/>
                  </a:lnTo>
                  <a:lnTo>
                    <a:pt x="1764" y="806"/>
                  </a:lnTo>
                  <a:lnTo>
                    <a:pt x="1767" y="794"/>
                  </a:lnTo>
                  <a:lnTo>
                    <a:pt x="1771" y="781"/>
                  </a:lnTo>
                  <a:lnTo>
                    <a:pt x="1776" y="768"/>
                  </a:lnTo>
                  <a:lnTo>
                    <a:pt x="1788" y="742"/>
                  </a:lnTo>
                  <a:lnTo>
                    <a:pt x="1802" y="713"/>
                  </a:lnTo>
                  <a:lnTo>
                    <a:pt x="1804" y="709"/>
                  </a:lnTo>
                  <a:lnTo>
                    <a:pt x="1804" y="715"/>
                  </a:lnTo>
                  <a:lnTo>
                    <a:pt x="1806" y="733"/>
                  </a:lnTo>
                  <a:lnTo>
                    <a:pt x="1808" y="751"/>
                  </a:lnTo>
                  <a:lnTo>
                    <a:pt x="1813" y="769"/>
                  </a:lnTo>
                  <a:lnTo>
                    <a:pt x="1817" y="785"/>
                  </a:lnTo>
                  <a:lnTo>
                    <a:pt x="1822" y="801"/>
                  </a:lnTo>
                  <a:lnTo>
                    <a:pt x="1828" y="815"/>
                  </a:lnTo>
                  <a:lnTo>
                    <a:pt x="1836" y="830"/>
                  </a:lnTo>
                  <a:lnTo>
                    <a:pt x="1844" y="843"/>
                  </a:lnTo>
                  <a:lnTo>
                    <a:pt x="1852" y="856"/>
                  </a:lnTo>
                  <a:lnTo>
                    <a:pt x="1863" y="868"/>
                  </a:lnTo>
                  <a:lnTo>
                    <a:pt x="1873" y="879"/>
                  </a:lnTo>
                  <a:lnTo>
                    <a:pt x="1886" y="889"/>
                  </a:lnTo>
                  <a:lnTo>
                    <a:pt x="1898" y="899"/>
                  </a:lnTo>
                  <a:lnTo>
                    <a:pt x="1912" y="908"/>
                  </a:lnTo>
                  <a:lnTo>
                    <a:pt x="1926" y="915"/>
                  </a:lnTo>
                  <a:lnTo>
                    <a:pt x="1943" y="923"/>
                  </a:lnTo>
                  <a:lnTo>
                    <a:pt x="1940" y="911"/>
                  </a:lnTo>
                  <a:lnTo>
                    <a:pt x="1939" y="901"/>
                  </a:lnTo>
                  <a:lnTo>
                    <a:pt x="1939" y="890"/>
                  </a:lnTo>
                  <a:lnTo>
                    <a:pt x="1940" y="880"/>
                  </a:lnTo>
                  <a:lnTo>
                    <a:pt x="1942" y="871"/>
                  </a:lnTo>
                  <a:lnTo>
                    <a:pt x="1945" y="861"/>
                  </a:lnTo>
                  <a:lnTo>
                    <a:pt x="1948" y="853"/>
                  </a:lnTo>
                  <a:lnTo>
                    <a:pt x="1953" y="843"/>
                  </a:lnTo>
                  <a:lnTo>
                    <a:pt x="1961" y="834"/>
                  </a:lnTo>
                  <a:lnTo>
                    <a:pt x="1968" y="825"/>
                  </a:lnTo>
                  <a:lnTo>
                    <a:pt x="1977" y="816"/>
                  </a:lnTo>
                  <a:lnTo>
                    <a:pt x="1987" y="808"/>
                  </a:lnTo>
                  <a:lnTo>
                    <a:pt x="1997" y="801"/>
                  </a:lnTo>
                  <a:lnTo>
                    <a:pt x="2007" y="795"/>
                  </a:lnTo>
                  <a:lnTo>
                    <a:pt x="2019" y="789"/>
                  </a:lnTo>
                  <a:lnTo>
                    <a:pt x="2030" y="784"/>
                  </a:lnTo>
                  <a:lnTo>
                    <a:pt x="2032" y="783"/>
                  </a:lnTo>
                  <a:lnTo>
                    <a:pt x="2032" y="786"/>
                  </a:lnTo>
                  <a:lnTo>
                    <a:pt x="2029" y="802"/>
                  </a:lnTo>
                  <a:lnTo>
                    <a:pt x="2026" y="816"/>
                  </a:lnTo>
                  <a:lnTo>
                    <a:pt x="2025" y="831"/>
                  </a:lnTo>
                  <a:lnTo>
                    <a:pt x="2025" y="845"/>
                  </a:lnTo>
                  <a:lnTo>
                    <a:pt x="2025" y="858"/>
                  </a:lnTo>
                  <a:lnTo>
                    <a:pt x="2026" y="871"/>
                  </a:lnTo>
                  <a:lnTo>
                    <a:pt x="2028" y="884"/>
                  </a:lnTo>
                  <a:lnTo>
                    <a:pt x="2031" y="897"/>
                  </a:lnTo>
                  <a:lnTo>
                    <a:pt x="2035" y="908"/>
                  </a:lnTo>
                  <a:lnTo>
                    <a:pt x="2039" y="920"/>
                  </a:lnTo>
                  <a:lnTo>
                    <a:pt x="2043" y="933"/>
                  </a:lnTo>
                  <a:lnTo>
                    <a:pt x="2049" y="945"/>
                  </a:lnTo>
                  <a:lnTo>
                    <a:pt x="2061" y="969"/>
                  </a:lnTo>
                  <a:lnTo>
                    <a:pt x="2075" y="995"/>
                  </a:lnTo>
                  <a:lnTo>
                    <a:pt x="2079" y="1002"/>
                  </a:lnTo>
                  <a:lnTo>
                    <a:pt x="2084" y="1010"/>
                  </a:lnTo>
                  <a:lnTo>
                    <a:pt x="2088" y="1019"/>
                  </a:lnTo>
                  <a:lnTo>
                    <a:pt x="2093" y="1029"/>
                  </a:lnTo>
                  <a:lnTo>
                    <a:pt x="2097" y="1038"/>
                  </a:lnTo>
                  <a:lnTo>
                    <a:pt x="2100" y="1047"/>
                  </a:lnTo>
                  <a:lnTo>
                    <a:pt x="2102" y="1037"/>
                  </a:lnTo>
                  <a:lnTo>
                    <a:pt x="2104" y="1027"/>
                  </a:lnTo>
                  <a:lnTo>
                    <a:pt x="2109" y="1016"/>
                  </a:lnTo>
                  <a:lnTo>
                    <a:pt x="2113" y="1007"/>
                  </a:lnTo>
                  <a:lnTo>
                    <a:pt x="2118" y="997"/>
                  </a:lnTo>
                  <a:lnTo>
                    <a:pt x="2124" y="988"/>
                  </a:lnTo>
                  <a:lnTo>
                    <a:pt x="2131" y="979"/>
                  </a:lnTo>
                  <a:lnTo>
                    <a:pt x="2139" y="970"/>
                  </a:lnTo>
                  <a:lnTo>
                    <a:pt x="2148" y="961"/>
                  </a:lnTo>
                  <a:lnTo>
                    <a:pt x="2157" y="953"/>
                  </a:lnTo>
                  <a:lnTo>
                    <a:pt x="2168" y="945"/>
                  </a:lnTo>
                  <a:lnTo>
                    <a:pt x="2179" y="938"/>
                  </a:lnTo>
                  <a:lnTo>
                    <a:pt x="2190" y="933"/>
                  </a:lnTo>
                  <a:lnTo>
                    <a:pt x="2201" y="928"/>
                  </a:lnTo>
                  <a:lnTo>
                    <a:pt x="2213" y="925"/>
                  </a:lnTo>
                  <a:lnTo>
                    <a:pt x="2223" y="923"/>
                  </a:lnTo>
                  <a:lnTo>
                    <a:pt x="2226" y="923"/>
                  </a:lnTo>
                  <a:lnTo>
                    <a:pt x="2224" y="926"/>
                  </a:lnTo>
                  <a:lnTo>
                    <a:pt x="2216" y="936"/>
                  </a:lnTo>
                  <a:lnTo>
                    <a:pt x="2209" y="949"/>
                  </a:lnTo>
                  <a:lnTo>
                    <a:pt x="2202" y="961"/>
                  </a:lnTo>
                  <a:lnTo>
                    <a:pt x="2197" y="973"/>
                  </a:lnTo>
                  <a:lnTo>
                    <a:pt x="2193" y="988"/>
                  </a:lnTo>
                  <a:lnTo>
                    <a:pt x="2189" y="1003"/>
                  </a:lnTo>
                  <a:lnTo>
                    <a:pt x="2186" y="1017"/>
                  </a:lnTo>
                  <a:lnTo>
                    <a:pt x="2182" y="1033"/>
                  </a:lnTo>
                  <a:lnTo>
                    <a:pt x="2179" y="1065"/>
                  </a:lnTo>
                  <a:lnTo>
                    <a:pt x="2177" y="1098"/>
                  </a:lnTo>
                  <a:lnTo>
                    <a:pt x="2176" y="1132"/>
                  </a:lnTo>
                  <a:lnTo>
                    <a:pt x="2176" y="1166"/>
                  </a:lnTo>
                  <a:lnTo>
                    <a:pt x="2175" y="1187"/>
                  </a:lnTo>
                  <a:lnTo>
                    <a:pt x="2175" y="1206"/>
                  </a:lnTo>
                  <a:lnTo>
                    <a:pt x="2174" y="1226"/>
                  </a:lnTo>
                  <a:lnTo>
                    <a:pt x="2173" y="1245"/>
                  </a:lnTo>
                  <a:lnTo>
                    <a:pt x="2171" y="1275"/>
                  </a:lnTo>
                  <a:lnTo>
                    <a:pt x="2167" y="1303"/>
                  </a:lnTo>
                  <a:lnTo>
                    <a:pt x="2165" y="1318"/>
                  </a:lnTo>
                  <a:lnTo>
                    <a:pt x="2162" y="1330"/>
                  </a:lnTo>
                  <a:lnTo>
                    <a:pt x="2157" y="1344"/>
                  </a:lnTo>
                  <a:lnTo>
                    <a:pt x="2153" y="1356"/>
                  </a:lnTo>
                  <a:lnTo>
                    <a:pt x="2149" y="1368"/>
                  </a:lnTo>
                  <a:lnTo>
                    <a:pt x="2143" y="1379"/>
                  </a:lnTo>
                  <a:lnTo>
                    <a:pt x="2138" y="1391"/>
                  </a:lnTo>
                  <a:lnTo>
                    <a:pt x="2131" y="1400"/>
                  </a:lnTo>
                  <a:lnTo>
                    <a:pt x="2124" y="1410"/>
                  </a:lnTo>
                  <a:lnTo>
                    <a:pt x="2116" y="1420"/>
                  </a:lnTo>
                  <a:lnTo>
                    <a:pt x="2106" y="1428"/>
                  </a:lnTo>
                  <a:lnTo>
                    <a:pt x="2097" y="1436"/>
                  </a:lnTo>
                  <a:lnTo>
                    <a:pt x="2109" y="1433"/>
                  </a:lnTo>
                  <a:lnTo>
                    <a:pt x="2122" y="1429"/>
                  </a:lnTo>
                  <a:lnTo>
                    <a:pt x="2135" y="1422"/>
                  </a:lnTo>
                  <a:lnTo>
                    <a:pt x="2148" y="1413"/>
                  </a:lnTo>
                  <a:lnTo>
                    <a:pt x="2163" y="1403"/>
                  </a:lnTo>
                  <a:lnTo>
                    <a:pt x="2175" y="1392"/>
                  </a:lnTo>
                  <a:lnTo>
                    <a:pt x="2188" y="1379"/>
                  </a:lnTo>
                  <a:lnTo>
                    <a:pt x="2198" y="1367"/>
                  </a:lnTo>
                  <a:lnTo>
                    <a:pt x="2200" y="1362"/>
                  </a:lnTo>
                  <a:lnTo>
                    <a:pt x="2200" y="1367"/>
                  </a:lnTo>
                  <a:lnTo>
                    <a:pt x="2200" y="1387"/>
                  </a:lnTo>
                  <a:lnTo>
                    <a:pt x="2199" y="1407"/>
                  </a:lnTo>
                  <a:lnTo>
                    <a:pt x="2195" y="1425"/>
                  </a:lnTo>
                  <a:lnTo>
                    <a:pt x="2190" y="1442"/>
                  </a:lnTo>
                  <a:lnTo>
                    <a:pt x="2186" y="1452"/>
                  </a:lnTo>
                  <a:lnTo>
                    <a:pt x="2180" y="1462"/>
                  </a:lnTo>
                  <a:lnTo>
                    <a:pt x="2174" y="1472"/>
                  </a:lnTo>
                  <a:lnTo>
                    <a:pt x="2167" y="1481"/>
                  </a:lnTo>
                  <a:lnTo>
                    <a:pt x="2160" y="1489"/>
                  </a:lnTo>
                  <a:lnTo>
                    <a:pt x="2151" y="1497"/>
                  </a:lnTo>
                  <a:lnTo>
                    <a:pt x="2143" y="1503"/>
                  </a:lnTo>
                  <a:lnTo>
                    <a:pt x="2134" y="1509"/>
                  </a:lnTo>
                  <a:lnTo>
                    <a:pt x="2122" y="1515"/>
                  </a:lnTo>
                  <a:lnTo>
                    <a:pt x="2110" y="1521"/>
                  </a:lnTo>
                  <a:lnTo>
                    <a:pt x="2097" y="1525"/>
                  </a:lnTo>
                  <a:lnTo>
                    <a:pt x="2085" y="1528"/>
                  </a:lnTo>
                  <a:lnTo>
                    <a:pt x="2072" y="1530"/>
                  </a:lnTo>
                  <a:lnTo>
                    <a:pt x="2058" y="1532"/>
                  </a:lnTo>
                  <a:lnTo>
                    <a:pt x="2045" y="1533"/>
                  </a:lnTo>
                  <a:lnTo>
                    <a:pt x="2031" y="1533"/>
                  </a:lnTo>
                  <a:lnTo>
                    <a:pt x="2018" y="1533"/>
                  </a:lnTo>
                  <a:lnTo>
                    <a:pt x="2004" y="1532"/>
                  </a:lnTo>
                  <a:lnTo>
                    <a:pt x="1991" y="1531"/>
                  </a:lnTo>
                  <a:lnTo>
                    <a:pt x="1977" y="1529"/>
                  </a:lnTo>
                  <a:lnTo>
                    <a:pt x="1964" y="1526"/>
                  </a:lnTo>
                  <a:lnTo>
                    <a:pt x="1951" y="1523"/>
                  </a:lnTo>
                  <a:lnTo>
                    <a:pt x="1939" y="1518"/>
                  </a:lnTo>
                  <a:lnTo>
                    <a:pt x="1927" y="1514"/>
                  </a:lnTo>
                  <a:lnTo>
                    <a:pt x="1929" y="1530"/>
                  </a:lnTo>
                  <a:lnTo>
                    <a:pt x="1930" y="1544"/>
                  </a:lnTo>
                  <a:lnTo>
                    <a:pt x="1931" y="1559"/>
                  </a:lnTo>
                  <a:lnTo>
                    <a:pt x="1931" y="1574"/>
                  </a:lnTo>
                  <a:lnTo>
                    <a:pt x="1930" y="1603"/>
                  </a:lnTo>
                  <a:lnTo>
                    <a:pt x="1928" y="1631"/>
                  </a:lnTo>
                  <a:lnTo>
                    <a:pt x="1926" y="1650"/>
                  </a:lnTo>
                  <a:lnTo>
                    <a:pt x="1925" y="1667"/>
                  </a:lnTo>
                  <a:lnTo>
                    <a:pt x="1924" y="1685"/>
                  </a:lnTo>
                  <a:lnTo>
                    <a:pt x="1924" y="1704"/>
                  </a:lnTo>
                  <a:lnTo>
                    <a:pt x="1926" y="1718"/>
                  </a:lnTo>
                  <a:lnTo>
                    <a:pt x="1929" y="1734"/>
                  </a:lnTo>
                  <a:lnTo>
                    <a:pt x="1931" y="1742"/>
                  </a:lnTo>
                  <a:lnTo>
                    <a:pt x="1933" y="1750"/>
                  </a:lnTo>
                  <a:lnTo>
                    <a:pt x="1937" y="1759"/>
                  </a:lnTo>
                  <a:lnTo>
                    <a:pt x="1941" y="1766"/>
                  </a:lnTo>
                  <a:lnTo>
                    <a:pt x="1945" y="1775"/>
                  </a:lnTo>
                  <a:lnTo>
                    <a:pt x="1950" y="1784"/>
                  </a:lnTo>
                  <a:lnTo>
                    <a:pt x="1954" y="1791"/>
                  </a:lnTo>
                  <a:lnTo>
                    <a:pt x="1960" y="1797"/>
                  </a:lnTo>
                  <a:lnTo>
                    <a:pt x="1965" y="1803"/>
                  </a:lnTo>
                  <a:lnTo>
                    <a:pt x="1970" y="1808"/>
                  </a:lnTo>
                  <a:lnTo>
                    <a:pt x="1976" y="1812"/>
                  </a:lnTo>
                  <a:lnTo>
                    <a:pt x="1982" y="1814"/>
                  </a:lnTo>
                  <a:lnTo>
                    <a:pt x="1989" y="1817"/>
                  </a:lnTo>
                  <a:lnTo>
                    <a:pt x="1995" y="1819"/>
                  </a:lnTo>
                  <a:lnTo>
                    <a:pt x="2002" y="1820"/>
                  </a:lnTo>
                  <a:lnTo>
                    <a:pt x="2010" y="1821"/>
                  </a:lnTo>
                  <a:lnTo>
                    <a:pt x="2025" y="1822"/>
                  </a:lnTo>
                  <a:lnTo>
                    <a:pt x="2044" y="1823"/>
                  </a:lnTo>
                  <a:lnTo>
                    <a:pt x="2054" y="1823"/>
                  </a:lnTo>
                  <a:lnTo>
                    <a:pt x="2067" y="1825"/>
                  </a:lnTo>
                  <a:lnTo>
                    <a:pt x="2078" y="1828"/>
                  </a:lnTo>
                  <a:lnTo>
                    <a:pt x="2084" y="1831"/>
                  </a:lnTo>
                  <a:lnTo>
                    <a:pt x="2088" y="1834"/>
                  </a:lnTo>
                  <a:lnTo>
                    <a:pt x="2092" y="1837"/>
                  </a:lnTo>
                  <a:lnTo>
                    <a:pt x="2096" y="1841"/>
                  </a:lnTo>
                  <a:lnTo>
                    <a:pt x="2106" y="1852"/>
                  </a:lnTo>
                  <a:lnTo>
                    <a:pt x="2114" y="1865"/>
                  </a:lnTo>
                  <a:lnTo>
                    <a:pt x="2119" y="1878"/>
                  </a:lnTo>
                  <a:lnTo>
                    <a:pt x="2124" y="1891"/>
                  </a:lnTo>
                  <a:lnTo>
                    <a:pt x="2126" y="1904"/>
                  </a:lnTo>
                  <a:lnTo>
                    <a:pt x="2128" y="1918"/>
                  </a:lnTo>
                  <a:lnTo>
                    <a:pt x="2130" y="1932"/>
                  </a:lnTo>
                  <a:lnTo>
                    <a:pt x="2131" y="1947"/>
                  </a:lnTo>
                  <a:lnTo>
                    <a:pt x="2131" y="1952"/>
                  </a:lnTo>
                  <a:lnTo>
                    <a:pt x="2132" y="1957"/>
                  </a:lnTo>
                  <a:lnTo>
                    <a:pt x="2135" y="1972"/>
                  </a:lnTo>
                  <a:lnTo>
                    <a:pt x="2138" y="1988"/>
                  </a:lnTo>
                  <a:lnTo>
                    <a:pt x="2142" y="2004"/>
                  </a:lnTo>
                  <a:lnTo>
                    <a:pt x="2147" y="2023"/>
                  </a:lnTo>
                  <a:lnTo>
                    <a:pt x="2153" y="2041"/>
                  </a:lnTo>
                  <a:lnTo>
                    <a:pt x="2161" y="2059"/>
                  </a:lnTo>
                  <a:lnTo>
                    <a:pt x="2168" y="2076"/>
                  </a:lnTo>
                  <a:lnTo>
                    <a:pt x="2176" y="2093"/>
                  </a:lnTo>
                  <a:lnTo>
                    <a:pt x="2179" y="2099"/>
                  </a:lnTo>
                  <a:lnTo>
                    <a:pt x="2182" y="2105"/>
                  </a:lnTo>
                  <a:lnTo>
                    <a:pt x="2182" y="2105"/>
                  </a:lnTo>
                  <a:lnTo>
                    <a:pt x="2187" y="2110"/>
                  </a:lnTo>
                  <a:lnTo>
                    <a:pt x="2190" y="2115"/>
                  </a:lnTo>
                  <a:lnTo>
                    <a:pt x="2190" y="2115"/>
                  </a:lnTo>
                  <a:lnTo>
                    <a:pt x="2193" y="2120"/>
                  </a:lnTo>
                  <a:lnTo>
                    <a:pt x="2195" y="2123"/>
                  </a:lnTo>
                  <a:lnTo>
                    <a:pt x="2203" y="2136"/>
                  </a:lnTo>
                  <a:lnTo>
                    <a:pt x="2211" y="2149"/>
                  </a:lnTo>
                  <a:lnTo>
                    <a:pt x="2217" y="2162"/>
                  </a:lnTo>
                  <a:lnTo>
                    <a:pt x="2221" y="2176"/>
                  </a:lnTo>
                  <a:lnTo>
                    <a:pt x="2222" y="2184"/>
                  </a:lnTo>
                  <a:lnTo>
                    <a:pt x="2223" y="2193"/>
                  </a:lnTo>
                  <a:lnTo>
                    <a:pt x="2223" y="2203"/>
                  </a:lnTo>
                  <a:lnTo>
                    <a:pt x="2222" y="2212"/>
                  </a:lnTo>
                  <a:lnTo>
                    <a:pt x="2221" y="2221"/>
                  </a:lnTo>
                  <a:lnTo>
                    <a:pt x="2218" y="2228"/>
                  </a:lnTo>
                  <a:lnTo>
                    <a:pt x="2215" y="2234"/>
                  </a:lnTo>
                  <a:lnTo>
                    <a:pt x="2211" y="2240"/>
                  </a:lnTo>
                  <a:lnTo>
                    <a:pt x="2206" y="2244"/>
                  </a:lnTo>
                  <a:lnTo>
                    <a:pt x="2201" y="2247"/>
                  </a:lnTo>
                  <a:lnTo>
                    <a:pt x="2197" y="2247"/>
                  </a:lnTo>
                  <a:lnTo>
                    <a:pt x="2193" y="2244"/>
                  </a:lnTo>
                  <a:lnTo>
                    <a:pt x="2189" y="2242"/>
                  </a:lnTo>
                  <a:lnTo>
                    <a:pt x="2185" y="2238"/>
                  </a:lnTo>
                  <a:lnTo>
                    <a:pt x="2181" y="2235"/>
                  </a:lnTo>
                  <a:lnTo>
                    <a:pt x="2178" y="2231"/>
                  </a:lnTo>
                  <a:lnTo>
                    <a:pt x="2178" y="2231"/>
                  </a:lnTo>
                  <a:lnTo>
                    <a:pt x="2175" y="2228"/>
                  </a:lnTo>
                  <a:lnTo>
                    <a:pt x="2173" y="2225"/>
                  </a:lnTo>
                  <a:lnTo>
                    <a:pt x="2170" y="2223"/>
                  </a:lnTo>
                  <a:lnTo>
                    <a:pt x="2168" y="2222"/>
                  </a:lnTo>
                  <a:lnTo>
                    <a:pt x="2166" y="2223"/>
                  </a:lnTo>
                  <a:lnTo>
                    <a:pt x="2165" y="2224"/>
                  </a:lnTo>
                  <a:lnTo>
                    <a:pt x="2163" y="2226"/>
                  </a:lnTo>
                  <a:lnTo>
                    <a:pt x="2162" y="2228"/>
                  </a:lnTo>
                  <a:lnTo>
                    <a:pt x="2160" y="2233"/>
                  </a:lnTo>
                  <a:lnTo>
                    <a:pt x="2159" y="2239"/>
                  </a:lnTo>
                  <a:lnTo>
                    <a:pt x="2159" y="2248"/>
                  </a:lnTo>
                  <a:lnTo>
                    <a:pt x="2160" y="2255"/>
                  </a:lnTo>
                  <a:lnTo>
                    <a:pt x="2162" y="2261"/>
                  </a:lnTo>
                  <a:lnTo>
                    <a:pt x="2165" y="2266"/>
                  </a:lnTo>
                  <a:lnTo>
                    <a:pt x="2169" y="2270"/>
                  </a:lnTo>
                  <a:lnTo>
                    <a:pt x="2173" y="2274"/>
                  </a:lnTo>
                  <a:lnTo>
                    <a:pt x="2179" y="2278"/>
                  </a:lnTo>
                  <a:lnTo>
                    <a:pt x="2185" y="2282"/>
                  </a:lnTo>
                  <a:lnTo>
                    <a:pt x="2189" y="2285"/>
                  </a:lnTo>
                  <a:lnTo>
                    <a:pt x="2192" y="2289"/>
                  </a:lnTo>
                  <a:lnTo>
                    <a:pt x="2196" y="2296"/>
                  </a:lnTo>
                  <a:lnTo>
                    <a:pt x="2197" y="2303"/>
                  </a:lnTo>
                  <a:lnTo>
                    <a:pt x="2197" y="2310"/>
                  </a:lnTo>
                  <a:lnTo>
                    <a:pt x="2195" y="2316"/>
                  </a:lnTo>
                  <a:lnTo>
                    <a:pt x="2191" y="2323"/>
                  </a:lnTo>
                  <a:lnTo>
                    <a:pt x="2187" y="2330"/>
                  </a:lnTo>
                  <a:lnTo>
                    <a:pt x="2180" y="2336"/>
                  </a:lnTo>
                  <a:lnTo>
                    <a:pt x="2173" y="2341"/>
                  </a:lnTo>
                  <a:lnTo>
                    <a:pt x="2156" y="2354"/>
                  </a:lnTo>
                  <a:lnTo>
                    <a:pt x="2139" y="2364"/>
                  </a:lnTo>
                  <a:lnTo>
                    <a:pt x="2122" y="2372"/>
                  </a:lnTo>
                  <a:lnTo>
                    <a:pt x="2109" y="2378"/>
                  </a:lnTo>
                  <a:lnTo>
                    <a:pt x="2100" y="2382"/>
                  </a:lnTo>
                  <a:lnTo>
                    <a:pt x="2092" y="2385"/>
                  </a:lnTo>
                  <a:lnTo>
                    <a:pt x="2084" y="2387"/>
                  </a:lnTo>
                  <a:lnTo>
                    <a:pt x="2076" y="2389"/>
                  </a:lnTo>
                  <a:lnTo>
                    <a:pt x="2069" y="2390"/>
                  </a:lnTo>
                  <a:lnTo>
                    <a:pt x="2062" y="2390"/>
                  </a:lnTo>
                  <a:lnTo>
                    <a:pt x="2054" y="2390"/>
                  </a:lnTo>
                  <a:lnTo>
                    <a:pt x="2046" y="2389"/>
                  </a:lnTo>
                  <a:lnTo>
                    <a:pt x="2041" y="2388"/>
                  </a:lnTo>
                  <a:lnTo>
                    <a:pt x="2037" y="2386"/>
                  </a:lnTo>
                  <a:lnTo>
                    <a:pt x="2033" y="2384"/>
                  </a:lnTo>
                  <a:lnTo>
                    <a:pt x="2030" y="2381"/>
                  </a:lnTo>
                  <a:lnTo>
                    <a:pt x="2028" y="2378"/>
                  </a:lnTo>
                  <a:lnTo>
                    <a:pt x="2026" y="2373"/>
                  </a:lnTo>
                  <a:lnTo>
                    <a:pt x="2025" y="2366"/>
                  </a:lnTo>
                  <a:lnTo>
                    <a:pt x="2025" y="2357"/>
                  </a:lnTo>
                  <a:lnTo>
                    <a:pt x="2027" y="2351"/>
                  </a:lnTo>
                  <a:lnTo>
                    <a:pt x="2030" y="2343"/>
                  </a:lnTo>
                  <a:lnTo>
                    <a:pt x="2031" y="2341"/>
                  </a:lnTo>
                  <a:lnTo>
                    <a:pt x="2031" y="2341"/>
                  </a:lnTo>
                  <a:lnTo>
                    <a:pt x="2032" y="2339"/>
                  </a:lnTo>
                  <a:lnTo>
                    <a:pt x="2033" y="2338"/>
                  </a:lnTo>
                  <a:lnTo>
                    <a:pt x="2035" y="2336"/>
                  </a:lnTo>
                  <a:lnTo>
                    <a:pt x="2035" y="2335"/>
                  </a:lnTo>
                  <a:lnTo>
                    <a:pt x="2035" y="2335"/>
                  </a:lnTo>
                  <a:lnTo>
                    <a:pt x="2039" y="2326"/>
                  </a:lnTo>
                  <a:lnTo>
                    <a:pt x="2041" y="2316"/>
                  </a:lnTo>
                  <a:lnTo>
                    <a:pt x="2041" y="2316"/>
                  </a:lnTo>
                  <a:lnTo>
                    <a:pt x="2044" y="2307"/>
                  </a:lnTo>
                  <a:lnTo>
                    <a:pt x="2046" y="2299"/>
                  </a:lnTo>
                  <a:lnTo>
                    <a:pt x="2047" y="2292"/>
                  </a:lnTo>
                  <a:lnTo>
                    <a:pt x="2048" y="2287"/>
                  </a:lnTo>
                  <a:lnTo>
                    <a:pt x="2049" y="2279"/>
                  </a:lnTo>
                  <a:lnTo>
                    <a:pt x="2051" y="2270"/>
                  </a:lnTo>
                  <a:lnTo>
                    <a:pt x="2055" y="2262"/>
                  </a:lnTo>
                  <a:lnTo>
                    <a:pt x="2062" y="2252"/>
                  </a:lnTo>
                  <a:lnTo>
                    <a:pt x="2070" y="2239"/>
                  </a:lnTo>
                  <a:lnTo>
                    <a:pt x="2077" y="2226"/>
                  </a:lnTo>
                  <a:lnTo>
                    <a:pt x="2079" y="2221"/>
                  </a:lnTo>
                  <a:lnTo>
                    <a:pt x="2080" y="2215"/>
                  </a:lnTo>
                  <a:lnTo>
                    <a:pt x="2081" y="2211"/>
                  </a:lnTo>
                  <a:lnTo>
                    <a:pt x="2081" y="2207"/>
                  </a:lnTo>
                  <a:lnTo>
                    <a:pt x="2080" y="2199"/>
                  </a:lnTo>
                  <a:lnTo>
                    <a:pt x="2078" y="2190"/>
                  </a:lnTo>
                  <a:lnTo>
                    <a:pt x="2075" y="2180"/>
                  </a:lnTo>
                  <a:lnTo>
                    <a:pt x="2074" y="2166"/>
                  </a:lnTo>
                  <a:lnTo>
                    <a:pt x="2074" y="2155"/>
                  </a:lnTo>
                  <a:lnTo>
                    <a:pt x="2074" y="2145"/>
                  </a:lnTo>
                  <a:lnTo>
                    <a:pt x="2074" y="2132"/>
                  </a:lnTo>
                  <a:lnTo>
                    <a:pt x="2074" y="2120"/>
                  </a:lnTo>
                  <a:lnTo>
                    <a:pt x="2072" y="2106"/>
                  </a:lnTo>
                  <a:lnTo>
                    <a:pt x="2067" y="2092"/>
                  </a:lnTo>
                  <a:lnTo>
                    <a:pt x="2057" y="2066"/>
                  </a:lnTo>
                  <a:lnTo>
                    <a:pt x="2045" y="2040"/>
                  </a:lnTo>
                  <a:lnTo>
                    <a:pt x="2039" y="2027"/>
                  </a:lnTo>
                  <a:lnTo>
                    <a:pt x="2031" y="2015"/>
                  </a:lnTo>
                  <a:lnTo>
                    <a:pt x="2023" y="2002"/>
                  </a:lnTo>
                  <a:lnTo>
                    <a:pt x="2016" y="1991"/>
                  </a:lnTo>
                  <a:lnTo>
                    <a:pt x="2008" y="1982"/>
                  </a:lnTo>
                  <a:lnTo>
                    <a:pt x="2001" y="1974"/>
                  </a:lnTo>
                  <a:lnTo>
                    <a:pt x="1994" y="1967"/>
                  </a:lnTo>
                  <a:lnTo>
                    <a:pt x="1987" y="1959"/>
                  </a:lnTo>
                  <a:lnTo>
                    <a:pt x="1978" y="1953"/>
                  </a:lnTo>
                  <a:lnTo>
                    <a:pt x="1970" y="1947"/>
                  </a:lnTo>
                  <a:lnTo>
                    <a:pt x="1962" y="1942"/>
                  </a:lnTo>
                  <a:lnTo>
                    <a:pt x="1953" y="1938"/>
                  </a:lnTo>
                  <a:lnTo>
                    <a:pt x="1954" y="1950"/>
                  </a:lnTo>
                  <a:lnTo>
                    <a:pt x="1954" y="1962"/>
                  </a:lnTo>
                  <a:lnTo>
                    <a:pt x="1954" y="1973"/>
                  </a:lnTo>
                  <a:lnTo>
                    <a:pt x="1954" y="1984"/>
                  </a:lnTo>
                  <a:lnTo>
                    <a:pt x="1954" y="2004"/>
                  </a:lnTo>
                  <a:lnTo>
                    <a:pt x="1955" y="2026"/>
                  </a:lnTo>
                  <a:lnTo>
                    <a:pt x="1960" y="2048"/>
                  </a:lnTo>
                  <a:lnTo>
                    <a:pt x="1964" y="2068"/>
                  </a:lnTo>
                  <a:lnTo>
                    <a:pt x="1966" y="2076"/>
                  </a:lnTo>
                  <a:lnTo>
                    <a:pt x="1969" y="2083"/>
                  </a:lnTo>
                  <a:lnTo>
                    <a:pt x="1969" y="2083"/>
                  </a:lnTo>
                  <a:lnTo>
                    <a:pt x="1974" y="2099"/>
                  </a:lnTo>
                  <a:lnTo>
                    <a:pt x="1981" y="2112"/>
                  </a:lnTo>
                  <a:lnTo>
                    <a:pt x="1990" y="2125"/>
                  </a:lnTo>
                  <a:lnTo>
                    <a:pt x="1998" y="2137"/>
                  </a:lnTo>
                  <a:lnTo>
                    <a:pt x="2005" y="2149"/>
                  </a:lnTo>
                  <a:lnTo>
                    <a:pt x="2012" y="2159"/>
                  </a:lnTo>
                  <a:lnTo>
                    <a:pt x="2018" y="2170"/>
                  </a:lnTo>
                  <a:lnTo>
                    <a:pt x="2023" y="2181"/>
                  </a:lnTo>
                  <a:lnTo>
                    <a:pt x="2027" y="2193"/>
                  </a:lnTo>
                  <a:lnTo>
                    <a:pt x="2029" y="2207"/>
                  </a:lnTo>
                  <a:lnTo>
                    <a:pt x="2029" y="2213"/>
                  </a:lnTo>
                  <a:lnTo>
                    <a:pt x="2029" y="2221"/>
                  </a:lnTo>
                  <a:lnTo>
                    <a:pt x="2028" y="2228"/>
                  </a:lnTo>
                  <a:lnTo>
                    <a:pt x="2027" y="2236"/>
                  </a:lnTo>
                  <a:lnTo>
                    <a:pt x="2027" y="2236"/>
                  </a:lnTo>
                  <a:lnTo>
                    <a:pt x="2026" y="2240"/>
                  </a:lnTo>
                  <a:lnTo>
                    <a:pt x="2025" y="2244"/>
                  </a:lnTo>
                  <a:lnTo>
                    <a:pt x="2022" y="2251"/>
                  </a:lnTo>
                  <a:lnTo>
                    <a:pt x="2019" y="2258"/>
                  </a:lnTo>
                  <a:lnTo>
                    <a:pt x="2015" y="2265"/>
                  </a:lnTo>
                  <a:lnTo>
                    <a:pt x="2011" y="2270"/>
                  </a:lnTo>
                  <a:lnTo>
                    <a:pt x="2008" y="2273"/>
                  </a:lnTo>
                  <a:lnTo>
                    <a:pt x="2005" y="2273"/>
                  </a:lnTo>
                  <a:lnTo>
                    <a:pt x="2002" y="2273"/>
                  </a:lnTo>
                  <a:lnTo>
                    <a:pt x="1999" y="2271"/>
                  </a:lnTo>
                  <a:lnTo>
                    <a:pt x="1997" y="2270"/>
                  </a:lnTo>
                  <a:lnTo>
                    <a:pt x="1995" y="2268"/>
                  </a:lnTo>
                  <a:lnTo>
                    <a:pt x="1990" y="2261"/>
                  </a:lnTo>
                  <a:lnTo>
                    <a:pt x="1982" y="2254"/>
                  </a:lnTo>
                  <a:lnTo>
                    <a:pt x="1982" y="2254"/>
                  </a:lnTo>
                  <a:lnTo>
                    <a:pt x="1982" y="2254"/>
                  </a:lnTo>
                  <a:lnTo>
                    <a:pt x="1977" y="2250"/>
                  </a:lnTo>
                  <a:lnTo>
                    <a:pt x="1972" y="2249"/>
                  </a:lnTo>
                  <a:lnTo>
                    <a:pt x="1970" y="2250"/>
                  </a:lnTo>
                  <a:lnTo>
                    <a:pt x="1969" y="2251"/>
                  </a:lnTo>
                  <a:lnTo>
                    <a:pt x="1967" y="2253"/>
                  </a:lnTo>
                  <a:lnTo>
                    <a:pt x="1965" y="2256"/>
                  </a:lnTo>
                  <a:lnTo>
                    <a:pt x="1964" y="2258"/>
                  </a:lnTo>
                  <a:lnTo>
                    <a:pt x="1963" y="2261"/>
                  </a:lnTo>
                  <a:lnTo>
                    <a:pt x="1960" y="2270"/>
                  </a:lnTo>
                  <a:lnTo>
                    <a:pt x="1958" y="2278"/>
                  </a:lnTo>
                  <a:lnTo>
                    <a:pt x="1960" y="2282"/>
                  </a:lnTo>
                  <a:lnTo>
                    <a:pt x="1962" y="2285"/>
                  </a:lnTo>
                  <a:lnTo>
                    <a:pt x="1964" y="2289"/>
                  </a:lnTo>
                  <a:lnTo>
                    <a:pt x="1966" y="2293"/>
                  </a:lnTo>
                  <a:lnTo>
                    <a:pt x="1972" y="2300"/>
                  </a:lnTo>
                  <a:lnTo>
                    <a:pt x="1977" y="2306"/>
                  </a:lnTo>
                  <a:lnTo>
                    <a:pt x="1986" y="2315"/>
                  </a:lnTo>
                  <a:lnTo>
                    <a:pt x="1993" y="2325"/>
                  </a:lnTo>
                  <a:lnTo>
                    <a:pt x="1996" y="2330"/>
                  </a:lnTo>
                  <a:lnTo>
                    <a:pt x="1997" y="2336"/>
                  </a:lnTo>
                  <a:lnTo>
                    <a:pt x="1998" y="2342"/>
                  </a:lnTo>
                  <a:lnTo>
                    <a:pt x="1997" y="2347"/>
                  </a:lnTo>
                  <a:lnTo>
                    <a:pt x="1995" y="2354"/>
                  </a:lnTo>
                  <a:lnTo>
                    <a:pt x="1990" y="2360"/>
                  </a:lnTo>
                  <a:lnTo>
                    <a:pt x="1983" y="2366"/>
                  </a:lnTo>
                  <a:lnTo>
                    <a:pt x="1974" y="2373"/>
                  </a:lnTo>
                  <a:lnTo>
                    <a:pt x="1962" y="2381"/>
                  </a:lnTo>
                  <a:lnTo>
                    <a:pt x="1949" y="2387"/>
                  </a:lnTo>
                  <a:lnTo>
                    <a:pt x="1938" y="2393"/>
                  </a:lnTo>
                  <a:lnTo>
                    <a:pt x="1925" y="2398"/>
                  </a:lnTo>
                  <a:lnTo>
                    <a:pt x="1913" y="2404"/>
                  </a:lnTo>
                  <a:lnTo>
                    <a:pt x="1900" y="2407"/>
                  </a:lnTo>
                  <a:lnTo>
                    <a:pt x="1887" y="2411"/>
                  </a:lnTo>
                  <a:lnTo>
                    <a:pt x="1873" y="2413"/>
                  </a:lnTo>
                  <a:lnTo>
                    <a:pt x="1866" y="2414"/>
                  </a:lnTo>
                  <a:lnTo>
                    <a:pt x="1858" y="2415"/>
                  </a:lnTo>
                  <a:lnTo>
                    <a:pt x="1851" y="2415"/>
                  </a:lnTo>
                  <a:lnTo>
                    <a:pt x="1845" y="2415"/>
                  </a:lnTo>
                  <a:lnTo>
                    <a:pt x="1845" y="2415"/>
                  </a:lnTo>
                  <a:lnTo>
                    <a:pt x="1841" y="2414"/>
                  </a:lnTo>
                  <a:lnTo>
                    <a:pt x="1838" y="2413"/>
                  </a:lnTo>
                  <a:lnTo>
                    <a:pt x="1835" y="2411"/>
                  </a:lnTo>
                  <a:lnTo>
                    <a:pt x="1831" y="2409"/>
                  </a:lnTo>
                  <a:lnTo>
                    <a:pt x="1828" y="2405"/>
                  </a:lnTo>
                  <a:lnTo>
                    <a:pt x="1825" y="2399"/>
                  </a:lnTo>
                  <a:lnTo>
                    <a:pt x="1824" y="2395"/>
                  </a:lnTo>
                  <a:lnTo>
                    <a:pt x="1824" y="2390"/>
                  </a:lnTo>
                  <a:lnTo>
                    <a:pt x="1824" y="2384"/>
                  </a:lnTo>
                  <a:lnTo>
                    <a:pt x="1825" y="2379"/>
                  </a:lnTo>
                  <a:lnTo>
                    <a:pt x="1827" y="2374"/>
                  </a:lnTo>
                  <a:lnTo>
                    <a:pt x="1829" y="2369"/>
                  </a:lnTo>
                  <a:lnTo>
                    <a:pt x="1829" y="2369"/>
                  </a:lnTo>
                  <a:lnTo>
                    <a:pt x="1829" y="2369"/>
                  </a:lnTo>
                  <a:lnTo>
                    <a:pt x="1830" y="2367"/>
                  </a:lnTo>
                  <a:lnTo>
                    <a:pt x="1837" y="2355"/>
                  </a:lnTo>
                  <a:lnTo>
                    <a:pt x="1841" y="2343"/>
                  </a:lnTo>
                  <a:lnTo>
                    <a:pt x="1843" y="2333"/>
                  </a:lnTo>
                  <a:lnTo>
                    <a:pt x="1845" y="2322"/>
                  </a:lnTo>
                  <a:lnTo>
                    <a:pt x="1848" y="2312"/>
                  </a:lnTo>
                  <a:lnTo>
                    <a:pt x="1852" y="2302"/>
                  </a:lnTo>
                  <a:lnTo>
                    <a:pt x="1857" y="2292"/>
                  </a:lnTo>
                  <a:lnTo>
                    <a:pt x="1863" y="2282"/>
                  </a:lnTo>
                  <a:lnTo>
                    <a:pt x="1870" y="2270"/>
                  </a:lnTo>
                  <a:lnTo>
                    <a:pt x="1875" y="2259"/>
                  </a:lnTo>
                  <a:lnTo>
                    <a:pt x="1878" y="2251"/>
                  </a:lnTo>
                  <a:lnTo>
                    <a:pt x="1880" y="2241"/>
                  </a:lnTo>
                  <a:lnTo>
                    <a:pt x="1880" y="2233"/>
                  </a:lnTo>
                  <a:lnTo>
                    <a:pt x="1880" y="2224"/>
                  </a:lnTo>
                  <a:lnTo>
                    <a:pt x="1880" y="2224"/>
                  </a:lnTo>
                  <a:lnTo>
                    <a:pt x="1880" y="2224"/>
                  </a:lnTo>
                  <a:lnTo>
                    <a:pt x="1880" y="2214"/>
                  </a:lnTo>
                  <a:lnTo>
                    <a:pt x="1881" y="2205"/>
                  </a:lnTo>
                  <a:lnTo>
                    <a:pt x="1883" y="2196"/>
                  </a:lnTo>
                  <a:lnTo>
                    <a:pt x="1886" y="2186"/>
                  </a:lnTo>
                  <a:lnTo>
                    <a:pt x="1888" y="2174"/>
                  </a:lnTo>
                  <a:lnTo>
                    <a:pt x="1889" y="2162"/>
                  </a:lnTo>
                  <a:lnTo>
                    <a:pt x="1890" y="2151"/>
                  </a:lnTo>
                  <a:lnTo>
                    <a:pt x="1889" y="2139"/>
                  </a:lnTo>
                  <a:lnTo>
                    <a:pt x="1888" y="2130"/>
                  </a:lnTo>
                  <a:lnTo>
                    <a:pt x="1886" y="2121"/>
                  </a:lnTo>
                  <a:lnTo>
                    <a:pt x="1882" y="2109"/>
                  </a:lnTo>
                  <a:lnTo>
                    <a:pt x="1879" y="2098"/>
                  </a:lnTo>
                  <a:lnTo>
                    <a:pt x="1871" y="2074"/>
                  </a:lnTo>
                  <a:lnTo>
                    <a:pt x="1860" y="2050"/>
                  </a:lnTo>
                  <a:lnTo>
                    <a:pt x="1848" y="2026"/>
                  </a:lnTo>
                  <a:lnTo>
                    <a:pt x="1836" y="2004"/>
                  </a:lnTo>
                  <a:lnTo>
                    <a:pt x="1829" y="1995"/>
                  </a:lnTo>
                  <a:lnTo>
                    <a:pt x="1822" y="1987"/>
                  </a:lnTo>
                  <a:lnTo>
                    <a:pt x="1816" y="1978"/>
                  </a:lnTo>
                  <a:lnTo>
                    <a:pt x="1811" y="1972"/>
                  </a:lnTo>
                  <a:lnTo>
                    <a:pt x="1802" y="1965"/>
                  </a:lnTo>
                  <a:lnTo>
                    <a:pt x="1794" y="1957"/>
                  </a:lnTo>
                  <a:lnTo>
                    <a:pt x="1785" y="1952"/>
                  </a:lnTo>
                  <a:lnTo>
                    <a:pt x="1775" y="1947"/>
                  </a:lnTo>
                  <a:lnTo>
                    <a:pt x="1766" y="1942"/>
                  </a:lnTo>
                  <a:lnTo>
                    <a:pt x="1756" y="1938"/>
                  </a:lnTo>
                  <a:lnTo>
                    <a:pt x="1746" y="1933"/>
                  </a:lnTo>
                  <a:lnTo>
                    <a:pt x="1737" y="1930"/>
                  </a:lnTo>
                  <a:lnTo>
                    <a:pt x="1722" y="1926"/>
                  </a:lnTo>
                  <a:lnTo>
                    <a:pt x="1708" y="1922"/>
                  </a:lnTo>
                  <a:lnTo>
                    <a:pt x="1683" y="1914"/>
                  </a:lnTo>
                  <a:lnTo>
                    <a:pt x="1658" y="1904"/>
                  </a:lnTo>
                  <a:lnTo>
                    <a:pt x="1647" y="1899"/>
                  </a:lnTo>
                  <a:lnTo>
                    <a:pt x="1636" y="1893"/>
                  </a:lnTo>
                  <a:lnTo>
                    <a:pt x="1624" y="1887"/>
                  </a:lnTo>
                  <a:lnTo>
                    <a:pt x="1614" y="1878"/>
                  </a:lnTo>
                  <a:lnTo>
                    <a:pt x="1602" y="1869"/>
                  </a:lnTo>
                  <a:lnTo>
                    <a:pt x="1591" y="1860"/>
                  </a:lnTo>
                  <a:lnTo>
                    <a:pt x="1581" y="1851"/>
                  </a:lnTo>
                  <a:lnTo>
                    <a:pt x="1573" y="1844"/>
                  </a:lnTo>
                  <a:lnTo>
                    <a:pt x="1573" y="1844"/>
                  </a:lnTo>
                  <a:lnTo>
                    <a:pt x="1572" y="1842"/>
                  </a:lnTo>
                  <a:lnTo>
                    <a:pt x="1568" y="1839"/>
                  </a:lnTo>
                  <a:lnTo>
                    <a:pt x="1565" y="1837"/>
                  </a:lnTo>
                  <a:lnTo>
                    <a:pt x="1564" y="1835"/>
                  </a:lnTo>
                  <a:lnTo>
                    <a:pt x="1562" y="1834"/>
                  </a:lnTo>
                  <a:lnTo>
                    <a:pt x="1553" y="1836"/>
                  </a:lnTo>
                  <a:lnTo>
                    <a:pt x="1546" y="1838"/>
                  </a:lnTo>
                  <a:lnTo>
                    <a:pt x="1539" y="1838"/>
                  </a:lnTo>
                  <a:lnTo>
                    <a:pt x="1531" y="1838"/>
                  </a:lnTo>
                  <a:lnTo>
                    <a:pt x="1525" y="1837"/>
                  </a:lnTo>
                  <a:lnTo>
                    <a:pt x="1519" y="1836"/>
                  </a:lnTo>
                  <a:lnTo>
                    <a:pt x="1513" y="1833"/>
                  </a:lnTo>
                  <a:lnTo>
                    <a:pt x="1507" y="1831"/>
                  </a:lnTo>
                  <a:lnTo>
                    <a:pt x="1497" y="1822"/>
                  </a:lnTo>
                  <a:lnTo>
                    <a:pt x="1488" y="1813"/>
                  </a:lnTo>
                  <a:lnTo>
                    <a:pt x="1478" y="1802"/>
                  </a:lnTo>
                  <a:lnTo>
                    <a:pt x="1470" y="1790"/>
                  </a:lnTo>
                  <a:lnTo>
                    <a:pt x="1463" y="1792"/>
                  </a:lnTo>
                  <a:lnTo>
                    <a:pt x="1455" y="1794"/>
                  </a:lnTo>
                  <a:lnTo>
                    <a:pt x="1447" y="1797"/>
                  </a:lnTo>
                  <a:lnTo>
                    <a:pt x="1439" y="1799"/>
                  </a:lnTo>
                  <a:lnTo>
                    <a:pt x="1450" y="1831"/>
                  </a:lnTo>
                  <a:lnTo>
                    <a:pt x="1462" y="1862"/>
                  </a:lnTo>
                  <a:lnTo>
                    <a:pt x="1474" y="1893"/>
                  </a:lnTo>
                  <a:lnTo>
                    <a:pt x="1486" y="1925"/>
                  </a:lnTo>
                  <a:lnTo>
                    <a:pt x="1497" y="1956"/>
                  </a:lnTo>
                  <a:lnTo>
                    <a:pt x="1509" y="1988"/>
                  </a:lnTo>
                  <a:lnTo>
                    <a:pt x="1521" y="2019"/>
                  </a:lnTo>
                  <a:lnTo>
                    <a:pt x="1533" y="2051"/>
                  </a:lnTo>
                  <a:lnTo>
                    <a:pt x="1540" y="2068"/>
                  </a:lnTo>
                  <a:lnTo>
                    <a:pt x="1545" y="2081"/>
                  </a:lnTo>
                  <a:lnTo>
                    <a:pt x="1548" y="2094"/>
                  </a:lnTo>
                  <a:lnTo>
                    <a:pt x="1550" y="2103"/>
                  </a:lnTo>
                  <a:lnTo>
                    <a:pt x="1551" y="2113"/>
                  </a:lnTo>
                  <a:lnTo>
                    <a:pt x="1552" y="2124"/>
                  </a:lnTo>
                  <a:lnTo>
                    <a:pt x="1552" y="2135"/>
                  </a:lnTo>
                  <a:lnTo>
                    <a:pt x="1553" y="2150"/>
                  </a:lnTo>
                  <a:lnTo>
                    <a:pt x="1553" y="2159"/>
                  </a:lnTo>
                  <a:lnTo>
                    <a:pt x="1553" y="2169"/>
                  </a:lnTo>
                  <a:lnTo>
                    <a:pt x="1552" y="2186"/>
                  </a:lnTo>
                  <a:lnTo>
                    <a:pt x="1551" y="2199"/>
                  </a:lnTo>
                  <a:lnTo>
                    <a:pt x="1550" y="2204"/>
                  </a:lnTo>
                  <a:lnTo>
                    <a:pt x="1549" y="2208"/>
                  </a:lnTo>
                  <a:lnTo>
                    <a:pt x="1547" y="2210"/>
                  </a:lnTo>
                  <a:lnTo>
                    <a:pt x="1545" y="2211"/>
                  </a:lnTo>
                  <a:lnTo>
                    <a:pt x="1545" y="2211"/>
                  </a:lnTo>
                  <a:lnTo>
                    <a:pt x="1543" y="2212"/>
                  </a:lnTo>
                  <a:lnTo>
                    <a:pt x="1540" y="2211"/>
                  </a:lnTo>
                  <a:lnTo>
                    <a:pt x="1536" y="2208"/>
                  </a:lnTo>
                  <a:lnTo>
                    <a:pt x="1531" y="2205"/>
                  </a:lnTo>
                  <a:lnTo>
                    <a:pt x="1522" y="2196"/>
                  </a:lnTo>
                  <a:lnTo>
                    <a:pt x="1511" y="2183"/>
                  </a:lnTo>
                  <a:lnTo>
                    <a:pt x="1502" y="2175"/>
                  </a:lnTo>
                  <a:lnTo>
                    <a:pt x="1495" y="2166"/>
                  </a:lnTo>
                  <a:lnTo>
                    <a:pt x="1479" y="2149"/>
                  </a:lnTo>
                  <a:lnTo>
                    <a:pt x="1469" y="2134"/>
                  </a:lnTo>
                  <a:lnTo>
                    <a:pt x="1464" y="2126"/>
                  </a:lnTo>
                  <a:lnTo>
                    <a:pt x="1458" y="2115"/>
                  </a:lnTo>
                  <a:lnTo>
                    <a:pt x="1453" y="2103"/>
                  </a:lnTo>
                  <a:lnTo>
                    <a:pt x="1447" y="2086"/>
                  </a:lnTo>
                  <a:lnTo>
                    <a:pt x="1344" y="1823"/>
                  </a:lnTo>
                  <a:lnTo>
                    <a:pt x="1321" y="1827"/>
                  </a:lnTo>
                  <a:lnTo>
                    <a:pt x="1297" y="1831"/>
                  </a:lnTo>
                  <a:lnTo>
                    <a:pt x="1274" y="1834"/>
                  </a:lnTo>
                  <a:lnTo>
                    <a:pt x="1251" y="1836"/>
                  </a:lnTo>
                  <a:lnTo>
                    <a:pt x="1227" y="1838"/>
                  </a:lnTo>
                  <a:lnTo>
                    <a:pt x="1204" y="1839"/>
                  </a:lnTo>
                  <a:lnTo>
                    <a:pt x="1182" y="1840"/>
                  </a:lnTo>
                  <a:lnTo>
                    <a:pt x="1161" y="1840"/>
                  </a:lnTo>
                  <a:lnTo>
                    <a:pt x="1158" y="1840"/>
                  </a:lnTo>
                  <a:lnTo>
                    <a:pt x="1147" y="1855"/>
                  </a:lnTo>
                  <a:lnTo>
                    <a:pt x="1137" y="1870"/>
                  </a:lnTo>
                  <a:lnTo>
                    <a:pt x="1124" y="1886"/>
                  </a:lnTo>
                  <a:lnTo>
                    <a:pt x="1113" y="1902"/>
                  </a:lnTo>
                  <a:lnTo>
                    <a:pt x="1102" y="1918"/>
                  </a:lnTo>
                  <a:lnTo>
                    <a:pt x="1092" y="1935"/>
                  </a:lnTo>
                  <a:lnTo>
                    <a:pt x="1083" y="1952"/>
                  </a:lnTo>
                  <a:lnTo>
                    <a:pt x="1076" y="1971"/>
                  </a:lnTo>
                  <a:lnTo>
                    <a:pt x="1073" y="1981"/>
                  </a:lnTo>
                  <a:lnTo>
                    <a:pt x="1071" y="1991"/>
                  </a:lnTo>
                  <a:lnTo>
                    <a:pt x="1069" y="2002"/>
                  </a:lnTo>
                  <a:lnTo>
                    <a:pt x="1067" y="2013"/>
                  </a:lnTo>
                  <a:lnTo>
                    <a:pt x="1164" y="2029"/>
                  </a:lnTo>
                  <a:lnTo>
                    <a:pt x="1149" y="1922"/>
                  </a:lnTo>
                  <a:lnTo>
                    <a:pt x="1148" y="1915"/>
                  </a:lnTo>
                  <a:lnTo>
                    <a:pt x="1151" y="1921"/>
                  </a:lnTo>
                  <a:lnTo>
                    <a:pt x="1207" y="2021"/>
                  </a:lnTo>
                  <a:lnTo>
                    <a:pt x="1251" y="1923"/>
                  </a:lnTo>
                  <a:lnTo>
                    <a:pt x="1253" y="1917"/>
                  </a:lnTo>
                  <a:lnTo>
                    <a:pt x="1253" y="1924"/>
                  </a:lnTo>
                  <a:lnTo>
                    <a:pt x="1250" y="2028"/>
                  </a:lnTo>
                  <a:lnTo>
                    <a:pt x="1342" y="1976"/>
                  </a:lnTo>
                  <a:lnTo>
                    <a:pt x="1348" y="1973"/>
                  </a:lnTo>
                  <a:lnTo>
                    <a:pt x="1344" y="1978"/>
                  </a:lnTo>
                  <a:lnTo>
                    <a:pt x="1277" y="2065"/>
                  </a:lnTo>
                  <a:lnTo>
                    <a:pt x="1337" y="2095"/>
                  </a:lnTo>
                  <a:lnTo>
                    <a:pt x="1337" y="2095"/>
                  </a:lnTo>
                  <a:lnTo>
                    <a:pt x="1383" y="2119"/>
                  </a:lnTo>
                  <a:lnTo>
                    <a:pt x="1389" y="2122"/>
                  </a:lnTo>
                  <a:lnTo>
                    <a:pt x="1382" y="2122"/>
                  </a:lnTo>
                  <a:lnTo>
                    <a:pt x="1273" y="2115"/>
                  </a:lnTo>
                  <a:lnTo>
                    <a:pt x="1308" y="2221"/>
                  </a:lnTo>
                  <a:lnTo>
                    <a:pt x="1311" y="2227"/>
                  </a:lnTo>
                  <a:lnTo>
                    <a:pt x="1306" y="2222"/>
                  </a:lnTo>
                  <a:lnTo>
                    <a:pt x="1232" y="2140"/>
                  </a:lnTo>
                  <a:lnTo>
                    <a:pt x="1195" y="2239"/>
                  </a:lnTo>
                  <a:lnTo>
                    <a:pt x="1193" y="2245"/>
                  </a:lnTo>
                  <a:lnTo>
                    <a:pt x="1192" y="2239"/>
                  </a:lnTo>
                  <a:lnTo>
                    <a:pt x="1187" y="2128"/>
                  </a:lnTo>
                  <a:lnTo>
                    <a:pt x="1097" y="2184"/>
                  </a:lnTo>
                  <a:lnTo>
                    <a:pt x="1092" y="2188"/>
                  </a:lnTo>
                  <a:lnTo>
                    <a:pt x="1095" y="2182"/>
                  </a:lnTo>
                  <a:lnTo>
                    <a:pt x="1157" y="2092"/>
                  </a:lnTo>
                  <a:lnTo>
                    <a:pt x="1055" y="2071"/>
                  </a:lnTo>
                  <a:lnTo>
                    <a:pt x="1056" y="2076"/>
                  </a:lnTo>
                  <a:lnTo>
                    <a:pt x="1058" y="2109"/>
                  </a:lnTo>
                  <a:lnTo>
                    <a:pt x="1059" y="2120"/>
                  </a:lnTo>
                  <a:lnTo>
                    <a:pt x="1059" y="2122"/>
                  </a:lnTo>
                  <a:lnTo>
                    <a:pt x="1057" y="2121"/>
                  </a:lnTo>
                  <a:lnTo>
                    <a:pt x="1048" y="2118"/>
                  </a:lnTo>
                  <a:lnTo>
                    <a:pt x="1039" y="2115"/>
                  </a:lnTo>
                  <a:lnTo>
                    <a:pt x="1029" y="2113"/>
                  </a:lnTo>
                  <a:lnTo>
                    <a:pt x="1020" y="2111"/>
                  </a:lnTo>
                  <a:lnTo>
                    <a:pt x="1010" y="2109"/>
                  </a:lnTo>
                  <a:lnTo>
                    <a:pt x="1001" y="2108"/>
                  </a:lnTo>
                  <a:lnTo>
                    <a:pt x="992" y="2106"/>
                  </a:lnTo>
                  <a:lnTo>
                    <a:pt x="982" y="2105"/>
                  </a:lnTo>
                  <a:lnTo>
                    <a:pt x="973" y="2104"/>
                  </a:lnTo>
                  <a:lnTo>
                    <a:pt x="964" y="2104"/>
                  </a:lnTo>
                  <a:lnTo>
                    <a:pt x="955" y="2103"/>
                  </a:lnTo>
                  <a:lnTo>
                    <a:pt x="946" y="2103"/>
                  </a:lnTo>
                  <a:lnTo>
                    <a:pt x="937" y="2103"/>
                  </a:lnTo>
                  <a:lnTo>
                    <a:pt x="927" y="2103"/>
                  </a:lnTo>
                  <a:lnTo>
                    <a:pt x="919" y="2103"/>
                  </a:lnTo>
                  <a:lnTo>
                    <a:pt x="909" y="2104"/>
                  </a:lnTo>
                  <a:lnTo>
                    <a:pt x="900" y="2105"/>
                  </a:lnTo>
                  <a:lnTo>
                    <a:pt x="890" y="2106"/>
                  </a:lnTo>
                  <a:lnTo>
                    <a:pt x="878" y="2107"/>
                  </a:lnTo>
                  <a:lnTo>
                    <a:pt x="868" y="2109"/>
                  </a:lnTo>
                  <a:lnTo>
                    <a:pt x="856" y="2110"/>
                  </a:lnTo>
                  <a:lnTo>
                    <a:pt x="846" y="2112"/>
                  </a:lnTo>
                  <a:lnTo>
                    <a:pt x="834" y="2115"/>
                  </a:lnTo>
                  <a:lnTo>
                    <a:pt x="824" y="2118"/>
                  </a:lnTo>
                  <a:lnTo>
                    <a:pt x="813" y="2121"/>
                  </a:lnTo>
                  <a:lnTo>
                    <a:pt x="794" y="2126"/>
                  </a:lnTo>
                  <a:lnTo>
                    <a:pt x="772" y="2134"/>
                  </a:lnTo>
                  <a:lnTo>
                    <a:pt x="749" y="2143"/>
                  </a:lnTo>
                  <a:lnTo>
                    <a:pt x="727" y="2151"/>
                  </a:lnTo>
                  <a:lnTo>
                    <a:pt x="717" y="2155"/>
                  </a:lnTo>
                  <a:lnTo>
                    <a:pt x="706" y="2160"/>
                  </a:lnTo>
                  <a:lnTo>
                    <a:pt x="696" y="2164"/>
                  </a:lnTo>
                  <a:lnTo>
                    <a:pt x="685" y="2170"/>
                  </a:lnTo>
                  <a:lnTo>
                    <a:pt x="681" y="2172"/>
                  </a:lnTo>
                  <a:lnTo>
                    <a:pt x="684" y="2167"/>
                  </a:lnTo>
                  <a:lnTo>
                    <a:pt x="701" y="2145"/>
                  </a:lnTo>
                  <a:lnTo>
                    <a:pt x="708" y="2133"/>
                  </a:lnTo>
                  <a:lnTo>
                    <a:pt x="717" y="2123"/>
                  </a:lnTo>
                  <a:lnTo>
                    <a:pt x="727" y="2112"/>
                  </a:lnTo>
                  <a:lnTo>
                    <a:pt x="738" y="2101"/>
                  </a:lnTo>
                  <a:lnTo>
                    <a:pt x="750" y="2089"/>
                  </a:lnTo>
                  <a:lnTo>
                    <a:pt x="763" y="2079"/>
                  </a:lnTo>
                  <a:lnTo>
                    <a:pt x="776" y="2070"/>
                  </a:lnTo>
                  <a:lnTo>
                    <a:pt x="789" y="2060"/>
                  </a:lnTo>
                  <a:lnTo>
                    <a:pt x="794" y="2057"/>
                  </a:lnTo>
                  <a:lnTo>
                    <a:pt x="798" y="2054"/>
                  </a:lnTo>
                  <a:lnTo>
                    <a:pt x="803" y="2051"/>
                  </a:lnTo>
                  <a:lnTo>
                    <a:pt x="807" y="2049"/>
                  </a:lnTo>
                  <a:lnTo>
                    <a:pt x="807" y="2049"/>
                  </a:lnTo>
                  <a:lnTo>
                    <a:pt x="823" y="2041"/>
                  </a:lnTo>
                  <a:lnTo>
                    <a:pt x="916" y="1815"/>
                  </a:lnTo>
                  <a:lnTo>
                    <a:pt x="906" y="1813"/>
                  </a:lnTo>
                  <a:lnTo>
                    <a:pt x="895" y="1811"/>
                  </a:lnTo>
                  <a:lnTo>
                    <a:pt x="882" y="1809"/>
                  </a:lnTo>
                  <a:lnTo>
                    <a:pt x="870" y="1806"/>
                  </a:lnTo>
                  <a:lnTo>
                    <a:pt x="868" y="1814"/>
                  </a:lnTo>
                  <a:lnTo>
                    <a:pt x="865" y="1823"/>
                  </a:lnTo>
                  <a:lnTo>
                    <a:pt x="863" y="1831"/>
                  </a:lnTo>
                  <a:lnTo>
                    <a:pt x="859" y="1838"/>
                  </a:lnTo>
                  <a:lnTo>
                    <a:pt x="859" y="1838"/>
                  </a:lnTo>
                  <a:lnTo>
                    <a:pt x="858" y="1840"/>
                  </a:lnTo>
                  <a:lnTo>
                    <a:pt x="857" y="1842"/>
                  </a:lnTo>
                  <a:lnTo>
                    <a:pt x="854" y="1848"/>
                  </a:lnTo>
                  <a:lnTo>
                    <a:pt x="851" y="1853"/>
                  </a:lnTo>
                  <a:lnTo>
                    <a:pt x="847" y="1858"/>
                  </a:lnTo>
                  <a:lnTo>
                    <a:pt x="843" y="1861"/>
                  </a:lnTo>
                  <a:lnTo>
                    <a:pt x="840" y="1863"/>
                  </a:lnTo>
                  <a:lnTo>
                    <a:pt x="834" y="1865"/>
                  </a:lnTo>
                  <a:lnTo>
                    <a:pt x="830" y="1867"/>
                  </a:lnTo>
                  <a:lnTo>
                    <a:pt x="825" y="1867"/>
                  </a:lnTo>
                  <a:lnTo>
                    <a:pt x="816" y="1868"/>
                  </a:lnTo>
                  <a:lnTo>
                    <a:pt x="805" y="1867"/>
                  </a:lnTo>
                  <a:lnTo>
                    <a:pt x="794" y="1865"/>
                  </a:lnTo>
                  <a:lnTo>
                    <a:pt x="782" y="1862"/>
                  </a:lnTo>
                  <a:lnTo>
                    <a:pt x="782" y="1862"/>
                  </a:lnTo>
                  <a:lnTo>
                    <a:pt x="782" y="1862"/>
                  </a:lnTo>
                  <a:lnTo>
                    <a:pt x="782" y="1862"/>
                  </a:lnTo>
                  <a:lnTo>
                    <a:pt x="772" y="1858"/>
                  </a:lnTo>
                  <a:lnTo>
                    <a:pt x="762" y="1854"/>
                  </a:lnTo>
                  <a:lnTo>
                    <a:pt x="750" y="1851"/>
                  </a:lnTo>
                  <a:lnTo>
                    <a:pt x="740" y="1849"/>
                  </a:lnTo>
                  <a:lnTo>
                    <a:pt x="724" y="1847"/>
                  </a:lnTo>
                  <a:lnTo>
                    <a:pt x="708" y="1847"/>
                  </a:lnTo>
                  <a:lnTo>
                    <a:pt x="693" y="1846"/>
                  </a:lnTo>
                  <a:lnTo>
                    <a:pt x="678" y="1845"/>
                  </a:lnTo>
                  <a:lnTo>
                    <a:pt x="663" y="1843"/>
                  </a:lnTo>
                  <a:lnTo>
                    <a:pt x="647" y="1841"/>
                  </a:lnTo>
                  <a:lnTo>
                    <a:pt x="631" y="1838"/>
                  </a:lnTo>
                  <a:lnTo>
                    <a:pt x="617" y="1835"/>
                  </a:lnTo>
                  <a:lnTo>
                    <a:pt x="587" y="1826"/>
                  </a:lnTo>
                  <a:lnTo>
                    <a:pt x="555" y="1818"/>
                  </a:lnTo>
                  <a:lnTo>
                    <a:pt x="550" y="1816"/>
                  </a:lnTo>
                  <a:lnTo>
                    <a:pt x="543" y="1814"/>
                  </a:lnTo>
                  <a:lnTo>
                    <a:pt x="534" y="1813"/>
                  </a:lnTo>
                  <a:lnTo>
                    <a:pt x="527" y="1812"/>
                  </a:lnTo>
                  <a:lnTo>
                    <a:pt x="520" y="1811"/>
                  </a:lnTo>
                  <a:lnTo>
                    <a:pt x="511" y="1812"/>
                  </a:lnTo>
                  <a:lnTo>
                    <a:pt x="504" y="1813"/>
                  </a:lnTo>
                  <a:lnTo>
                    <a:pt x="497" y="1815"/>
                  </a:lnTo>
                  <a:lnTo>
                    <a:pt x="490" y="1819"/>
                  </a:lnTo>
                  <a:lnTo>
                    <a:pt x="481" y="1824"/>
                  </a:lnTo>
                  <a:lnTo>
                    <a:pt x="473" y="1831"/>
                  </a:lnTo>
                  <a:lnTo>
                    <a:pt x="466" y="1838"/>
                  </a:lnTo>
                  <a:lnTo>
                    <a:pt x="458" y="1846"/>
                  </a:lnTo>
                  <a:lnTo>
                    <a:pt x="450" y="1857"/>
                  </a:lnTo>
                  <a:lnTo>
                    <a:pt x="441" y="1869"/>
                  </a:lnTo>
                  <a:lnTo>
                    <a:pt x="432" y="1884"/>
                  </a:lnTo>
                  <a:lnTo>
                    <a:pt x="424" y="1898"/>
                  </a:lnTo>
                  <a:lnTo>
                    <a:pt x="417" y="1913"/>
                  </a:lnTo>
                  <a:lnTo>
                    <a:pt x="410" y="1928"/>
                  </a:lnTo>
                  <a:lnTo>
                    <a:pt x="408" y="1935"/>
                  </a:lnTo>
                  <a:lnTo>
                    <a:pt x="406" y="1942"/>
                  </a:lnTo>
                  <a:lnTo>
                    <a:pt x="405" y="1948"/>
                  </a:lnTo>
                  <a:lnTo>
                    <a:pt x="405" y="1954"/>
                  </a:lnTo>
                  <a:lnTo>
                    <a:pt x="405" y="1954"/>
                  </a:lnTo>
                  <a:lnTo>
                    <a:pt x="406" y="1959"/>
                  </a:lnTo>
                  <a:lnTo>
                    <a:pt x="407" y="1965"/>
                  </a:lnTo>
                  <a:lnTo>
                    <a:pt x="408" y="1974"/>
                  </a:lnTo>
                  <a:lnTo>
                    <a:pt x="408" y="1982"/>
                  </a:lnTo>
                  <a:lnTo>
                    <a:pt x="407" y="1990"/>
                  </a:lnTo>
                  <a:lnTo>
                    <a:pt x="405" y="1997"/>
                  </a:lnTo>
                  <a:lnTo>
                    <a:pt x="402" y="2002"/>
                  </a:lnTo>
                  <a:lnTo>
                    <a:pt x="396" y="2007"/>
                  </a:lnTo>
                  <a:lnTo>
                    <a:pt x="390" y="2011"/>
                  </a:lnTo>
                  <a:lnTo>
                    <a:pt x="380" y="2014"/>
                  </a:lnTo>
                  <a:lnTo>
                    <a:pt x="375" y="2014"/>
                  </a:lnTo>
                  <a:lnTo>
                    <a:pt x="370" y="2013"/>
                  </a:lnTo>
                  <a:lnTo>
                    <a:pt x="365" y="2011"/>
                  </a:lnTo>
                  <a:lnTo>
                    <a:pt x="359" y="2009"/>
                  </a:lnTo>
                  <a:lnTo>
                    <a:pt x="354" y="2007"/>
                  </a:lnTo>
                  <a:lnTo>
                    <a:pt x="349" y="2006"/>
                  </a:lnTo>
                  <a:lnTo>
                    <a:pt x="347" y="2007"/>
                  </a:lnTo>
                  <a:lnTo>
                    <a:pt x="345" y="2008"/>
                  </a:lnTo>
                  <a:lnTo>
                    <a:pt x="345" y="2010"/>
                  </a:lnTo>
                  <a:lnTo>
                    <a:pt x="346" y="2015"/>
                  </a:lnTo>
                  <a:lnTo>
                    <a:pt x="347" y="2019"/>
                  </a:lnTo>
                  <a:lnTo>
                    <a:pt x="349" y="2023"/>
                  </a:lnTo>
                  <a:lnTo>
                    <a:pt x="352" y="2027"/>
                  </a:lnTo>
                  <a:lnTo>
                    <a:pt x="355" y="2031"/>
                  </a:lnTo>
                  <a:lnTo>
                    <a:pt x="358" y="2034"/>
                  </a:lnTo>
                  <a:lnTo>
                    <a:pt x="361" y="2036"/>
                  </a:lnTo>
                  <a:lnTo>
                    <a:pt x="365" y="2039"/>
                  </a:lnTo>
                  <a:lnTo>
                    <a:pt x="369" y="2040"/>
                  </a:lnTo>
                  <a:lnTo>
                    <a:pt x="369" y="2040"/>
                  </a:lnTo>
                  <a:lnTo>
                    <a:pt x="377" y="2043"/>
                  </a:lnTo>
                  <a:lnTo>
                    <a:pt x="384" y="2047"/>
                  </a:lnTo>
                  <a:lnTo>
                    <a:pt x="386" y="2050"/>
                  </a:lnTo>
                  <a:lnTo>
                    <a:pt x="389" y="2054"/>
                  </a:lnTo>
                  <a:lnTo>
                    <a:pt x="390" y="2059"/>
                  </a:lnTo>
                  <a:lnTo>
                    <a:pt x="391" y="2067"/>
                  </a:lnTo>
                  <a:lnTo>
                    <a:pt x="390" y="2080"/>
                  </a:lnTo>
                  <a:lnTo>
                    <a:pt x="388" y="2095"/>
                  </a:lnTo>
                  <a:lnTo>
                    <a:pt x="383" y="2108"/>
                  </a:lnTo>
                  <a:lnTo>
                    <a:pt x="379" y="2121"/>
                  </a:lnTo>
                  <a:lnTo>
                    <a:pt x="374" y="2131"/>
                  </a:lnTo>
                  <a:lnTo>
                    <a:pt x="367" y="2144"/>
                  </a:lnTo>
                  <a:lnTo>
                    <a:pt x="358" y="2157"/>
                  </a:lnTo>
                  <a:lnTo>
                    <a:pt x="348" y="2171"/>
                  </a:lnTo>
                  <a:lnTo>
                    <a:pt x="343" y="2177"/>
                  </a:lnTo>
                  <a:lnTo>
                    <a:pt x="336" y="2183"/>
                  </a:lnTo>
                  <a:lnTo>
                    <a:pt x="330" y="2188"/>
                  </a:lnTo>
                  <a:lnTo>
                    <a:pt x="325" y="2193"/>
                  </a:lnTo>
                  <a:lnTo>
                    <a:pt x="318" y="2198"/>
                  </a:lnTo>
                  <a:lnTo>
                    <a:pt x="311" y="2201"/>
                  </a:lnTo>
                  <a:lnTo>
                    <a:pt x="305" y="2202"/>
                  </a:lnTo>
                  <a:lnTo>
                    <a:pt x="298" y="2203"/>
                  </a:lnTo>
                  <a:lnTo>
                    <a:pt x="292" y="2203"/>
                  </a:lnTo>
                  <a:lnTo>
                    <a:pt x="285" y="2201"/>
                  </a:lnTo>
                  <a:lnTo>
                    <a:pt x="280" y="2198"/>
                  </a:lnTo>
                  <a:lnTo>
                    <a:pt x="275" y="2193"/>
                  </a:lnTo>
                  <a:lnTo>
                    <a:pt x="272" y="2189"/>
                  </a:lnTo>
                  <a:lnTo>
                    <a:pt x="271" y="2183"/>
                  </a:lnTo>
                  <a:lnTo>
                    <a:pt x="269" y="2177"/>
                  </a:lnTo>
                  <a:lnTo>
                    <a:pt x="269" y="2171"/>
                  </a:lnTo>
                  <a:lnTo>
                    <a:pt x="267" y="2157"/>
                  </a:lnTo>
                  <a:lnTo>
                    <a:pt x="265" y="2144"/>
                  </a:lnTo>
                  <a:lnTo>
                    <a:pt x="260" y="2129"/>
                  </a:lnTo>
                  <a:lnTo>
                    <a:pt x="255" y="2114"/>
                  </a:lnTo>
                  <a:lnTo>
                    <a:pt x="252" y="2107"/>
                  </a:lnTo>
                  <a:lnTo>
                    <a:pt x="250" y="2101"/>
                  </a:lnTo>
                  <a:lnTo>
                    <a:pt x="248" y="2093"/>
                  </a:lnTo>
                  <a:lnTo>
                    <a:pt x="247" y="2083"/>
                  </a:lnTo>
                  <a:lnTo>
                    <a:pt x="247" y="2075"/>
                  </a:lnTo>
                  <a:lnTo>
                    <a:pt x="248" y="2067"/>
                  </a:lnTo>
                  <a:lnTo>
                    <a:pt x="253" y="2051"/>
                  </a:lnTo>
                  <a:lnTo>
                    <a:pt x="259" y="2034"/>
                  </a:lnTo>
                  <a:lnTo>
                    <a:pt x="264" y="2023"/>
                  </a:lnTo>
                  <a:lnTo>
                    <a:pt x="267" y="2010"/>
                  </a:lnTo>
                  <a:lnTo>
                    <a:pt x="269" y="1999"/>
                  </a:lnTo>
                  <a:lnTo>
                    <a:pt x="269" y="1987"/>
                  </a:lnTo>
                  <a:lnTo>
                    <a:pt x="269" y="1974"/>
                  </a:lnTo>
                  <a:lnTo>
                    <a:pt x="268" y="1964"/>
                  </a:lnTo>
                  <a:lnTo>
                    <a:pt x="268" y="1954"/>
                  </a:lnTo>
                  <a:lnTo>
                    <a:pt x="270" y="1945"/>
                  </a:lnTo>
                  <a:lnTo>
                    <a:pt x="272" y="1937"/>
                  </a:lnTo>
                  <a:lnTo>
                    <a:pt x="276" y="1928"/>
                  </a:lnTo>
                  <a:lnTo>
                    <a:pt x="281" y="1919"/>
                  </a:lnTo>
                  <a:lnTo>
                    <a:pt x="290" y="1910"/>
                  </a:lnTo>
                  <a:lnTo>
                    <a:pt x="298" y="1900"/>
                  </a:lnTo>
                  <a:lnTo>
                    <a:pt x="307" y="1891"/>
                  </a:lnTo>
                  <a:lnTo>
                    <a:pt x="317" y="1881"/>
                  </a:lnTo>
                  <a:lnTo>
                    <a:pt x="325" y="1872"/>
                  </a:lnTo>
                  <a:lnTo>
                    <a:pt x="333" y="1861"/>
                  </a:lnTo>
                  <a:lnTo>
                    <a:pt x="341" y="1848"/>
                  </a:lnTo>
                  <a:lnTo>
                    <a:pt x="349" y="1837"/>
                  </a:lnTo>
                  <a:lnTo>
                    <a:pt x="356" y="1824"/>
                  </a:lnTo>
                  <a:lnTo>
                    <a:pt x="359" y="1818"/>
                  </a:lnTo>
                  <a:lnTo>
                    <a:pt x="360" y="1816"/>
                  </a:lnTo>
                  <a:lnTo>
                    <a:pt x="367" y="1806"/>
                  </a:lnTo>
                  <a:lnTo>
                    <a:pt x="372" y="1794"/>
                  </a:lnTo>
                  <a:lnTo>
                    <a:pt x="377" y="1781"/>
                  </a:lnTo>
                  <a:lnTo>
                    <a:pt x="382" y="1768"/>
                  </a:lnTo>
                  <a:lnTo>
                    <a:pt x="388" y="1755"/>
                  </a:lnTo>
                  <a:lnTo>
                    <a:pt x="394" y="1741"/>
                  </a:lnTo>
                  <a:lnTo>
                    <a:pt x="397" y="1734"/>
                  </a:lnTo>
                  <a:lnTo>
                    <a:pt x="401" y="1726"/>
                  </a:lnTo>
                  <a:lnTo>
                    <a:pt x="405" y="1720"/>
                  </a:lnTo>
                  <a:lnTo>
                    <a:pt x="410" y="1713"/>
                  </a:lnTo>
                  <a:lnTo>
                    <a:pt x="416" y="1707"/>
                  </a:lnTo>
                  <a:lnTo>
                    <a:pt x="422" y="1700"/>
                  </a:lnTo>
                  <a:lnTo>
                    <a:pt x="429" y="1695"/>
                  </a:lnTo>
                  <a:lnTo>
                    <a:pt x="435" y="1690"/>
                  </a:lnTo>
                  <a:lnTo>
                    <a:pt x="446" y="1685"/>
                  </a:lnTo>
                  <a:lnTo>
                    <a:pt x="456" y="1681"/>
                  </a:lnTo>
                  <a:lnTo>
                    <a:pt x="456" y="1681"/>
                  </a:lnTo>
                  <a:lnTo>
                    <a:pt x="457" y="1681"/>
                  </a:lnTo>
                  <a:lnTo>
                    <a:pt x="467" y="1678"/>
                  </a:lnTo>
                  <a:lnTo>
                    <a:pt x="477" y="1677"/>
                  </a:lnTo>
                  <a:lnTo>
                    <a:pt x="486" y="1676"/>
                  </a:lnTo>
                  <a:lnTo>
                    <a:pt x="496" y="1676"/>
                  </a:lnTo>
                  <a:lnTo>
                    <a:pt x="516" y="1677"/>
                  </a:lnTo>
                  <a:lnTo>
                    <a:pt x="535" y="1678"/>
                  </a:lnTo>
                  <a:lnTo>
                    <a:pt x="523" y="1672"/>
                  </a:lnTo>
                  <a:lnTo>
                    <a:pt x="510" y="1667"/>
                  </a:lnTo>
                  <a:lnTo>
                    <a:pt x="498" y="1661"/>
                  </a:lnTo>
                  <a:lnTo>
                    <a:pt x="485" y="1656"/>
                  </a:lnTo>
                  <a:lnTo>
                    <a:pt x="485" y="1656"/>
                  </a:lnTo>
                  <a:lnTo>
                    <a:pt x="485" y="1656"/>
                  </a:lnTo>
                  <a:lnTo>
                    <a:pt x="475" y="1652"/>
                  </a:lnTo>
                  <a:lnTo>
                    <a:pt x="466" y="1647"/>
                  </a:lnTo>
                  <a:lnTo>
                    <a:pt x="457" y="1644"/>
                  </a:lnTo>
                  <a:lnTo>
                    <a:pt x="448" y="1642"/>
                  </a:lnTo>
                  <a:lnTo>
                    <a:pt x="439" y="1639"/>
                  </a:lnTo>
                  <a:lnTo>
                    <a:pt x="429" y="1638"/>
                  </a:lnTo>
                  <a:lnTo>
                    <a:pt x="419" y="1638"/>
                  </a:lnTo>
                  <a:lnTo>
                    <a:pt x="409" y="1639"/>
                  </a:lnTo>
                  <a:lnTo>
                    <a:pt x="400" y="1642"/>
                  </a:lnTo>
                  <a:lnTo>
                    <a:pt x="391" y="1647"/>
                  </a:lnTo>
                  <a:lnTo>
                    <a:pt x="381" y="1654"/>
                  </a:lnTo>
                  <a:lnTo>
                    <a:pt x="372" y="1660"/>
                  </a:lnTo>
                  <a:lnTo>
                    <a:pt x="364" y="1667"/>
                  </a:lnTo>
                  <a:lnTo>
                    <a:pt x="355" y="1676"/>
                  </a:lnTo>
                  <a:lnTo>
                    <a:pt x="353" y="1678"/>
                  </a:lnTo>
                  <a:lnTo>
                    <a:pt x="351" y="1681"/>
                  </a:lnTo>
                  <a:lnTo>
                    <a:pt x="343" y="1690"/>
                  </a:lnTo>
                  <a:lnTo>
                    <a:pt x="332" y="1704"/>
                  </a:lnTo>
                  <a:lnTo>
                    <a:pt x="322" y="1718"/>
                  </a:lnTo>
                  <a:lnTo>
                    <a:pt x="315" y="1729"/>
                  </a:lnTo>
                  <a:lnTo>
                    <a:pt x="310" y="1737"/>
                  </a:lnTo>
                  <a:lnTo>
                    <a:pt x="309" y="1745"/>
                  </a:lnTo>
                  <a:lnTo>
                    <a:pt x="308" y="1755"/>
                  </a:lnTo>
                  <a:lnTo>
                    <a:pt x="307" y="1763"/>
                  </a:lnTo>
                  <a:lnTo>
                    <a:pt x="307" y="1772"/>
                  </a:lnTo>
                  <a:lnTo>
                    <a:pt x="306" y="1781"/>
                  </a:lnTo>
                  <a:lnTo>
                    <a:pt x="304" y="1788"/>
                  </a:lnTo>
                  <a:lnTo>
                    <a:pt x="300" y="1794"/>
                  </a:lnTo>
                  <a:lnTo>
                    <a:pt x="300" y="1794"/>
                  </a:lnTo>
                  <a:lnTo>
                    <a:pt x="300" y="1795"/>
                  </a:lnTo>
                  <a:lnTo>
                    <a:pt x="300" y="1795"/>
                  </a:lnTo>
                  <a:lnTo>
                    <a:pt x="299" y="1795"/>
                  </a:lnTo>
                  <a:lnTo>
                    <a:pt x="296" y="1799"/>
                  </a:lnTo>
                  <a:lnTo>
                    <a:pt x="291" y="1802"/>
                  </a:lnTo>
                  <a:lnTo>
                    <a:pt x="286" y="1806"/>
                  </a:lnTo>
                  <a:lnTo>
                    <a:pt x="280" y="1807"/>
                  </a:lnTo>
                  <a:lnTo>
                    <a:pt x="275" y="1808"/>
                  </a:lnTo>
                  <a:lnTo>
                    <a:pt x="269" y="1807"/>
                  </a:lnTo>
                  <a:lnTo>
                    <a:pt x="264" y="1807"/>
                  </a:lnTo>
                  <a:lnTo>
                    <a:pt x="257" y="1806"/>
                  </a:lnTo>
                  <a:lnTo>
                    <a:pt x="257" y="1806"/>
                  </a:lnTo>
                  <a:lnTo>
                    <a:pt x="254" y="1805"/>
                  </a:lnTo>
                  <a:lnTo>
                    <a:pt x="251" y="1803"/>
                  </a:lnTo>
                  <a:lnTo>
                    <a:pt x="247" y="1803"/>
                  </a:lnTo>
                  <a:lnTo>
                    <a:pt x="243" y="1803"/>
                  </a:lnTo>
                  <a:lnTo>
                    <a:pt x="239" y="1805"/>
                  </a:lnTo>
                  <a:lnTo>
                    <a:pt x="235" y="1807"/>
                  </a:lnTo>
                  <a:lnTo>
                    <a:pt x="233" y="1810"/>
                  </a:lnTo>
                  <a:lnTo>
                    <a:pt x="233" y="1814"/>
                  </a:lnTo>
                  <a:lnTo>
                    <a:pt x="233" y="1815"/>
                  </a:lnTo>
                  <a:lnTo>
                    <a:pt x="233" y="1816"/>
                  </a:lnTo>
                  <a:lnTo>
                    <a:pt x="233" y="1817"/>
                  </a:lnTo>
                  <a:lnTo>
                    <a:pt x="233" y="1818"/>
                  </a:lnTo>
                  <a:lnTo>
                    <a:pt x="234" y="1821"/>
                  </a:lnTo>
                  <a:lnTo>
                    <a:pt x="236" y="1823"/>
                  </a:lnTo>
                  <a:lnTo>
                    <a:pt x="238" y="1825"/>
                  </a:lnTo>
                  <a:lnTo>
                    <a:pt x="240" y="1826"/>
                  </a:lnTo>
                  <a:lnTo>
                    <a:pt x="252" y="1833"/>
                  </a:lnTo>
                  <a:lnTo>
                    <a:pt x="265" y="1837"/>
                  </a:lnTo>
                  <a:lnTo>
                    <a:pt x="270" y="1840"/>
                  </a:lnTo>
                  <a:lnTo>
                    <a:pt x="273" y="1845"/>
                  </a:lnTo>
                  <a:lnTo>
                    <a:pt x="274" y="1848"/>
                  </a:lnTo>
                  <a:lnTo>
                    <a:pt x="274" y="1852"/>
                  </a:lnTo>
                  <a:lnTo>
                    <a:pt x="274" y="1857"/>
                  </a:lnTo>
                  <a:lnTo>
                    <a:pt x="273" y="1862"/>
                  </a:lnTo>
                  <a:lnTo>
                    <a:pt x="272" y="1867"/>
                  </a:lnTo>
                  <a:lnTo>
                    <a:pt x="271" y="1873"/>
                  </a:lnTo>
                  <a:lnTo>
                    <a:pt x="267" y="1885"/>
                  </a:lnTo>
                  <a:lnTo>
                    <a:pt x="263" y="1896"/>
                  </a:lnTo>
                  <a:lnTo>
                    <a:pt x="256" y="1907"/>
                  </a:lnTo>
                  <a:lnTo>
                    <a:pt x="250" y="1918"/>
                  </a:lnTo>
                  <a:lnTo>
                    <a:pt x="245" y="1926"/>
                  </a:lnTo>
                  <a:lnTo>
                    <a:pt x="239" y="1935"/>
                  </a:lnTo>
                  <a:lnTo>
                    <a:pt x="231" y="1942"/>
                  </a:lnTo>
                  <a:lnTo>
                    <a:pt x="224" y="1948"/>
                  </a:lnTo>
                  <a:lnTo>
                    <a:pt x="217" y="1955"/>
                  </a:lnTo>
                  <a:lnTo>
                    <a:pt x="208" y="1962"/>
                  </a:lnTo>
                  <a:lnTo>
                    <a:pt x="201" y="1967"/>
                  </a:lnTo>
                  <a:lnTo>
                    <a:pt x="192" y="1972"/>
                  </a:lnTo>
                  <a:lnTo>
                    <a:pt x="182" y="1976"/>
                  </a:lnTo>
                  <a:lnTo>
                    <a:pt x="173" y="1978"/>
                  </a:lnTo>
                  <a:lnTo>
                    <a:pt x="168" y="1979"/>
                  </a:lnTo>
                  <a:lnTo>
                    <a:pt x="164" y="1978"/>
                  </a:lnTo>
                  <a:lnTo>
                    <a:pt x="158" y="1978"/>
                  </a:lnTo>
                  <a:lnTo>
                    <a:pt x="154" y="1977"/>
                  </a:lnTo>
                  <a:lnTo>
                    <a:pt x="150" y="1975"/>
                  </a:lnTo>
                  <a:lnTo>
                    <a:pt x="147" y="1973"/>
                  </a:lnTo>
                  <a:lnTo>
                    <a:pt x="144" y="1970"/>
                  </a:lnTo>
                  <a:lnTo>
                    <a:pt x="141" y="1967"/>
                  </a:lnTo>
                  <a:lnTo>
                    <a:pt x="139" y="1963"/>
                  </a:lnTo>
                  <a:lnTo>
                    <a:pt x="138" y="1957"/>
                  </a:lnTo>
                  <a:lnTo>
                    <a:pt x="138" y="1952"/>
                  </a:lnTo>
                  <a:lnTo>
                    <a:pt x="138" y="1946"/>
                  </a:lnTo>
                  <a:lnTo>
                    <a:pt x="140" y="1928"/>
                  </a:lnTo>
                  <a:lnTo>
                    <a:pt x="140" y="1916"/>
                  </a:lnTo>
                  <a:lnTo>
                    <a:pt x="139" y="1904"/>
                  </a:lnTo>
                  <a:lnTo>
                    <a:pt x="136" y="1892"/>
                  </a:lnTo>
                  <a:lnTo>
                    <a:pt x="135" y="1891"/>
                  </a:lnTo>
                  <a:lnTo>
                    <a:pt x="134" y="1883"/>
                  </a:lnTo>
                  <a:lnTo>
                    <a:pt x="132" y="1873"/>
                  </a:lnTo>
                  <a:lnTo>
                    <a:pt x="131" y="1864"/>
                  </a:lnTo>
                  <a:lnTo>
                    <a:pt x="132" y="1855"/>
                  </a:lnTo>
                  <a:lnTo>
                    <a:pt x="133" y="1847"/>
                  </a:lnTo>
                  <a:lnTo>
                    <a:pt x="136" y="1840"/>
                  </a:lnTo>
                  <a:lnTo>
                    <a:pt x="143" y="1824"/>
                  </a:lnTo>
                  <a:lnTo>
                    <a:pt x="152" y="1810"/>
                  </a:lnTo>
                  <a:lnTo>
                    <a:pt x="152" y="1810"/>
                  </a:lnTo>
                  <a:lnTo>
                    <a:pt x="152" y="1809"/>
                  </a:lnTo>
                  <a:lnTo>
                    <a:pt x="159" y="1795"/>
                  </a:lnTo>
                  <a:lnTo>
                    <a:pt x="165" y="1783"/>
                  </a:lnTo>
                  <a:lnTo>
                    <a:pt x="168" y="1772"/>
                  </a:lnTo>
                  <a:lnTo>
                    <a:pt x="169" y="1763"/>
                  </a:lnTo>
                  <a:lnTo>
                    <a:pt x="170" y="1755"/>
                  </a:lnTo>
                  <a:lnTo>
                    <a:pt x="171" y="1745"/>
                  </a:lnTo>
                  <a:lnTo>
                    <a:pt x="173" y="1735"/>
                  </a:lnTo>
                  <a:lnTo>
                    <a:pt x="177" y="1722"/>
                  </a:lnTo>
                  <a:lnTo>
                    <a:pt x="180" y="1714"/>
                  </a:lnTo>
                  <a:lnTo>
                    <a:pt x="185" y="1707"/>
                  </a:lnTo>
                  <a:lnTo>
                    <a:pt x="193" y="1698"/>
                  </a:lnTo>
                  <a:lnTo>
                    <a:pt x="202" y="1691"/>
                  </a:lnTo>
                  <a:lnTo>
                    <a:pt x="217" y="1680"/>
                  </a:lnTo>
                  <a:lnTo>
                    <a:pt x="231" y="1669"/>
                  </a:lnTo>
                  <a:lnTo>
                    <a:pt x="245" y="1658"/>
                  </a:lnTo>
                  <a:lnTo>
                    <a:pt x="257" y="1645"/>
                  </a:lnTo>
                  <a:lnTo>
                    <a:pt x="269" y="1633"/>
                  </a:lnTo>
                  <a:lnTo>
                    <a:pt x="280" y="1619"/>
                  </a:lnTo>
                  <a:lnTo>
                    <a:pt x="282" y="1617"/>
                  </a:lnTo>
                  <a:lnTo>
                    <a:pt x="293" y="1604"/>
                  </a:lnTo>
                  <a:lnTo>
                    <a:pt x="302" y="1590"/>
                  </a:lnTo>
                  <a:lnTo>
                    <a:pt x="309" y="1581"/>
                  </a:lnTo>
                  <a:lnTo>
                    <a:pt x="316" y="1570"/>
                  </a:lnTo>
                  <a:lnTo>
                    <a:pt x="317" y="1568"/>
                  </a:lnTo>
                  <a:lnTo>
                    <a:pt x="318" y="1566"/>
                  </a:lnTo>
                  <a:lnTo>
                    <a:pt x="319" y="1564"/>
                  </a:lnTo>
                  <a:lnTo>
                    <a:pt x="320" y="1563"/>
                  </a:lnTo>
                  <a:lnTo>
                    <a:pt x="320" y="1563"/>
                  </a:lnTo>
                  <a:lnTo>
                    <a:pt x="321" y="1561"/>
                  </a:lnTo>
                  <a:lnTo>
                    <a:pt x="322" y="1559"/>
                  </a:lnTo>
                  <a:lnTo>
                    <a:pt x="324" y="1555"/>
                  </a:lnTo>
                  <a:lnTo>
                    <a:pt x="328" y="1549"/>
                  </a:lnTo>
                  <a:lnTo>
                    <a:pt x="332" y="1541"/>
                  </a:lnTo>
                  <a:lnTo>
                    <a:pt x="336" y="1535"/>
                  </a:lnTo>
                  <a:lnTo>
                    <a:pt x="342" y="1529"/>
                  </a:lnTo>
                  <a:lnTo>
                    <a:pt x="342" y="1529"/>
                  </a:lnTo>
                  <a:lnTo>
                    <a:pt x="348" y="1523"/>
                  </a:lnTo>
                  <a:lnTo>
                    <a:pt x="353" y="1516"/>
                  </a:lnTo>
                  <a:lnTo>
                    <a:pt x="360" y="1511"/>
                  </a:lnTo>
                  <a:lnTo>
                    <a:pt x="368" y="1506"/>
                  </a:lnTo>
                  <a:lnTo>
                    <a:pt x="373" y="1503"/>
                  </a:lnTo>
                  <a:lnTo>
                    <a:pt x="379" y="1500"/>
                  </a:lnTo>
                  <a:lnTo>
                    <a:pt x="384" y="1498"/>
                  </a:lnTo>
                  <a:lnTo>
                    <a:pt x="391" y="1497"/>
                  </a:lnTo>
                  <a:lnTo>
                    <a:pt x="402" y="1495"/>
                  </a:lnTo>
                  <a:lnTo>
                    <a:pt x="414" y="1495"/>
                  </a:lnTo>
                  <a:lnTo>
                    <a:pt x="424" y="1497"/>
                  </a:lnTo>
                  <a:lnTo>
                    <a:pt x="435" y="1499"/>
                  </a:lnTo>
                  <a:lnTo>
                    <a:pt x="446" y="1502"/>
                  </a:lnTo>
                  <a:lnTo>
                    <a:pt x="456" y="1505"/>
                  </a:lnTo>
                  <a:lnTo>
                    <a:pt x="464" y="1507"/>
                  </a:lnTo>
                  <a:lnTo>
                    <a:pt x="474" y="1509"/>
                  </a:lnTo>
                  <a:lnTo>
                    <a:pt x="488" y="1512"/>
                  </a:lnTo>
                  <a:lnTo>
                    <a:pt x="502" y="1514"/>
                  </a:lnTo>
                  <a:lnTo>
                    <a:pt x="521" y="1517"/>
                  </a:lnTo>
                  <a:lnTo>
                    <a:pt x="540" y="1521"/>
                  </a:lnTo>
                  <a:lnTo>
                    <a:pt x="557" y="1523"/>
                  </a:lnTo>
                  <a:lnTo>
                    <a:pt x="575" y="1525"/>
                  </a:lnTo>
                  <a:lnTo>
                    <a:pt x="580" y="1526"/>
                  </a:lnTo>
                  <a:lnTo>
                    <a:pt x="585" y="1527"/>
                  </a:lnTo>
                  <a:lnTo>
                    <a:pt x="591" y="1527"/>
                  </a:lnTo>
                  <a:lnTo>
                    <a:pt x="596" y="1528"/>
                  </a:lnTo>
                  <a:lnTo>
                    <a:pt x="596" y="1528"/>
                  </a:lnTo>
                  <a:lnTo>
                    <a:pt x="598" y="1528"/>
                  </a:lnTo>
                  <a:lnTo>
                    <a:pt x="597" y="1518"/>
                  </a:lnTo>
                  <a:lnTo>
                    <a:pt x="596" y="1510"/>
                  </a:lnTo>
                  <a:lnTo>
                    <a:pt x="595" y="1503"/>
                  </a:lnTo>
                  <a:lnTo>
                    <a:pt x="595" y="1495"/>
                  </a:lnTo>
                  <a:lnTo>
                    <a:pt x="594" y="1479"/>
                  </a:lnTo>
                  <a:lnTo>
                    <a:pt x="595" y="1464"/>
                  </a:lnTo>
                  <a:lnTo>
                    <a:pt x="596" y="1455"/>
                  </a:lnTo>
                  <a:lnTo>
                    <a:pt x="599" y="1446"/>
                  </a:lnTo>
                  <a:lnTo>
                    <a:pt x="603" y="1435"/>
                  </a:lnTo>
                  <a:lnTo>
                    <a:pt x="607" y="1424"/>
                  </a:lnTo>
                  <a:lnTo>
                    <a:pt x="612" y="1416"/>
                  </a:lnTo>
                  <a:lnTo>
                    <a:pt x="615" y="1406"/>
                  </a:lnTo>
                  <a:lnTo>
                    <a:pt x="619" y="1396"/>
                  </a:lnTo>
                  <a:lnTo>
                    <a:pt x="622" y="1384"/>
                  </a:lnTo>
                  <a:lnTo>
                    <a:pt x="624" y="1377"/>
                  </a:lnTo>
                  <a:lnTo>
                    <a:pt x="624" y="1370"/>
                  </a:lnTo>
                  <a:lnTo>
                    <a:pt x="624" y="1361"/>
                  </a:lnTo>
                  <a:lnTo>
                    <a:pt x="624" y="1352"/>
                  </a:lnTo>
                  <a:lnTo>
                    <a:pt x="621" y="1332"/>
                  </a:lnTo>
                  <a:lnTo>
                    <a:pt x="617" y="1312"/>
                  </a:lnTo>
                  <a:lnTo>
                    <a:pt x="615" y="1299"/>
                  </a:lnTo>
                  <a:lnTo>
                    <a:pt x="613" y="1287"/>
                  </a:lnTo>
                  <a:lnTo>
                    <a:pt x="610" y="1274"/>
                  </a:lnTo>
                  <a:lnTo>
                    <a:pt x="608" y="1261"/>
                  </a:lnTo>
                  <a:lnTo>
                    <a:pt x="606" y="1242"/>
                  </a:lnTo>
                  <a:lnTo>
                    <a:pt x="605" y="1223"/>
                  </a:lnTo>
                  <a:lnTo>
                    <a:pt x="603" y="1204"/>
                  </a:lnTo>
                  <a:lnTo>
                    <a:pt x="602" y="1186"/>
                  </a:lnTo>
                  <a:lnTo>
                    <a:pt x="601" y="1168"/>
                  </a:lnTo>
                  <a:lnTo>
                    <a:pt x="601" y="1150"/>
                  </a:lnTo>
                  <a:lnTo>
                    <a:pt x="601" y="1133"/>
                  </a:lnTo>
                  <a:lnTo>
                    <a:pt x="603" y="1116"/>
                  </a:lnTo>
                  <a:lnTo>
                    <a:pt x="592" y="1123"/>
                  </a:lnTo>
                  <a:lnTo>
                    <a:pt x="578" y="1130"/>
                  </a:lnTo>
                  <a:lnTo>
                    <a:pt x="564" y="1137"/>
                  </a:lnTo>
                  <a:lnTo>
                    <a:pt x="548" y="1145"/>
                  </a:lnTo>
                  <a:lnTo>
                    <a:pt x="547" y="1146"/>
                  </a:lnTo>
                  <a:lnTo>
                    <a:pt x="540" y="1151"/>
                  </a:lnTo>
                  <a:lnTo>
                    <a:pt x="530" y="1158"/>
                  </a:lnTo>
                  <a:lnTo>
                    <a:pt x="526" y="1162"/>
                  </a:lnTo>
                  <a:lnTo>
                    <a:pt x="522" y="1168"/>
                  </a:lnTo>
                  <a:lnTo>
                    <a:pt x="518" y="1174"/>
                  </a:lnTo>
                  <a:lnTo>
                    <a:pt x="515" y="1182"/>
                  </a:lnTo>
                  <a:lnTo>
                    <a:pt x="510" y="1192"/>
                  </a:lnTo>
                  <a:lnTo>
                    <a:pt x="507" y="1202"/>
                  </a:lnTo>
                  <a:lnTo>
                    <a:pt x="504" y="1213"/>
                  </a:lnTo>
                  <a:lnTo>
                    <a:pt x="502" y="1223"/>
                  </a:lnTo>
                  <a:lnTo>
                    <a:pt x="500" y="1237"/>
                  </a:lnTo>
                  <a:lnTo>
                    <a:pt x="498" y="1248"/>
                  </a:lnTo>
                  <a:lnTo>
                    <a:pt x="496" y="1255"/>
                  </a:lnTo>
                  <a:lnTo>
                    <a:pt x="494" y="1262"/>
                  </a:lnTo>
                  <a:lnTo>
                    <a:pt x="491" y="1266"/>
                  </a:lnTo>
                  <a:lnTo>
                    <a:pt x="488" y="1268"/>
                  </a:lnTo>
                  <a:lnTo>
                    <a:pt x="482" y="1270"/>
                  </a:lnTo>
                  <a:lnTo>
                    <a:pt x="476" y="1273"/>
                  </a:lnTo>
                  <a:lnTo>
                    <a:pt x="464" y="1277"/>
                  </a:lnTo>
                  <a:lnTo>
                    <a:pt x="450" y="1282"/>
                  </a:lnTo>
                  <a:lnTo>
                    <a:pt x="444" y="1284"/>
                  </a:lnTo>
                  <a:lnTo>
                    <a:pt x="438" y="1286"/>
                  </a:lnTo>
                  <a:lnTo>
                    <a:pt x="430" y="1287"/>
                  </a:lnTo>
                  <a:lnTo>
                    <a:pt x="423" y="1286"/>
                  </a:lnTo>
                  <a:lnTo>
                    <a:pt x="418" y="1284"/>
                  </a:lnTo>
                  <a:lnTo>
                    <a:pt x="414" y="1282"/>
                  </a:lnTo>
                  <a:lnTo>
                    <a:pt x="409" y="1279"/>
                  </a:lnTo>
                  <a:lnTo>
                    <a:pt x="407" y="1275"/>
                  </a:lnTo>
                  <a:lnTo>
                    <a:pt x="406" y="1273"/>
                  </a:lnTo>
                  <a:lnTo>
                    <a:pt x="405" y="1270"/>
                  </a:lnTo>
                  <a:lnTo>
                    <a:pt x="405" y="1266"/>
                  </a:lnTo>
                  <a:lnTo>
                    <a:pt x="405" y="1262"/>
                  </a:lnTo>
                  <a:lnTo>
                    <a:pt x="407" y="1256"/>
                  </a:lnTo>
                  <a:lnTo>
                    <a:pt x="410" y="1251"/>
                  </a:lnTo>
                  <a:lnTo>
                    <a:pt x="415" y="1247"/>
                  </a:lnTo>
                  <a:lnTo>
                    <a:pt x="421" y="1242"/>
                  </a:lnTo>
                  <a:lnTo>
                    <a:pt x="421" y="1242"/>
                  </a:lnTo>
                  <a:lnTo>
                    <a:pt x="422" y="1241"/>
                  </a:lnTo>
                  <a:lnTo>
                    <a:pt x="423" y="1239"/>
                  </a:lnTo>
                  <a:lnTo>
                    <a:pt x="423" y="1239"/>
                  </a:lnTo>
                  <a:lnTo>
                    <a:pt x="427" y="1232"/>
                  </a:lnTo>
                  <a:lnTo>
                    <a:pt x="432" y="1225"/>
                  </a:lnTo>
                  <a:lnTo>
                    <a:pt x="436" y="1218"/>
                  </a:lnTo>
                  <a:lnTo>
                    <a:pt x="440" y="1211"/>
                  </a:lnTo>
                  <a:lnTo>
                    <a:pt x="442" y="1202"/>
                  </a:lnTo>
                  <a:lnTo>
                    <a:pt x="443" y="1195"/>
                  </a:lnTo>
                  <a:lnTo>
                    <a:pt x="442" y="1190"/>
                  </a:lnTo>
                  <a:lnTo>
                    <a:pt x="439" y="1186"/>
                  </a:lnTo>
                  <a:lnTo>
                    <a:pt x="439" y="1186"/>
                  </a:lnTo>
                  <a:lnTo>
                    <a:pt x="439" y="1185"/>
                  </a:lnTo>
                  <a:lnTo>
                    <a:pt x="438" y="1185"/>
                  </a:lnTo>
                  <a:lnTo>
                    <a:pt x="438" y="1185"/>
                  </a:lnTo>
                  <a:lnTo>
                    <a:pt x="438" y="1185"/>
                  </a:lnTo>
                  <a:lnTo>
                    <a:pt x="435" y="1184"/>
                  </a:lnTo>
                  <a:lnTo>
                    <a:pt x="433" y="1183"/>
                  </a:lnTo>
                  <a:lnTo>
                    <a:pt x="431" y="1182"/>
                  </a:lnTo>
                  <a:lnTo>
                    <a:pt x="429" y="1180"/>
                  </a:lnTo>
                  <a:lnTo>
                    <a:pt x="429" y="1180"/>
                  </a:lnTo>
                  <a:lnTo>
                    <a:pt x="424" y="1180"/>
                  </a:lnTo>
                  <a:lnTo>
                    <a:pt x="419" y="1180"/>
                  </a:lnTo>
                  <a:lnTo>
                    <a:pt x="414" y="1182"/>
                  </a:lnTo>
                  <a:lnTo>
                    <a:pt x="408" y="1184"/>
                  </a:lnTo>
                  <a:lnTo>
                    <a:pt x="402" y="1187"/>
                  </a:lnTo>
                  <a:lnTo>
                    <a:pt x="397" y="1190"/>
                  </a:lnTo>
                  <a:lnTo>
                    <a:pt x="392" y="1194"/>
                  </a:lnTo>
                  <a:lnTo>
                    <a:pt x="388" y="1199"/>
                  </a:lnTo>
                  <a:lnTo>
                    <a:pt x="386" y="1199"/>
                  </a:lnTo>
                  <a:lnTo>
                    <a:pt x="386" y="1199"/>
                  </a:lnTo>
                  <a:lnTo>
                    <a:pt x="383" y="1204"/>
                  </a:lnTo>
                  <a:lnTo>
                    <a:pt x="380" y="1210"/>
                  </a:lnTo>
                  <a:lnTo>
                    <a:pt x="377" y="1216"/>
                  </a:lnTo>
                  <a:lnTo>
                    <a:pt x="376" y="1222"/>
                  </a:lnTo>
                  <a:lnTo>
                    <a:pt x="376" y="1222"/>
                  </a:lnTo>
                  <a:lnTo>
                    <a:pt x="375" y="1230"/>
                  </a:lnTo>
                  <a:lnTo>
                    <a:pt x="377" y="1240"/>
                  </a:lnTo>
                  <a:lnTo>
                    <a:pt x="377" y="1240"/>
                  </a:lnTo>
                  <a:lnTo>
                    <a:pt x="377" y="1240"/>
                  </a:lnTo>
                  <a:lnTo>
                    <a:pt x="377" y="1241"/>
                  </a:lnTo>
                  <a:lnTo>
                    <a:pt x="378" y="1251"/>
                  </a:lnTo>
                  <a:lnTo>
                    <a:pt x="377" y="1260"/>
                  </a:lnTo>
                  <a:lnTo>
                    <a:pt x="376" y="1264"/>
                  </a:lnTo>
                  <a:lnTo>
                    <a:pt x="374" y="1267"/>
                  </a:lnTo>
                  <a:lnTo>
                    <a:pt x="371" y="1270"/>
                  </a:lnTo>
                  <a:lnTo>
                    <a:pt x="367" y="1272"/>
                  </a:lnTo>
                  <a:lnTo>
                    <a:pt x="359" y="1274"/>
                  </a:lnTo>
                  <a:lnTo>
                    <a:pt x="352" y="1274"/>
                  </a:lnTo>
                  <a:lnTo>
                    <a:pt x="346" y="1272"/>
                  </a:lnTo>
                  <a:lnTo>
                    <a:pt x="341" y="1269"/>
                  </a:lnTo>
                  <a:lnTo>
                    <a:pt x="340" y="1269"/>
                  </a:lnTo>
                  <a:lnTo>
                    <a:pt x="338" y="1268"/>
                  </a:lnTo>
                  <a:lnTo>
                    <a:pt x="334" y="1267"/>
                  </a:lnTo>
                  <a:lnTo>
                    <a:pt x="329" y="1267"/>
                  </a:lnTo>
                  <a:lnTo>
                    <a:pt x="324" y="1267"/>
                  </a:lnTo>
                  <a:lnTo>
                    <a:pt x="324" y="1267"/>
                  </a:lnTo>
                  <a:lnTo>
                    <a:pt x="322" y="1267"/>
                  </a:lnTo>
                  <a:lnTo>
                    <a:pt x="320" y="1266"/>
                  </a:lnTo>
                  <a:lnTo>
                    <a:pt x="320" y="1266"/>
                  </a:lnTo>
                  <a:lnTo>
                    <a:pt x="316" y="1265"/>
                  </a:lnTo>
                  <a:lnTo>
                    <a:pt x="311" y="1263"/>
                  </a:lnTo>
                  <a:lnTo>
                    <a:pt x="308" y="1260"/>
                  </a:lnTo>
                  <a:lnTo>
                    <a:pt x="305" y="1256"/>
                  </a:lnTo>
                  <a:lnTo>
                    <a:pt x="305" y="1256"/>
                  </a:lnTo>
                  <a:lnTo>
                    <a:pt x="302" y="1252"/>
                  </a:lnTo>
                  <a:lnTo>
                    <a:pt x="301" y="1249"/>
                  </a:lnTo>
                  <a:lnTo>
                    <a:pt x="300" y="1244"/>
                  </a:lnTo>
                  <a:lnTo>
                    <a:pt x="299" y="1240"/>
                  </a:lnTo>
                  <a:lnTo>
                    <a:pt x="299" y="1240"/>
                  </a:lnTo>
                  <a:lnTo>
                    <a:pt x="298" y="1236"/>
                  </a:lnTo>
                  <a:lnTo>
                    <a:pt x="298" y="1231"/>
                  </a:lnTo>
                  <a:lnTo>
                    <a:pt x="298" y="1227"/>
                  </a:lnTo>
                  <a:lnTo>
                    <a:pt x="299" y="1222"/>
                  </a:lnTo>
                  <a:lnTo>
                    <a:pt x="299" y="1219"/>
                  </a:lnTo>
                  <a:lnTo>
                    <a:pt x="297" y="1215"/>
                  </a:lnTo>
                  <a:lnTo>
                    <a:pt x="295" y="1211"/>
                  </a:lnTo>
                  <a:lnTo>
                    <a:pt x="291" y="1204"/>
                  </a:lnTo>
                  <a:lnTo>
                    <a:pt x="291" y="1204"/>
                  </a:lnTo>
                  <a:lnTo>
                    <a:pt x="285" y="1196"/>
                  </a:lnTo>
                  <a:lnTo>
                    <a:pt x="280" y="1187"/>
                  </a:lnTo>
                  <a:lnTo>
                    <a:pt x="278" y="1183"/>
                  </a:lnTo>
                  <a:lnTo>
                    <a:pt x="277" y="1177"/>
                  </a:lnTo>
                  <a:lnTo>
                    <a:pt x="276" y="1172"/>
                  </a:lnTo>
                  <a:lnTo>
                    <a:pt x="276" y="1166"/>
                  </a:lnTo>
                  <a:lnTo>
                    <a:pt x="277" y="1161"/>
                  </a:lnTo>
                  <a:lnTo>
                    <a:pt x="279" y="1157"/>
                  </a:lnTo>
                  <a:lnTo>
                    <a:pt x="281" y="1151"/>
                  </a:lnTo>
                  <a:lnTo>
                    <a:pt x="283" y="1147"/>
                  </a:lnTo>
                  <a:lnTo>
                    <a:pt x="290" y="1140"/>
                  </a:lnTo>
                  <a:lnTo>
                    <a:pt x="295" y="1134"/>
                  </a:lnTo>
                  <a:lnTo>
                    <a:pt x="295" y="1134"/>
                  </a:lnTo>
                  <a:lnTo>
                    <a:pt x="296" y="1133"/>
                  </a:lnTo>
                  <a:lnTo>
                    <a:pt x="307" y="1120"/>
                  </a:lnTo>
                  <a:lnTo>
                    <a:pt x="318" y="1109"/>
                  </a:lnTo>
                  <a:lnTo>
                    <a:pt x="328" y="1097"/>
                  </a:lnTo>
                  <a:lnTo>
                    <a:pt x="338" y="1085"/>
                  </a:lnTo>
                  <a:lnTo>
                    <a:pt x="347" y="1073"/>
                  </a:lnTo>
                  <a:lnTo>
                    <a:pt x="356" y="1060"/>
                  </a:lnTo>
                  <a:lnTo>
                    <a:pt x="356" y="1060"/>
                  </a:lnTo>
                  <a:lnTo>
                    <a:pt x="366" y="1047"/>
                  </a:lnTo>
                  <a:lnTo>
                    <a:pt x="373" y="1033"/>
                  </a:lnTo>
                  <a:lnTo>
                    <a:pt x="376" y="1027"/>
                  </a:lnTo>
                  <a:lnTo>
                    <a:pt x="378" y="1020"/>
                  </a:lnTo>
                  <a:lnTo>
                    <a:pt x="378" y="1015"/>
                  </a:lnTo>
                  <a:lnTo>
                    <a:pt x="379" y="1009"/>
                  </a:lnTo>
                  <a:lnTo>
                    <a:pt x="379" y="1006"/>
                  </a:lnTo>
                  <a:lnTo>
                    <a:pt x="379" y="1003"/>
                  </a:lnTo>
                  <a:lnTo>
                    <a:pt x="379" y="1003"/>
                  </a:lnTo>
                  <a:lnTo>
                    <a:pt x="380" y="993"/>
                  </a:lnTo>
                  <a:lnTo>
                    <a:pt x="382" y="985"/>
                  </a:lnTo>
                  <a:lnTo>
                    <a:pt x="384" y="977"/>
                  </a:lnTo>
                  <a:lnTo>
                    <a:pt x="388" y="969"/>
                  </a:lnTo>
                  <a:lnTo>
                    <a:pt x="393" y="960"/>
                  </a:lnTo>
                  <a:lnTo>
                    <a:pt x="398" y="952"/>
                  </a:lnTo>
                  <a:lnTo>
                    <a:pt x="405" y="943"/>
                  </a:lnTo>
                  <a:lnTo>
                    <a:pt x="413" y="934"/>
                  </a:lnTo>
                  <a:lnTo>
                    <a:pt x="420" y="926"/>
                  </a:lnTo>
                  <a:lnTo>
                    <a:pt x="427" y="915"/>
                  </a:lnTo>
                  <a:lnTo>
                    <a:pt x="419" y="907"/>
                  </a:lnTo>
                  <a:lnTo>
                    <a:pt x="410" y="898"/>
                  </a:lnTo>
                  <a:lnTo>
                    <a:pt x="403" y="888"/>
                  </a:lnTo>
                  <a:lnTo>
                    <a:pt x="397" y="879"/>
                  </a:lnTo>
                  <a:lnTo>
                    <a:pt x="391" y="868"/>
                  </a:lnTo>
                  <a:lnTo>
                    <a:pt x="384" y="857"/>
                  </a:lnTo>
                  <a:lnTo>
                    <a:pt x="378" y="846"/>
                  </a:lnTo>
                  <a:lnTo>
                    <a:pt x="373" y="833"/>
                  </a:lnTo>
                  <a:lnTo>
                    <a:pt x="371" y="830"/>
                  </a:lnTo>
                  <a:lnTo>
                    <a:pt x="374" y="831"/>
                  </a:lnTo>
                  <a:lnTo>
                    <a:pt x="386" y="836"/>
                  </a:lnTo>
                  <a:lnTo>
                    <a:pt x="397" y="838"/>
                  </a:lnTo>
                  <a:lnTo>
                    <a:pt x="407" y="840"/>
                  </a:lnTo>
                  <a:lnTo>
                    <a:pt x="418" y="841"/>
                  </a:lnTo>
                  <a:lnTo>
                    <a:pt x="430" y="843"/>
                  </a:lnTo>
                  <a:lnTo>
                    <a:pt x="444" y="846"/>
                  </a:lnTo>
                  <a:lnTo>
                    <a:pt x="441" y="838"/>
                  </a:lnTo>
                  <a:lnTo>
                    <a:pt x="436" y="829"/>
                  </a:lnTo>
                  <a:lnTo>
                    <a:pt x="433" y="820"/>
                  </a:lnTo>
                  <a:lnTo>
                    <a:pt x="430" y="808"/>
                  </a:lnTo>
                  <a:lnTo>
                    <a:pt x="427" y="798"/>
                  </a:lnTo>
                  <a:lnTo>
                    <a:pt x="426" y="786"/>
                  </a:lnTo>
                  <a:lnTo>
                    <a:pt x="424" y="774"/>
                  </a:lnTo>
                  <a:lnTo>
                    <a:pt x="423" y="760"/>
                  </a:lnTo>
                  <a:lnTo>
                    <a:pt x="423" y="758"/>
                  </a:lnTo>
                  <a:lnTo>
                    <a:pt x="425" y="759"/>
                  </a:lnTo>
                  <a:lnTo>
                    <a:pt x="439" y="768"/>
                  </a:lnTo>
                  <a:lnTo>
                    <a:pt x="453" y="775"/>
                  </a:lnTo>
                  <a:lnTo>
                    <a:pt x="468" y="783"/>
                  </a:lnTo>
                  <a:lnTo>
                    <a:pt x="482" y="790"/>
                  </a:lnTo>
                  <a:lnTo>
                    <a:pt x="497" y="797"/>
                  </a:lnTo>
                  <a:lnTo>
                    <a:pt x="510" y="802"/>
                  </a:lnTo>
                  <a:lnTo>
                    <a:pt x="525" y="807"/>
                  </a:lnTo>
                  <a:lnTo>
                    <a:pt x="539" y="811"/>
                  </a:lnTo>
                  <a:lnTo>
                    <a:pt x="546" y="813"/>
                  </a:lnTo>
                  <a:lnTo>
                    <a:pt x="552" y="814"/>
                  </a:lnTo>
                  <a:lnTo>
                    <a:pt x="558" y="814"/>
                  </a:lnTo>
                  <a:lnTo>
                    <a:pt x="565" y="814"/>
                  </a:lnTo>
                  <a:lnTo>
                    <a:pt x="585" y="799"/>
                  </a:lnTo>
                  <a:lnTo>
                    <a:pt x="605" y="785"/>
                  </a:lnTo>
                  <a:lnTo>
                    <a:pt x="626" y="775"/>
                  </a:lnTo>
                  <a:lnTo>
                    <a:pt x="646" y="767"/>
                  </a:lnTo>
                  <a:lnTo>
                    <a:pt x="657" y="762"/>
                  </a:lnTo>
                  <a:lnTo>
                    <a:pt x="668" y="759"/>
                  </a:lnTo>
                  <a:lnTo>
                    <a:pt x="678" y="757"/>
                  </a:lnTo>
                  <a:lnTo>
                    <a:pt x="689" y="755"/>
                  </a:lnTo>
                  <a:lnTo>
                    <a:pt x="699" y="754"/>
                  </a:lnTo>
                  <a:lnTo>
                    <a:pt x="709" y="753"/>
                  </a:lnTo>
                  <a:lnTo>
                    <a:pt x="719" y="753"/>
                  </a:lnTo>
                  <a:lnTo>
                    <a:pt x="729" y="753"/>
                  </a:lnTo>
                  <a:lnTo>
                    <a:pt x="743" y="755"/>
                  </a:lnTo>
                  <a:lnTo>
                    <a:pt x="757" y="757"/>
                  </a:lnTo>
                  <a:lnTo>
                    <a:pt x="771" y="761"/>
                  </a:lnTo>
                  <a:lnTo>
                    <a:pt x="783" y="765"/>
                  </a:lnTo>
                  <a:lnTo>
                    <a:pt x="797" y="771"/>
                  </a:lnTo>
                  <a:lnTo>
                    <a:pt x="809" y="776"/>
                  </a:lnTo>
                  <a:lnTo>
                    <a:pt x="822" y="783"/>
                  </a:lnTo>
                  <a:lnTo>
                    <a:pt x="834" y="790"/>
                  </a:lnTo>
                  <a:lnTo>
                    <a:pt x="847" y="799"/>
                  </a:lnTo>
                  <a:lnTo>
                    <a:pt x="858" y="808"/>
                  </a:lnTo>
                  <a:lnTo>
                    <a:pt x="870" y="819"/>
                  </a:lnTo>
                  <a:lnTo>
                    <a:pt x="881" y="828"/>
                  </a:lnTo>
                  <a:lnTo>
                    <a:pt x="892" y="839"/>
                  </a:lnTo>
                  <a:lnTo>
                    <a:pt x="902" y="851"/>
                  </a:lnTo>
                  <a:lnTo>
                    <a:pt x="913" y="863"/>
                  </a:lnTo>
                  <a:lnTo>
                    <a:pt x="923" y="876"/>
                  </a:lnTo>
                  <a:lnTo>
                    <a:pt x="933" y="890"/>
                  </a:lnTo>
                  <a:lnTo>
                    <a:pt x="945" y="906"/>
                  </a:lnTo>
                  <a:lnTo>
                    <a:pt x="954" y="923"/>
                  </a:lnTo>
                  <a:lnTo>
                    <a:pt x="965" y="939"/>
                  </a:lnTo>
                  <a:lnTo>
                    <a:pt x="973" y="956"/>
                  </a:lnTo>
                  <a:lnTo>
                    <a:pt x="982" y="973"/>
                  </a:lnTo>
                  <a:lnTo>
                    <a:pt x="990" y="991"/>
                  </a:lnTo>
                  <a:lnTo>
                    <a:pt x="998" y="1009"/>
                  </a:lnTo>
                  <a:lnTo>
                    <a:pt x="1004" y="1027"/>
                  </a:lnTo>
                  <a:lnTo>
                    <a:pt x="1010" y="1044"/>
                  </a:lnTo>
                  <a:lnTo>
                    <a:pt x="1017" y="1063"/>
                  </a:lnTo>
                  <a:lnTo>
                    <a:pt x="1022" y="1081"/>
                  </a:lnTo>
                  <a:lnTo>
                    <a:pt x="1026" y="1098"/>
                  </a:lnTo>
                  <a:lnTo>
                    <a:pt x="1030" y="1117"/>
                  </a:lnTo>
                  <a:lnTo>
                    <a:pt x="1033" y="1135"/>
                  </a:lnTo>
                  <a:lnTo>
                    <a:pt x="1035" y="1151"/>
                  </a:lnTo>
                  <a:lnTo>
                    <a:pt x="1041" y="1150"/>
                  </a:lnTo>
                  <a:lnTo>
                    <a:pt x="1045" y="1149"/>
                  </a:lnTo>
                  <a:lnTo>
                    <a:pt x="1050" y="1148"/>
                  </a:lnTo>
                  <a:lnTo>
                    <a:pt x="1054" y="1149"/>
                  </a:lnTo>
                  <a:lnTo>
                    <a:pt x="1064" y="1150"/>
                  </a:lnTo>
                  <a:lnTo>
                    <a:pt x="1072" y="1153"/>
                  </a:lnTo>
                  <a:lnTo>
                    <a:pt x="1080" y="1159"/>
                  </a:lnTo>
                  <a:lnTo>
                    <a:pt x="1088" y="1164"/>
                  </a:lnTo>
                  <a:lnTo>
                    <a:pt x="1095" y="1170"/>
                  </a:lnTo>
                  <a:lnTo>
                    <a:pt x="1102" y="1176"/>
                  </a:lnTo>
                  <a:lnTo>
                    <a:pt x="1113" y="1186"/>
                  </a:lnTo>
                  <a:lnTo>
                    <a:pt x="1124" y="1193"/>
                  </a:lnTo>
                  <a:lnTo>
                    <a:pt x="1137" y="1200"/>
                  </a:lnTo>
                  <a:lnTo>
                    <a:pt x="1149" y="1204"/>
                  </a:lnTo>
                  <a:lnTo>
                    <a:pt x="1162" y="1206"/>
                  </a:lnTo>
                  <a:lnTo>
                    <a:pt x="1175" y="1208"/>
                  </a:lnTo>
                  <a:lnTo>
                    <a:pt x="1188" y="1206"/>
                  </a:lnTo>
                  <a:lnTo>
                    <a:pt x="1201" y="1203"/>
                  </a:lnTo>
                  <a:lnTo>
                    <a:pt x="1205" y="1196"/>
                  </a:lnTo>
                  <a:lnTo>
                    <a:pt x="1208" y="1188"/>
                  </a:lnTo>
                  <a:lnTo>
                    <a:pt x="1212" y="1180"/>
                  </a:lnTo>
                  <a:lnTo>
                    <a:pt x="1214" y="1172"/>
                  </a:lnTo>
                  <a:lnTo>
                    <a:pt x="1217" y="1157"/>
                  </a:lnTo>
                  <a:lnTo>
                    <a:pt x="1218" y="1141"/>
                  </a:lnTo>
                  <a:lnTo>
                    <a:pt x="1217" y="1125"/>
                  </a:lnTo>
                  <a:lnTo>
                    <a:pt x="1215" y="1109"/>
                  </a:lnTo>
                  <a:lnTo>
                    <a:pt x="1212" y="1092"/>
                  </a:lnTo>
                  <a:lnTo>
                    <a:pt x="1208" y="1075"/>
                  </a:lnTo>
                  <a:lnTo>
                    <a:pt x="1206" y="1064"/>
                  </a:lnTo>
                  <a:lnTo>
                    <a:pt x="1204" y="1053"/>
                  </a:lnTo>
                  <a:lnTo>
                    <a:pt x="1202" y="1040"/>
                  </a:lnTo>
                  <a:lnTo>
                    <a:pt x="1201" y="1028"/>
                  </a:lnTo>
                  <a:lnTo>
                    <a:pt x="1075" y="894"/>
                  </a:lnTo>
                  <a:lnTo>
                    <a:pt x="1062" y="890"/>
                  </a:lnTo>
                  <a:lnTo>
                    <a:pt x="1049" y="886"/>
                  </a:lnTo>
                  <a:lnTo>
                    <a:pt x="1035" y="880"/>
                  </a:lnTo>
                  <a:lnTo>
                    <a:pt x="1024" y="874"/>
                  </a:lnTo>
                  <a:lnTo>
                    <a:pt x="1019" y="868"/>
                  </a:lnTo>
                  <a:lnTo>
                    <a:pt x="1014" y="864"/>
                  </a:lnTo>
                  <a:lnTo>
                    <a:pt x="1008" y="859"/>
                  </a:lnTo>
                  <a:lnTo>
                    <a:pt x="1004" y="853"/>
                  </a:lnTo>
                  <a:lnTo>
                    <a:pt x="1001" y="846"/>
                  </a:lnTo>
                  <a:lnTo>
                    <a:pt x="998" y="838"/>
                  </a:lnTo>
                  <a:lnTo>
                    <a:pt x="996" y="830"/>
                  </a:lnTo>
                  <a:lnTo>
                    <a:pt x="994" y="821"/>
                  </a:lnTo>
                  <a:lnTo>
                    <a:pt x="969" y="791"/>
                  </a:lnTo>
                  <a:lnTo>
                    <a:pt x="941" y="759"/>
                  </a:lnTo>
                  <a:lnTo>
                    <a:pt x="913" y="726"/>
                  </a:lnTo>
                  <a:lnTo>
                    <a:pt x="889" y="695"/>
                  </a:lnTo>
                  <a:lnTo>
                    <a:pt x="889" y="695"/>
                  </a:lnTo>
                  <a:lnTo>
                    <a:pt x="878" y="680"/>
                  </a:lnTo>
                  <a:lnTo>
                    <a:pt x="869" y="666"/>
                  </a:lnTo>
                  <a:lnTo>
                    <a:pt x="859" y="651"/>
                  </a:lnTo>
                  <a:lnTo>
                    <a:pt x="850" y="635"/>
                  </a:lnTo>
                  <a:lnTo>
                    <a:pt x="843" y="620"/>
                  </a:lnTo>
                  <a:lnTo>
                    <a:pt x="835" y="603"/>
                  </a:lnTo>
                  <a:lnTo>
                    <a:pt x="829" y="588"/>
                  </a:lnTo>
                  <a:lnTo>
                    <a:pt x="824" y="571"/>
                  </a:lnTo>
                  <a:close/>
                  <a:moveTo>
                    <a:pt x="964" y="528"/>
                  </a:moveTo>
                  <a:lnTo>
                    <a:pt x="978" y="525"/>
                  </a:lnTo>
                  <a:lnTo>
                    <a:pt x="993" y="523"/>
                  </a:lnTo>
                  <a:lnTo>
                    <a:pt x="1000" y="523"/>
                  </a:lnTo>
                  <a:lnTo>
                    <a:pt x="1007" y="523"/>
                  </a:lnTo>
                  <a:lnTo>
                    <a:pt x="1015" y="525"/>
                  </a:lnTo>
                  <a:lnTo>
                    <a:pt x="1021" y="527"/>
                  </a:lnTo>
                  <a:lnTo>
                    <a:pt x="1027" y="533"/>
                  </a:lnTo>
                  <a:lnTo>
                    <a:pt x="1032" y="538"/>
                  </a:lnTo>
                  <a:lnTo>
                    <a:pt x="1037" y="545"/>
                  </a:lnTo>
                  <a:lnTo>
                    <a:pt x="1040" y="551"/>
                  </a:lnTo>
                  <a:lnTo>
                    <a:pt x="1042" y="559"/>
                  </a:lnTo>
                  <a:lnTo>
                    <a:pt x="1044" y="565"/>
                  </a:lnTo>
                  <a:lnTo>
                    <a:pt x="1045" y="579"/>
                  </a:lnTo>
                  <a:lnTo>
                    <a:pt x="1045" y="594"/>
                  </a:lnTo>
                  <a:lnTo>
                    <a:pt x="1045" y="602"/>
                  </a:lnTo>
                  <a:lnTo>
                    <a:pt x="1045" y="611"/>
                  </a:lnTo>
                  <a:lnTo>
                    <a:pt x="1046" y="619"/>
                  </a:lnTo>
                  <a:lnTo>
                    <a:pt x="1047" y="628"/>
                  </a:lnTo>
                  <a:lnTo>
                    <a:pt x="1047" y="628"/>
                  </a:lnTo>
                  <a:lnTo>
                    <a:pt x="1048" y="628"/>
                  </a:lnTo>
                  <a:lnTo>
                    <a:pt x="1048" y="628"/>
                  </a:lnTo>
                  <a:lnTo>
                    <a:pt x="1048" y="628"/>
                  </a:lnTo>
                  <a:lnTo>
                    <a:pt x="1048" y="628"/>
                  </a:lnTo>
                  <a:lnTo>
                    <a:pt x="1051" y="630"/>
                  </a:lnTo>
                  <a:lnTo>
                    <a:pt x="1055" y="631"/>
                  </a:lnTo>
                  <a:lnTo>
                    <a:pt x="1061" y="631"/>
                  </a:lnTo>
                  <a:lnTo>
                    <a:pt x="1066" y="631"/>
                  </a:lnTo>
                  <a:lnTo>
                    <a:pt x="1070" y="629"/>
                  </a:lnTo>
                  <a:lnTo>
                    <a:pt x="1074" y="627"/>
                  </a:lnTo>
                  <a:lnTo>
                    <a:pt x="1076" y="624"/>
                  </a:lnTo>
                  <a:lnTo>
                    <a:pt x="1076" y="620"/>
                  </a:lnTo>
                  <a:lnTo>
                    <a:pt x="1074" y="608"/>
                  </a:lnTo>
                  <a:lnTo>
                    <a:pt x="1071" y="597"/>
                  </a:lnTo>
                  <a:lnTo>
                    <a:pt x="1069" y="589"/>
                  </a:lnTo>
                  <a:lnTo>
                    <a:pt x="1068" y="581"/>
                  </a:lnTo>
                  <a:lnTo>
                    <a:pt x="1066" y="572"/>
                  </a:lnTo>
                  <a:lnTo>
                    <a:pt x="1066" y="564"/>
                  </a:lnTo>
                  <a:lnTo>
                    <a:pt x="1066" y="556"/>
                  </a:lnTo>
                  <a:lnTo>
                    <a:pt x="1067" y="550"/>
                  </a:lnTo>
                  <a:lnTo>
                    <a:pt x="1068" y="545"/>
                  </a:lnTo>
                  <a:lnTo>
                    <a:pt x="1069" y="539"/>
                  </a:lnTo>
                  <a:lnTo>
                    <a:pt x="1072" y="534"/>
                  </a:lnTo>
                  <a:lnTo>
                    <a:pt x="1076" y="528"/>
                  </a:lnTo>
                  <a:lnTo>
                    <a:pt x="1080" y="525"/>
                  </a:lnTo>
                  <a:lnTo>
                    <a:pt x="1086" y="522"/>
                  </a:lnTo>
                  <a:lnTo>
                    <a:pt x="1086" y="522"/>
                  </a:lnTo>
                  <a:lnTo>
                    <a:pt x="1088" y="522"/>
                  </a:lnTo>
                  <a:lnTo>
                    <a:pt x="1089" y="522"/>
                  </a:lnTo>
                  <a:lnTo>
                    <a:pt x="1091" y="522"/>
                  </a:lnTo>
                  <a:lnTo>
                    <a:pt x="1093" y="521"/>
                  </a:lnTo>
                  <a:lnTo>
                    <a:pt x="1828" y="396"/>
                  </a:lnTo>
                  <a:lnTo>
                    <a:pt x="1840" y="393"/>
                  </a:lnTo>
                  <a:lnTo>
                    <a:pt x="1851" y="390"/>
                  </a:lnTo>
                  <a:lnTo>
                    <a:pt x="1862" y="385"/>
                  </a:lnTo>
                  <a:lnTo>
                    <a:pt x="1872" y="380"/>
                  </a:lnTo>
                  <a:lnTo>
                    <a:pt x="1882" y="374"/>
                  </a:lnTo>
                  <a:lnTo>
                    <a:pt x="1892" y="368"/>
                  </a:lnTo>
                  <a:lnTo>
                    <a:pt x="1901" y="362"/>
                  </a:lnTo>
                  <a:lnTo>
                    <a:pt x="1911" y="355"/>
                  </a:lnTo>
                  <a:lnTo>
                    <a:pt x="1899" y="353"/>
                  </a:lnTo>
                  <a:lnTo>
                    <a:pt x="1888" y="351"/>
                  </a:lnTo>
                  <a:lnTo>
                    <a:pt x="1876" y="348"/>
                  </a:lnTo>
                  <a:lnTo>
                    <a:pt x="1865" y="346"/>
                  </a:lnTo>
                  <a:lnTo>
                    <a:pt x="1852" y="345"/>
                  </a:lnTo>
                  <a:lnTo>
                    <a:pt x="1841" y="345"/>
                  </a:lnTo>
                  <a:lnTo>
                    <a:pt x="1828" y="346"/>
                  </a:lnTo>
                  <a:lnTo>
                    <a:pt x="1815" y="347"/>
                  </a:lnTo>
                  <a:lnTo>
                    <a:pt x="1131" y="462"/>
                  </a:lnTo>
                  <a:lnTo>
                    <a:pt x="1124" y="464"/>
                  </a:lnTo>
                  <a:lnTo>
                    <a:pt x="1117" y="465"/>
                  </a:lnTo>
                  <a:lnTo>
                    <a:pt x="1106" y="467"/>
                  </a:lnTo>
                  <a:lnTo>
                    <a:pt x="1096" y="469"/>
                  </a:lnTo>
                  <a:lnTo>
                    <a:pt x="1086" y="470"/>
                  </a:lnTo>
                  <a:lnTo>
                    <a:pt x="1076" y="471"/>
                  </a:lnTo>
                  <a:lnTo>
                    <a:pt x="1072" y="470"/>
                  </a:lnTo>
                  <a:lnTo>
                    <a:pt x="1067" y="469"/>
                  </a:lnTo>
                  <a:lnTo>
                    <a:pt x="1063" y="468"/>
                  </a:lnTo>
                  <a:lnTo>
                    <a:pt x="1059" y="466"/>
                  </a:lnTo>
                  <a:lnTo>
                    <a:pt x="1056" y="463"/>
                  </a:lnTo>
                  <a:lnTo>
                    <a:pt x="1053" y="460"/>
                  </a:lnTo>
                  <a:lnTo>
                    <a:pt x="1050" y="456"/>
                  </a:lnTo>
                  <a:lnTo>
                    <a:pt x="1048" y="450"/>
                  </a:lnTo>
                  <a:lnTo>
                    <a:pt x="1046" y="438"/>
                  </a:lnTo>
                  <a:lnTo>
                    <a:pt x="1044" y="424"/>
                  </a:lnTo>
                  <a:lnTo>
                    <a:pt x="1044" y="424"/>
                  </a:lnTo>
                  <a:lnTo>
                    <a:pt x="1044" y="424"/>
                  </a:lnTo>
                  <a:lnTo>
                    <a:pt x="1044" y="419"/>
                  </a:lnTo>
                  <a:lnTo>
                    <a:pt x="1043" y="413"/>
                  </a:lnTo>
                  <a:lnTo>
                    <a:pt x="1043" y="413"/>
                  </a:lnTo>
                  <a:lnTo>
                    <a:pt x="1043" y="403"/>
                  </a:lnTo>
                  <a:lnTo>
                    <a:pt x="1042" y="391"/>
                  </a:lnTo>
                  <a:lnTo>
                    <a:pt x="1041" y="386"/>
                  </a:lnTo>
                  <a:lnTo>
                    <a:pt x="1039" y="382"/>
                  </a:lnTo>
                  <a:lnTo>
                    <a:pt x="1037" y="378"/>
                  </a:lnTo>
                  <a:lnTo>
                    <a:pt x="1034" y="375"/>
                  </a:lnTo>
                  <a:lnTo>
                    <a:pt x="1032" y="374"/>
                  </a:lnTo>
                  <a:lnTo>
                    <a:pt x="1030" y="373"/>
                  </a:lnTo>
                  <a:lnTo>
                    <a:pt x="1027" y="373"/>
                  </a:lnTo>
                  <a:lnTo>
                    <a:pt x="1023" y="373"/>
                  </a:lnTo>
                  <a:lnTo>
                    <a:pt x="1020" y="374"/>
                  </a:lnTo>
                  <a:lnTo>
                    <a:pt x="1017" y="375"/>
                  </a:lnTo>
                  <a:lnTo>
                    <a:pt x="1016" y="378"/>
                  </a:lnTo>
                  <a:lnTo>
                    <a:pt x="1014" y="380"/>
                  </a:lnTo>
                  <a:lnTo>
                    <a:pt x="1013" y="383"/>
                  </a:lnTo>
                  <a:lnTo>
                    <a:pt x="1013" y="387"/>
                  </a:lnTo>
                  <a:lnTo>
                    <a:pt x="1013" y="391"/>
                  </a:lnTo>
                  <a:lnTo>
                    <a:pt x="1013" y="396"/>
                  </a:lnTo>
                  <a:lnTo>
                    <a:pt x="1015" y="408"/>
                  </a:lnTo>
                  <a:lnTo>
                    <a:pt x="1018" y="419"/>
                  </a:lnTo>
                  <a:lnTo>
                    <a:pt x="1019" y="422"/>
                  </a:lnTo>
                  <a:lnTo>
                    <a:pt x="1020" y="425"/>
                  </a:lnTo>
                  <a:lnTo>
                    <a:pt x="1024" y="440"/>
                  </a:lnTo>
                  <a:lnTo>
                    <a:pt x="1026" y="453"/>
                  </a:lnTo>
                  <a:lnTo>
                    <a:pt x="1026" y="461"/>
                  </a:lnTo>
                  <a:lnTo>
                    <a:pt x="1026" y="468"/>
                  </a:lnTo>
                  <a:lnTo>
                    <a:pt x="1024" y="475"/>
                  </a:lnTo>
                  <a:lnTo>
                    <a:pt x="1021" y="483"/>
                  </a:lnTo>
                  <a:lnTo>
                    <a:pt x="1021" y="483"/>
                  </a:lnTo>
                  <a:lnTo>
                    <a:pt x="1019" y="486"/>
                  </a:lnTo>
                  <a:lnTo>
                    <a:pt x="1016" y="489"/>
                  </a:lnTo>
                  <a:lnTo>
                    <a:pt x="1013" y="492"/>
                  </a:lnTo>
                  <a:lnTo>
                    <a:pt x="1009" y="495"/>
                  </a:lnTo>
                  <a:lnTo>
                    <a:pt x="1001" y="499"/>
                  </a:lnTo>
                  <a:lnTo>
                    <a:pt x="993" y="502"/>
                  </a:lnTo>
                  <a:lnTo>
                    <a:pt x="982" y="504"/>
                  </a:lnTo>
                  <a:lnTo>
                    <a:pt x="974" y="505"/>
                  </a:lnTo>
                  <a:lnTo>
                    <a:pt x="970" y="507"/>
                  </a:lnTo>
                  <a:lnTo>
                    <a:pt x="968" y="507"/>
                  </a:lnTo>
                  <a:lnTo>
                    <a:pt x="967" y="519"/>
                  </a:lnTo>
                  <a:lnTo>
                    <a:pt x="965" y="528"/>
                  </a:lnTo>
                  <a:lnTo>
                    <a:pt x="964" y="528"/>
                  </a:lnTo>
                  <a:close/>
                  <a:moveTo>
                    <a:pt x="1886" y="360"/>
                  </a:moveTo>
                  <a:lnTo>
                    <a:pt x="1832" y="375"/>
                  </a:lnTo>
                  <a:lnTo>
                    <a:pt x="1832" y="375"/>
                  </a:lnTo>
                  <a:lnTo>
                    <a:pt x="1832" y="375"/>
                  </a:lnTo>
                  <a:lnTo>
                    <a:pt x="1072" y="505"/>
                  </a:lnTo>
                  <a:lnTo>
                    <a:pt x="1071" y="505"/>
                  </a:lnTo>
                  <a:lnTo>
                    <a:pt x="1071" y="505"/>
                  </a:lnTo>
                  <a:lnTo>
                    <a:pt x="1041" y="503"/>
                  </a:lnTo>
                  <a:lnTo>
                    <a:pt x="1028" y="503"/>
                  </a:lnTo>
                  <a:lnTo>
                    <a:pt x="1040" y="501"/>
                  </a:lnTo>
                  <a:lnTo>
                    <a:pt x="1830" y="362"/>
                  </a:lnTo>
                  <a:lnTo>
                    <a:pt x="1830" y="362"/>
                  </a:lnTo>
                  <a:lnTo>
                    <a:pt x="1885" y="358"/>
                  </a:lnTo>
                  <a:lnTo>
                    <a:pt x="1899" y="357"/>
                  </a:lnTo>
                  <a:lnTo>
                    <a:pt x="1886" y="360"/>
                  </a:lnTo>
                  <a:close/>
                  <a:moveTo>
                    <a:pt x="1512" y="965"/>
                  </a:moveTo>
                  <a:lnTo>
                    <a:pt x="1512" y="965"/>
                  </a:lnTo>
                  <a:lnTo>
                    <a:pt x="1520" y="962"/>
                  </a:lnTo>
                  <a:lnTo>
                    <a:pt x="1528" y="959"/>
                  </a:lnTo>
                  <a:lnTo>
                    <a:pt x="1536" y="956"/>
                  </a:lnTo>
                  <a:lnTo>
                    <a:pt x="1542" y="952"/>
                  </a:lnTo>
                  <a:lnTo>
                    <a:pt x="1548" y="946"/>
                  </a:lnTo>
                  <a:lnTo>
                    <a:pt x="1553" y="941"/>
                  </a:lnTo>
                  <a:lnTo>
                    <a:pt x="1558" y="934"/>
                  </a:lnTo>
                  <a:lnTo>
                    <a:pt x="1564" y="925"/>
                  </a:lnTo>
                  <a:lnTo>
                    <a:pt x="1570" y="913"/>
                  </a:lnTo>
                  <a:lnTo>
                    <a:pt x="1571" y="911"/>
                  </a:lnTo>
                  <a:lnTo>
                    <a:pt x="1572" y="914"/>
                  </a:lnTo>
                  <a:lnTo>
                    <a:pt x="1576" y="926"/>
                  </a:lnTo>
                  <a:lnTo>
                    <a:pt x="1602" y="999"/>
                  </a:lnTo>
                  <a:lnTo>
                    <a:pt x="1606" y="1011"/>
                  </a:lnTo>
                  <a:lnTo>
                    <a:pt x="1607" y="1014"/>
                  </a:lnTo>
                  <a:lnTo>
                    <a:pt x="1604" y="1012"/>
                  </a:lnTo>
                  <a:lnTo>
                    <a:pt x="1597" y="1009"/>
                  </a:lnTo>
                  <a:lnTo>
                    <a:pt x="1591" y="1007"/>
                  </a:lnTo>
                  <a:lnTo>
                    <a:pt x="1585" y="1005"/>
                  </a:lnTo>
                  <a:lnTo>
                    <a:pt x="1578" y="1004"/>
                  </a:lnTo>
                  <a:lnTo>
                    <a:pt x="1568" y="1005"/>
                  </a:lnTo>
                  <a:lnTo>
                    <a:pt x="1556" y="1007"/>
                  </a:lnTo>
                  <a:lnTo>
                    <a:pt x="1544" y="1010"/>
                  </a:lnTo>
                  <a:lnTo>
                    <a:pt x="1530" y="1015"/>
                  </a:lnTo>
                  <a:lnTo>
                    <a:pt x="1553" y="1074"/>
                  </a:lnTo>
                  <a:lnTo>
                    <a:pt x="1563" y="1071"/>
                  </a:lnTo>
                  <a:lnTo>
                    <a:pt x="1572" y="1067"/>
                  </a:lnTo>
                  <a:lnTo>
                    <a:pt x="1579" y="1063"/>
                  </a:lnTo>
                  <a:lnTo>
                    <a:pt x="1587" y="1058"/>
                  </a:lnTo>
                  <a:lnTo>
                    <a:pt x="1593" y="1053"/>
                  </a:lnTo>
                  <a:lnTo>
                    <a:pt x="1598" y="1045"/>
                  </a:lnTo>
                  <a:lnTo>
                    <a:pt x="1603" y="1036"/>
                  </a:lnTo>
                  <a:lnTo>
                    <a:pt x="1607" y="1025"/>
                  </a:lnTo>
                  <a:lnTo>
                    <a:pt x="1608" y="1022"/>
                  </a:lnTo>
                  <a:lnTo>
                    <a:pt x="1610" y="1025"/>
                  </a:lnTo>
                  <a:lnTo>
                    <a:pt x="1647" y="1115"/>
                  </a:lnTo>
                  <a:lnTo>
                    <a:pt x="1648" y="1118"/>
                  </a:lnTo>
                  <a:lnTo>
                    <a:pt x="1645" y="1117"/>
                  </a:lnTo>
                  <a:lnTo>
                    <a:pt x="1635" y="1114"/>
                  </a:lnTo>
                  <a:lnTo>
                    <a:pt x="1625" y="1111"/>
                  </a:lnTo>
                  <a:lnTo>
                    <a:pt x="1616" y="1110"/>
                  </a:lnTo>
                  <a:lnTo>
                    <a:pt x="1607" y="1110"/>
                  </a:lnTo>
                  <a:lnTo>
                    <a:pt x="1598" y="1111"/>
                  </a:lnTo>
                  <a:lnTo>
                    <a:pt x="1589" y="1113"/>
                  </a:lnTo>
                  <a:lnTo>
                    <a:pt x="1579" y="1117"/>
                  </a:lnTo>
                  <a:lnTo>
                    <a:pt x="1570" y="1122"/>
                  </a:lnTo>
                  <a:lnTo>
                    <a:pt x="1573" y="1132"/>
                  </a:lnTo>
                  <a:lnTo>
                    <a:pt x="1577" y="1141"/>
                  </a:lnTo>
                  <a:lnTo>
                    <a:pt x="1581" y="1148"/>
                  </a:lnTo>
                  <a:lnTo>
                    <a:pt x="1586" y="1154"/>
                  </a:lnTo>
                  <a:lnTo>
                    <a:pt x="1591" y="1161"/>
                  </a:lnTo>
                  <a:lnTo>
                    <a:pt x="1598" y="1167"/>
                  </a:lnTo>
                  <a:lnTo>
                    <a:pt x="1606" y="1172"/>
                  </a:lnTo>
                  <a:lnTo>
                    <a:pt x="1616" y="1177"/>
                  </a:lnTo>
                  <a:lnTo>
                    <a:pt x="1619" y="1178"/>
                  </a:lnTo>
                  <a:lnTo>
                    <a:pt x="1616" y="1179"/>
                  </a:lnTo>
                  <a:lnTo>
                    <a:pt x="1519" y="1215"/>
                  </a:lnTo>
                  <a:lnTo>
                    <a:pt x="1516" y="1217"/>
                  </a:lnTo>
                  <a:lnTo>
                    <a:pt x="1517" y="1214"/>
                  </a:lnTo>
                  <a:lnTo>
                    <a:pt x="1522" y="1203"/>
                  </a:lnTo>
                  <a:lnTo>
                    <a:pt x="1525" y="1194"/>
                  </a:lnTo>
                  <a:lnTo>
                    <a:pt x="1526" y="1185"/>
                  </a:lnTo>
                  <a:lnTo>
                    <a:pt x="1527" y="1176"/>
                  </a:lnTo>
                  <a:lnTo>
                    <a:pt x="1526" y="1168"/>
                  </a:lnTo>
                  <a:lnTo>
                    <a:pt x="1524" y="1160"/>
                  </a:lnTo>
                  <a:lnTo>
                    <a:pt x="1522" y="1150"/>
                  </a:lnTo>
                  <a:lnTo>
                    <a:pt x="1518" y="1141"/>
                  </a:lnTo>
                  <a:lnTo>
                    <a:pt x="1506" y="1145"/>
                  </a:lnTo>
                  <a:lnTo>
                    <a:pt x="1497" y="1149"/>
                  </a:lnTo>
                  <a:lnTo>
                    <a:pt x="1488" y="1153"/>
                  </a:lnTo>
                  <a:lnTo>
                    <a:pt x="1480" y="1158"/>
                  </a:lnTo>
                  <a:lnTo>
                    <a:pt x="1474" y="1164"/>
                  </a:lnTo>
                  <a:lnTo>
                    <a:pt x="1468" y="1172"/>
                  </a:lnTo>
                  <a:lnTo>
                    <a:pt x="1463" y="1182"/>
                  </a:lnTo>
                  <a:lnTo>
                    <a:pt x="1457" y="1194"/>
                  </a:lnTo>
                  <a:lnTo>
                    <a:pt x="1456" y="1197"/>
                  </a:lnTo>
                  <a:lnTo>
                    <a:pt x="1455" y="1194"/>
                  </a:lnTo>
                  <a:lnTo>
                    <a:pt x="1420" y="1094"/>
                  </a:lnTo>
                  <a:lnTo>
                    <a:pt x="1419" y="1091"/>
                  </a:lnTo>
                  <a:lnTo>
                    <a:pt x="1421" y="1093"/>
                  </a:lnTo>
                  <a:lnTo>
                    <a:pt x="1437" y="1099"/>
                  </a:lnTo>
                  <a:lnTo>
                    <a:pt x="1449" y="1104"/>
                  </a:lnTo>
                  <a:lnTo>
                    <a:pt x="1455" y="1105"/>
                  </a:lnTo>
                  <a:lnTo>
                    <a:pt x="1461" y="1105"/>
                  </a:lnTo>
                  <a:lnTo>
                    <a:pt x="1467" y="1104"/>
                  </a:lnTo>
                  <a:lnTo>
                    <a:pt x="1474" y="1102"/>
                  </a:lnTo>
                  <a:lnTo>
                    <a:pt x="1484" y="1099"/>
                  </a:lnTo>
                  <a:lnTo>
                    <a:pt x="1495" y="1096"/>
                  </a:lnTo>
                  <a:lnTo>
                    <a:pt x="1500" y="1094"/>
                  </a:lnTo>
                  <a:lnTo>
                    <a:pt x="1478" y="1034"/>
                  </a:lnTo>
                  <a:lnTo>
                    <a:pt x="1468" y="1037"/>
                  </a:lnTo>
                  <a:lnTo>
                    <a:pt x="1457" y="1041"/>
                  </a:lnTo>
                  <a:lnTo>
                    <a:pt x="1449" y="1045"/>
                  </a:lnTo>
                  <a:lnTo>
                    <a:pt x="1442" y="1050"/>
                  </a:lnTo>
                  <a:lnTo>
                    <a:pt x="1434" y="1056"/>
                  </a:lnTo>
                  <a:lnTo>
                    <a:pt x="1428" y="1063"/>
                  </a:lnTo>
                  <a:lnTo>
                    <a:pt x="1422" y="1072"/>
                  </a:lnTo>
                  <a:lnTo>
                    <a:pt x="1417" y="1082"/>
                  </a:lnTo>
                  <a:lnTo>
                    <a:pt x="1416" y="1085"/>
                  </a:lnTo>
                  <a:lnTo>
                    <a:pt x="1415" y="1082"/>
                  </a:lnTo>
                  <a:lnTo>
                    <a:pt x="1379" y="985"/>
                  </a:lnTo>
                  <a:lnTo>
                    <a:pt x="1378" y="982"/>
                  </a:lnTo>
                  <a:lnTo>
                    <a:pt x="1381" y="983"/>
                  </a:lnTo>
                  <a:lnTo>
                    <a:pt x="1392" y="988"/>
                  </a:lnTo>
                  <a:lnTo>
                    <a:pt x="1402" y="991"/>
                  </a:lnTo>
                  <a:lnTo>
                    <a:pt x="1412" y="993"/>
                  </a:lnTo>
                  <a:lnTo>
                    <a:pt x="1421" y="994"/>
                  </a:lnTo>
                  <a:lnTo>
                    <a:pt x="1429" y="993"/>
                  </a:lnTo>
                  <a:lnTo>
                    <a:pt x="1439" y="991"/>
                  </a:lnTo>
                  <a:lnTo>
                    <a:pt x="1449" y="988"/>
                  </a:lnTo>
                  <a:lnTo>
                    <a:pt x="1459" y="984"/>
                  </a:lnTo>
                  <a:lnTo>
                    <a:pt x="1456" y="973"/>
                  </a:lnTo>
                  <a:lnTo>
                    <a:pt x="1453" y="964"/>
                  </a:lnTo>
                  <a:lnTo>
                    <a:pt x="1449" y="955"/>
                  </a:lnTo>
                  <a:lnTo>
                    <a:pt x="1444" y="947"/>
                  </a:lnTo>
                  <a:lnTo>
                    <a:pt x="1439" y="941"/>
                  </a:lnTo>
                  <a:lnTo>
                    <a:pt x="1430" y="935"/>
                  </a:lnTo>
                  <a:lnTo>
                    <a:pt x="1422" y="930"/>
                  </a:lnTo>
                  <a:lnTo>
                    <a:pt x="1411" y="925"/>
                  </a:lnTo>
                  <a:lnTo>
                    <a:pt x="1407" y="923"/>
                  </a:lnTo>
                  <a:lnTo>
                    <a:pt x="1411" y="921"/>
                  </a:lnTo>
                  <a:lnTo>
                    <a:pt x="1506" y="888"/>
                  </a:lnTo>
                  <a:lnTo>
                    <a:pt x="1508" y="887"/>
                  </a:lnTo>
                  <a:lnTo>
                    <a:pt x="1507" y="889"/>
                  </a:lnTo>
                  <a:lnTo>
                    <a:pt x="1504" y="901"/>
                  </a:lnTo>
                  <a:lnTo>
                    <a:pt x="1502" y="910"/>
                  </a:lnTo>
                  <a:lnTo>
                    <a:pt x="1501" y="919"/>
                  </a:lnTo>
                  <a:lnTo>
                    <a:pt x="1501" y="929"/>
                  </a:lnTo>
                  <a:lnTo>
                    <a:pt x="1502" y="937"/>
                  </a:lnTo>
                  <a:lnTo>
                    <a:pt x="1504" y="945"/>
                  </a:lnTo>
                  <a:lnTo>
                    <a:pt x="1507" y="955"/>
                  </a:lnTo>
                  <a:lnTo>
                    <a:pt x="1512" y="965"/>
                  </a:lnTo>
                  <a:close/>
                  <a:moveTo>
                    <a:pt x="1488" y="908"/>
                  </a:moveTo>
                  <a:lnTo>
                    <a:pt x="1442" y="925"/>
                  </a:lnTo>
                  <a:lnTo>
                    <a:pt x="1448" y="930"/>
                  </a:lnTo>
                  <a:lnTo>
                    <a:pt x="1453" y="936"/>
                  </a:lnTo>
                  <a:lnTo>
                    <a:pt x="1457" y="941"/>
                  </a:lnTo>
                  <a:lnTo>
                    <a:pt x="1462" y="949"/>
                  </a:lnTo>
                  <a:lnTo>
                    <a:pt x="1467" y="962"/>
                  </a:lnTo>
                  <a:lnTo>
                    <a:pt x="1472" y="978"/>
                  </a:lnTo>
                  <a:lnTo>
                    <a:pt x="1474" y="984"/>
                  </a:lnTo>
                  <a:lnTo>
                    <a:pt x="1476" y="991"/>
                  </a:lnTo>
                  <a:lnTo>
                    <a:pt x="1477" y="992"/>
                  </a:lnTo>
                  <a:lnTo>
                    <a:pt x="1475" y="992"/>
                  </a:lnTo>
                  <a:lnTo>
                    <a:pt x="1469" y="994"/>
                  </a:lnTo>
                  <a:lnTo>
                    <a:pt x="1463" y="997"/>
                  </a:lnTo>
                  <a:lnTo>
                    <a:pt x="1448" y="1003"/>
                  </a:lnTo>
                  <a:lnTo>
                    <a:pt x="1432" y="1007"/>
                  </a:lnTo>
                  <a:lnTo>
                    <a:pt x="1424" y="1008"/>
                  </a:lnTo>
                  <a:lnTo>
                    <a:pt x="1417" y="1009"/>
                  </a:lnTo>
                  <a:lnTo>
                    <a:pt x="1408" y="1008"/>
                  </a:lnTo>
                  <a:lnTo>
                    <a:pt x="1400" y="1005"/>
                  </a:lnTo>
                  <a:lnTo>
                    <a:pt x="1418" y="1053"/>
                  </a:lnTo>
                  <a:lnTo>
                    <a:pt x="1423" y="1047"/>
                  </a:lnTo>
                  <a:lnTo>
                    <a:pt x="1429" y="1041"/>
                  </a:lnTo>
                  <a:lnTo>
                    <a:pt x="1436" y="1037"/>
                  </a:lnTo>
                  <a:lnTo>
                    <a:pt x="1442" y="1033"/>
                  </a:lnTo>
                  <a:lnTo>
                    <a:pt x="1456" y="1028"/>
                  </a:lnTo>
                  <a:lnTo>
                    <a:pt x="1471" y="1022"/>
                  </a:lnTo>
                  <a:lnTo>
                    <a:pt x="1478" y="1019"/>
                  </a:lnTo>
                  <a:lnTo>
                    <a:pt x="1486" y="1017"/>
                  </a:lnTo>
                  <a:lnTo>
                    <a:pt x="1487" y="1016"/>
                  </a:lnTo>
                  <a:lnTo>
                    <a:pt x="1487" y="1018"/>
                  </a:lnTo>
                  <a:lnTo>
                    <a:pt x="1517" y="1101"/>
                  </a:lnTo>
                  <a:lnTo>
                    <a:pt x="1518" y="1102"/>
                  </a:lnTo>
                  <a:lnTo>
                    <a:pt x="1516" y="1104"/>
                  </a:lnTo>
                  <a:lnTo>
                    <a:pt x="1509" y="1106"/>
                  </a:lnTo>
                  <a:lnTo>
                    <a:pt x="1503" y="1108"/>
                  </a:lnTo>
                  <a:lnTo>
                    <a:pt x="1489" y="1113"/>
                  </a:lnTo>
                  <a:lnTo>
                    <a:pt x="1473" y="1117"/>
                  </a:lnTo>
                  <a:lnTo>
                    <a:pt x="1465" y="1118"/>
                  </a:lnTo>
                  <a:lnTo>
                    <a:pt x="1457" y="1118"/>
                  </a:lnTo>
                  <a:lnTo>
                    <a:pt x="1449" y="1116"/>
                  </a:lnTo>
                  <a:lnTo>
                    <a:pt x="1441" y="1114"/>
                  </a:lnTo>
                  <a:lnTo>
                    <a:pt x="1457" y="1162"/>
                  </a:lnTo>
                  <a:lnTo>
                    <a:pt x="1463" y="1154"/>
                  </a:lnTo>
                  <a:lnTo>
                    <a:pt x="1469" y="1149"/>
                  </a:lnTo>
                  <a:lnTo>
                    <a:pt x="1475" y="1144"/>
                  </a:lnTo>
                  <a:lnTo>
                    <a:pt x="1481" y="1140"/>
                  </a:lnTo>
                  <a:lnTo>
                    <a:pt x="1496" y="1134"/>
                  </a:lnTo>
                  <a:lnTo>
                    <a:pt x="1511" y="1128"/>
                  </a:lnTo>
                  <a:lnTo>
                    <a:pt x="1518" y="1126"/>
                  </a:lnTo>
                  <a:lnTo>
                    <a:pt x="1525" y="1124"/>
                  </a:lnTo>
                  <a:lnTo>
                    <a:pt x="1526" y="1123"/>
                  </a:lnTo>
                  <a:lnTo>
                    <a:pt x="1527" y="1125"/>
                  </a:lnTo>
                  <a:lnTo>
                    <a:pt x="1528" y="1130"/>
                  </a:lnTo>
                  <a:lnTo>
                    <a:pt x="1530" y="1134"/>
                  </a:lnTo>
                  <a:lnTo>
                    <a:pt x="1536" y="1149"/>
                  </a:lnTo>
                  <a:lnTo>
                    <a:pt x="1540" y="1165"/>
                  </a:lnTo>
                  <a:lnTo>
                    <a:pt x="1541" y="1172"/>
                  </a:lnTo>
                  <a:lnTo>
                    <a:pt x="1541" y="1180"/>
                  </a:lnTo>
                  <a:lnTo>
                    <a:pt x="1540" y="1188"/>
                  </a:lnTo>
                  <a:lnTo>
                    <a:pt x="1538" y="1196"/>
                  </a:lnTo>
                  <a:lnTo>
                    <a:pt x="1588" y="1176"/>
                  </a:lnTo>
                  <a:lnTo>
                    <a:pt x="1581" y="1171"/>
                  </a:lnTo>
                  <a:lnTo>
                    <a:pt x="1576" y="1166"/>
                  </a:lnTo>
                  <a:lnTo>
                    <a:pt x="1572" y="1160"/>
                  </a:lnTo>
                  <a:lnTo>
                    <a:pt x="1568" y="1153"/>
                  </a:lnTo>
                  <a:lnTo>
                    <a:pt x="1562" y="1139"/>
                  </a:lnTo>
                  <a:lnTo>
                    <a:pt x="1556" y="1124"/>
                  </a:lnTo>
                  <a:lnTo>
                    <a:pt x="1554" y="1120"/>
                  </a:lnTo>
                  <a:lnTo>
                    <a:pt x="1553" y="1116"/>
                  </a:lnTo>
                  <a:lnTo>
                    <a:pt x="1553" y="1115"/>
                  </a:lnTo>
                  <a:lnTo>
                    <a:pt x="1554" y="1114"/>
                  </a:lnTo>
                  <a:lnTo>
                    <a:pt x="1559" y="1112"/>
                  </a:lnTo>
                  <a:lnTo>
                    <a:pt x="1559" y="1112"/>
                  </a:lnTo>
                  <a:lnTo>
                    <a:pt x="1566" y="1110"/>
                  </a:lnTo>
                  <a:lnTo>
                    <a:pt x="1572" y="1108"/>
                  </a:lnTo>
                  <a:lnTo>
                    <a:pt x="1585" y="1102"/>
                  </a:lnTo>
                  <a:lnTo>
                    <a:pt x="1598" y="1098"/>
                  </a:lnTo>
                  <a:lnTo>
                    <a:pt x="1604" y="1097"/>
                  </a:lnTo>
                  <a:lnTo>
                    <a:pt x="1612" y="1097"/>
                  </a:lnTo>
                  <a:lnTo>
                    <a:pt x="1619" y="1097"/>
                  </a:lnTo>
                  <a:lnTo>
                    <a:pt x="1626" y="1099"/>
                  </a:lnTo>
                  <a:lnTo>
                    <a:pt x="1608" y="1052"/>
                  </a:lnTo>
                  <a:lnTo>
                    <a:pt x="1604" y="1059"/>
                  </a:lnTo>
                  <a:lnTo>
                    <a:pt x="1598" y="1065"/>
                  </a:lnTo>
                  <a:lnTo>
                    <a:pt x="1593" y="1070"/>
                  </a:lnTo>
                  <a:lnTo>
                    <a:pt x="1587" y="1075"/>
                  </a:lnTo>
                  <a:lnTo>
                    <a:pt x="1572" y="1082"/>
                  </a:lnTo>
                  <a:lnTo>
                    <a:pt x="1556" y="1088"/>
                  </a:lnTo>
                  <a:lnTo>
                    <a:pt x="1551" y="1090"/>
                  </a:lnTo>
                  <a:lnTo>
                    <a:pt x="1547" y="1091"/>
                  </a:lnTo>
                  <a:lnTo>
                    <a:pt x="1545" y="1092"/>
                  </a:lnTo>
                  <a:lnTo>
                    <a:pt x="1545" y="1091"/>
                  </a:lnTo>
                  <a:lnTo>
                    <a:pt x="1514" y="1009"/>
                  </a:lnTo>
                  <a:lnTo>
                    <a:pt x="1513" y="1007"/>
                  </a:lnTo>
                  <a:lnTo>
                    <a:pt x="1514" y="1007"/>
                  </a:lnTo>
                  <a:lnTo>
                    <a:pt x="1521" y="1005"/>
                  </a:lnTo>
                  <a:lnTo>
                    <a:pt x="1527" y="1002"/>
                  </a:lnTo>
                  <a:lnTo>
                    <a:pt x="1527" y="1002"/>
                  </a:lnTo>
                  <a:lnTo>
                    <a:pt x="1541" y="996"/>
                  </a:lnTo>
                  <a:lnTo>
                    <a:pt x="1555" y="992"/>
                  </a:lnTo>
                  <a:lnTo>
                    <a:pt x="1563" y="990"/>
                  </a:lnTo>
                  <a:lnTo>
                    <a:pt x="1570" y="990"/>
                  </a:lnTo>
                  <a:lnTo>
                    <a:pt x="1577" y="990"/>
                  </a:lnTo>
                  <a:lnTo>
                    <a:pt x="1585" y="991"/>
                  </a:lnTo>
                  <a:lnTo>
                    <a:pt x="1569" y="944"/>
                  </a:lnTo>
                  <a:lnTo>
                    <a:pt x="1564" y="952"/>
                  </a:lnTo>
                  <a:lnTo>
                    <a:pt x="1557" y="957"/>
                  </a:lnTo>
                  <a:lnTo>
                    <a:pt x="1551" y="962"/>
                  </a:lnTo>
                  <a:lnTo>
                    <a:pt x="1545" y="966"/>
                  </a:lnTo>
                  <a:lnTo>
                    <a:pt x="1530" y="972"/>
                  </a:lnTo>
                  <a:lnTo>
                    <a:pt x="1516" y="978"/>
                  </a:lnTo>
                  <a:lnTo>
                    <a:pt x="1509" y="980"/>
                  </a:lnTo>
                  <a:lnTo>
                    <a:pt x="1504" y="982"/>
                  </a:lnTo>
                  <a:lnTo>
                    <a:pt x="1503" y="982"/>
                  </a:lnTo>
                  <a:lnTo>
                    <a:pt x="1502" y="981"/>
                  </a:lnTo>
                  <a:lnTo>
                    <a:pt x="1501" y="976"/>
                  </a:lnTo>
                  <a:lnTo>
                    <a:pt x="1498" y="969"/>
                  </a:lnTo>
                  <a:lnTo>
                    <a:pt x="1496" y="963"/>
                  </a:lnTo>
                  <a:lnTo>
                    <a:pt x="1492" y="950"/>
                  </a:lnTo>
                  <a:lnTo>
                    <a:pt x="1488" y="936"/>
                  </a:lnTo>
                  <a:lnTo>
                    <a:pt x="1487" y="930"/>
                  </a:lnTo>
                  <a:lnTo>
                    <a:pt x="1487" y="923"/>
                  </a:lnTo>
                  <a:lnTo>
                    <a:pt x="1487" y="915"/>
                  </a:lnTo>
                  <a:lnTo>
                    <a:pt x="1488" y="908"/>
                  </a:lnTo>
                  <a:close/>
                  <a:moveTo>
                    <a:pt x="511" y="1240"/>
                  </a:moveTo>
                  <a:lnTo>
                    <a:pt x="523" y="1244"/>
                  </a:lnTo>
                  <a:lnTo>
                    <a:pt x="533" y="1247"/>
                  </a:lnTo>
                  <a:lnTo>
                    <a:pt x="543" y="1250"/>
                  </a:lnTo>
                  <a:lnTo>
                    <a:pt x="552" y="1252"/>
                  </a:lnTo>
                  <a:lnTo>
                    <a:pt x="563" y="1254"/>
                  </a:lnTo>
                  <a:lnTo>
                    <a:pt x="572" y="1255"/>
                  </a:lnTo>
                  <a:lnTo>
                    <a:pt x="583" y="1257"/>
                  </a:lnTo>
                  <a:lnTo>
                    <a:pt x="595" y="1258"/>
                  </a:lnTo>
                  <a:lnTo>
                    <a:pt x="601" y="1258"/>
                  </a:lnTo>
                  <a:lnTo>
                    <a:pt x="595" y="1261"/>
                  </a:lnTo>
                  <a:lnTo>
                    <a:pt x="583" y="1265"/>
                  </a:lnTo>
                  <a:lnTo>
                    <a:pt x="572" y="1267"/>
                  </a:lnTo>
                  <a:lnTo>
                    <a:pt x="560" y="1267"/>
                  </a:lnTo>
                  <a:lnTo>
                    <a:pt x="549" y="1266"/>
                  </a:lnTo>
                  <a:lnTo>
                    <a:pt x="543" y="1265"/>
                  </a:lnTo>
                  <a:lnTo>
                    <a:pt x="538" y="1264"/>
                  </a:lnTo>
                  <a:lnTo>
                    <a:pt x="532" y="1261"/>
                  </a:lnTo>
                  <a:lnTo>
                    <a:pt x="527" y="1258"/>
                  </a:lnTo>
                  <a:lnTo>
                    <a:pt x="523" y="1255"/>
                  </a:lnTo>
                  <a:lnTo>
                    <a:pt x="518" y="1251"/>
                  </a:lnTo>
                  <a:lnTo>
                    <a:pt x="514" y="1247"/>
                  </a:lnTo>
                  <a:lnTo>
                    <a:pt x="510" y="1242"/>
                  </a:lnTo>
                  <a:lnTo>
                    <a:pt x="507" y="1238"/>
                  </a:lnTo>
                  <a:lnTo>
                    <a:pt x="511" y="1240"/>
                  </a:lnTo>
                  <a:close/>
                  <a:moveTo>
                    <a:pt x="153" y="1888"/>
                  </a:moveTo>
                  <a:lnTo>
                    <a:pt x="167" y="1886"/>
                  </a:lnTo>
                  <a:lnTo>
                    <a:pt x="178" y="1883"/>
                  </a:lnTo>
                  <a:lnTo>
                    <a:pt x="189" y="1878"/>
                  </a:lnTo>
                  <a:lnTo>
                    <a:pt x="199" y="1873"/>
                  </a:lnTo>
                  <a:lnTo>
                    <a:pt x="209" y="1868"/>
                  </a:lnTo>
                  <a:lnTo>
                    <a:pt x="219" y="1862"/>
                  </a:lnTo>
                  <a:lnTo>
                    <a:pt x="228" y="1854"/>
                  </a:lnTo>
                  <a:lnTo>
                    <a:pt x="238" y="1846"/>
                  </a:lnTo>
                  <a:lnTo>
                    <a:pt x="231" y="1843"/>
                  </a:lnTo>
                  <a:lnTo>
                    <a:pt x="226" y="1839"/>
                  </a:lnTo>
                  <a:lnTo>
                    <a:pt x="223" y="1836"/>
                  </a:lnTo>
                  <a:lnTo>
                    <a:pt x="220" y="1833"/>
                  </a:lnTo>
                  <a:lnTo>
                    <a:pt x="218" y="1827"/>
                  </a:lnTo>
                  <a:lnTo>
                    <a:pt x="217" y="1822"/>
                  </a:lnTo>
                  <a:lnTo>
                    <a:pt x="217" y="1822"/>
                  </a:lnTo>
                  <a:lnTo>
                    <a:pt x="216" y="1820"/>
                  </a:lnTo>
                  <a:lnTo>
                    <a:pt x="216" y="1818"/>
                  </a:lnTo>
                  <a:lnTo>
                    <a:pt x="216" y="1816"/>
                  </a:lnTo>
                  <a:lnTo>
                    <a:pt x="216" y="1814"/>
                  </a:lnTo>
                  <a:lnTo>
                    <a:pt x="216" y="1809"/>
                  </a:lnTo>
                  <a:lnTo>
                    <a:pt x="217" y="1805"/>
                  </a:lnTo>
                  <a:lnTo>
                    <a:pt x="220" y="1798"/>
                  </a:lnTo>
                  <a:lnTo>
                    <a:pt x="223" y="1793"/>
                  </a:lnTo>
                  <a:lnTo>
                    <a:pt x="229" y="1789"/>
                  </a:lnTo>
                  <a:lnTo>
                    <a:pt x="235" y="1786"/>
                  </a:lnTo>
                  <a:lnTo>
                    <a:pt x="238" y="1786"/>
                  </a:lnTo>
                  <a:lnTo>
                    <a:pt x="239" y="1786"/>
                  </a:lnTo>
                  <a:lnTo>
                    <a:pt x="247" y="1786"/>
                  </a:lnTo>
                  <a:lnTo>
                    <a:pt x="255" y="1787"/>
                  </a:lnTo>
                  <a:lnTo>
                    <a:pt x="264" y="1789"/>
                  </a:lnTo>
                  <a:lnTo>
                    <a:pt x="272" y="1789"/>
                  </a:lnTo>
                  <a:lnTo>
                    <a:pt x="275" y="1789"/>
                  </a:lnTo>
                  <a:lnTo>
                    <a:pt x="277" y="1789"/>
                  </a:lnTo>
                  <a:lnTo>
                    <a:pt x="282" y="1788"/>
                  </a:lnTo>
                  <a:lnTo>
                    <a:pt x="285" y="1785"/>
                  </a:lnTo>
                  <a:lnTo>
                    <a:pt x="288" y="1781"/>
                  </a:lnTo>
                  <a:lnTo>
                    <a:pt x="289" y="1776"/>
                  </a:lnTo>
                  <a:lnTo>
                    <a:pt x="290" y="1765"/>
                  </a:lnTo>
                  <a:lnTo>
                    <a:pt x="290" y="1755"/>
                  </a:lnTo>
                  <a:lnTo>
                    <a:pt x="291" y="1744"/>
                  </a:lnTo>
                  <a:lnTo>
                    <a:pt x="294" y="1731"/>
                  </a:lnTo>
                  <a:lnTo>
                    <a:pt x="297" y="1723"/>
                  </a:lnTo>
                  <a:lnTo>
                    <a:pt x="301" y="1716"/>
                  </a:lnTo>
                  <a:lnTo>
                    <a:pt x="305" y="1709"/>
                  </a:lnTo>
                  <a:lnTo>
                    <a:pt x="311" y="1702"/>
                  </a:lnTo>
                  <a:lnTo>
                    <a:pt x="322" y="1687"/>
                  </a:lnTo>
                  <a:lnTo>
                    <a:pt x="332" y="1674"/>
                  </a:lnTo>
                  <a:lnTo>
                    <a:pt x="332" y="1674"/>
                  </a:lnTo>
                  <a:lnTo>
                    <a:pt x="338" y="1669"/>
                  </a:lnTo>
                  <a:lnTo>
                    <a:pt x="343" y="1663"/>
                  </a:lnTo>
                  <a:lnTo>
                    <a:pt x="352" y="1655"/>
                  </a:lnTo>
                  <a:lnTo>
                    <a:pt x="361" y="1645"/>
                  </a:lnTo>
                  <a:lnTo>
                    <a:pt x="372" y="1638"/>
                  </a:lnTo>
                  <a:lnTo>
                    <a:pt x="383" y="1631"/>
                  </a:lnTo>
                  <a:lnTo>
                    <a:pt x="395" y="1626"/>
                  </a:lnTo>
                  <a:lnTo>
                    <a:pt x="406" y="1621"/>
                  </a:lnTo>
                  <a:lnTo>
                    <a:pt x="418" y="1620"/>
                  </a:lnTo>
                  <a:lnTo>
                    <a:pt x="430" y="1620"/>
                  </a:lnTo>
                  <a:lnTo>
                    <a:pt x="446" y="1624"/>
                  </a:lnTo>
                  <a:lnTo>
                    <a:pt x="461" y="1628"/>
                  </a:lnTo>
                  <a:lnTo>
                    <a:pt x="477" y="1633"/>
                  </a:lnTo>
                  <a:lnTo>
                    <a:pt x="492" y="1639"/>
                  </a:lnTo>
                  <a:lnTo>
                    <a:pt x="492" y="1639"/>
                  </a:lnTo>
                  <a:lnTo>
                    <a:pt x="493" y="1639"/>
                  </a:lnTo>
                  <a:lnTo>
                    <a:pt x="528" y="1655"/>
                  </a:lnTo>
                  <a:lnTo>
                    <a:pt x="562" y="1667"/>
                  </a:lnTo>
                  <a:lnTo>
                    <a:pt x="578" y="1672"/>
                  </a:lnTo>
                  <a:lnTo>
                    <a:pt x="596" y="1676"/>
                  </a:lnTo>
                  <a:lnTo>
                    <a:pt x="615" y="1677"/>
                  </a:lnTo>
                  <a:lnTo>
                    <a:pt x="635" y="1677"/>
                  </a:lnTo>
                  <a:lnTo>
                    <a:pt x="632" y="1667"/>
                  </a:lnTo>
                  <a:lnTo>
                    <a:pt x="629" y="1658"/>
                  </a:lnTo>
                  <a:lnTo>
                    <a:pt x="626" y="1648"/>
                  </a:lnTo>
                  <a:lnTo>
                    <a:pt x="624" y="1640"/>
                  </a:lnTo>
                  <a:lnTo>
                    <a:pt x="617" y="1617"/>
                  </a:lnTo>
                  <a:lnTo>
                    <a:pt x="610" y="1593"/>
                  </a:lnTo>
                  <a:lnTo>
                    <a:pt x="606" y="1569"/>
                  </a:lnTo>
                  <a:lnTo>
                    <a:pt x="601" y="1546"/>
                  </a:lnTo>
                  <a:lnTo>
                    <a:pt x="587" y="1544"/>
                  </a:lnTo>
                  <a:lnTo>
                    <a:pt x="573" y="1542"/>
                  </a:lnTo>
                  <a:lnTo>
                    <a:pt x="555" y="1540"/>
                  </a:lnTo>
                  <a:lnTo>
                    <a:pt x="537" y="1538"/>
                  </a:lnTo>
                  <a:lnTo>
                    <a:pt x="517" y="1535"/>
                  </a:lnTo>
                  <a:lnTo>
                    <a:pt x="498" y="1532"/>
                  </a:lnTo>
                  <a:lnTo>
                    <a:pt x="483" y="1529"/>
                  </a:lnTo>
                  <a:lnTo>
                    <a:pt x="470" y="1527"/>
                  </a:lnTo>
                  <a:lnTo>
                    <a:pt x="458" y="1524"/>
                  </a:lnTo>
                  <a:lnTo>
                    <a:pt x="451" y="1522"/>
                  </a:lnTo>
                  <a:lnTo>
                    <a:pt x="442" y="1518"/>
                  </a:lnTo>
                  <a:lnTo>
                    <a:pt x="431" y="1516"/>
                  </a:lnTo>
                  <a:lnTo>
                    <a:pt x="422" y="1514"/>
                  </a:lnTo>
                  <a:lnTo>
                    <a:pt x="413" y="1513"/>
                  </a:lnTo>
                  <a:lnTo>
                    <a:pt x="403" y="1512"/>
                  </a:lnTo>
                  <a:lnTo>
                    <a:pt x="395" y="1513"/>
                  </a:lnTo>
                  <a:lnTo>
                    <a:pt x="385" y="1516"/>
                  </a:lnTo>
                  <a:lnTo>
                    <a:pt x="377" y="1521"/>
                  </a:lnTo>
                  <a:lnTo>
                    <a:pt x="371" y="1525"/>
                  </a:lnTo>
                  <a:lnTo>
                    <a:pt x="366" y="1530"/>
                  </a:lnTo>
                  <a:lnTo>
                    <a:pt x="360" y="1535"/>
                  </a:lnTo>
                  <a:lnTo>
                    <a:pt x="355" y="1540"/>
                  </a:lnTo>
                  <a:lnTo>
                    <a:pt x="351" y="1546"/>
                  </a:lnTo>
                  <a:lnTo>
                    <a:pt x="347" y="1552"/>
                  </a:lnTo>
                  <a:lnTo>
                    <a:pt x="347" y="1552"/>
                  </a:lnTo>
                  <a:lnTo>
                    <a:pt x="344" y="1557"/>
                  </a:lnTo>
                  <a:lnTo>
                    <a:pt x="340" y="1563"/>
                  </a:lnTo>
                  <a:lnTo>
                    <a:pt x="340" y="1563"/>
                  </a:lnTo>
                  <a:lnTo>
                    <a:pt x="338" y="1567"/>
                  </a:lnTo>
                  <a:lnTo>
                    <a:pt x="335" y="1572"/>
                  </a:lnTo>
                  <a:lnTo>
                    <a:pt x="335" y="1572"/>
                  </a:lnTo>
                  <a:lnTo>
                    <a:pt x="332" y="1576"/>
                  </a:lnTo>
                  <a:lnTo>
                    <a:pt x="332" y="1576"/>
                  </a:lnTo>
                  <a:lnTo>
                    <a:pt x="330" y="1580"/>
                  </a:lnTo>
                  <a:lnTo>
                    <a:pt x="330" y="1580"/>
                  </a:lnTo>
                  <a:lnTo>
                    <a:pt x="324" y="1590"/>
                  </a:lnTo>
                  <a:lnTo>
                    <a:pt x="317" y="1601"/>
                  </a:lnTo>
                  <a:lnTo>
                    <a:pt x="310" y="1610"/>
                  </a:lnTo>
                  <a:lnTo>
                    <a:pt x="303" y="1618"/>
                  </a:lnTo>
                  <a:lnTo>
                    <a:pt x="297" y="1628"/>
                  </a:lnTo>
                  <a:lnTo>
                    <a:pt x="290" y="1636"/>
                  </a:lnTo>
                  <a:lnTo>
                    <a:pt x="290" y="1636"/>
                  </a:lnTo>
                  <a:lnTo>
                    <a:pt x="281" y="1645"/>
                  </a:lnTo>
                  <a:lnTo>
                    <a:pt x="273" y="1655"/>
                  </a:lnTo>
                  <a:lnTo>
                    <a:pt x="261" y="1666"/>
                  </a:lnTo>
                  <a:lnTo>
                    <a:pt x="250" y="1677"/>
                  </a:lnTo>
                  <a:lnTo>
                    <a:pt x="239" y="1686"/>
                  </a:lnTo>
                  <a:lnTo>
                    <a:pt x="225" y="1696"/>
                  </a:lnTo>
                  <a:lnTo>
                    <a:pt x="216" y="1704"/>
                  </a:lnTo>
                  <a:lnTo>
                    <a:pt x="206" y="1711"/>
                  </a:lnTo>
                  <a:lnTo>
                    <a:pt x="202" y="1715"/>
                  </a:lnTo>
                  <a:lnTo>
                    <a:pt x="199" y="1719"/>
                  </a:lnTo>
                  <a:lnTo>
                    <a:pt x="196" y="1724"/>
                  </a:lnTo>
                  <a:lnTo>
                    <a:pt x="194" y="1731"/>
                  </a:lnTo>
                  <a:lnTo>
                    <a:pt x="190" y="1741"/>
                  </a:lnTo>
                  <a:lnTo>
                    <a:pt x="188" y="1750"/>
                  </a:lnTo>
                  <a:lnTo>
                    <a:pt x="188" y="1759"/>
                  </a:lnTo>
                  <a:lnTo>
                    <a:pt x="186" y="1767"/>
                  </a:lnTo>
                  <a:lnTo>
                    <a:pt x="186" y="1774"/>
                  </a:lnTo>
                  <a:lnTo>
                    <a:pt x="184" y="1783"/>
                  </a:lnTo>
                  <a:lnTo>
                    <a:pt x="182" y="1791"/>
                  </a:lnTo>
                  <a:lnTo>
                    <a:pt x="177" y="1801"/>
                  </a:lnTo>
                  <a:lnTo>
                    <a:pt x="173" y="1810"/>
                  </a:lnTo>
                  <a:lnTo>
                    <a:pt x="168" y="1818"/>
                  </a:lnTo>
                  <a:lnTo>
                    <a:pt x="168" y="1818"/>
                  </a:lnTo>
                  <a:lnTo>
                    <a:pt x="168" y="1818"/>
                  </a:lnTo>
                  <a:lnTo>
                    <a:pt x="159" y="1832"/>
                  </a:lnTo>
                  <a:lnTo>
                    <a:pt x="153" y="1844"/>
                  </a:lnTo>
                  <a:lnTo>
                    <a:pt x="151" y="1850"/>
                  </a:lnTo>
                  <a:lnTo>
                    <a:pt x="150" y="1857"/>
                  </a:lnTo>
                  <a:lnTo>
                    <a:pt x="149" y="1863"/>
                  </a:lnTo>
                  <a:lnTo>
                    <a:pt x="150" y="1870"/>
                  </a:lnTo>
                  <a:lnTo>
                    <a:pt x="151" y="1874"/>
                  </a:lnTo>
                  <a:lnTo>
                    <a:pt x="152" y="1880"/>
                  </a:lnTo>
                  <a:lnTo>
                    <a:pt x="153" y="1886"/>
                  </a:lnTo>
                  <a:lnTo>
                    <a:pt x="153" y="1887"/>
                  </a:lnTo>
                  <a:lnTo>
                    <a:pt x="153" y="1888"/>
                  </a:lnTo>
                  <a:lnTo>
                    <a:pt x="153" y="1888"/>
                  </a:lnTo>
                  <a:lnTo>
                    <a:pt x="153" y="1888"/>
                  </a:lnTo>
                  <a:lnTo>
                    <a:pt x="153" y="1888"/>
                  </a:lnTo>
                  <a:close/>
                  <a:moveTo>
                    <a:pt x="247" y="1849"/>
                  </a:moveTo>
                  <a:lnTo>
                    <a:pt x="238" y="1859"/>
                  </a:lnTo>
                  <a:lnTo>
                    <a:pt x="227" y="1867"/>
                  </a:lnTo>
                  <a:lnTo>
                    <a:pt x="217" y="1875"/>
                  </a:lnTo>
                  <a:lnTo>
                    <a:pt x="205" y="1883"/>
                  </a:lnTo>
                  <a:lnTo>
                    <a:pt x="194" y="1889"/>
                  </a:lnTo>
                  <a:lnTo>
                    <a:pt x="182" y="1895"/>
                  </a:lnTo>
                  <a:lnTo>
                    <a:pt x="170" y="1899"/>
                  </a:lnTo>
                  <a:lnTo>
                    <a:pt x="156" y="1902"/>
                  </a:lnTo>
                  <a:lnTo>
                    <a:pt x="157" y="1912"/>
                  </a:lnTo>
                  <a:lnTo>
                    <a:pt x="157" y="1921"/>
                  </a:lnTo>
                  <a:lnTo>
                    <a:pt x="157" y="1933"/>
                  </a:lnTo>
                  <a:lnTo>
                    <a:pt x="155" y="1949"/>
                  </a:lnTo>
                  <a:lnTo>
                    <a:pt x="155" y="1953"/>
                  </a:lnTo>
                  <a:lnTo>
                    <a:pt x="156" y="1956"/>
                  </a:lnTo>
                  <a:lnTo>
                    <a:pt x="157" y="1958"/>
                  </a:lnTo>
                  <a:lnTo>
                    <a:pt x="159" y="1961"/>
                  </a:lnTo>
                  <a:lnTo>
                    <a:pt x="166" y="1962"/>
                  </a:lnTo>
                  <a:lnTo>
                    <a:pt x="173" y="1961"/>
                  </a:lnTo>
                  <a:lnTo>
                    <a:pt x="179" y="1958"/>
                  </a:lnTo>
                  <a:lnTo>
                    <a:pt x="185" y="1955"/>
                  </a:lnTo>
                  <a:lnTo>
                    <a:pt x="193" y="1951"/>
                  </a:lnTo>
                  <a:lnTo>
                    <a:pt x="199" y="1946"/>
                  </a:lnTo>
                  <a:lnTo>
                    <a:pt x="211" y="1937"/>
                  </a:lnTo>
                  <a:lnTo>
                    <a:pt x="221" y="1927"/>
                  </a:lnTo>
                  <a:lnTo>
                    <a:pt x="228" y="1918"/>
                  </a:lnTo>
                  <a:lnTo>
                    <a:pt x="235" y="1909"/>
                  </a:lnTo>
                  <a:lnTo>
                    <a:pt x="244" y="1894"/>
                  </a:lnTo>
                  <a:lnTo>
                    <a:pt x="250" y="1878"/>
                  </a:lnTo>
                  <a:lnTo>
                    <a:pt x="252" y="1873"/>
                  </a:lnTo>
                  <a:lnTo>
                    <a:pt x="253" y="1868"/>
                  </a:lnTo>
                  <a:lnTo>
                    <a:pt x="255" y="1862"/>
                  </a:lnTo>
                  <a:lnTo>
                    <a:pt x="256" y="1857"/>
                  </a:lnTo>
                  <a:lnTo>
                    <a:pt x="255" y="1854"/>
                  </a:lnTo>
                  <a:lnTo>
                    <a:pt x="253" y="1852"/>
                  </a:lnTo>
                  <a:lnTo>
                    <a:pt x="251" y="1850"/>
                  </a:lnTo>
                  <a:lnTo>
                    <a:pt x="247" y="1849"/>
                  </a:lnTo>
                  <a:close/>
                  <a:moveTo>
                    <a:pt x="275" y="2117"/>
                  </a:moveTo>
                  <a:lnTo>
                    <a:pt x="288" y="2110"/>
                  </a:lnTo>
                  <a:lnTo>
                    <a:pt x="299" y="2104"/>
                  </a:lnTo>
                  <a:lnTo>
                    <a:pt x="309" y="2098"/>
                  </a:lnTo>
                  <a:lnTo>
                    <a:pt x="319" y="2091"/>
                  </a:lnTo>
                  <a:lnTo>
                    <a:pt x="327" y="2082"/>
                  </a:lnTo>
                  <a:lnTo>
                    <a:pt x="335" y="2074"/>
                  </a:lnTo>
                  <a:lnTo>
                    <a:pt x="343" y="2063"/>
                  </a:lnTo>
                  <a:lnTo>
                    <a:pt x="351" y="2051"/>
                  </a:lnTo>
                  <a:lnTo>
                    <a:pt x="347" y="2048"/>
                  </a:lnTo>
                  <a:lnTo>
                    <a:pt x="343" y="2044"/>
                  </a:lnTo>
                  <a:lnTo>
                    <a:pt x="340" y="2040"/>
                  </a:lnTo>
                  <a:lnTo>
                    <a:pt x="336" y="2034"/>
                  </a:lnTo>
                  <a:lnTo>
                    <a:pt x="333" y="2029"/>
                  </a:lnTo>
                  <a:lnTo>
                    <a:pt x="331" y="2024"/>
                  </a:lnTo>
                  <a:lnTo>
                    <a:pt x="329" y="2018"/>
                  </a:lnTo>
                  <a:lnTo>
                    <a:pt x="328" y="2013"/>
                  </a:lnTo>
                  <a:lnTo>
                    <a:pt x="327" y="2006"/>
                  </a:lnTo>
                  <a:lnTo>
                    <a:pt x="328" y="2001"/>
                  </a:lnTo>
                  <a:lnTo>
                    <a:pt x="329" y="1997"/>
                  </a:lnTo>
                  <a:lnTo>
                    <a:pt x="332" y="1993"/>
                  </a:lnTo>
                  <a:lnTo>
                    <a:pt x="335" y="1991"/>
                  </a:lnTo>
                  <a:lnTo>
                    <a:pt x="340" y="1989"/>
                  </a:lnTo>
                  <a:lnTo>
                    <a:pt x="345" y="1989"/>
                  </a:lnTo>
                  <a:lnTo>
                    <a:pt x="351" y="1989"/>
                  </a:lnTo>
                  <a:lnTo>
                    <a:pt x="366" y="1993"/>
                  </a:lnTo>
                  <a:lnTo>
                    <a:pt x="377" y="1996"/>
                  </a:lnTo>
                  <a:lnTo>
                    <a:pt x="381" y="1995"/>
                  </a:lnTo>
                  <a:lnTo>
                    <a:pt x="384" y="1994"/>
                  </a:lnTo>
                  <a:lnTo>
                    <a:pt x="386" y="1992"/>
                  </a:lnTo>
                  <a:lnTo>
                    <a:pt x="389" y="1990"/>
                  </a:lnTo>
                  <a:lnTo>
                    <a:pt x="391" y="1985"/>
                  </a:lnTo>
                  <a:lnTo>
                    <a:pt x="391" y="1979"/>
                  </a:lnTo>
                  <a:lnTo>
                    <a:pt x="390" y="1967"/>
                  </a:lnTo>
                  <a:lnTo>
                    <a:pt x="388" y="1954"/>
                  </a:lnTo>
                  <a:lnTo>
                    <a:pt x="389" y="1944"/>
                  </a:lnTo>
                  <a:lnTo>
                    <a:pt x="390" y="1933"/>
                  </a:lnTo>
                  <a:lnTo>
                    <a:pt x="393" y="1923"/>
                  </a:lnTo>
                  <a:lnTo>
                    <a:pt x="396" y="1914"/>
                  </a:lnTo>
                  <a:lnTo>
                    <a:pt x="402" y="1901"/>
                  </a:lnTo>
                  <a:lnTo>
                    <a:pt x="410" y="1887"/>
                  </a:lnTo>
                  <a:lnTo>
                    <a:pt x="419" y="1872"/>
                  </a:lnTo>
                  <a:lnTo>
                    <a:pt x="426" y="1860"/>
                  </a:lnTo>
                  <a:lnTo>
                    <a:pt x="431" y="1852"/>
                  </a:lnTo>
                  <a:lnTo>
                    <a:pt x="436" y="1845"/>
                  </a:lnTo>
                  <a:lnTo>
                    <a:pt x="441" y="1840"/>
                  </a:lnTo>
                  <a:lnTo>
                    <a:pt x="445" y="1834"/>
                  </a:lnTo>
                  <a:lnTo>
                    <a:pt x="458" y="1816"/>
                  </a:lnTo>
                  <a:lnTo>
                    <a:pt x="471" y="1799"/>
                  </a:lnTo>
                  <a:lnTo>
                    <a:pt x="477" y="1792"/>
                  </a:lnTo>
                  <a:lnTo>
                    <a:pt x="483" y="1786"/>
                  </a:lnTo>
                  <a:lnTo>
                    <a:pt x="491" y="1781"/>
                  </a:lnTo>
                  <a:lnTo>
                    <a:pt x="497" y="1775"/>
                  </a:lnTo>
                  <a:lnTo>
                    <a:pt x="504" y="1770"/>
                  </a:lnTo>
                  <a:lnTo>
                    <a:pt x="511" y="1767"/>
                  </a:lnTo>
                  <a:lnTo>
                    <a:pt x="520" y="1764"/>
                  </a:lnTo>
                  <a:lnTo>
                    <a:pt x="528" y="1763"/>
                  </a:lnTo>
                  <a:lnTo>
                    <a:pt x="537" y="1762"/>
                  </a:lnTo>
                  <a:lnTo>
                    <a:pt x="547" y="1762"/>
                  </a:lnTo>
                  <a:lnTo>
                    <a:pt x="556" y="1764"/>
                  </a:lnTo>
                  <a:lnTo>
                    <a:pt x="568" y="1766"/>
                  </a:lnTo>
                  <a:lnTo>
                    <a:pt x="576" y="1768"/>
                  </a:lnTo>
                  <a:lnTo>
                    <a:pt x="584" y="1770"/>
                  </a:lnTo>
                  <a:lnTo>
                    <a:pt x="600" y="1775"/>
                  </a:lnTo>
                  <a:lnTo>
                    <a:pt x="618" y="1781"/>
                  </a:lnTo>
                  <a:lnTo>
                    <a:pt x="637" y="1785"/>
                  </a:lnTo>
                  <a:lnTo>
                    <a:pt x="655" y="1788"/>
                  </a:lnTo>
                  <a:lnTo>
                    <a:pt x="676" y="1790"/>
                  </a:lnTo>
                  <a:lnTo>
                    <a:pt x="696" y="1791"/>
                  </a:lnTo>
                  <a:lnTo>
                    <a:pt x="706" y="1790"/>
                  </a:lnTo>
                  <a:lnTo>
                    <a:pt x="717" y="1789"/>
                  </a:lnTo>
                  <a:lnTo>
                    <a:pt x="727" y="1787"/>
                  </a:lnTo>
                  <a:lnTo>
                    <a:pt x="738" y="1785"/>
                  </a:lnTo>
                  <a:lnTo>
                    <a:pt x="756" y="1780"/>
                  </a:lnTo>
                  <a:lnTo>
                    <a:pt x="739" y="1788"/>
                  </a:lnTo>
                  <a:lnTo>
                    <a:pt x="727" y="1791"/>
                  </a:lnTo>
                  <a:lnTo>
                    <a:pt x="717" y="1794"/>
                  </a:lnTo>
                  <a:lnTo>
                    <a:pt x="705" y="1797"/>
                  </a:lnTo>
                  <a:lnTo>
                    <a:pt x="695" y="1798"/>
                  </a:lnTo>
                  <a:lnTo>
                    <a:pt x="683" y="1799"/>
                  </a:lnTo>
                  <a:lnTo>
                    <a:pt x="673" y="1799"/>
                  </a:lnTo>
                  <a:lnTo>
                    <a:pt x="663" y="1798"/>
                  </a:lnTo>
                  <a:lnTo>
                    <a:pt x="652" y="1797"/>
                  </a:lnTo>
                  <a:lnTo>
                    <a:pt x="631" y="1794"/>
                  </a:lnTo>
                  <a:lnTo>
                    <a:pt x="613" y="1790"/>
                  </a:lnTo>
                  <a:lnTo>
                    <a:pt x="596" y="1786"/>
                  </a:lnTo>
                  <a:lnTo>
                    <a:pt x="580" y="1782"/>
                  </a:lnTo>
                  <a:lnTo>
                    <a:pt x="574" y="1780"/>
                  </a:lnTo>
                  <a:lnTo>
                    <a:pt x="560" y="1776"/>
                  </a:lnTo>
                  <a:lnTo>
                    <a:pt x="548" y="1774"/>
                  </a:lnTo>
                  <a:lnTo>
                    <a:pt x="537" y="1773"/>
                  </a:lnTo>
                  <a:lnTo>
                    <a:pt x="527" y="1775"/>
                  </a:lnTo>
                  <a:lnTo>
                    <a:pt x="519" y="1779"/>
                  </a:lnTo>
                  <a:lnTo>
                    <a:pt x="510" y="1783"/>
                  </a:lnTo>
                  <a:lnTo>
                    <a:pt x="503" y="1789"/>
                  </a:lnTo>
                  <a:lnTo>
                    <a:pt x="496" y="1797"/>
                  </a:lnTo>
                  <a:lnTo>
                    <a:pt x="503" y="1795"/>
                  </a:lnTo>
                  <a:lnTo>
                    <a:pt x="510" y="1793"/>
                  </a:lnTo>
                  <a:lnTo>
                    <a:pt x="517" y="1792"/>
                  </a:lnTo>
                  <a:lnTo>
                    <a:pt x="523" y="1792"/>
                  </a:lnTo>
                  <a:lnTo>
                    <a:pt x="533" y="1793"/>
                  </a:lnTo>
                  <a:lnTo>
                    <a:pt x="545" y="1795"/>
                  </a:lnTo>
                  <a:lnTo>
                    <a:pt x="555" y="1798"/>
                  </a:lnTo>
                  <a:lnTo>
                    <a:pt x="566" y="1801"/>
                  </a:lnTo>
                  <a:lnTo>
                    <a:pt x="594" y="1810"/>
                  </a:lnTo>
                  <a:lnTo>
                    <a:pt x="622" y="1817"/>
                  </a:lnTo>
                  <a:lnTo>
                    <a:pt x="651" y="1823"/>
                  </a:lnTo>
                  <a:lnTo>
                    <a:pt x="679" y="1827"/>
                  </a:lnTo>
                  <a:lnTo>
                    <a:pt x="695" y="1828"/>
                  </a:lnTo>
                  <a:lnTo>
                    <a:pt x="710" y="1828"/>
                  </a:lnTo>
                  <a:lnTo>
                    <a:pt x="725" y="1829"/>
                  </a:lnTo>
                  <a:lnTo>
                    <a:pt x="741" y="1831"/>
                  </a:lnTo>
                  <a:lnTo>
                    <a:pt x="752" y="1834"/>
                  </a:lnTo>
                  <a:lnTo>
                    <a:pt x="764" y="1837"/>
                  </a:lnTo>
                  <a:lnTo>
                    <a:pt x="775" y="1841"/>
                  </a:lnTo>
                  <a:lnTo>
                    <a:pt x="785" y="1845"/>
                  </a:lnTo>
                  <a:lnTo>
                    <a:pt x="787" y="1845"/>
                  </a:lnTo>
                  <a:lnTo>
                    <a:pt x="787" y="1845"/>
                  </a:lnTo>
                  <a:lnTo>
                    <a:pt x="802" y="1847"/>
                  </a:lnTo>
                  <a:lnTo>
                    <a:pt x="817" y="1849"/>
                  </a:lnTo>
                  <a:lnTo>
                    <a:pt x="823" y="1849"/>
                  </a:lnTo>
                  <a:lnTo>
                    <a:pt x="828" y="1848"/>
                  </a:lnTo>
                  <a:lnTo>
                    <a:pt x="833" y="1846"/>
                  </a:lnTo>
                  <a:lnTo>
                    <a:pt x="837" y="1843"/>
                  </a:lnTo>
                  <a:lnTo>
                    <a:pt x="837" y="1843"/>
                  </a:lnTo>
                  <a:lnTo>
                    <a:pt x="837" y="1843"/>
                  </a:lnTo>
                  <a:lnTo>
                    <a:pt x="842" y="1835"/>
                  </a:lnTo>
                  <a:lnTo>
                    <a:pt x="845" y="1827"/>
                  </a:lnTo>
                  <a:lnTo>
                    <a:pt x="848" y="1819"/>
                  </a:lnTo>
                  <a:lnTo>
                    <a:pt x="850" y="1811"/>
                  </a:lnTo>
                  <a:lnTo>
                    <a:pt x="854" y="1794"/>
                  </a:lnTo>
                  <a:lnTo>
                    <a:pt x="858" y="1775"/>
                  </a:lnTo>
                  <a:lnTo>
                    <a:pt x="862" y="1766"/>
                  </a:lnTo>
                  <a:lnTo>
                    <a:pt x="865" y="1756"/>
                  </a:lnTo>
                  <a:lnTo>
                    <a:pt x="868" y="1745"/>
                  </a:lnTo>
                  <a:lnTo>
                    <a:pt x="873" y="1735"/>
                  </a:lnTo>
                  <a:lnTo>
                    <a:pt x="878" y="1723"/>
                  </a:lnTo>
                  <a:lnTo>
                    <a:pt x="885" y="1712"/>
                  </a:lnTo>
                  <a:lnTo>
                    <a:pt x="894" y="1700"/>
                  </a:lnTo>
                  <a:lnTo>
                    <a:pt x="903" y="1688"/>
                  </a:lnTo>
                  <a:lnTo>
                    <a:pt x="910" y="1681"/>
                  </a:lnTo>
                  <a:lnTo>
                    <a:pt x="905" y="1690"/>
                  </a:lnTo>
                  <a:lnTo>
                    <a:pt x="899" y="1704"/>
                  </a:lnTo>
                  <a:lnTo>
                    <a:pt x="894" y="1716"/>
                  </a:lnTo>
                  <a:lnTo>
                    <a:pt x="889" y="1729"/>
                  </a:lnTo>
                  <a:lnTo>
                    <a:pt x="885" y="1740"/>
                  </a:lnTo>
                  <a:lnTo>
                    <a:pt x="881" y="1753"/>
                  </a:lnTo>
                  <a:lnTo>
                    <a:pt x="878" y="1763"/>
                  </a:lnTo>
                  <a:lnTo>
                    <a:pt x="876" y="1771"/>
                  </a:lnTo>
                  <a:lnTo>
                    <a:pt x="875" y="1779"/>
                  </a:lnTo>
                  <a:lnTo>
                    <a:pt x="876" y="1782"/>
                  </a:lnTo>
                  <a:lnTo>
                    <a:pt x="877" y="1784"/>
                  </a:lnTo>
                  <a:lnTo>
                    <a:pt x="878" y="1786"/>
                  </a:lnTo>
                  <a:lnTo>
                    <a:pt x="881" y="1788"/>
                  </a:lnTo>
                  <a:lnTo>
                    <a:pt x="889" y="1791"/>
                  </a:lnTo>
                  <a:lnTo>
                    <a:pt x="899" y="1793"/>
                  </a:lnTo>
                  <a:lnTo>
                    <a:pt x="910" y="1796"/>
                  </a:lnTo>
                  <a:lnTo>
                    <a:pt x="923" y="1798"/>
                  </a:lnTo>
                  <a:lnTo>
                    <a:pt x="1003" y="1600"/>
                  </a:lnTo>
                  <a:lnTo>
                    <a:pt x="1003" y="1600"/>
                  </a:lnTo>
                  <a:lnTo>
                    <a:pt x="1006" y="1601"/>
                  </a:lnTo>
                  <a:lnTo>
                    <a:pt x="838" y="2050"/>
                  </a:lnTo>
                  <a:lnTo>
                    <a:pt x="838" y="2050"/>
                  </a:lnTo>
                  <a:lnTo>
                    <a:pt x="838" y="2050"/>
                  </a:lnTo>
                  <a:lnTo>
                    <a:pt x="834" y="2054"/>
                  </a:lnTo>
                  <a:lnTo>
                    <a:pt x="834" y="2054"/>
                  </a:lnTo>
                  <a:lnTo>
                    <a:pt x="834" y="2054"/>
                  </a:lnTo>
                  <a:lnTo>
                    <a:pt x="833" y="2054"/>
                  </a:lnTo>
                  <a:lnTo>
                    <a:pt x="829" y="2056"/>
                  </a:lnTo>
                  <a:lnTo>
                    <a:pt x="825" y="2058"/>
                  </a:lnTo>
                  <a:lnTo>
                    <a:pt x="812" y="2067"/>
                  </a:lnTo>
                  <a:lnTo>
                    <a:pt x="798" y="2075"/>
                  </a:lnTo>
                  <a:lnTo>
                    <a:pt x="790" y="2081"/>
                  </a:lnTo>
                  <a:lnTo>
                    <a:pt x="780" y="2087"/>
                  </a:lnTo>
                  <a:lnTo>
                    <a:pt x="771" y="2095"/>
                  </a:lnTo>
                  <a:lnTo>
                    <a:pt x="763" y="2102"/>
                  </a:lnTo>
                  <a:lnTo>
                    <a:pt x="747" y="2117"/>
                  </a:lnTo>
                  <a:lnTo>
                    <a:pt x="733" y="2130"/>
                  </a:lnTo>
                  <a:lnTo>
                    <a:pt x="742" y="2127"/>
                  </a:lnTo>
                  <a:lnTo>
                    <a:pt x="751" y="2124"/>
                  </a:lnTo>
                  <a:lnTo>
                    <a:pt x="767" y="2118"/>
                  </a:lnTo>
                  <a:lnTo>
                    <a:pt x="781" y="2112"/>
                  </a:lnTo>
                  <a:lnTo>
                    <a:pt x="796" y="2107"/>
                  </a:lnTo>
                  <a:lnTo>
                    <a:pt x="808" y="2103"/>
                  </a:lnTo>
                  <a:lnTo>
                    <a:pt x="820" y="2101"/>
                  </a:lnTo>
                  <a:lnTo>
                    <a:pt x="831" y="2098"/>
                  </a:lnTo>
                  <a:lnTo>
                    <a:pt x="843" y="2096"/>
                  </a:lnTo>
                  <a:lnTo>
                    <a:pt x="853" y="2094"/>
                  </a:lnTo>
                  <a:lnTo>
                    <a:pt x="865" y="2092"/>
                  </a:lnTo>
                  <a:lnTo>
                    <a:pt x="876" y="2089"/>
                  </a:lnTo>
                  <a:lnTo>
                    <a:pt x="888" y="2088"/>
                  </a:lnTo>
                  <a:lnTo>
                    <a:pt x="899" y="2087"/>
                  </a:lnTo>
                  <a:lnTo>
                    <a:pt x="899" y="2087"/>
                  </a:lnTo>
                  <a:lnTo>
                    <a:pt x="908" y="2086"/>
                  </a:lnTo>
                  <a:lnTo>
                    <a:pt x="918" y="2086"/>
                  </a:lnTo>
                  <a:lnTo>
                    <a:pt x="927" y="2085"/>
                  </a:lnTo>
                  <a:lnTo>
                    <a:pt x="937" y="2085"/>
                  </a:lnTo>
                  <a:lnTo>
                    <a:pt x="946" y="2085"/>
                  </a:lnTo>
                  <a:lnTo>
                    <a:pt x="955" y="2086"/>
                  </a:lnTo>
                  <a:lnTo>
                    <a:pt x="965" y="2086"/>
                  </a:lnTo>
                  <a:lnTo>
                    <a:pt x="975" y="2087"/>
                  </a:lnTo>
                  <a:lnTo>
                    <a:pt x="975" y="2087"/>
                  </a:lnTo>
                  <a:lnTo>
                    <a:pt x="983" y="2088"/>
                  </a:lnTo>
                  <a:lnTo>
                    <a:pt x="992" y="2089"/>
                  </a:lnTo>
                  <a:lnTo>
                    <a:pt x="1000" y="2091"/>
                  </a:lnTo>
                  <a:lnTo>
                    <a:pt x="1008" y="2092"/>
                  </a:lnTo>
                  <a:lnTo>
                    <a:pt x="1017" y="2093"/>
                  </a:lnTo>
                  <a:lnTo>
                    <a:pt x="1024" y="2095"/>
                  </a:lnTo>
                  <a:lnTo>
                    <a:pt x="1032" y="2096"/>
                  </a:lnTo>
                  <a:lnTo>
                    <a:pt x="1041" y="2098"/>
                  </a:lnTo>
                  <a:lnTo>
                    <a:pt x="1039" y="2082"/>
                  </a:lnTo>
                  <a:lnTo>
                    <a:pt x="1039" y="2082"/>
                  </a:lnTo>
                  <a:lnTo>
                    <a:pt x="1039" y="2081"/>
                  </a:lnTo>
                  <a:lnTo>
                    <a:pt x="1039" y="2077"/>
                  </a:lnTo>
                  <a:lnTo>
                    <a:pt x="1038" y="2067"/>
                  </a:lnTo>
                  <a:lnTo>
                    <a:pt x="992" y="2044"/>
                  </a:lnTo>
                  <a:lnTo>
                    <a:pt x="978" y="2039"/>
                  </a:lnTo>
                  <a:lnTo>
                    <a:pt x="993" y="2042"/>
                  </a:lnTo>
                  <a:lnTo>
                    <a:pt x="1017" y="2046"/>
                  </a:lnTo>
                  <a:lnTo>
                    <a:pt x="1040" y="2051"/>
                  </a:lnTo>
                  <a:lnTo>
                    <a:pt x="1062" y="2055"/>
                  </a:lnTo>
                  <a:lnTo>
                    <a:pt x="1083" y="2059"/>
                  </a:lnTo>
                  <a:lnTo>
                    <a:pt x="1104" y="2063"/>
                  </a:lnTo>
                  <a:lnTo>
                    <a:pt x="1126" y="2068"/>
                  </a:lnTo>
                  <a:lnTo>
                    <a:pt x="1150" y="2072"/>
                  </a:lnTo>
                  <a:lnTo>
                    <a:pt x="1174" y="2077"/>
                  </a:lnTo>
                  <a:lnTo>
                    <a:pt x="1174" y="2077"/>
                  </a:lnTo>
                  <a:lnTo>
                    <a:pt x="1186" y="2079"/>
                  </a:lnTo>
                  <a:lnTo>
                    <a:pt x="1188" y="2079"/>
                  </a:lnTo>
                  <a:lnTo>
                    <a:pt x="1187" y="2081"/>
                  </a:lnTo>
                  <a:lnTo>
                    <a:pt x="1174" y="2098"/>
                  </a:lnTo>
                  <a:lnTo>
                    <a:pt x="1161" y="2114"/>
                  </a:lnTo>
                  <a:lnTo>
                    <a:pt x="1148" y="2131"/>
                  </a:lnTo>
                  <a:lnTo>
                    <a:pt x="1134" y="2148"/>
                  </a:lnTo>
                  <a:lnTo>
                    <a:pt x="1190" y="2105"/>
                  </a:lnTo>
                  <a:lnTo>
                    <a:pt x="1190" y="2105"/>
                  </a:lnTo>
                  <a:lnTo>
                    <a:pt x="1190" y="2105"/>
                  </a:lnTo>
                  <a:lnTo>
                    <a:pt x="1201" y="2099"/>
                  </a:lnTo>
                  <a:lnTo>
                    <a:pt x="1202" y="2097"/>
                  </a:lnTo>
                  <a:lnTo>
                    <a:pt x="1203" y="2100"/>
                  </a:lnTo>
                  <a:lnTo>
                    <a:pt x="1203" y="2112"/>
                  </a:lnTo>
                  <a:lnTo>
                    <a:pt x="1203" y="2112"/>
                  </a:lnTo>
                  <a:lnTo>
                    <a:pt x="1202" y="2185"/>
                  </a:lnTo>
                  <a:lnTo>
                    <a:pt x="1207" y="2165"/>
                  </a:lnTo>
                  <a:lnTo>
                    <a:pt x="1213" y="2147"/>
                  </a:lnTo>
                  <a:lnTo>
                    <a:pt x="1219" y="2128"/>
                  </a:lnTo>
                  <a:lnTo>
                    <a:pt x="1225" y="2108"/>
                  </a:lnTo>
                  <a:lnTo>
                    <a:pt x="1225" y="2106"/>
                  </a:lnTo>
                  <a:lnTo>
                    <a:pt x="1227" y="2108"/>
                  </a:lnTo>
                  <a:lnTo>
                    <a:pt x="1236" y="2118"/>
                  </a:lnTo>
                  <a:lnTo>
                    <a:pt x="1236" y="2118"/>
                  </a:lnTo>
                  <a:lnTo>
                    <a:pt x="1277" y="2173"/>
                  </a:lnTo>
                  <a:lnTo>
                    <a:pt x="1252" y="2109"/>
                  </a:lnTo>
                  <a:lnTo>
                    <a:pt x="1252" y="2109"/>
                  </a:lnTo>
                  <a:lnTo>
                    <a:pt x="1249" y="2100"/>
                  </a:lnTo>
                  <a:lnTo>
                    <a:pt x="1249" y="2099"/>
                  </a:lnTo>
                  <a:lnTo>
                    <a:pt x="1250" y="2099"/>
                  </a:lnTo>
                  <a:lnTo>
                    <a:pt x="1330" y="2106"/>
                  </a:lnTo>
                  <a:lnTo>
                    <a:pt x="1261" y="2076"/>
                  </a:lnTo>
                  <a:lnTo>
                    <a:pt x="1261" y="2076"/>
                  </a:lnTo>
                  <a:lnTo>
                    <a:pt x="1253" y="2072"/>
                  </a:lnTo>
                  <a:lnTo>
                    <a:pt x="1251" y="2071"/>
                  </a:lnTo>
                  <a:lnTo>
                    <a:pt x="1252" y="2070"/>
                  </a:lnTo>
                  <a:lnTo>
                    <a:pt x="1302" y="2014"/>
                  </a:lnTo>
                  <a:lnTo>
                    <a:pt x="1234" y="2058"/>
                  </a:lnTo>
                  <a:lnTo>
                    <a:pt x="1232" y="2059"/>
                  </a:lnTo>
                  <a:lnTo>
                    <a:pt x="1232" y="2057"/>
                  </a:lnTo>
                  <a:lnTo>
                    <a:pt x="1232" y="2045"/>
                  </a:lnTo>
                  <a:lnTo>
                    <a:pt x="1232" y="2044"/>
                  </a:lnTo>
                  <a:lnTo>
                    <a:pt x="1232" y="2044"/>
                  </a:lnTo>
                  <a:lnTo>
                    <a:pt x="1237" y="1987"/>
                  </a:lnTo>
                  <a:lnTo>
                    <a:pt x="1218" y="2042"/>
                  </a:lnTo>
                  <a:lnTo>
                    <a:pt x="1218" y="2042"/>
                  </a:lnTo>
                  <a:lnTo>
                    <a:pt x="1214" y="2053"/>
                  </a:lnTo>
                  <a:lnTo>
                    <a:pt x="1213" y="2055"/>
                  </a:lnTo>
                  <a:lnTo>
                    <a:pt x="1212" y="2054"/>
                  </a:lnTo>
                  <a:lnTo>
                    <a:pt x="1203" y="2044"/>
                  </a:lnTo>
                  <a:lnTo>
                    <a:pt x="1203" y="2044"/>
                  </a:lnTo>
                  <a:lnTo>
                    <a:pt x="1203" y="2044"/>
                  </a:lnTo>
                  <a:lnTo>
                    <a:pt x="1168" y="1978"/>
                  </a:lnTo>
                  <a:lnTo>
                    <a:pt x="1188" y="2050"/>
                  </a:lnTo>
                  <a:lnTo>
                    <a:pt x="1188" y="2052"/>
                  </a:lnTo>
                  <a:lnTo>
                    <a:pt x="1186" y="2051"/>
                  </a:lnTo>
                  <a:lnTo>
                    <a:pt x="1174" y="2049"/>
                  </a:lnTo>
                  <a:lnTo>
                    <a:pt x="1051" y="2028"/>
                  </a:lnTo>
                  <a:lnTo>
                    <a:pt x="1051" y="2028"/>
                  </a:lnTo>
                  <a:lnTo>
                    <a:pt x="1045" y="2026"/>
                  </a:lnTo>
                  <a:lnTo>
                    <a:pt x="1044" y="2026"/>
                  </a:lnTo>
                  <a:lnTo>
                    <a:pt x="1044" y="2025"/>
                  </a:lnTo>
                  <a:lnTo>
                    <a:pt x="1044" y="2019"/>
                  </a:lnTo>
                  <a:lnTo>
                    <a:pt x="1046" y="2006"/>
                  </a:lnTo>
                  <a:lnTo>
                    <a:pt x="1048" y="1995"/>
                  </a:lnTo>
                  <a:lnTo>
                    <a:pt x="1051" y="1982"/>
                  </a:lnTo>
                  <a:lnTo>
                    <a:pt x="1054" y="1972"/>
                  </a:lnTo>
                  <a:lnTo>
                    <a:pt x="1058" y="1961"/>
                  </a:lnTo>
                  <a:lnTo>
                    <a:pt x="1063" y="1950"/>
                  </a:lnTo>
                  <a:lnTo>
                    <a:pt x="1068" y="1940"/>
                  </a:lnTo>
                  <a:lnTo>
                    <a:pt x="1073" y="1929"/>
                  </a:lnTo>
                  <a:lnTo>
                    <a:pt x="1084" y="1910"/>
                  </a:lnTo>
                  <a:lnTo>
                    <a:pt x="1097" y="1891"/>
                  </a:lnTo>
                  <a:lnTo>
                    <a:pt x="1111" y="1872"/>
                  </a:lnTo>
                  <a:lnTo>
                    <a:pt x="1125" y="1853"/>
                  </a:lnTo>
                  <a:lnTo>
                    <a:pt x="1137" y="1838"/>
                  </a:lnTo>
                  <a:lnTo>
                    <a:pt x="1149" y="1821"/>
                  </a:lnTo>
                  <a:lnTo>
                    <a:pt x="1159" y="1805"/>
                  </a:lnTo>
                  <a:lnTo>
                    <a:pt x="1170" y="1788"/>
                  </a:lnTo>
                  <a:lnTo>
                    <a:pt x="1179" y="1771"/>
                  </a:lnTo>
                  <a:lnTo>
                    <a:pt x="1188" y="1754"/>
                  </a:lnTo>
                  <a:lnTo>
                    <a:pt x="1194" y="1736"/>
                  </a:lnTo>
                  <a:lnTo>
                    <a:pt x="1198" y="1717"/>
                  </a:lnTo>
                  <a:lnTo>
                    <a:pt x="1198" y="1717"/>
                  </a:lnTo>
                  <a:lnTo>
                    <a:pt x="1198" y="1709"/>
                  </a:lnTo>
                  <a:lnTo>
                    <a:pt x="1199" y="1700"/>
                  </a:lnTo>
                  <a:lnTo>
                    <a:pt x="1199" y="1693"/>
                  </a:lnTo>
                  <a:lnTo>
                    <a:pt x="1198" y="1685"/>
                  </a:lnTo>
                  <a:lnTo>
                    <a:pt x="1198" y="1673"/>
                  </a:lnTo>
                  <a:lnTo>
                    <a:pt x="1198" y="1662"/>
                  </a:lnTo>
                  <a:lnTo>
                    <a:pt x="1199" y="1655"/>
                  </a:lnTo>
                  <a:lnTo>
                    <a:pt x="1202" y="1646"/>
                  </a:lnTo>
                  <a:lnTo>
                    <a:pt x="1206" y="1638"/>
                  </a:lnTo>
                  <a:lnTo>
                    <a:pt x="1211" y="1630"/>
                  </a:lnTo>
                  <a:lnTo>
                    <a:pt x="1221" y="1613"/>
                  </a:lnTo>
                  <a:lnTo>
                    <a:pt x="1232" y="1598"/>
                  </a:lnTo>
                  <a:lnTo>
                    <a:pt x="1238" y="1590"/>
                  </a:lnTo>
                  <a:lnTo>
                    <a:pt x="1243" y="1584"/>
                  </a:lnTo>
                  <a:lnTo>
                    <a:pt x="1224" y="1575"/>
                  </a:lnTo>
                  <a:lnTo>
                    <a:pt x="1206" y="1565"/>
                  </a:lnTo>
                  <a:lnTo>
                    <a:pt x="1191" y="1555"/>
                  </a:lnTo>
                  <a:lnTo>
                    <a:pt x="1176" y="1543"/>
                  </a:lnTo>
                  <a:lnTo>
                    <a:pt x="1164" y="1531"/>
                  </a:lnTo>
                  <a:lnTo>
                    <a:pt x="1151" y="1516"/>
                  </a:lnTo>
                  <a:lnTo>
                    <a:pt x="1140" y="1501"/>
                  </a:lnTo>
                  <a:lnTo>
                    <a:pt x="1128" y="1483"/>
                  </a:lnTo>
                  <a:lnTo>
                    <a:pt x="1122" y="1496"/>
                  </a:lnTo>
                  <a:lnTo>
                    <a:pt x="1116" y="1507"/>
                  </a:lnTo>
                  <a:lnTo>
                    <a:pt x="1109" y="1521"/>
                  </a:lnTo>
                  <a:lnTo>
                    <a:pt x="1106" y="1533"/>
                  </a:lnTo>
                  <a:lnTo>
                    <a:pt x="1105" y="1540"/>
                  </a:lnTo>
                  <a:lnTo>
                    <a:pt x="1104" y="1548"/>
                  </a:lnTo>
                  <a:lnTo>
                    <a:pt x="1105" y="1554"/>
                  </a:lnTo>
                  <a:lnTo>
                    <a:pt x="1106" y="1561"/>
                  </a:lnTo>
                  <a:lnTo>
                    <a:pt x="1109" y="1568"/>
                  </a:lnTo>
                  <a:lnTo>
                    <a:pt x="1113" y="1576"/>
                  </a:lnTo>
                  <a:lnTo>
                    <a:pt x="1118" y="1583"/>
                  </a:lnTo>
                  <a:lnTo>
                    <a:pt x="1125" y="1589"/>
                  </a:lnTo>
                  <a:lnTo>
                    <a:pt x="1130" y="1594"/>
                  </a:lnTo>
                  <a:lnTo>
                    <a:pt x="1123" y="1591"/>
                  </a:lnTo>
                  <a:lnTo>
                    <a:pt x="1115" y="1587"/>
                  </a:lnTo>
                  <a:lnTo>
                    <a:pt x="1106" y="1581"/>
                  </a:lnTo>
                  <a:lnTo>
                    <a:pt x="1100" y="1574"/>
                  </a:lnTo>
                  <a:lnTo>
                    <a:pt x="1093" y="1565"/>
                  </a:lnTo>
                  <a:lnTo>
                    <a:pt x="1086" y="1573"/>
                  </a:lnTo>
                  <a:lnTo>
                    <a:pt x="1078" y="1580"/>
                  </a:lnTo>
                  <a:lnTo>
                    <a:pt x="1073" y="1587"/>
                  </a:lnTo>
                  <a:lnTo>
                    <a:pt x="1068" y="1595"/>
                  </a:lnTo>
                  <a:lnTo>
                    <a:pt x="1064" y="1603"/>
                  </a:lnTo>
                  <a:lnTo>
                    <a:pt x="1061" y="1610"/>
                  </a:lnTo>
                  <a:lnTo>
                    <a:pt x="1058" y="1617"/>
                  </a:lnTo>
                  <a:lnTo>
                    <a:pt x="1057" y="1625"/>
                  </a:lnTo>
                  <a:lnTo>
                    <a:pt x="1057" y="1632"/>
                  </a:lnTo>
                  <a:lnTo>
                    <a:pt x="1057" y="1639"/>
                  </a:lnTo>
                  <a:lnTo>
                    <a:pt x="1059" y="1646"/>
                  </a:lnTo>
                  <a:lnTo>
                    <a:pt x="1062" y="1654"/>
                  </a:lnTo>
                  <a:lnTo>
                    <a:pt x="1065" y="1661"/>
                  </a:lnTo>
                  <a:lnTo>
                    <a:pt x="1068" y="1668"/>
                  </a:lnTo>
                  <a:lnTo>
                    <a:pt x="1073" y="1676"/>
                  </a:lnTo>
                  <a:lnTo>
                    <a:pt x="1078" y="1683"/>
                  </a:lnTo>
                  <a:lnTo>
                    <a:pt x="1093" y="1678"/>
                  </a:lnTo>
                  <a:lnTo>
                    <a:pt x="1106" y="1673"/>
                  </a:lnTo>
                  <a:lnTo>
                    <a:pt x="1119" y="1670"/>
                  </a:lnTo>
                  <a:lnTo>
                    <a:pt x="1131" y="1668"/>
                  </a:lnTo>
                  <a:lnTo>
                    <a:pt x="1143" y="1666"/>
                  </a:lnTo>
                  <a:lnTo>
                    <a:pt x="1154" y="1665"/>
                  </a:lnTo>
                  <a:lnTo>
                    <a:pt x="1165" y="1665"/>
                  </a:lnTo>
                  <a:lnTo>
                    <a:pt x="1175" y="1665"/>
                  </a:lnTo>
                  <a:lnTo>
                    <a:pt x="1177" y="1666"/>
                  </a:lnTo>
                  <a:lnTo>
                    <a:pt x="1176" y="1667"/>
                  </a:lnTo>
                  <a:lnTo>
                    <a:pt x="1037" y="1930"/>
                  </a:lnTo>
                  <a:lnTo>
                    <a:pt x="1020" y="1957"/>
                  </a:lnTo>
                  <a:lnTo>
                    <a:pt x="1157" y="1678"/>
                  </a:lnTo>
                  <a:lnTo>
                    <a:pt x="1145" y="1680"/>
                  </a:lnTo>
                  <a:lnTo>
                    <a:pt x="1132" y="1683"/>
                  </a:lnTo>
                  <a:lnTo>
                    <a:pt x="1121" y="1686"/>
                  </a:lnTo>
                  <a:lnTo>
                    <a:pt x="1109" y="1691"/>
                  </a:lnTo>
                  <a:lnTo>
                    <a:pt x="1100" y="1695"/>
                  </a:lnTo>
                  <a:lnTo>
                    <a:pt x="1091" y="1700"/>
                  </a:lnTo>
                  <a:lnTo>
                    <a:pt x="1083" y="1707"/>
                  </a:lnTo>
                  <a:lnTo>
                    <a:pt x="1077" y="1714"/>
                  </a:lnTo>
                  <a:lnTo>
                    <a:pt x="1066" y="1732"/>
                  </a:lnTo>
                  <a:lnTo>
                    <a:pt x="1055" y="1749"/>
                  </a:lnTo>
                  <a:lnTo>
                    <a:pt x="1047" y="1769"/>
                  </a:lnTo>
                  <a:lnTo>
                    <a:pt x="1039" y="1789"/>
                  </a:lnTo>
                  <a:lnTo>
                    <a:pt x="1031" y="1810"/>
                  </a:lnTo>
                  <a:lnTo>
                    <a:pt x="1025" y="1831"/>
                  </a:lnTo>
                  <a:lnTo>
                    <a:pt x="1020" y="1851"/>
                  </a:lnTo>
                  <a:lnTo>
                    <a:pt x="1014" y="1873"/>
                  </a:lnTo>
                  <a:lnTo>
                    <a:pt x="1014" y="1875"/>
                  </a:lnTo>
                  <a:lnTo>
                    <a:pt x="1009" y="1890"/>
                  </a:lnTo>
                  <a:lnTo>
                    <a:pt x="1005" y="1904"/>
                  </a:lnTo>
                  <a:lnTo>
                    <a:pt x="1000" y="1920"/>
                  </a:lnTo>
                  <a:lnTo>
                    <a:pt x="995" y="1933"/>
                  </a:lnTo>
                  <a:lnTo>
                    <a:pt x="988" y="1948"/>
                  </a:lnTo>
                  <a:lnTo>
                    <a:pt x="980" y="1961"/>
                  </a:lnTo>
                  <a:lnTo>
                    <a:pt x="971" y="1973"/>
                  </a:lnTo>
                  <a:lnTo>
                    <a:pt x="960" y="1984"/>
                  </a:lnTo>
                  <a:lnTo>
                    <a:pt x="951" y="1992"/>
                  </a:lnTo>
                  <a:lnTo>
                    <a:pt x="943" y="1999"/>
                  </a:lnTo>
                  <a:lnTo>
                    <a:pt x="933" y="2005"/>
                  </a:lnTo>
                  <a:lnTo>
                    <a:pt x="923" y="2013"/>
                  </a:lnTo>
                  <a:lnTo>
                    <a:pt x="913" y="2020"/>
                  </a:lnTo>
                  <a:lnTo>
                    <a:pt x="904" y="2026"/>
                  </a:lnTo>
                  <a:lnTo>
                    <a:pt x="898" y="2031"/>
                  </a:lnTo>
                  <a:lnTo>
                    <a:pt x="894" y="2036"/>
                  </a:lnTo>
                  <a:lnTo>
                    <a:pt x="884" y="2049"/>
                  </a:lnTo>
                  <a:lnTo>
                    <a:pt x="873" y="2069"/>
                  </a:lnTo>
                  <a:lnTo>
                    <a:pt x="1007" y="1667"/>
                  </a:lnTo>
                  <a:lnTo>
                    <a:pt x="971" y="1806"/>
                  </a:lnTo>
                  <a:lnTo>
                    <a:pt x="981" y="1808"/>
                  </a:lnTo>
                  <a:lnTo>
                    <a:pt x="993" y="1809"/>
                  </a:lnTo>
                  <a:lnTo>
                    <a:pt x="1003" y="1811"/>
                  </a:lnTo>
                  <a:lnTo>
                    <a:pt x="1014" y="1812"/>
                  </a:lnTo>
                  <a:lnTo>
                    <a:pt x="1019" y="1796"/>
                  </a:lnTo>
                  <a:lnTo>
                    <a:pt x="1024" y="1782"/>
                  </a:lnTo>
                  <a:lnTo>
                    <a:pt x="1029" y="1767"/>
                  </a:lnTo>
                  <a:lnTo>
                    <a:pt x="1034" y="1754"/>
                  </a:lnTo>
                  <a:lnTo>
                    <a:pt x="1041" y="1739"/>
                  </a:lnTo>
                  <a:lnTo>
                    <a:pt x="1047" y="1723"/>
                  </a:lnTo>
                  <a:lnTo>
                    <a:pt x="1053" y="1708"/>
                  </a:lnTo>
                  <a:lnTo>
                    <a:pt x="1062" y="1690"/>
                  </a:lnTo>
                  <a:lnTo>
                    <a:pt x="1056" y="1682"/>
                  </a:lnTo>
                  <a:lnTo>
                    <a:pt x="1051" y="1672"/>
                  </a:lnTo>
                  <a:lnTo>
                    <a:pt x="1047" y="1663"/>
                  </a:lnTo>
                  <a:lnTo>
                    <a:pt x="1044" y="1654"/>
                  </a:lnTo>
                  <a:lnTo>
                    <a:pt x="1042" y="1645"/>
                  </a:lnTo>
                  <a:lnTo>
                    <a:pt x="1040" y="1636"/>
                  </a:lnTo>
                  <a:lnTo>
                    <a:pt x="1039" y="1628"/>
                  </a:lnTo>
                  <a:lnTo>
                    <a:pt x="1039" y="1620"/>
                  </a:lnTo>
                  <a:lnTo>
                    <a:pt x="1041" y="1610"/>
                  </a:lnTo>
                  <a:lnTo>
                    <a:pt x="1044" y="1600"/>
                  </a:lnTo>
                  <a:lnTo>
                    <a:pt x="1048" y="1590"/>
                  </a:lnTo>
                  <a:lnTo>
                    <a:pt x="1054" y="1582"/>
                  </a:lnTo>
                  <a:lnTo>
                    <a:pt x="1061" y="1574"/>
                  </a:lnTo>
                  <a:lnTo>
                    <a:pt x="1068" y="1565"/>
                  </a:lnTo>
                  <a:lnTo>
                    <a:pt x="1076" y="1557"/>
                  </a:lnTo>
                  <a:lnTo>
                    <a:pt x="1084" y="1550"/>
                  </a:lnTo>
                  <a:lnTo>
                    <a:pt x="1088" y="1537"/>
                  </a:lnTo>
                  <a:lnTo>
                    <a:pt x="1091" y="1526"/>
                  </a:lnTo>
                  <a:lnTo>
                    <a:pt x="1095" y="1515"/>
                  </a:lnTo>
                  <a:lnTo>
                    <a:pt x="1098" y="1505"/>
                  </a:lnTo>
                  <a:lnTo>
                    <a:pt x="1107" y="1486"/>
                  </a:lnTo>
                  <a:lnTo>
                    <a:pt x="1118" y="1468"/>
                  </a:lnTo>
                  <a:lnTo>
                    <a:pt x="1115" y="1446"/>
                  </a:lnTo>
                  <a:lnTo>
                    <a:pt x="1112" y="1421"/>
                  </a:lnTo>
                  <a:lnTo>
                    <a:pt x="1111" y="1408"/>
                  </a:lnTo>
                  <a:lnTo>
                    <a:pt x="1111" y="1396"/>
                  </a:lnTo>
                  <a:lnTo>
                    <a:pt x="1112" y="1383"/>
                  </a:lnTo>
                  <a:lnTo>
                    <a:pt x="1113" y="1373"/>
                  </a:lnTo>
                  <a:lnTo>
                    <a:pt x="1115" y="1364"/>
                  </a:lnTo>
                  <a:lnTo>
                    <a:pt x="1118" y="1355"/>
                  </a:lnTo>
                  <a:lnTo>
                    <a:pt x="1121" y="1347"/>
                  </a:lnTo>
                  <a:lnTo>
                    <a:pt x="1124" y="1339"/>
                  </a:lnTo>
                  <a:lnTo>
                    <a:pt x="1127" y="1331"/>
                  </a:lnTo>
                  <a:lnTo>
                    <a:pt x="1131" y="1325"/>
                  </a:lnTo>
                  <a:lnTo>
                    <a:pt x="1137" y="1320"/>
                  </a:lnTo>
                  <a:lnTo>
                    <a:pt x="1142" y="1315"/>
                  </a:lnTo>
                  <a:lnTo>
                    <a:pt x="1148" y="1309"/>
                  </a:lnTo>
                  <a:lnTo>
                    <a:pt x="1144" y="1317"/>
                  </a:lnTo>
                  <a:lnTo>
                    <a:pt x="1138" y="1328"/>
                  </a:lnTo>
                  <a:lnTo>
                    <a:pt x="1132" y="1340"/>
                  </a:lnTo>
                  <a:lnTo>
                    <a:pt x="1127" y="1354"/>
                  </a:lnTo>
                  <a:lnTo>
                    <a:pt x="1124" y="1369"/>
                  </a:lnTo>
                  <a:lnTo>
                    <a:pt x="1123" y="1383"/>
                  </a:lnTo>
                  <a:lnTo>
                    <a:pt x="1123" y="1399"/>
                  </a:lnTo>
                  <a:lnTo>
                    <a:pt x="1125" y="1413"/>
                  </a:lnTo>
                  <a:lnTo>
                    <a:pt x="1127" y="1428"/>
                  </a:lnTo>
                  <a:lnTo>
                    <a:pt x="1132" y="1443"/>
                  </a:lnTo>
                  <a:lnTo>
                    <a:pt x="1138" y="1457"/>
                  </a:lnTo>
                  <a:lnTo>
                    <a:pt x="1144" y="1471"/>
                  </a:lnTo>
                  <a:lnTo>
                    <a:pt x="1152" y="1484"/>
                  </a:lnTo>
                  <a:lnTo>
                    <a:pt x="1161" y="1497"/>
                  </a:lnTo>
                  <a:lnTo>
                    <a:pt x="1170" y="1509"/>
                  </a:lnTo>
                  <a:lnTo>
                    <a:pt x="1180" y="1521"/>
                  </a:lnTo>
                  <a:lnTo>
                    <a:pt x="1192" y="1531"/>
                  </a:lnTo>
                  <a:lnTo>
                    <a:pt x="1204" y="1540"/>
                  </a:lnTo>
                  <a:lnTo>
                    <a:pt x="1217" y="1549"/>
                  </a:lnTo>
                  <a:lnTo>
                    <a:pt x="1230" y="1556"/>
                  </a:lnTo>
                  <a:lnTo>
                    <a:pt x="1244" y="1562"/>
                  </a:lnTo>
                  <a:lnTo>
                    <a:pt x="1232" y="1535"/>
                  </a:lnTo>
                  <a:lnTo>
                    <a:pt x="1222" y="1507"/>
                  </a:lnTo>
                  <a:lnTo>
                    <a:pt x="1212" y="1480"/>
                  </a:lnTo>
                  <a:lnTo>
                    <a:pt x="1201" y="1453"/>
                  </a:lnTo>
                  <a:lnTo>
                    <a:pt x="1190" y="1425"/>
                  </a:lnTo>
                  <a:lnTo>
                    <a:pt x="1179" y="1398"/>
                  </a:lnTo>
                  <a:lnTo>
                    <a:pt x="1169" y="1371"/>
                  </a:lnTo>
                  <a:lnTo>
                    <a:pt x="1158" y="1343"/>
                  </a:lnTo>
                  <a:lnTo>
                    <a:pt x="1157" y="1342"/>
                  </a:lnTo>
                  <a:lnTo>
                    <a:pt x="1158" y="1342"/>
                  </a:lnTo>
                  <a:lnTo>
                    <a:pt x="1181" y="1332"/>
                  </a:lnTo>
                  <a:lnTo>
                    <a:pt x="1203" y="1324"/>
                  </a:lnTo>
                  <a:lnTo>
                    <a:pt x="1225" y="1315"/>
                  </a:lnTo>
                  <a:lnTo>
                    <a:pt x="1247" y="1306"/>
                  </a:lnTo>
                  <a:lnTo>
                    <a:pt x="1248" y="1305"/>
                  </a:lnTo>
                  <a:lnTo>
                    <a:pt x="1249" y="1306"/>
                  </a:lnTo>
                  <a:lnTo>
                    <a:pt x="1261" y="1338"/>
                  </a:lnTo>
                  <a:lnTo>
                    <a:pt x="1272" y="1368"/>
                  </a:lnTo>
                  <a:lnTo>
                    <a:pt x="1283" y="1398"/>
                  </a:lnTo>
                  <a:lnTo>
                    <a:pt x="1295" y="1428"/>
                  </a:lnTo>
                  <a:lnTo>
                    <a:pt x="1305" y="1456"/>
                  </a:lnTo>
                  <a:lnTo>
                    <a:pt x="1317" y="1485"/>
                  </a:lnTo>
                  <a:lnTo>
                    <a:pt x="1327" y="1513"/>
                  </a:lnTo>
                  <a:lnTo>
                    <a:pt x="1338" y="1541"/>
                  </a:lnTo>
                  <a:lnTo>
                    <a:pt x="1350" y="1509"/>
                  </a:lnTo>
                  <a:lnTo>
                    <a:pt x="1363" y="1477"/>
                  </a:lnTo>
                  <a:lnTo>
                    <a:pt x="1374" y="1446"/>
                  </a:lnTo>
                  <a:lnTo>
                    <a:pt x="1384" y="1413"/>
                  </a:lnTo>
                  <a:lnTo>
                    <a:pt x="1395" y="1380"/>
                  </a:lnTo>
                  <a:lnTo>
                    <a:pt x="1404" y="1347"/>
                  </a:lnTo>
                  <a:lnTo>
                    <a:pt x="1412" y="1312"/>
                  </a:lnTo>
                  <a:lnTo>
                    <a:pt x="1419" y="1274"/>
                  </a:lnTo>
                  <a:lnTo>
                    <a:pt x="1412" y="1274"/>
                  </a:lnTo>
                  <a:lnTo>
                    <a:pt x="1406" y="1273"/>
                  </a:lnTo>
                  <a:lnTo>
                    <a:pt x="1401" y="1273"/>
                  </a:lnTo>
                  <a:lnTo>
                    <a:pt x="1397" y="1272"/>
                  </a:lnTo>
                  <a:lnTo>
                    <a:pt x="1370" y="1280"/>
                  </a:lnTo>
                  <a:lnTo>
                    <a:pt x="1342" y="1287"/>
                  </a:lnTo>
                  <a:lnTo>
                    <a:pt x="1312" y="1292"/>
                  </a:lnTo>
                  <a:lnTo>
                    <a:pt x="1280" y="1296"/>
                  </a:lnTo>
                  <a:lnTo>
                    <a:pt x="1250" y="1298"/>
                  </a:lnTo>
                  <a:lnTo>
                    <a:pt x="1220" y="1299"/>
                  </a:lnTo>
                  <a:lnTo>
                    <a:pt x="1190" y="1298"/>
                  </a:lnTo>
                  <a:lnTo>
                    <a:pt x="1159" y="1296"/>
                  </a:lnTo>
                  <a:lnTo>
                    <a:pt x="1152" y="1295"/>
                  </a:lnTo>
                  <a:lnTo>
                    <a:pt x="1144" y="1295"/>
                  </a:lnTo>
                  <a:lnTo>
                    <a:pt x="1136" y="1294"/>
                  </a:lnTo>
                  <a:lnTo>
                    <a:pt x="1126" y="1294"/>
                  </a:lnTo>
                  <a:lnTo>
                    <a:pt x="1112" y="1294"/>
                  </a:lnTo>
                  <a:lnTo>
                    <a:pt x="1096" y="1294"/>
                  </a:lnTo>
                  <a:lnTo>
                    <a:pt x="1079" y="1292"/>
                  </a:lnTo>
                  <a:lnTo>
                    <a:pt x="1065" y="1290"/>
                  </a:lnTo>
                  <a:lnTo>
                    <a:pt x="1055" y="1288"/>
                  </a:lnTo>
                  <a:lnTo>
                    <a:pt x="1046" y="1283"/>
                  </a:lnTo>
                  <a:lnTo>
                    <a:pt x="1034" y="1276"/>
                  </a:lnTo>
                  <a:lnTo>
                    <a:pt x="1025" y="1268"/>
                  </a:lnTo>
                  <a:lnTo>
                    <a:pt x="1016" y="1258"/>
                  </a:lnTo>
                  <a:lnTo>
                    <a:pt x="1008" y="1247"/>
                  </a:lnTo>
                  <a:lnTo>
                    <a:pt x="1005" y="1241"/>
                  </a:lnTo>
                  <a:lnTo>
                    <a:pt x="1002" y="1235"/>
                  </a:lnTo>
                  <a:lnTo>
                    <a:pt x="1000" y="1228"/>
                  </a:lnTo>
                  <a:lnTo>
                    <a:pt x="999" y="1222"/>
                  </a:lnTo>
                  <a:lnTo>
                    <a:pt x="998" y="1215"/>
                  </a:lnTo>
                  <a:lnTo>
                    <a:pt x="998" y="1209"/>
                  </a:lnTo>
                  <a:lnTo>
                    <a:pt x="998" y="1202"/>
                  </a:lnTo>
                  <a:lnTo>
                    <a:pt x="999" y="1195"/>
                  </a:lnTo>
                  <a:lnTo>
                    <a:pt x="1001" y="1188"/>
                  </a:lnTo>
                  <a:lnTo>
                    <a:pt x="1004" y="1179"/>
                  </a:lnTo>
                  <a:lnTo>
                    <a:pt x="1007" y="1174"/>
                  </a:lnTo>
                  <a:lnTo>
                    <a:pt x="1010" y="1170"/>
                  </a:lnTo>
                  <a:lnTo>
                    <a:pt x="1015" y="1166"/>
                  </a:lnTo>
                  <a:lnTo>
                    <a:pt x="1019" y="1162"/>
                  </a:lnTo>
                  <a:lnTo>
                    <a:pt x="1017" y="1145"/>
                  </a:lnTo>
                  <a:lnTo>
                    <a:pt x="1014" y="1130"/>
                  </a:lnTo>
                  <a:lnTo>
                    <a:pt x="1010" y="1112"/>
                  </a:lnTo>
                  <a:lnTo>
                    <a:pt x="1006" y="1095"/>
                  </a:lnTo>
                  <a:lnTo>
                    <a:pt x="1001" y="1078"/>
                  </a:lnTo>
                  <a:lnTo>
                    <a:pt x="996" y="1060"/>
                  </a:lnTo>
                  <a:lnTo>
                    <a:pt x="990" y="1042"/>
                  </a:lnTo>
                  <a:lnTo>
                    <a:pt x="983" y="1024"/>
                  </a:lnTo>
                  <a:lnTo>
                    <a:pt x="976" y="1007"/>
                  </a:lnTo>
                  <a:lnTo>
                    <a:pt x="968" y="989"/>
                  </a:lnTo>
                  <a:lnTo>
                    <a:pt x="959" y="971"/>
                  </a:lnTo>
                  <a:lnTo>
                    <a:pt x="951" y="955"/>
                  </a:lnTo>
                  <a:lnTo>
                    <a:pt x="942" y="937"/>
                  </a:lnTo>
                  <a:lnTo>
                    <a:pt x="931" y="920"/>
                  </a:lnTo>
                  <a:lnTo>
                    <a:pt x="921" y="905"/>
                  </a:lnTo>
                  <a:lnTo>
                    <a:pt x="909" y="889"/>
                  </a:lnTo>
                  <a:lnTo>
                    <a:pt x="900" y="877"/>
                  </a:lnTo>
                  <a:lnTo>
                    <a:pt x="891" y="865"/>
                  </a:lnTo>
                  <a:lnTo>
                    <a:pt x="880" y="854"/>
                  </a:lnTo>
                  <a:lnTo>
                    <a:pt x="870" y="843"/>
                  </a:lnTo>
                  <a:lnTo>
                    <a:pt x="859" y="833"/>
                  </a:lnTo>
                  <a:lnTo>
                    <a:pt x="849" y="824"/>
                  </a:lnTo>
                  <a:lnTo>
                    <a:pt x="838" y="815"/>
                  </a:lnTo>
                  <a:lnTo>
                    <a:pt x="826" y="807"/>
                  </a:lnTo>
                  <a:lnTo>
                    <a:pt x="815" y="800"/>
                  </a:lnTo>
                  <a:lnTo>
                    <a:pt x="803" y="793"/>
                  </a:lnTo>
                  <a:lnTo>
                    <a:pt x="791" y="787"/>
                  </a:lnTo>
                  <a:lnTo>
                    <a:pt x="778" y="782"/>
                  </a:lnTo>
                  <a:lnTo>
                    <a:pt x="766" y="778"/>
                  </a:lnTo>
                  <a:lnTo>
                    <a:pt x="753" y="775"/>
                  </a:lnTo>
                  <a:lnTo>
                    <a:pt x="741" y="772"/>
                  </a:lnTo>
                  <a:lnTo>
                    <a:pt x="727" y="771"/>
                  </a:lnTo>
                  <a:lnTo>
                    <a:pt x="710" y="771"/>
                  </a:lnTo>
                  <a:lnTo>
                    <a:pt x="694" y="772"/>
                  </a:lnTo>
                  <a:lnTo>
                    <a:pt x="676" y="775"/>
                  </a:lnTo>
                  <a:lnTo>
                    <a:pt x="658" y="780"/>
                  </a:lnTo>
                  <a:lnTo>
                    <a:pt x="643" y="786"/>
                  </a:lnTo>
                  <a:lnTo>
                    <a:pt x="626" y="795"/>
                  </a:lnTo>
                  <a:lnTo>
                    <a:pt x="609" y="804"/>
                  </a:lnTo>
                  <a:lnTo>
                    <a:pt x="594" y="815"/>
                  </a:lnTo>
                  <a:lnTo>
                    <a:pt x="609" y="817"/>
                  </a:lnTo>
                  <a:lnTo>
                    <a:pt x="625" y="820"/>
                  </a:lnTo>
                  <a:lnTo>
                    <a:pt x="641" y="823"/>
                  </a:lnTo>
                  <a:lnTo>
                    <a:pt x="656" y="827"/>
                  </a:lnTo>
                  <a:lnTo>
                    <a:pt x="672" y="832"/>
                  </a:lnTo>
                  <a:lnTo>
                    <a:pt x="687" y="837"/>
                  </a:lnTo>
                  <a:lnTo>
                    <a:pt x="702" y="843"/>
                  </a:lnTo>
                  <a:lnTo>
                    <a:pt x="717" y="851"/>
                  </a:lnTo>
                  <a:lnTo>
                    <a:pt x="731" y="858"/>
                  </a:lnTo>
                  <a:lnTo>
                    <a:pt x="746" y="866"/>
                  </a:lnTo>
                  <a:lnTo>
                    <a:pt x="760" y="875"/>
                  </a:lnTo>
                  <a:lnTo>
                    <a:pt x="774" y="884"/>
                  </a:lnTo>
                  <a:lnTo>
                    <a:pt x="789" y="894"/>
                  </a:lnTo>
                  <a:lnTo>
                    <a:pt x="802" y="905"/>
                  </a:lnTo>
                  <a:lnTo>
                    <a:pt x="815" y="915"/>
                  </a:lnTo>
                  <a:lnTo>
                    <a:pt x="828" y="927"/>
                  </a:lnTo>
                  <a:lnTo>
                    <a:pt x="842" y="940"/>
                  </a:lnTo>
                  <a:lnTo>
                    <a:pt x="855" y="954"/>
                  </a:lnTo>
                  <a:lnTo>
                    <a:pt x="868" y="966"/>
                  </a:lnTo>
                  <a:lnTo>
                    <a:pt x="878" y="980"/>
                  </a:lnTo>
                  <a:lnTo>
                    <a:pt x="889" y="992"/>
                  </a:lnTo>
                  <a:lnTo>
                    <a:pt x="898" y="1005"/>
                  </a:lnTo>
                  <a:lnTo>
                    <a:pt x="907" y="1018"/>
                  </a:lnTo>
                  <a:lnTo>
                    <a:pt x="916" y="1032"/>
                  </a:lnTo>
                  <a:lnTo>
                    <a:pt x="923" y="1045"/>
                  </a:lnTo>
                  <a:lnTo>
                    <a:pt x="930" y="1060"/>
                  </a:lnTo>
                  <a:lnTo>
                    <a:pt x="937" y="1074"/>
                  </a:lnTo>
                  <a:lnTo>
                    <a:pt x="943" y="1090"/>
                  </a:lnTo>
                  <a:lnTo>
                    <a:pt x="953" y="1122"/>
                  </a:lnTo>
                  <a:lnTo>
                    <a:pt x="964" y="1159"/>
                  </a:lnTo>
                  <a:lnTo>
                    <a:pt x="956" y="1144"/>
                  </a:lnTo>
                  <a:lnTo>
                    <a:pt x="943" y="1114"/>
                  </a:lnTo>
                  <a:lnTo>
                    <a:pt x="929" y="1086"/>
                  </a:lnTo>
                  <a:lnTo>
                    <a:pt x="916" y="1059"/>
                  </a:lnTo>
                  <a:lnTo>
                    <a:pt x="901" y="1035"/>
                  </a:lnTo>
                  <a:lnTo>
                    <a:pt x="884" y="1011"/>
                  </a:lnTo>
                  <a:lnTo>
                    <a:pt x="867" y="987"/>
                  </a:lnTo>
                  <a:lnTo>
                    <a:pt x="847" y="964"/>
                  </a:lnTo>
                  <a:lnTo>
                    <a:pt x="824" y="941"/>
                  </a:lnTo>
                  <a:lnTo>
                    <a:pt x="812" y="930"/>
                  </a:lnTo>
                  <a:lnTo>
                    <a:pt x="799" y="919"/>
                  </a:lnTo>
                  <a:lnTo>
                    <a:pt x="785" y="909"/>
                  </a:lnTo>
                  <a:lnTo>
                    <a:pt x="773" y="899"/>
                  </a:lnTo>
                  <a:lnTo>
                    <a:pt x="758" y="890"/>
                  </a:lnTo>
                  <a:lnTo>
                    <a:pt x="745" y="881"/>
                  </a:lnTo>
                  <a:lnTo>
                    <a:pt x="729" y="874"/>
                  </a:lnTo>
                  <a:lnTo>
                    <a:pt x="715" y="866"/>
                  </a:lnTo>
                  <a:lnTo>
                    <a:pt x="698" y="859"/>
                  </a:lnTo>
                  <a:lnTo>
                    <a:pt x="682" y="854"/>
                  </a:lnTo>
                  <a:lnTo>
                    <a:pt x="665" y="849"/>
                  </a:lnTo>
                  <a:lnTo>
                    <a:pt x="647" y="843"/>
                  </a:lnTo>
                  <a:lnTo>
                    <a:pt x="628" y="839"/>
                  </a:lnTo>
                  <a:lnTo>
                    <a:pt x="609" y="836"/>
                  </a:lnTo>
                  <a:lnTo>
                    <a:pt x="590" y="834"/>
                  </a:lnTo>
                  <a:lnTo>
                    <a:pt x="569" y="832"/>
                  </a:lnTo>
                  <a:lnTo>
                    <a:pt x="566" y="832"/>
                  </a:lnTo>
                  <a:lnTo>
                    <a:pt x="563" y="832"/>
                  </a:lnTo>
                  <a:lnTo>
                    <a:pt x="550" y="832"/>
                  </a:lnTo>
                  <a:lnTo>
                    <a:pt x="538" y="830"/>
                  </a:lnTo>
                  <a:lnTo>
                    <a:pt x="525" y="826"/>
                  </a:lnTo>
                  <a:lnTo>
                    <a:pt x="513" y="822"/>
                  </a:lnTo>
                  <a:lnTo>
                    <a:pt x="501" y="817"/>
                  </a:lnTo>
                  <a:lnTo>
                    <a:pt x="489" y="812"/>
                  </a:lnTo>
                  <a:lnTo>
                    <a:pt x="477" y="808"/>
                  </a:lnTo>
                  <a:lnTo>
                    <a:pt x="467" y="803"/>
                  </a:lnTo>
                  <a:lnTo>
                    <a:pt x="455" y="798"/>
                  </a:lnTo>
                  <a:lnTo>
                    <a:pt x="445" y="793"/>
                  </a:lnTo>
                  <a:lnTo>
                    <a:pt x="447" y="799"/>
                  </a:lnTo>
                  <a:lnTo>
                    <a:pt x="449" y="805"/>
                  </a:lnTo>
                  <a:lnTo>
                    <a:pt x="453" y="821"/>
                  </a:lnTo>
                  <a:lnTo>
                    <a:pt x="459" y="837"/>
                  </a:lnTo>
                  <a:lnTo>
                    <a:pt x="464" y="845"/>
                  </a:lnTo>
                  <a:lnTo>
                    <a:pt x="469" y="853"/>
                  </a:lnTo>
                  <a:lnTo>
                    <a:pt x="476" y="860"/>
                  </a:lnTo>
                  <a:lnTo>
                    <a:pt x="484" y="868"/>
                  </a:lnTo>
                  <a:lnTo>
                    <a:pt x="488" y="872"/>
                  </a:lnTo>
                  <a:lnTo>
                    <a:pt x="483" y="871"/>
                  </a:lnTo>
                  <a:lnTo>
                    <a:pt x="470" y="869"/>
                  </a:lnTo>
                  <a:lnTo>
                    <a:pt x="458" y="868"/>
                  </a:lnTo>
                  <a:lnTo>
                    <a:pt x="444" y="866"/>
                  </a:lnTo>
                  <a:lnTo>
                    <a:pt x="430" y="864"/>
                  </a:lnTo>
                  <a:lnTo>
                    <a:pt x="417" y="862"/>
                  </a:lnTo>
                  <a:lnTo>
                    <a:pt x="404" y="859"/>
                  </a:lnTo>
                  <a:lnTo>
                    <a:pt x="411" y="872"/>
                  </a:lnTo>
                  <a:lnTo>
                    <a:pt x="421" y="883"/>
                  </a:lnTo>
                  <a:lnTo>
                    <a:pt x="432" y="893"/>
                  </a:lnTo>
                  <a:lnTo>
                    <a:pt x="445" y="904"/>
                  </a:lnTo>
                  <a:lnTo>
                    <a:pt x="477" y="881"/>
                  </a:lnTo>
                  <a:lnTo>
                    <a:pt x="459" y="905"/>
                  </a:lnTo>
                  <a:lnTo>
                    <a:pt x="440" y="929"/>
                  </a:lnTo>
                  <a:lnTo>
                    <a:pt x="430" y="940"/>
                  </a:lnTo>
                  <a:lnTo>
                    <a:pt x="422" y="953"/>
                  </a:lnTo>
                  <a:lnTo>
                    <a:pt x="414" y="965"/>
                  </a:lnTo>
                  <a:lnTo>
                    <a:pt x="406" y="978"/>
                  </a:lnTo>
                  <a:lnTo>
                    <a:pt x="403" y="984"/>
                  </a:lnTo>
                  <a:lnTo>
                    <a:pt x="401" y="990"/>
                  </a:lnTo>
                  <a:lnTo>
                    <a:pt x="399" y="1004"/>
                  </a:lnTo>
                  <a:lnTo>
                    <a:pt x="398" y="1015"/>
                  </a:lnTo>
                  <a:lnTo>
                    <a:pt x="397" y="1021"/>
                  </a:lnTo>
                  <a:lnTo>
                    <a:pt x="395" y="1028"/>
                  </a:lnTo>
                  <a:lnTo>
                    <a:pt x="393" y="1035"/>
                  </a:lnTo>
                  <a:lnTo>
                    <a:pt x="389" y="1042"/>
                  </a:lnTo>
                  <a:lnTo>
                    <a:pt x="380" y="1057"/>
                  </a:lnTo>
                  <a:lnTo>
                    <a:pt x="371" y="1070"/>
                  </a:lnTo>
                  <a:lnTo>
                    <a:pt x="361" y="1084"/>
                  </a:lnTo>
                  <a:lnTo>
                    <a:pt x="352" y="1096"/>
                  </a:lnTo>
                  <a:lnTo>
                    <a:pt x="342" y="1109"/>
                  </a:lnTo>
                  <a:lnTo>
                    <a:pt x="331" y="1120"/>
                  </a:lnTo>
                  <a:lnTo>
                    <a:pt x="321" y="1133"/>
                  </a:lnTo>
                  <a:lnTo>
                    <a:pt x="309" y="1144"/>
                  </a:lnTo>
                  <a:lnTo>
                    <a:pt x="308" y="1145"/>
                  </a:lnTo>
                  <a:lnTo>
                    <a:pt x="304" y="1150"/>
                  </a:lnTo>
                  <a:lnTo>
                    <a:pt x="299" y="1157"/>
                  </a:lnTo>
                  <a:lnTo>
                    <a:pt x="296" y="1162"/>
                  </a:lnTo>
                  <a:lnTo>
                    <a:pt x="294" y="1167"/>
                  </a:lnTo>
                  <a:lnTo>
                    <a:pt x="295" y="1174"/>
                  </a:lnTo>
                  <a:lnTo>
                    <a:pt x="298" y="1182"/>
                  </a:lnTo>
                  <a:lnTo>
                    <a:pt x="301" y="1188"/>
                  </a:lnTo>
                  <a:lnTo>
                    <a:pt x="305" y="1194"/>
                  </a:lnTo>
                  <a:lnTo>
                    <a:pt x="305" y="1195"/>
                  </a:lnTo>
                  <a:lnTo>
                    <a:pt x="306" y="1195"/>
                  </a:lnTo>
                  <a:lnTo>
                    <a:pt x="310" y="1202"/>
                  </a:lnTo>
                  <a:lnTo>
                    <a:pt x="315" y="1211"/>
                  </a:lnTo>
                  <a:lnTo>
                    <a:pt x="316" y="1214"/>
                  </a:lnTo>
                  <a:lnTo>
                    <a:pt x="317" y="1218"/>
                  </a:lnTo>
                  <a:lnTo>
                    <a:pt x="317" y="1222"/>
                  </a:lnTo>
                  <a:lnTo>
                    <a:pt x="317" y="1226"/>
                  </a:lnTo>
                  <a:lnTo>
                    <a:pt x="317" y="1228"/>
                  </a:lnTo>
                  <a:lnTo>
                    <a:pt x="316" y="1231"/>
                  </a:lnTo>
                  <a:lnTo>
                    <a:pt x="316" y="1235"/>
                  </a:lnTo>
                  <a:lnTo>
                    <a:pt x="317" y="1238"/>
                  </a:lnTo>
                  <a:lnTo>
                    <a:pt x="317" y="1238"/>
                  </a:lnTo>
                  <a:lnTo>
                    <a:pt x="317" y="1240"/>
                  </a:lnTo>
                  <a:lnTo>
                    <a:pt x="318" y="1242"/>
                  </a:lnTo>
                  <a:lnTo>
                    <a:pt x="319" y="1244"/>
                  </a:lnTo>
                  <a:lnTo>
                    <a:pt x="320" y="1246"/>
                  </a:lnTo>
                  <a:lnTo>
                    <a:pt x="320" y="1246"/>
                  </a:lnTo>
                  <a:lnTo>
                    <a:pt x="320" y="1247"/>
                  </a:lnTo>
                  <a:lnTo>
                    <a:pt x="321" y="1248"/>
                  </a:lnTo>
                  <a:lnTo>
                    <a:pt x="323" y="1249"/>
                  </a:lnTo>
                  <a:lnTo>
                    <a:pt x="326" y="1249"/>
                  </a:lnTo>
                  <a:lnTo>
                    <a:pt x="332" y="1248"/>
                  </a:lnTo>
                  <a:lnTo>
                    <a:pt x="339" y="1249"/>
                  </a:lnTo>
                  <a:lnTo>
                    <a:pt x="343" y="1251"/>
                  </a:lnTo>
                  <a:lnTo>
                    <a:pt x="348" y="1253"/>
                  </a:lnTo>
                  <a:lnTo>
                    <a:pt x="348" y="1253"/>
                  </a:lnTo>
                  <a:lnTo>
                    <a:pt x="352" y="1255"/>
                  </a:lnTo>
                  <a:lnTo>
                    <a:pt x="356" y="1256"/>
                  </a:lnTo>
                  <a:lnTo>
                    <a:pt x="358" y="1256"/>
                  </a:lnTo>
                  <a:lnTo>
                    <a:pt x="359" y="1256"/>
                  </a:lnTo>
                  <a:lnTo>
                    <a:pt x="359" y="1254"/>
                  </a:lnTo>
                  <a:lnTo>
                    <a:pt x="360" y="1252"/>
                  </a:lnTo>
                  <a:lnTo>
                    <a:pt x="359" y="1248"/>
                  </a:lnTo>
                  <a:lnTo>
                    <a:pt x="358" y="1243"/>
                  </a:lnTo>
                  <a:lnTo>
                    <a:pt x="358" y="1237"/>
                  </a:lnTo>
                  <a:lnTo>
                    <a:pt x="357" y="1230"/>
                  </a:lnTo>
                  <a:lnTo>
                    <a:pt x="357" y="1225"/>
                  </a:lnTo>
                  <a:lnTo>
                    <a:pt x="358" y="1219"/>
                  </a:lnTo>
                  <a:lnTo>
                    <a:pt x="360" y="1211"/>
                  </a:lnTo>
                  <a:lnTo>
                    <a:pt x="364" y="1202"/>
                  </a:lnTo>
                  <a:lnTo>
                    <a:pt x="369" y="1194"/>
                  </a:lnTo>
                  <a:lnTo>
                    <a:pt x="374" y="1188"/>
                  </a:lnTo>
                  <a:lnTo>
                    <a:pt x="379" y="1182"/>
                  </a:lnTo>
                  <a:lnTo>
                    <a:pt x="386" y="1175"/>
                  </a:lnTo>
                  <a:lnTo>
                    <a:pt x="394" y="1171"/>
                  </a:lnTo>
                  <a:lnTo>
                    <a:pt x="401" y="1167"/>
                  </a:lnTo>
                  <a:lnTo>
                    <a:pt x="409" y="1164"/>
                  </a:lnTo>
                  <a:lnTo>
                    <a:pt x="417" y="1163"/>
                  </a:lnTo>
                  <a:lnTo>
                    <a:pt x="425" y="1163"/>
                  </a:lnTo>
                  <a:lnTo>
                    <a:pt x="432" y="1163"/>
                  </a:lnTo>
                  <a:lnTo>
                    <a:pt x="436" y="1164"/>
                  </a:lnTo>
                  <a:lnTo>
                    <a:pt x="442" y="1166"/>
                  </a:lnTo>
                  <a:lnTo>
                    <a:pt x="447" y="1169"/>
                  </a:lnTo>
                  <a:lnTo>
                    <a:pt x="452" y="1173"/>
                  </a:lnTo>
                  <a:lnTo>
                    <a:pt x="452" y="1173"/>
                  </a:lnTo>
                  <a:lnTo>
                    <a:pt x="455" y="1177"/>
                  </a:lnTo>
                  <a:lnTo>
                    <a:pt x="457" y="1183"/>
                  </a:lnTo>
                  <a:lnTo>
                    <a:pt x="459" y="1187"/>
                  </a:lnTo>
                  <a:lnTo>
                    <a:pt x="460" y="1192"/>
                  </a:lnTo>
                  <a:lnTo>
                    <a:pt x="460" y="1198"/>
                  </a:lnTo>
                  <a:lnTo>
                    <a:pt x="459" y="1204"/>
                  </a:lnTo>
                  <a:lnTo>
                    <a:pt x="458" y="1211"/>
                  </a:lnTo>
                  <a:lnTo>
                    <a:pt x="456" y="1217"/>
                  </a:lnTo>
                  <a:lnTo>
                    <a:pt x="452" y="1225"/>
                  </a:lnTo>
                  <a:lnTo>
                    <a:pt x="448" y="1234"/>
                  </a:lnTo>
                  <a:lnTo>
                    <a:pt x="442" y="1243"/>
                  </a:lnTo>
                  <a:lnTo>
                    <a:pt x="436" y="1250"/>
                  </a:lnTo>
                  <a:lnTo>
                    <a:pt x="435" y="1251"/>
                  </a:lnTo>
                  <a:lnTo>
                    <a:pt x="434" y="1252"/>
                  </a:lnTo>
                  <a:lnTo>
                    <a:pt x="433" y="1253"/>
                  </a:lnTo>
                  <a:lnTo>
                    <a:pt x="432" y="1254"/>
                  </a:lnTo>
                  <a:lnTo>
                    <a:pt x="429" y="1258"/>
                  </a:lnTo>
                  <a:lnTo>
                    <a:pt x="426" y="1262"/>
                  </a:lnTo>
                  <a:lnTo>
                    <a:pt x="424" y="1264"/>
                  </a:lnTo>
                  <a:lnTo>
                    <a:pt x="423" y="1265"/>
                  </a:lnTo>
                  <a:lnTo>
                    <a:pt x="423" y="1267"/>
                  </a:lnTo>
                  <a:lnTo>
                    <a:pt x="423" y="1268"/>
                  </a:lnTo>
                  <a:lnTo>
                    <a:pt x="424" y="1269"/>
                  </a:lnTo>
                  <a:lnTo>
                    <a:pt x="426" y="1270"/>
                  </a:lnTo>
                  <a:lnTo>
                    <a:pt x="429" y="1270"/>
                  </a:lnTo>
                  <a:lnTo>
                    <a:pt x="433" y="1270"/>
                  </a:lnTo>
                  <a:lnTo>
                    <a:pt x="442" y="1267"/>
                  </a:lnTo>
                  <a:lnTo>
                    <a:pt x="447" y="1265"/>
                  </a:lnTo>
                  <a:lnTo>
                    <a:pt x="459" y="1260"/>
                  </a:lnTo>
                  <a:lnTo>
                    <a:pt x="469" y="1256"/>
                  </a:lnTo>
                  <a:lnTo>
                    <a:pt x="474" y="1254"/>
                  </a:lnTo>
                  <a:lnTo>
                    <a:pt x="478" y="1252"/>
                  </a:lnTo>
                  <a:lnTo>
                    <a:pt x="479" y="1249"/>
                  </a:lnTo>
                  <a:lnTo>
                    <a:pt x="481" y="1245"/>
                  </a:lnTo>
                  <a:lnTo>
                    <a:pt x="482" y="1238"/>
                  </a:lnTo>
                  <a:lnTo>
                    <a:pt x="483" y="1227"/>
                  </a:lnTo>
                  <a:lnTo>
                    <a:pt x="484" y="1220"/>
                  </a:lnTo>
                  <a:lnTo>
                    <a:pt x="486" y="1209"/>
                  </a:lnTo>
                  <a:lnTo>
                    <a:pt x="490" y="1196"/>
                  </a:lnTo>
                  <a:lnTo>
                    <a:pt x="494" y="1184"/>
                  </a:lnTo>
                  <a:lnTo>
                    <a:pt x="499" y="1172"/>
                  </a:lnTo>
                  <a:lnTo>
                    <a:pt x="503" y="1164"/>
                  </a:lnTo>
                  <a:lnTo>
                    <a:pt x="508" y="1156"/>
                  </a:lnTo>
                  <a:lnTo>
                    <a:pt x="514" y="1149"/>
                  </a:lnTo>
                  <a:lnTo>
                    <a:pt x="521" y="1143"/>
                  </a:lnTo>
                  <a:lnTo>
                    <a:pt x="524" y="1141"/>
                  </a:lnTo>
                  <a:lnTo>
                    <a:pt x="529" y="1138"/>
                  </a:lnTo>
                  <a:lnTo>
                    <a:pt x="529" y="1138"/>
                  </a:lnTo>
                  <a:lnTo>
                    <a:pt x="539" y="1131"/>
                  </a:lnTo>
                  <a:lnTo>
                    <a:pt x="547" y="1125"/>
                  </a:lnTo>
                  <a:lnTo>
                    <a:pt x="554" y="1120"/>
                  </a:lnTo>
                  <a:lnTo>
                    <a:pt x="563" y="1116"/>
                  </a:lnTo>
                  <a:lnTo>
                    <a:pt x="570" y="1112"/>
                  </a:lnTo>
                  <a:lnTo>
                    <a:pt x="581" y="1106"/>
                  </a:lnTo>
                  <a:lnTo>
                    <a:pt x="592" y="1099"/>
                  </a:lnTo>
                  <a:lnTo>
                    <a:pt x="601" y="1092"/>
                  </a:lnTo>
                  <a:lnTo>
                    <a:pt x="609" y="1083"/>
                  </a:lnTo>
                  <a:lnTo>
                    <a:pt x="609" y="1083"/>
                  </a:lnTo>
                  <a:lnTo>
                    <a:pt x="620" y="1070"/>
                  </a:lnTo>
                  <a:lnTo>
                    <a:pt x="628" y="1059"/>
                  </a:lnTo>
                  <a:lnTo>
                    <a:pt x="634" y="1047"/>
                  </a:lnTo>
                  <a:lnTo>
                    <a:pt x="639" y="1036"/>
                  </a:lnTo>
                  <a:lnTo>
                    <a:pt x="641" y="1025"/>
                  </a:lnTo>
                  <a:lnTo>
                    <a:pt x="642" y="1015"/>
                  </a:lnTo>
                  <a:lnTo>
                    <a:pt x="641" y="1005"/>
                  </a:lnTo>
                  <a:lnTo>
                    <a:pt x="639" y="995"/>
                  </a:lnTo>
                  <a:lnTo>
                    <a:pt x="635" y="986"/>
                  </a:lnTo>
                  <a:lnTo>
                    <a:pt x="631" y="977"/>
                  </a:lnTo>
                  <a:lnTo>
                    <a:pt x="626" y="967"/>
                  </a:lnTo>
                  <a:lnTo>
                    <a:pt x="621" y="959"/>
                  </a:lnTo>
                  <a:lnTo>
                    <a:pt x="607" y="941"/>
                  </a:lnTo>
                  <a:lnTo>
                    <a:pt x="593" y="924"/>
                  </a:lnTo>
                  <a:lnTo>
                    <a:pt x="578" y="906"/>
                  </a:lnTo>
                  <a:lnTo>
                    <a:pt x="565" y="888"/>
                  </a:lnTo>
                  <a:lnTo>
                    <a:pt x="559" y="879"/>
                  </a:lnTo>
                  <a:lnTo>
                    <a:pt x="554" y="869"/>
                  </a:lnTo>
                  <a:lnTo>
                    <a:pt x="550" y="860"/>
                  </a:lnTo>
                  <a:lnTo>
                    <a:pt x="547" y="851"/>
                  </a:lnTo>
                  <a:lnTo>
                    <a:pt x="553" y="863"/>
                  </a:lnTo>
                  <a:lnTo>
                    <a:pt x="562" y="875"/>
                  </a:lnTo>
                  <a:lnTo>
                    <a:pt x="569" y="885"/>
                  </a:lnTo>
                  <a:lnTo>
                    <a:pt x="577" y="894"/>
                  </a:lnTo>
                  <a:lnTo>
                    <a:pt x="591" y="909"/>
                  </a:lnTo>
                  <a:lnTo>
                    <a:pt x="600" y="917"/>
                  </a:lnTo>
                  <a:lnTo>
                    <a:pt x="616" y="933"/>
                  </a:lnTo>
                  <a:lnTo>
                    <a:pt x="630" y="949"/>
                  </a:lnTo>
                  <a:lnTo>
                    <a:pt x="637" y="958"/>
                  </a:lnTo>
                  <a:lnTo>
                    <a:pt x="643" y="966"/>
                  </a:lnTo>
                  <a:lnTo>
                    <a:pt x="647" y="976"/>
                  </a:lnTo>
                  <a:lnTo>
                    <a:pt x="651" y="985"/>
                  </a:lnTo>
                  <a:lnTo>
                    <a:pt x="653" y="995"/>
                  </a:lnTo>
                  <a:lnTo>
                    <a:pt x="654" y="1007"/>
                  </a:lnTo>
                  <a:lnTo>
                    <a:pt x="654" y="1018"/>
                  </a:lnTo>
                  <a:lnTo>
                    <a:pt x="652" y="1031"/>
                  </a:lnTo>
                  <a:lnTo>
                    <a:pt x="649" y="1044"/>
                  </a:lnTo>
                  <a:lnTo>
                    <a:pt x="643" y="1059"/>
                  </a:lnTo>
                  <a:lnTo>
                    <a:pt x="635" y="1074"/>
                  </a:lnTo>
                  <a:lnTo>
                    <a:pt x="625" y="1091"/>
                  </a:lnTo>
                  <a:lnTo>
                    <a:pt x="622" y="1109"/>
                  </a:lnTo>
                  <a:lnTo>
                    <a:pt x="620" y="1128"/>
                  </a:lnTo>
                  <a:lnTo>
                    <a:pt x="619" y="1149"/>
                  </a:lnTo>
                  <a:lnTo>
                    <a:pt x="619" y="1171"/>
                  </a:lnTo>
                  <a:lnTo>
                    <a:pt x="620" y="1193"/>
                  </a:lnTo>
                  <a:lnTo>
                    <a:pt x="622" y="1215"/>
                  </a:lnTo>
                  <a:lnTo>
                    <a:pt x="624" y="1237"/>
                  </a:lnTo>
                  <a:lnTo>
                    <a:pt x="626" y="1258"/>
                  </a:lnTo>
                  <a:lnTo>
                    <a:pt x="628" y="1272"/>
                  </a:lnTo>
                  <a:lnTo>
                    <a:pt x="630" y="1284"/>
                  </a:lnTo>
                  <a:lnTo>
                    <a:pt x="632" y="1297"/>
                  </a:lnTo>
                  <a:lnTo>
                    <a:pt x="634" y="1308"/>
                  </a:lnTo>
                  <a:lnTo>
                    <a:pt x="639" y="1332"/>
                  </a:lnTo>
                  <a:lnTo>
                    <a:pt x="642" y="1353"/>
                  </a:lnTo>
                  <a:lnTo>
                    <a:pt x="642" y="1364"/>
                  </a:lnTo>
                  <a:lnTo>
                    <a:pt x="642" y="1373"/>
                  </a:lnTo>
                  <a:lnTo>
                    <a:pt x="641" y="1381"/>
                  </a:lnTo>
                  <a:lnTo>
                    <a:pt x="640" y="1390"/>
                  </a:lnTo>
                  <a:lnTo>
                    <a:pt x="635" y="1400"/>
                  </a:lnTo>
                  <a:lnTo>
                    <a:pt x="632" y="1410"/>
                  </a:lnTo>
                  <a:lnTo>
                    <a:pt x="628" y="1420"/>
                  </a:lnTo>
                  <a:lnTo>
                    <a:pt x="624" y="1429"/>
                  </a:lnTo>
                  <a:lnTo>
                    <a:pt x="620" y="1438"/>
                  </a:lnTo>
                  <a:lnTo>
                    <a:pt x="617" y="1448"/>
                  </a:lnTo>
                  <a:lnTo>
                    <a:pt x="614" y="1457"/>
                  </a:lnTo>
                  <a:lnTo>
                    <a:pt x="613" y="1465"/>
                  </a:lnTo>
                  <a:lnTo>
                    <a:pt x="612" y="1477"/>
                  </a:lnTo>
                  <a:lnTo>
                    <a:pt x="613" y="1488"/>
                  </a:lnTo>
                  <a:lnTo>
                    <a:pt x="613" y="1501"/>
                  </a:lnTo>
                  <a:lnTo>
                    <a:pt x="615" y="1512"/>
                  </a:lnTo>
                  <a:lnTo>
                    <a:pt x="615" y="1512"/>
                  </a:lnTo>
                  <a:lnTo>
                    <a:pt x="615" y="1514"/>
                  </a:lnTo>
                  <a:lnTo>
                    <a:pt x="616" y="1526"/>
                  </a:lnTo>
                  <a:lnTo>
                    <a:pt x="618" y="1536"/>
                  </a:lnTo>
                  <a:lnTo>
                    <a:pt x="620" y="1548"/>
                  </a:lnTo>
                  <a:lnTo>
                    <a:pt x="622" y="1558"/>
                  </a:lnTo>
                  <a:lnTo>
                    <a:pt x="626" y="1578"/>
                  </a:lnTo>
                  <a:lnTo>
                    <a:pt x="630" y="1598"/>
                  </a:lnTo>
                  <a:lnTo>
                    <a:pt x="635" y="1617"/>
                  </a:lnTo>
                  <a:lnTo>
                    <a:pt x="642" y="1637"/>
                  </a:lnTo>
                  <a:lnTo>
                    <a:pt x="644" y="1646"/>
                  </a:lnTo>
                  <a:lnTo>
                    <a:pt x="647" y="1656"/>
                  </a:lnTo>
                  <a:lnTo>
                    <a:pt x="650" y="1665"/>
                  </a:lnTo>
                  <a:lnTo>
                    <a:pt x="654" y="1674"/>
                  </a:lnTo>
                  <a:lnTo>
                    <a:pt x="658" y="1674"/>
                  </a:lnTo>
                  <a:lnTo>
                    <a:pt x="665" y="1673"/>
                  </a:lnTo>
                  <a:lnTo>
                    <a:pt x="675" y="1671"/>
                  </a:lnTo>
                  <a:lnTo>
                    <a:pt x="687" y="1670"/>
                  </a:lnTo>
                  <a:lnTo>
                    <a:pt x="694" y="1657"/>
                  </a:lnTo>
                  <a:lnTo>
                    <a:pt x="701" y="1644"/>
                  </a:lnTo>
                  <a:lnTo>
                    <a:pt x="709" y="1633"/>
                  </a:lnTo>
                  <a:lnTo>
                    <a:pt x="719" y="1622"/>
                  </a:lnTo>
                  <a:lnTo>
                    <a:pt x="728" y="1612"/>
                  </a:lnTo>
                  <a:lnTo>
                    <a:pt x="739" y="1604"/>
                  </a:lnTo>
                  <a:lnTo>
                    <a:pt x="750" y="1596"/>
                  </a:lnTo>
                  <a:lnTo>
                    <a:pt x="762" y="1590"/>
                  </a:lnTo>
                  <a:lnTo>
                    <a:pt x="774" y="1584"/>
                  </a:lnTo>
                  <a:lnTo>
                    <a:pt x="789" y="1580"/>
                  </a:lnTo>
                  <a:lnTo>
                    <a:pt x="802" y="1576"/>
                  </a:lnTo>
                  <a:lnTo>
                    <a:pt x="818" y="1574"/>
                  </a:lnTo>
                  <a:lnTo>
                    <a:pt x="832" y="1573"/>
                  </a:lnTo>
                  <a:lnTo>
                    <a:pt x="849" y="1572"/>
                  </a:lnTo>
                  <a:lnTo>
                    <a:pt x="865" y="1573"/>
                  </a:lnTo>
                  <a:lnTo>
                    <a:pt x="881" y="1574"/>
                  </a:lnTo>
                  <a:lnTo>
                    <a:pt x="894" y="1576"/>
                  </a:lnTo>
                  <a:lnTo>
                    <a:pt x="881" y="1577"/>
                  </a:lnTo>
                  <a:lnTo>
                    <a:pt x="871" y="1578"/>
                  </a:lnTo>
                  <a:lnTo>
                    <a:pt x="841" y="1581"/>
                  </a:lnTo>
                  <a:lnTo>
                    <a:pt x="815" y="1584"/>
                  </a:lnTo>
                  <a:lnTo>
                    <a:pt x="802" y="1586"/>
                  </a:lnTo>
                  <a:lnTo>
                    <a:pt x="792" y="1589"/>
                  </a:lnTo>
                  <a:lnTo>
                    <a:pt x="781" y="1592"/>
                  </a:lnTo>
                  <a:lnTo>
                    <a:pt x="771" y="1596"/>
                  </a:lnTo>
                  <a:lnTo>
                    <a:pt x="762" y="1602"/>
                  </a:lnTo>
                  <a:lnTo>
                    <a:pt x="753" y="1608"/>
                  </a:lnTo>
                  <a:lnTo>
                    <a:pt x="745" y="1614"/>
                  </a:lnTo>
                  <a:lnTo>
                    <a:pt x="738" y="1622"/>
                  </a:lnTo>
                  <a:lnTo>
                    <a:pt x="730" y="1632"/>
                  </a:lnTo>
                  <a:lnTo>
                    <a:pt x="723" y="1642"/>
                  </a:lnTo>
                  <a:lnTo>
                    <a:pt x="717" y="1655"/>
                  </a:lnTo>
                  <a:lnTo>
                    <a:pt x="709" y="1668"/>
                  </a:lnTo>
                  <a:lnTo>
                    <a:pt x="728" y="1668"/>
                  </a:lnTo>
                  <a:lnTo>
                    <a:pt x="747" y="1669"/>
                  </a:lnTo>
                  <a:lnTo>
                    <a:pt x="755" y="1670"/>
                  </a:lnTo>
                  <a:lnTo>
                    <a:pt x="765" y="1671"/>
                  </a:lnTo>
                  <a:lnTo>
                    <a:pt x="773" y="1673"/>
                  </a:lnTo>
                  <a:lnTo>
                    <a:pt x="781" y="1677"/>
                  </a:lnTo>
                  <a:lnTo>
                    <a:pt x="789" y="1680"/>
                  </a:lnTo>
                  <a:lnTo>
                    <a:pt x="796" y="1685"/>
                  </a:lnTo>
                  <a:lnTo>
                    <a:pt x="802" y="1690"/>
                  </a:lnTo>
                  <a:lnTo>
                    <a:pt x="808" y="1696"/>
                  </a:lnTo>
                  <a:lnTo>
                    <a:pt x="813" y="1704"/>
                  </a:lnTo>
                  <a:lnTo>
                    <a:pt x="816" y="1712"/>
                  </a:lnTo>
                  <a:lnTo>
                    <a:pt x="818" y="1721"/>
                  </a:lnTo>
                  <a:lnTo>
                    <a:pt x="819" y="1732"/>
                  </a:lnTo>
                  <a:lnTo>
                    <a:pt x="819" y="1746"/>
                  </a:lnTo>
                  <a:lnTo>
                    <a:pt x="816" y="1732"/>
                  </a:lnTo>
                  <a:lnTo>
                    <a:pt x="814" y="1722"/>
                  </a:lnTo>
                  <a:lnTo>
                    <a:pt x="809" y="1714"/>
                  </a:lnTo>
                  <a:lnTo>
                    <a:pt x="804" y="1707"/>
                  </a:lnTo>
                  <a:lnTo>
                    <a:pt x="799" y="1700"/>
                  </a:lnTo>
                  <a:lnTo>
                    <a:pt x="792" y="1696"/>
                  </a:lnTo>
                  <a:lnTo>
                    <a:pt x="783" y="1692"/>
                  </a:lnTo>
                  <a:lnTo>
                    <a:pt x="774" y="1689"/>
                  </a:lnTo>
                  <a:lnTo>
                    <a:pt x="765" y="1686"/>
                  </a:lnTo>
                  <a:lnTo>
                    <a:pt x="753" y="1685"/>
                  </a:lnTo>
                  <a:lnTo>
                    <a:pt x="741" y="1684"/>
                  </a:lnTo>
                  <a:lnTo>
                    <a:pt x="728" y="1684"/>
                  </a:lnTo>
                  <a:lnTo>
                    <a:pt x="714" y="1684"/>
                  </a:lnTo>
                  <a:lnTo>
                    <a:pt x="683" y="1686"/>
                  </a:lnTo>
                  <a:lnTo>
                    <a:pt x="651" y="1691"/>
                  </a:lnTo>
                  <a:lnTo>
                    <a:pt x="651" y="1691"/>
                  </a:lnTo>
                  <a:lnTo>
                    <a:pt x="638" y="1692"/>
                  </a:lnTo>
                  <a:lnTo>
                    <a:pt x="627" y="1693"/>
                  </a:lnTo>
                  <a:lnTo>
                    <a:pt x="606" y="1695"/>
                  </a:lnTo>
                  <a:lnTo>
                    <a:pt x="585" y="1696"/>
                  </a:lnTo>
                  <a:lnTo>
                    <a:pt x="565" y="1696"/>
                  </a:lnTo>
                  <a:lnTo>
                    <a:pt x="541" y="1695"/>
                  </a:lnTo>
                  <a:lnTo>
                    <a:pt x="534" y="1695"/>
                  </a:lnTo>
                  <a:lnTo>
                    <a:pt x="528" y="1694"/>
                  </a:lnTo>
                  <a:lnTo>
                    <a:pt x="510" y="1693"/>
                  </a:lnTo>
                  <a:lnTo>
                    <a:pt x="492" y="1693"/>
                  </a:lnTo>
                  <a:lnTo>
                    <a:pt x="483" y="1693"/>
                  </a:lnTo>
                  <a:lnTo>
                    <a:pt x="474" y="1694"/>
                  </a:lnTo>
                  <a:lnTo>
                    <a:pt x="466" y="1696"/>
                  </a:lnTo>
                  <a:lnTo>
                    <a:pt x="457" y="1699"/>
                  </a:lnTo>
                  <a:lnTo>
                    <a:pt x="451" y="1703"/>
                  </a:lnTo>
                  <a:lnTo>
                    <a:pt x="446" y="1706"/>
                  </a:lnTo>
                  <a:lnTo>
                    <a:pt x="440" y="1709"/>
                  </a:lnTo>
                  <a:lnTo>
                    <a:pt x="434" y="1714"/>
                  </a:lnTo>
                  <a:lnTo>
                    <a:pt x="429" y="1719"/>
                  </a:lnTo>
                  <a:lnTo>
                    <a:pt x="425" y="1724"/>
                  </a:lnTo>
                  <a:lnTo>
                    <a:pt x="420" y="1730"/>
                  </a:lnTo>
                  <a:lnTo>
                    <a:pt x="416" y="1736"/>
                  </a:lnTo>
                  <a:lnTo>
                    <a:pt x="413" y="1742"/>
                  </a:lnTo>
                  <a:lnTo>
                    <a:pt x="409" y="1748"/>
                  </a:lnTo>
                  <a:lnTo>
                    <a:pt x="404" y="1762"/>
                  </a:lnTo>
                  <a:lnTo>
                    <a:pt x="399" y="1775"/>
                  </a:lnTo>
                  <a:lnTo>
                    <a:pt x="394" y="1788"/>
                  </a:lnTo>
                  <a:lnTo>
                    <a:pt x="388" y="1801"/>
                  </a:lnTo>
                  <a:lnTo>
                    <a:pt x="382" y="1814"/>
                  </a:lnTo>
                  <a:lnTo>
                    <a:pt x="376" y="1825"/>
                  </a:lnTo>
                  <a:lnTo>
                    <a:pt x="376" y="1825"/>
                  </a:lnTo>
                  <a:lnTo>
                    <a:pt x="376" y="1825"/>
                  </a:lnTo>
                  <a:lnTo>
                    <a:pt x="373" y="1829"/>
                  </a:lnTo>
                  <a:lnTo>
                    <a:pt x="372" y="1834"/>
                  </a:lnTo>
                  <a:lnTo>
                    <a:pt x="371" y="1836"/>
                  </a:lnTo>
                  <a:lnTo>
                    <a:pt x="369" y="1838"/>
                  </a:lnTo>
                  <a:lnTo>
                    <a:pt x="367" y="1842"/>
                  </a:lnTo>
                  <a:lnTo>
                    <a:pt x="367" y="1842"/>
                  </a:lnTo>
                  <a:lnTo>
                    <a:pt x="357" y="1855"/>
                  </a:lnTo>
                  <a:lnTo>
                    <a:pt x="349" y="1870"/>
                  </a:lnTo>
                  <a:lnTo>
                    <a:pt x="339" y="1884"/>
                  </a:lnTo>
                  <a:lnTo>
                    <a:pt x="328" y="1896"/>
                  </a:lnTo>
                  <a:lnTo>
                    <a:pt x="316" y="1909"/>
                  </a:lnTo>
                  <a:lnTo>
                    <a:pt x="303" y="1922"/>
                  </a:lnTo>
                  <a:lnTo>
                    <a:pt x="297" y="1929"/>
                  </a:lnTo>
                  <a:lnTo>
                    <a:pt x="292" y="1937"/>
                  </a:lnTo>
                  <a:lnTo>
                    <a:pt x="289" y="1943"/>
                  </a:lnTo>
                  <a:lnTo>
                    <a:pt x="288" y="1950"/>
                  </a:lnTo>
                  <a:lnTo>
                    <a:pt x="286" y="1957"/>
                  </a:lnTo>
                  <a:lnTo>
                    <a:pt x="285" y="1966"/>
                  </a:lnTo>
                  <a:lnTo>
                    <a:pt x="286" y="1975"/>
                  </a:lnTo>
                  <a:lnTo>
                    <a:pt x="286" y="1985"/>
                  </a:lnTo>
                  <a:lnTo>
                    <a:pt x="288" y="2000"/>
                  </a:lnTo>
                  <a:lnTo>
                    <a:pt x="285" y="2014"/>
                  </a:lnTo>
                  <a:lnTo>
                    <a:pt x="281" y="2026"/>
                  </a:lnTo>
                  <a:lnTo>
                    <a:pt x="276" y="2042"/>
                  </a:lnTo>
                  <a:lnTo>
                    <a:pt x="271" y="2054"/>
                  </a:lnTo>
                  <a:lnTo>
                    <a:pt x="267" y="2068"/>
                  </a:lnTo>
                  <a:lnTo>
                    <a:pt x="266" y="2075"/>
                  </a:lnTo>
                  <a:lnTo>
                    <a:pt x="265" y="2081"/>
                  </a:lnTo>
                  <a:lnTo>
                    <a:pt x="265" y="2088"/>
                  </a:lnTo>
                  <a:lnTo>
                    <a:pt x="267" y="2095"/>
                  </a:lnTo>
                  <a:lnTo>
                    <a:pt x="269" y="2100"/>
                  </a:lnTo>
                  <a:lnTo>
                    <a:pt x="270" y="2102"/>
                  </a:lnTo>
                  <a:lnTo>
                    <a:pt x="272" y="2107"/>
                  </a:lnTo>
                  <a:lnTo>
                    <a:pt x="273" y="2112"/>
                  </a:lnTo>
                  <a:lnTo>
                    <a:pt x="275" y="2117"/>
                  </a:lnTo>
                  <a:close/>
                  <a:moveTo>
                    <a:pt x="358" y="2055"/>
                  </a:moveTo>
                  <a:lnTo>
                    <a:pt x="351" y="2067"/>
                  </a:lnTo>
                  <a:lnTo>
                    <a:pt x="344" y="2078"/>
                  </a:lnTo>
                  <a:lnTo>
                    <a:pt x="334" y="2089"/>
                  </a:lnTo>
                  <a:lnTo>
                    <a:pt x="325" y="2099"/>
                  </a:lnTo>
                  <a:lnTo>
                    <a:pt x="315" y="2109"/>
                  </a:lnTo>
                  <a:lnTo>
                    <a:pt x="304" y="2118"/>
                  </a:lnTo>
                  <a:lnTo>
                    <a:pt x="293" y="2125"/>
                  </a:lnTo>
                  <a:lnTo>
                    <a:pt x="280" y="2131"/>
                  </a:lnTo>
                  <a:lnTo>
                    <a:pt x="282" y="2139"/>
                  </a:lnTo>
                  <a:lnTo>
                    <a:pt x="284" y="2149"/>
                  </a:lnTo>
                  <a:lnTo>
                    <a:pt x="285" y="2160"/>
                  </a:lnTo>
                  <a:lnTo>
                    <a:pt x="286" y="2174"/>
                  </a:lnTo>
                  <a:lnTo>
                    <a:pt x="288" y="2179"/>
                  </a:lnTo>
                  <a:lnTo>
                    <a:pt x="290" y="2183"/>
                  </a:lnTo>
                  <a:lnTo>
                    <a:pt x="293" y="2185"/>
                  </a:lnTo>
                  <a:lnTo>
                    <a:pt x="298" y="2185"/>
                  </a:lnTo>
                  <a:lnTo>
                    <a:pt x="302" y="2185"/>
                  </a:lnTo>
                  <a:lnTo>
                    <a:pt x="306" y="2183"/>
                  </a:lnTo>
                  <a:lnTo>
                    <a:pt x="310" y="2181"/>
                  </a:lnTo>
                  <a:lnTo>
                    <a:pt x="315" y="2178"/>
                  </a:lnTo>
                  <a:lnTo>
                    <a:pt x="323" y="2171"/>
                  </a:lnTo>
                  <a:lnTo>
                    <a:pt x="329" y="2164"/>
                  </a:lnTo>
                  <a:lnTo>
                    <a:pt x="332" y="2162"/>
                  </a:lnTo>
                  <a:lnTo>
                    <a:pt x="334" y="2159"/>
                  </a:lnTo>
                  <a:lnTo>
                    <a:pt x="343" y="2149"/>
                  </a:lnTo>
                  <a:lnTo>
                    <a:pt x="350" y="2138"/>
                  </a:lnTo>
                  <a:lnTo>
                    <a:pt x="356" y="2127"/>
                  </a:lnTo>
                  <a:lnTo>
                    <a:pt x="363" y="2114"/>
                  </a:lnTo>
                  <a:lnTo>
                    <a:pt x="367" y="2103"/>
                  </a:lnTo>
                  <a:lnTo>
                    <a:pt x="370" y="2091"/>
                  </a:lnTo>
                  <a:lnTo>
                    <a:pt x="372" y="2079"/>
                  </a:lnTo>
                  <a:lnTo>
                    <a:pt x="373" y="2067"/>
                  </a:lnTo>
                  <a:lnTo>
                    <a:pt x="372" y="2062"/>
                  </a:lnTo>
                  <a:lnTo>
                    <a:pt x="370" y="2059"/>
                  </a:lnTo>
                  <a:lnTo>
                    <a:pt x="366" y="2058"/>
                  </a:lnTo>
                  <a:lnTo>
                    <a:pt x="360" y="2056"/>
                  </a:lnTo>
                  <a:lnTo>
                    <a:pt x="359" y="2056"/>
                  </a:lnTo>
                  <a:lnTo>
                    <a:pt x="358" y="2055"/>
                  </a:lnTo>
                  <a:close/>
                  <a:moveTo>
                    <a:pt x="997" y="1110"/>
                  </a:moveTo>
                  <a:lnTo>
                    <a:pt x="991" y="1101"/>
                  </a:lnTo>
                  <a:lnTo>
                    <a:pt x="984" y="1095"/>
                  </a:lnTo>
                  <a:lnTo>
                    <a:pt x="978" y="1090"/>
                  </a:lnTo>
                  <a:lnTo>
                    <a:pt x="971" y="1085"/>
                  </a:lnTo>
                  <a:lnTo>
                    <a:pt x="970" y="1084"/>
                  </a:lnTo>
                  <a:lnTo>
                    <a:pt x="963" y="1079"/>
                  </a:lnTo>
                  <a:lnTo>
                    <a:pt x="955" y="1072"/>
                  </a:lnTo>
                  <a:lnTo>
                    <a:pt x="949" y="1065"/>
                  </a:lnTo>
                  <a:lnTo>
                    <a:pt x="943" y="1057"/>
                  </a:lnTo>
                  <a:lnTo>
                    <a:pt x="939" y="1049"/>
                  </a:lnTo>
                  <a:lnTo>
                    <a:pt x="945" y="1055"/>
                  </a:lnTo>
                  <a:lnTo>
                    <a:pt x="956" y="1064"/>
                  </a:lnTo>
                  <a:lnTo>
                    <a:pt x="966" y="1070"/>
                  </a:lnTo>
                  <a:lnTo>
                    <a:pt x="971" y="1073"/>
                  </a:lnTo>
                  <a:lnTo>
                    <a:pt x="975" y="1076"/>
                  </a:lnTo>
                  <a:lnTo>
                    <a:pt x="982" y="1083"/>
                  </a:lnTo>
                  <a:lnTo>
                    <a:pt x="989" y="1089"/>
                  </a:lnTo>
                  <a:lnTo>
                    <a:pt x="994" y="1097"/>
                  </a:lnTo>
                  <a:lnTo>
                    <a:pt x="999" y="1109"/>
                  </a:lnTo>
                  <a:lnTo>
                    <a:pt x="1005" y="1121"/>
                  </a:lnTo>
                  <a:lnTo>
                    <a:pt x="997" y="1110"/>
                  </a:lnTo>
                  <a:close/>
                  <a:moveTo>
                    <a:pt x="1619" y="825"/>
                  </a:moveTo>
                  <a:lnTo>
                    <a:pt x="1287" y="941"/>
                  </a:lnTo>
                  <a:lnTo>
                    <a:pt x="1289" y="947"/>
                  </a:lnTo>
                  <a:lnTo>
                    <a:pt x="1290" y="954"/>
                  </a:lnTo>
                  <a:lnTo>
                    <a:pt x="1292" y="961"/>
                  </a:lnTo>
                  <a:lnTo>
                    <a:pt x="1294" y="968"/>
                  </a:lnTo>
                  <a:lnTo>
                    <a:pt x="1294" y="968"/>
                  </a:lnTo>
                  <a:lnTo>
                    <a:pt x="1296" y="977"/>
                  </a:lnTo>
                  <a:lnTo>
                    <a:pt x="1299" y="985"/>
                  </a:lnTo>
                  <a:lnTo>
                    <a:pt x="1302" y="993"/>
                  </a:lnTo>
                  <a:lnTo>
                    <a:pt x="1304" y="1002"/>
                  </a:lnTo>
                  <a:lnTo>
                    <a:pt x="1313" y="1021"/>
                  </a:lnTo>
                  <a:lnTo>
                    <a:pt x="1322" y="1041"/>
                  </a:lnTo>
                  <a:lnTo>
                    <a:pt x="1331" y="1061"/>
                  </a:lnTo>
                  <a:lnTo>
                    <a:pt x="1342" y="1080"/>
                  </a:lnTo>
                  <a:lnTo>
                    <a:pt x="1353" y="1097"/>
                  </a:lnTo>
                  <a:lnTo>
                    <a:pt x="1365" y="1115"/>
                  </a:lnTo>
                  <a:lnTo>
                    <a:pt x="1378" y="1133"/>
                  </a:lnTo>
                  <a:lnTo>
                    <a:pt x="1392" y="1148"/>
                  </a:lnTo>
                  <a:lnTo>
                    <a:pt x="1392" y="1148"/>
                  </a:lnTo>
                  <a:lnTo>
                    <a:pt x="1392" y="1149"/>
                  </a:lnTo>
                  <a:lnTo>
                    <a:pt x="1398" y="1156"/>
                  </a:lnTo>
                  <a:lnTo>
                    <a:pt x="1404" y="1162"/>
                  </a:lnTo>
                  <a:lnTo>
                    <a:pt x="1409" y="1168"/>
                  </a:lnTo>
                  <a:lnTo>
                    <a:pt x="1416" y="1174"/>
                  </a:lnTo>
                  <a:lnTo>
                    <a:pt x="1423" y="1180"/>
                  </a:lnTo>
                  <a:lnTo>
                    <a:pt x="1429" y="1187"/>
                  </a:lnTo>
                  <a:lnTo>
                    <a:pt x="1436" y="1193"/>
                  </a:lnTo>
                  <a:lnTo>
                    <a:pt x="1443" y="1198"/>
                  </a:lnTo>
                  <a:lnTo>
                    <a:pt x="1459" y="1213"/>
                  </a:lnTo>
                  <a:lnTo>
                    <a:pt x="1477" y="1226"/>
                  </a:lnTo>
                  <a:lnTo>
                    <a:pt x="1496" y="1239"/>
                  </a:lnTo>
                  <a:lnTo>
                    <a:pt x="1515" y="1251"/>
                  </a:lnTo>
                  <a:lnTo>
                    <a:pt x="1534" y="1264"/>
                  </a:lnTo>
                  <a:lnTo>
                    <a:pt x="1555" y="1275"/>
                  </a:lnTo>
                  <a:lnTo>
                    <a:pt x="1576" y="1286"/>
                  </a:lnTo>
                  <a:lnTo>
                    <a:pt x="1598" y="1296"/>
                  </a:lnTo>
                  <a:lnTo>
                    <a:pt x="1606" y="1281"/>
                  </a:lnTo>
                  <a:lnTo>
                    <a:pt x="1614" y="1267"/>
                  </a:lnTo>
                  <a:lnTo>
                    <a:pt x="1620" y="1253"/>
                  </a:lnTo>
                  <a:lnTo>
                    <a:pt x="1626" y="1239"/>
                  </a:lnTo>
                  <a:lnTo>
                    <a:pt x="1632" y="1224"/>
                  </a:lnTo>
                  <a:lnTo>
                    <a:pt x="1638" y="1210"/>
                  </a:lnTo>
                  <a:lnTo>
                    <a:pt x="1643" y="1195"/>
                  </a:lnTo>
                  <a:lnTo>
                    <a:pt x="1647" y="1180"/>
                  </a:lnTo>
                  <a:lnTo>
                    <a:pt x="1651" y="1166"/>
                  </a:lnTo>
                  <a:lnTo>
                    <a:pt x="1655" y="1150"/>
                  </a:lnTo>
                  <a:lnTo>
                    <a:pt x="1658" y="1135"/>
                  </a:lnTo>
                  <a:lnTo>
                    <a:pt x="1662" y="1120"/>
                  </a:lnTo>
                  <a:lnTo>
                    <a:pt x="1664" y="1105"/>
                  </a:lnTo>
                  <a:lnTo>
                    <a:pt x="1666" y="1090"/>
                  </a:lnTo>
                  <a:lnTo>
                    <a:pt x="1667" y="1074"/>
                  </a:lnTo>
                  <a:lnTo>
                    <a:pt x="1668" y="1059"/>
                  </a:lnTo>
                  <a:lnTo>
                    <a:pt x="1668" y="1044"/>
                  </a:lnTo>
                  <a:lnTo>
                    <a:pt x="1668" y="1030"/>
                  </a:lnTo>
                  <a:lnTo>
                    <a:pt x="1667" y="1014"/>
                  </a:lnTo>
                  <a:lnTo>
                    <a:pt x="1666" y="999"/>
                  </a:lnTo>
                  <a:lnTo>
                    <a:pt x="1665" y="984"/>
                  </a:lnTo>
                  <a:lnTo>
                    <a:pt x="1663" y="968"/>
                  </a:lnTo>
                  <a:lnTo>
                    <a:pt x="1660" y="954"/>
                  </a:lnTo>
                  <a:lnTo>
                    <a:pt x="1656" y="938"/>
                  </a:lnTo>
                  <a:lnTo>
                    <a:pt x="1653" y="924"/>
                  </a:lnTo>
                  <a:lnTo>
                    <a:pt x="1650" y="909"/>
                  </a:lnTo>
                  <a:lnTo>
                    <a:pt x="1646" y="895"/>
                  </a:lnTo>
                  <a:lnTo>
                    <a:pt x="1641" y="881"/>
                  </a:lnTo>
                  <a:lnTo>
                    <a:pt x="1636" y="866"/>
                  </a:lnTo>
                  <a:lnTo>
                    <a:pt x="1630" y="853"/>
                  </a:lnTo>
                  <a:lnTo>
                    <a:pt x="1625" y="838"/>
                  </a:lnTo>
                  <a:lnTo>
                    <a:pt x="1619" y="825"/>
                  </a:lnTo>
                  <a:close/>
                  <a:moveTo>
                    <a:pt x="1272" y="926"/>
                  </a:moveTo>
                  <a:lnTo>
                    <a:pt x="1465" y="858"/>
                  </a:lnTo>
                  <a:lnTo>
                    <a:pt x="1462" y="854"/>
                  </a:lnTo>
                  <a:lnTo>
                    <a:pt x="1458" y="848"/>
                  </a:lnTo>
                  <a:lnTo>
                    <a:pt x="1454" y="837"/>
                  </a:lnTo>
                  <a:lnTo>
                    <a:pt x="1449" y="827"/>
                  </a:lnTo>
                  <a:lnTo>
                    <a:pt x="1444" y="817"/>
                  </a:lnTo>
                  <a:lnTo>
                    <a:pt x="1439" y="810"/>
                  </a:lnTo>
                  <a:lnTo>
                    <a:pt x="1432" y="809"/>
                  </a:lnTo>
                  <a:lnTo>
                    <a:pt x="1423" y="808"/>
                  </a:lnTo>
                  <a:lnTo>
                    <a:pt x="1414" y="806"/>
                  </a:lnTo>
                  <a:lnTo>
                    <a:pt x="1404" y="804"/>
                  </a:lnTo>
                  <a:lnTo>
                    <a:pt x="1396" y="801"/>
                  </a:lnTo>
                  <a:lnTo>
                    <a:pt x="1388" y="797"/>
                  </a:lnTo>
                  <a:lnTo>
                    <a:pt x="1381" y="790"/>
                  </a:lnTo>
                  <a:lnTo>
                    <a:pt x="1378" y="787"/>
                  </a:lnTo>
                  <a:lnTo>
                    <a:pt x="1375" y="783"/>
                  </a:lnTo>
                  <a:lnTo>
                    <a:pt x="1373" y="778"/>
                  </a:lnTo>
                  <a:lnTo>
                    <a:pt x="1371" y="774"/>
                  </a:lnTo>
                  <a:lnTo>
                    <a:pt x="1369" y="763"/>
                  </a:lnTo>
                  <a:lnTo>
                    <a:pt x="1367" y="752"/>
                  </a:lnTo>
                  <a:lnTo>
                    <a:pt x="1367" y="739"/>
                  </a:lnTo>
                  <a:lnTo>
                    <a:pt x="1366" y="728"/>
                  </a:lnTo>
                  <a:lnTo>
                    <a:pt x="1366" y="718"/>
                  </a:lnTo>
                  <a:lnTo>
                    <a:pt x="1366" y="708"/>
                  </a:lnTo>
                  <a:lnTo>
                    <a:pt x="1365" y="704"/>
                  </a:lnTo>
                  <a:lnTo>
                    <a:pt x="1365" y="700"/>
                  </a:lnTo>
                  <a:lnTo>
                    <a:pt x="1364" y="692"/>
                  </a:lnTo>
                  <a:lnTo>
                    <a:pt x="1364" y="682"/>
                  </a:lnTo>
                  <a:lnTo>
                    <a:pt x="1362" y="674"/>
                  </a:lnTo>
                  <a:lnTo>
                    <a:pt x="1359" y="667"/>
                  </a:lnTo>
                  <a:lnTo>
                    <a:pt x="1355" y="660"/>
                  </a:lnTo>
                  <a:lnTo>
                    <a:pt x="1350" y="655"/>
                  </a:lnTo>
                  <a:lnTo>
                    <a:pt x="1347" y="653"/>
                  </a:lnTo>
                  <a:lnTo>
                    <a:pt x="1343" y="651"/>
                  </a:lnTo>
                  <a:lnTo>
                    <a:pt x="1339" y="650"/>
                  </a:lnTo>
                  <a:lnTo>
                    <a:pt x="1333" y="649"/>
                  </a:lnTo>
                  <a:lnTo>
                    <a:pt x="1324" y="648"/>
                  </a:lnTo>
                  <a:lnTo>
                    <a:pt x="1311" y="646"/>
                  </a:lnTo>
                  <a:lnTo>
                    <a:pt x="1297" y="644"/>
                  </a:lnTo>
                  <a:lnTo>
                    <a:pt x="1282" y="641"/>
                  </a:lnTo>
                  <a:lnTo>
                    <a:pt x="1283" y="644"/>
                  </a:lnTo>
                  <a:lnTo>
                    <a:pt x="1283" y="646"/>
                  </a:lnTo>
                  <a:lnTo>
                    <a:pt x="1287" y="650"/>
                  </a:lnTo>
                  <a:lnTo>
                    <a:pt x="1290" y="653"/>
                  </a:lnTo>
                  <a:lnTo>
                    <a:pt x="1294" y="655"/>
                  </a:lnTo>
                  <a:lnTo>
                    <a:pt x="1300" y="655"/>
                  </a:lnTo>
                  <a:lnTo>
                    <a:pt x="1305" y="654"/>
                  </a:lnTo>
                  <a:lnTo>
                    <a:pt x="1311" y="653"/>
                  </a:lnTo>
                  <a:lnTo>
                    <a:pt x="1313" y="652"/>
                  </a:lnTo>
                  <a:lnTo>
                    <a:pt x="1320" y="650"/>
                  </a:lnTo>
                  <a:lnTo>
                    <a:pt x="1328" y="649"/>
                  </a:lnTo>
                  <a:lnTo>
                    <a:pt x="1332" y="650"/>
                  </a:lnTo>
                  <a:lnTo>
                    <a:pt x="1338" y="652"/>
                  </a:lnTo>
                  <a:lnTo>
                    <a:pt x="1342" y="655"/>
                  </a:lnTo>
                  <a:lnTo>
                    <a:pt x="1348" y="659"/>
                  </a:lnTo>
                  <a:lnTo>
                    <a:pt x="1355" y="667"/>
                  </a:lnTo>
                  <a:lnTo>
                    <a:pt x="1346" y="661"/>
                  </a:lnTo>
                  <a:lnTo>
                    <a:pt x="1338" y="658"/>
                  </a:lnTo>
                  <a:lnTo>
                    <a:pt x="1328" y="656"/>
                  </a:lnTo>
                  <a:lnTo>
                    <a:pt x="1324" y="656"/>
                  </a:lnTo>
                  <a:lnTo>
                    <a:pt x="1320" y="657"/>
                  </a:lnTo>
                  <a:lnTo>
                    <a:pt x="1317" y="658"/>
                  </a:lnTo>
                  <a:lnTo>
                    <a:pt x="1313" y="659"/>
                  </a:lnTo>
                  <a:lnTo>
                    <a:pt x="1309" y="661"/>
                  </a:lnTo>
                  <a:lnTo>
                    <a:pt x="1308" y="663"/>
                  </a:lnTo>
                  <a:lnTo>
                    <a:pt x="1309" y="664"/>
                  </a:lnTo>
                  <a:lnTo>
                    <a:pt x="1314" y="665"/>
                  </a:lnTo>
                  <a:lnTo>
                    <a:pt x="1320" y="667"/>
                  </a:lnTo>
                  <a:lnTo>
                    <a:pt x="1325" y="668"/>
                  </a:lnTo>
                  <a:lnTo>
                    <a:pt x="1333" y="670"/>
                  </a:lnTo>
                  <a:lnTo>
                    <a:pt x="1339" y="671"/>
                  </a:lnTo>
                  <a:lnTo>
                    <a:pt x="1341" y="671"/>
                  </a:lnTo>
                  <a:lnTo>
                    <a:pt x="1340" y="673"/>
                  </a:lnTo>
                  <a:lnTo>
                    <a:pt x="1336" y="677"/>
                  </a:lnTo>
                  <a:lnTo>
                    <a:pt x="1331" y="680"/>
                  </a:lnTo>
                  <a:lnTo>
                    <a:pt x="1327" y="683"/>
                  </a:lnTo>
                  <a:lnTo>
                    <a:pt x="1323" y="685"/>
                  </a:lnTo>
                  <a:lnTo>
                    <a:pt x="1317" y="690"/>
                  </a:lnTo>
                  <a:lnTo>
                    <a:pt x="1311" y="695"/>
                  </a:lnTo>
                  <a:lnTo>
                    <a:pt x="1309" y="697"/>
                  </a:lnTo>
                  <a:lnTo>
                    <a:pt x="1309" y="698"/>
                  </a:lnTo>
                  <a:lnTo>
                    <a:pt x="1309" y="698"/>
                  </a:lnTo>
                  <a:lnTo>
                    <a:pt x="1309" y="699"/>
                  </a:lnTo>
                  <a:lnTo>
                    <a:pt x="1311" y="700"/>
                  </a:lnTo>
                  <a:lnTo>
                    <a:pt x="1312" y="701"/>
                  </a:lnTo>
                  <a:lnTo>
                    <a:pt x="1313" y="702"/>
                  </a:lnTo>
                  <a:lnTo>
                    <a:pt x="1316" y="704"/>
                  </a:lnTo>
                  <a:lnTo>
                    <a:pt x="1318" y="705"/>
                  </a:lnTo>
                  <a:lnTo>
                    <a:pt x="1321" y="707"/>
                  </a:lnTo>
                  <a:lnTo>
                    <a:pt x="1324" y="709"/>
                  </a:lnTo>
                  <a:lnTo>
                    <a:pt x="1327" y="711"/>
                  </a:lnTo>
                  <a:lnTo>
                    <a:pt x="1329" y="713"/>
                  </a:lnTo>
                  <a:lnTo>
                    <a:pt x="1330" y="718"/>
                  </a:lnTo>
                  <a:lnTo>
                    <a:pt x="1331" y="721"/>
                  </a:lnTo>
                  <a:lnTo>
                    <a:pt x="1333" y="729"/>
                  </a:lnTo>
                  <a:lnTo>
                    <a:pt x="1334" y="735"/>
                  </a:lnTo>
                  <a:lnTo>
                    <a:pt x="1334" y="746"/>
                  </a:lnTo>
                  <a:lnTo>
                    <a:pt x="1331" y="736"/>
                  </a:lnTo>
                  <a:lnTo>
                    <a:pt x="1327" y="723"/>
                  </a:lnTo>
                  <a:lnTo>
                    <a:pt x="1322" y="716"/>
                  </a:lnTo>
                  <a:lnTo>
                    <a:pt x="1316" y="711"/>
                  </a:lnTo>
                  <a:lnTo>
                    <a:pt x="1308" y="708"/>
                  </a:lnTo>
                  <a:lnTo>
                    <a:pt x="1306" y="706"/>
                  </a:lnTo>
                  <a:lnTo>
                    <a:pt x="1304" y="703"/>
                  </a:lnTo>
                  <a:lnTo>
                    <a:pt x="1303" y="700"/>
                  </a:lnTo>
                  <a:lnTo>
                    <a:pt x="1304" y="695"/>
                  </a:lnTo>
                  <a:lnTo>
                    <a:pt x="1308" y="691"/>
                  </a:lnTo>
                  <a:lnTo>
                    <a:pt x="1312" y="687"/>
                  </a:lnTo>
                  <a:lnTo>
                    <a:pt x="1315" y="685"/>
                  </a:lnTo>
                  <a:lnTo>
                    <a:pt x="1318" y="683"/>
                  </a:lnTo>
                  <a:lnTo>
                    <a:pt x="1325" y="680"/>
                  </a:lnTo>
                  <a:lnTo>
                    <a:pt x="1331" y="675"/>
                  </a:lnTo>
                  <a:lnTo>
                    <a:pt x="1326" y="674"/>
                  </a:lnTo>
                  <a:lnTo>
                    <a:pt x="1320" y="673"/>
                  </a:lnTo>
                  <a:lnTo>
                    <a:pt x="1316" y="673"/>
                  </a:lnTo>
                  <a:lnTo>
                    <a:pt x="1312" y="672"/>
                  </a:lnTo>
                  <a:lnTo>
                    <a:pt x="1312" y="672"/>
                  </a:lnTo>
                  <a:lnTo>
                    <a:pt x="1313" y="673"/>
                  </a:lnTo>
                  <a:lnTo>
                    <a:pt x="1313" y="674"/>
                  </a:lnTo>
                  <a:lnTo>
                    <a:pt x="1313" y="674"/>
                  </a:lnTo>
                  <a:lnTo>
                    <a:pt x="1313" y="679"/>
                  </a:lnTo>
                  <a:lnTo>
                    <a:pt x="1312" y="682"/>
                  </a:lnTo>
                  <a:lnTo>
                    <a:pt x="1309" y="685"/>
                  </a:lnTo>
                  <a:lnTo>
                    <a:pt x="1307" y="686"/>
                  </a:lnTo>
                  <a:lnTo>
                    <a:pt x="1307" y="686"/>
                  </a:lnTo>
                  <a:lnTo>
                    <a:pt x="1307" y="686"/>
                  </a:lnTo>
                  <a:lnTo>
                    <a:pt x="1304" y="685"/>
                  </a:lnTo>
                  <a:lnTo>
                    <a:pt x="1302" y="683"/>
                  </a:lnTo>
                  <a:lnTo>
                    <a:pt x="1300" y="680"/>
                  </a:lnTo>
                  <a:lnTo>
                    <a:pt x="1299" y="676"/>
                  </a:lnTo>
                  <a:lnTo>
                    <a:pt x="1299" y="676"/>
                  </a:lnTo>
                  <a:lnTo>
                    <a:pt x="1299" y="676"/>
                  </a:lnTo>
                  <a:lnTo>
                    <a:pt x="1299" y="673"/>
                  </a:lnTo>
                  <a:lnTo>
                    <a:pt x="1299" y="670"/>
                  </a:lnTo>
                  <a:lnTo>
                    <a:pt x="1299" y="669"/>
                  </a:lnTo>
                  <a:lnTo>
                    <a:pt x="1300" y="668"/>
                  </a:lnTo>
                  <a:lnTo>
                    <a:pt x="1299" y="668"/>
                  </a:lnTo>
                  <a:lnTo>
                    <a:pt x="1296" y="668"/>
                  </a:lnTo>
                  <a:lnTo>
                    <a:pt x="1293" y="668"/>
                  </a:lnTo>
                  <a:lnTo>
                    <a:pt x="1290" y="667"/>
                  </a:lnTo>
                  <a:lnTo>
                    <a:pt x="1286" y="664"/>
                  </a:lnTo>
                  <a:lnTo>
                    <a:pt x="1284" y="672"/>
                  </a:lnTo>
                  <a:lnTo>
                    <a:pt x="1282" y="680"/>
                  </a:lnTo>
                  <a:lnTo>
                    <a:pt x="1280" y="689"/>
                  </a:lnTo>
                  <a:lnTo>
                    <a:pt x="1277" y="697"/>
                  </a:lnTo>
                  <a:lnTo>
                    <a:pt x="1274" y="704"/>
                  </a:lnTo>
                  <a:lnTo>
                    <a:pt x="1272" y="710"/>
                  </a:lnTo>
                  <a:lnTo>
                    <a:pt x="1270" y="718"/>
                  </a:lnTo>
                  <a:lnTo>
                    <a:pt x="1270" y="724"/>
                  </a:lnTo>
                  <a:lnTo>
                    <a:pt x="1271" y="726"/>
                  </a:lnTo>
                  <a:lnTo>
                    <a:pt x="1273" y="727"/>
                  </a:lnTo>
                  <a:lnTo>
                    <a:pt x="1276" y="727"/>
                  </a:lnTo>
                  <a:lnTo>
                    <a:pt x="1279" y="727"/>
                  </a:lnTo>
                  <a:lnTo>
                    <a:pt x="1282" y="727"/>
                  </a:lnTo>
                  <a:lnTo>
                    <a:pt x="1286" y="727"/>
                  </a:lnTo>
                  <a:lnTo>
                    <a:pt x="1289" y="728"/>
                  </a:lnTo>
                  <a:lnTo>
                    <a:pt x="1290" y="731"/>
                  </a:lnTo>
                  <a:lnTo>
                    <a:pt x="1291" y="735"/>
                  </a:lnTo>
                  <a:lnTo>
                    <a:pt x="1292" y="742"/>
                  </a:lnTo>
                  <a:lnTo>
                    <a:pt x="1292" y="744"/>
                  </a:lnTo>
                  <a:lnTo>
                    <a:pt x="1292" y="747"/>
                  </a:lnTo>
                  <a:lnTo>
                    <a:pt x="1293" y="749"/>
                  </a:lnTo>
                  <a:lnTo>
                    <a:pt x="1294" y="750"/>
                  </a:lnTo>
                  <a:lnTo>
                    <a:pt x="1297" y="751"/>
                  </a:lnTo>
                  <a:lnTo>
                    <a:pt x="1299" y="751"/>
                  </a:lnTo>
                  <a:lnTo>
                    <a:pt x="1302" y="751"/>
                  </a:lnTo>
                  <a:lnTo>
                    <a:pt x="1309" y="752"/>
                  </a:lnTo>
                  <a:lnTo>
                    <a:pt x="1316" y="755"/>
                  </a:lnTo>
                  <a:lnTo>
                    <a:pt x="1317" y="755"/>
                  </a:lnTo>
                  <a:lnTo>
                    <a:pt x="1318" y="754"/>
                  </a:lnTo>
                  <a:lnTo>
                    <a:pt x="1319" y="754"/>
                  </a:lnTo>
                  <a:lnTo>
                    <a:pt x="1321" y="754"/>
                  </a:lnTo>
                  <a:lnTo>
                    <a:pt x="1323" y="754"/>
                  </a:lnTo>
                  <a:lnTo>
                    <a:pt x="1324" y="755"/>
                  </a:lnTo>
                  <a:lnTo>
                    <a:pt x="1325" y="757"/>
                  </a:lnTo>
                  <a:lnTo>
                    <a:pt x="1326" y="760"/>
                  </a:lnTo>
                  <a:lnTo>
                    <a:pt x="1326" y="760"/>
                  </a:lnTo>
                  <a:lnTo>
                    <a:pt x="1326" y="760"/>
                  </a:lnTo>
                  <a:lnTo>
                    <a:pt x="1324" y="762"/>
                  </a:lnTo>
                  <a:lnTo>
                    <a:pt x="1321" y="762"/>
                  </a:lnTo>
                  <a:lnTo>
                    <a:pt x="1318" y="762"/>
                  </a:lnTo>
                  <a:lnTo>
                    <a:pt x="1314" y="761"/>
                  </a:lnTo>
                  <a:lnTo>
                    <a:pt x="1307" y="760"/>
                  </a:lnTo>
                  <a:lnTo>
                    <a:pt x="1301" y="759"/>
                  </a:lnTo>
                  <a:lnTo>
                    <a:pt x="1299" y="760"/>
                  </a:lnTo>
                  <a:lnTo>
                    <a:pt x="1297" y="760"/>
                  </a:lnTo>
                  <a:lnTo>
                    <a:pt x="1296" y="761"/>
                  </a:lnTo>
                  <a:lnTo>
                    <a:pt x="1296" y="762"/>
                  </a:lnTo>
                  <a:lnTo>
                    <a:pt x="1296" y="763"/>
                  </a:lnTo>
                  <a:lnTo>
                    <a:pt x="1297" y="764"/>
                  </a:lnTo>
                  <a:lnTo>
                    <a:pt x="1298" y="768"/>
                  </a:lnTo>
                  <a:lnTo>
                    <a:pt x="1298" y="772"/>
                  </a:lnTo>
                  <a:lnTo>
                    <a:pt x="1298" y="773"/>
                  </a:lnTo>
                  <a:lnTo>
                    <a:pt x="1297" y="774"/>
                  </a:lnTo>
                  <a:lnTo>
                    <a:pt x="1297" y="775"/>
                  </a:lnTo>
                  <a:lnTo>
                    <a:pt x="1297" y="777"/>
                  </a:lnTo>
                  <a:lnTo>
                    <a:pt x="1297" y="780"/>
                  </a:lnTo>
                  <a:lnTo>
                    <a:pt x="1297" y="782"/>
                  </a:lnTo>
                  <a:lnTo>
                    <a:pt x="1299" y="784"/>
                  </a:lnTo>
                  <a:lnTo>
                    <a:pt x="1302" y="786"/>
                  </a:lnTo>
                  <a:lnTo>
                    <a:pt x="1309" y="786"/>
                  </a:lnTo>
                  <a:lnTo>
                    <a:pt x="1316" y="785"/>
                  </a:lnTo>
                  <a:lnTo>
                    <a:pt x="1321" y="783"/>
                  </a:lnTo>
                  <a:lnTo>
                    <a:pt x="1325" y="780"/>
                  </a:lnTo>
                  <a:lnTo>
                    <a:pt x="1332" y="773"/>
                  </a:lnTo>
                  <a:lnTo>
                    <a:pt x="1338" y="763"/>
                  </a:lnTo>
                  <a:lnTo>
                    <a:pt x="1342" y="756"/>
                  </a:lnTo>
                  <a:lnTo>
                    <a:pt x="1347" y="751"/>
                  </a:lnTo>
                  <a:lnTo>
                    <a:pt x="1349" y="748"/>
                  </a:lnTo>
                  <a:lnTo>
                    <a:pt x="1352" y="747"/>
                  </a:lnTo>
                  <a:lnTo>
                    <a:pt x="1355" y="745"/>
                  </a:lnTo>
                  <a:lnTo>
                    <a:pt x="1358" y="745"/>
                  </a:lnTo>
                  <a:lnTo>
                    <a:pt x="1365" y="745"/>
                  </a:lnTo>
                  <a:lnTo>
                    <a:pt x="1359" y="747"/>
                  </a:lnTo>
                  <a:lnTo>
                    <a:pt x="1355" y="750"/>
                  </a:lnTo>
                  <a:lnTo>
                    <a:pt x="1352" y="754"/>
                  </a:lnTo>
                  <a:lnTo>
                    <a:pt x="1349" y="758"/>
                  </a:lnTo>
                  <a:lnTo>
                    <a:pt x="1347" y="763"/>
                  </a:lnTo>
                  <a:lnTo>
                    <a:pt x="1345" y="769"/>
                  </a:lnTo>
                  <a:lnTo>
                    <a:pt x="1342" y="774"/>
                  </a:lnTo>
                  <a:lnTo>
                    <a:pt x="1338" y="780"/>
                  </a:lnTo>
                  <a:lnTo>
                    <a:pt x="1333" y="785"/>
                  </a:lnTo>
                  <a:lnTo>
                    <a:pt x="1329" y="788"/>
                  </a:lnTo>
                  <a:lnTo>
                    <a:pt x="1325" y="791"/>
                  </a:lnTo>
                  <a:lnTo>
                    <a:pt x="1316" y="794"/>
                  </a:lnTo>
                  <a:lnTo>
                    <a:pt x="1304" y="795"/>
                  </a:lnTo>
                  <a:lnTo>
                    <a:pt x="1301" y="795"/>
                  </a:lnTo>
                  <a:lnTo>
                    <a:pt x="1298" y="796"/>
                  </a:lnTo>
                  <a:lnTo>
                    <a:pt x="1294" y="796"/>
                  </a:lnTo>
                  <a:lnTo>
                    <a:pt x="1292" y="797"/>
                  </a:lnTo>
                  <a:lnTo>
                    <a:pt x="1289" y="798"/>
                  </a:lnTo>
                  <a:lnTo>
                    <a:pt x="1287" y="799"/>
                  </a:lnTo>
                  <a:lnTo>
                    <a:pt x="1286" y="801"/>
                  </a:lnTo>
                  <a:lnTo>
                    <a:pt x="1284" y="804"/>
                  </a:lnTo>
                  <a:lnTo>
                    <a:pt x="1284" y="807"/>
                  </a:lnTo>
                  <a:lnTo>
                    <a:pt x="1284" y="812"/>
                  </a:lnTo>
                  <a:lnTo>
                    <a:pt x="1284" y="814"/>
                  </a:lnTo>
                  <a:lnTo>
                    <a:pt x="1287" y="828"/>
                  </a:lnTo>
                  <a:lnTo>
                    <a:pt x="1288" y="839"/>
                  </a:lnTo>
                  <a:lnTo>
                    <a:pt x="1287" y="851"/>
                  </a:lnTo>
                  <a:lnTo>
                    <a:pt x="1286" y="863"/>
                  </a:lnTo>
                  <a:lnTo>
                    <a:pt x="1284" y="869"/>
                  </a:lnTo>
                  <a:lnTo>
                    <a:pt x="1283" y="875"/>
                  </a:lnTo>
                  <a:lnTo>
                    <a:pt x="1284" y="877"/>
                  </a:lnTo>
                  <a:lnTo>
                    <a:pt x="1286" y="879"/>
                  </a:lnTo>
                  <a:lnTo>
                    <a:pt x="1288" y="879"/>
                  </a:lnTo>
                  <a:lnTo>
                    <a:pt x="1292" y="878"/>
                  </a:lnTo>
                  <a:lnTo>
                    <a:pt x="1297" y="875"/>
                  </a:lnTo>
                  <a:lnTo>
                    <a:pt x="1304" y="872"/>
                  </a:lnTo>
                  <a:lnTo>
                    <a:pt x="1304" y="872"/>
                  </a:lnTo>
                  <a:lnTo>
                    <a:pt x="1311" y="868"/>
                  </a:lnTo>
                  <a:lnTo>
                    <a:pt x="1317" y="865"/>
                  </a:lnTo>
                  <a:lnTo>
                    <a:pt x="1325" y="862"/>
                  </a:lnTo>
                  <a:lnTo>
                    <a:pt x="1333" y="857"/>
                  </a:lnTo>
                  <a:lnTo>
                    <a:pt x="1341" y="854"/>
                  </a:lnTo>
                  <a:lnTo>
                    <a:pt x="1349" y="849"/>
                  </a:lnTo>
                  <a:lnTo>
                    <a:pt x="1356" y="843"/>
                  </a:lnTo>
                  <a:lnTo>
                    <a:pt x="1366" y="838"/>
                  </a:lnTo>
                  <a:lnTo>
                    <a:pt x="1375" y="833"/>
                  </a:lnTo>
                  <a:lnTo>
                    <a:pt x="1386" y="829"/>
                  </a:lnTo>
                  <a:lnTo>
                    <a:pt x="1396" y="826"/>
                  </a:lnTo>
                  <a:lnTo>
                    <a:pt x="1408" y="824"/>
                  </a:lnTo>
                  <a:lnTo>
                    <a:pt x="1415" y="824"/>
                  </a:lnTo>
                  <a:lnTo>
                    <a:pt x="1421" y="824"/>
                  </a:lnTo>
                  <a:lnTo>
                    <a:pt x="1427" y="825"/>
                  </a:lnTo>
                  <a:lnTo>
                    <a:pt x="1434" y="827"/>
                  </a:lnTo>
                  <a:lnTo>
                    <a:pt x="1433" y="829"/>
                  </a:lnTo>
                  <a:lnTo>
                    <a:pt x="1433" y="829"/>
                  </a:lnTo>
                  <a:lnTo>
                    <a:pt x="1433" y="829"/>
                  </a:lnTo>
                  <a:lnTo>
                    <a:pt x="1424" y="828"/>
                  </a:lnTo>
                  <a:lnTo>
                    <a:pt x="1415" y="827"/>
                  </a:lnTo>
                  <a:lnTo>
                    <a:pt x="1406" y="829"/>
                  </a:lnTo>
                  <a:lnTo>
                    <a:pt x="1398" y="831"/>
                  </a:lnTo>
                  <a:lnTo>
                    <a:pt x="1383" y="838"/>
                  </a:lnTo>
                  <a:lnTo>
                    <a:pt x="1368" y="848"/>
                  </a:lnTo>
                  <a:lnTo>
                    <a:pt x="1354" y="856"/>
                  </a:lnTo>
                  <a:lnTo>
                    <a:pt x="1338" y="865"/>
                  </a:lnTo>
                  <a:lnTo>
                    <a:pt x="1311" y="880"/>
                  </a:lnTo>
                  <a:lnTo>
                    <a:pt x="1287" y="893"/>
                  </a:lnTo>
                  <a:lnTo>
                    <a:pt x="1277" y="901"/>
                  </a:lnTo>
                  <a:lnTo>
                    <a:pt x="1268" y="908"/>
                  </a:lnTo>
                  <a:lnTo>
                    <a:pt x="1259" y="915"/>
                  </a:lnTo>
                  <a:lnTo>
                    <a:pt x="1252" y="924"/>
                  </a:lnTo>
                  <a:lnTo>
                    <a:pt x="1245" y="933"/>
                  </a:lnTo>
                  <a:lnTo>
                    <a:pt x="1240" y="942"/>
                  </a:lnTo>
                  <a:lnTo>
                    <a:pt x="1234" y="953"/>
                  </a:lnTo>
                  <a:lnTo>
                    <a:pt x="1230" y="964"/>
                  </a:lnTo>
                  <a:lnTo>
                    <a:pt x="1227" y="978"/>
                  </a:lnTo>
                  <a:lnTo>
                    <a:pt x="1225" y="992"/>
                  </a:lnTo>
                  <a:lnTo>
                    <a:pt x="1223" y="1008"/>
                  </a:lnTo>
                  <a:lnTo>
                    <a:pt x="1221" y="1024"/>
                  </a:lnTo>
                  <a:lnTo>
                    <a:pt x="1221" y="1041"/>
                  </a:lnTo>
                  <a:lnTo>
                    <a:pt x="1223" y="1057"/>
                  </a:lnTo>
                  <a:lnTo>
                    <a:pt x="1225" y="1073"/>
                  </a:lnTo>
                  <a:lnTo>
                    <a:pt x="1227" y="1089"/>
                  </a:lnTo>
                  <a:lnTo>
                    <a:pt x="1230" y="1102"/>
                  </a:lnTo>
                  <a:lnTo>
                    <a:pt x="1231" y="1117"/>
                  </a:lnTo>
                  <a:lnTo>
                    <a:pt x="1233" y="1131"/>
                  </a:lnTo>
                  <a:lnTo>
                    <a:pt x="1233" y="1144"/>
                  </a:lnTo>
                  <a:lnTo>
                    <a:pt x="1232" y="1159"/>
                  </a:lnTo>
                  <a:lnTo>
                    <a:pt x="1230" y="1172"/>
                  </a:lnTo>
                  <a:lnTo>
                    <a:pt x="1226" y="1186"/>
                  </a:lnTo>
                  <a:lnTo>
                    <a:pt x="1220" y="1199"/>
                  </a:lnTo>
                  <a:lnTo>
                    <a:pt x="1237" y="1196"/>
                  </a:lnTo>
                  <a:lnTo>
                    <a:pt x="1257" y="1190"/>
                  </a:lnTo>
                  <a:lnTo>
                    <a:pt x="1280" y="1182"/>
                  </a:lnTo>
                  <a:lnTo>
                    <a:pt x="1304" y="1171"/>
                  </a:lnTo>
                  <a:lnTo>
                    <a:pt x="1321" y="1163"/>
                  </a:lnTo>
                  <a:lnTo>
                    <a:pt x="1336" y="1154"/>
                  </a:lnTo>
                  <a:lnTo>
                    <a:pt x="1342" y="1149"/>
                  </a:lnTo>
                  <a:lnTo>
                    <a:pt x="1347" y="1144"/>
                  </a:lnTo>
                  <a:lnTo>
                    <a:pt x="1352" y="1140"/>
                  </a:lnTo>
                  <a:lnTo>
                    <a:pt x="1356" y="1135"/>
                  </a:lnTo>
                  <a:lnTo>
                    <a:pt x="1346" y="1120"/>
                  </a:lnTo>
                  <a:lnTo>
                    <a:pt x="1336" y="1106"/>
                  </a:lnTo>
                  <a:lnTo>
                    <a:pt x="1326" y="1090"/>
                  </a:lnTo>
                  <a:lnTo>
                    <a:pt x="1317" y="1075"/>
                  </a:lnTo>
                  <a:lnTo>
                    <a:pt x="1308" y="1059"/>
                  </a:lnTo>
                  <a:lnTo>
                    <a:pt x="1301" y="1043"/>
                  </a:lnTo>
                  <a:lnTo>
                    <a:pt x="1294" y="1025"/>
                  </a:lnTo>
                  <a:lnTo>
                    <a:pt x="1287" y="1008"/>
                  </a:lnTo>
                  <a:lnTo>
                    <a:pt x="1283" y="999"/>
                  </a:lnTo>
                  <a:lnTo>
                    <a:pt x="1281" y="991"/>
                  </a:lnTo>
                  <a:lnTo>
                    <a:pt x="1278" y="982"/>
                  </a:lnTo>
                  <a:lnTo>
                    <a:pt x="1275" y="973"/>
                  </a:lnTo>
                  <a:lnTo>
                    <a:pt x="1273" y="964"/>
                  </a:lnTo>
                  <a:lnTo>
                    <a:pt x="1271" y="955"/>
                  </a:lnTo>
                  <a:lnTo>
                    <a:pt x="1268" y="946"/>
                  </a:lnTo>
                  <a:lnTo>
                    <a:pt x="1266" y="937"/>
                  </a:lnTo>
                  <a:lnTo>
                    <a:pt x="1265" y="930"/>
                  </a:lnTo>
                  <a:lnTo>
                    <a:pt x="1265" y="929"/>
                  </a:lnTo>
                  <a:lnTo>
                    <a:pt x="1266" y="929"/>
                  </a:lnTo>
                  <a:lnTo>
                    <a:pt x="1272" y="926"/>
                  </a:lnTo>
                  <a:close/>
                  <a:moveTo>
                    <a:pt x="1463" y="1239"/>
                  </a:moveTo>
                  <a:lnTo>
                    <a:pt x="1454" y="1232"/>
                  </a:lnTo>
                  <a:lnTo>
                    <a:pt x="1447" y="1226"/>
                  </a:lnTo>
                  <a:lnTo>
                    <a:pt x="1439" y="1220"/>
                  </a:lnTo>
                  <a:lnTo>
                    <a:pt x="1430" y="1213"/>
                  </a:lnTo>
                  <a:lnTo>
                    <a:pt x="1423" y="1206"/>
                  </a:lnTo>
                  <a:lnTo>
                    <a:pt x="1416" y="1200"/>
                  </a:lnTo>
                  <a:lnTo>
                    <a:pt x="1416" y="1200"/>
                  </a:lnTo>
                  <a:lnTo>
                    <a:pt x="1409" y="1194"/>
                  </a:lnTo>
                  <a:lnTo>
                    <a:pt x="1403" y="1188"/>
                  </a:lnTo>
                  <a:lnTo>
                    <a:pt x="1393" y="1178"/>
                  </a:lnTo>
                  <a:lnTo>
                    <a:pt x="1384" y="1168"/>
                  </a:lnTo>
                  <a:lnTo>
                    <a:pt x="1375" y="1159"/>
                  </a:lnTo>
                  <a:lnTo>
                    <a:pt x="1368" y="1149"/>
                  </a:lnTo>
                  <a:lnTo>
                    <a:pt x="1362" y="1154"/>
                  </a:lnTo>
                  <a:lnTo>
                    <a:pt x="1353" y="1161"/>
                  </a:lnTo>
                  <a:lnTo>
                    <a:pt x="1345" y="1167"/>
                  </a:lnTo>
                  <a:lnTo>
                    <a:pt x="1336" y="1172"/>
                  </a:lnTo>
                  <a:lnTo>
                    <a:pt x="1313" y="1184"/>
                  </a:lnTo>
                  <a:lnTo>
                    <a:pt x="1289" y="1194"/>
                  </a:lnTo>
                  <a:lnTo>
                    <a:pt x="1256" y="1204"/>
                  </a:lnTo>
                  <a:lnTo>
                    <a:pt x="1225" y="1214"/>
                  </a:lnTo>
                  <a:lnTo>
                    <a:pt x="1212" y="1217"/>
                  </a:lnTo>
                  <a:lnTo>
                    <a:pt x="1198" y="1220"/>
                  </a:lnTo>
                  <a:lnTo>
                    <a:pt x="1186" y="1222"/>
                  </a:lnTo>
                  <a:lnTo>
                    <a:pt x="1176" y="1222"/>
                  </a:lnTo>
                  <a:lnTo>
                    <a:pt x="1163" y="1222"/>
                  </a:lnTo>
                  <a:lnTo>
                    <a:pt x="1149" y="1220"/>
                  </a:lnTo>
                  <a:lnTo>
                    <a:pt x="1137" y="1216"/>
                  </a:lnTo>
                  <a:lnTo>
                    <a:pt x="1123" y="1210"/>
                  </a:lnTo>
                  <a:lnTo>
                    <a:pt x="1108" y="1201"/>
                  </a:lnTo>
                  <a:lnTo>
                    <a:pt x="1095" y="1192"/>
                  </a:lnTo>
                  <a:lnTo>
                    <a:pt x="1081" y="1182"/>
                  </a:lnTo>
                  <a:lnTo>
                    <a:pt x="1068" y="1170"/>
                  </a:lnTo>
                  <a:lnTo>
                    <a:pt x="1077" y="1247"/>
                  </a:lnTo>
                  <a:lnTo>
                    <a:pt x="1054" y="1164"/>
                  </a:lnTo>
                  <a:lnTo>
                    <a:pt x="1050" y="1164"/>
                  </a:lnTo>
                  <a:lnTo>
                    <a:pt x="1046" y="1164"/>
                  </a:lnTo>
                  <a:lnTo>
                    <a:pt x="1042" y="1165"/>
                  </a:lnTo>
                  <a:lnTo>
                    <a:pt x="1038" y="1166"/>
                  </a:lnTo>
                  <a:lnTo>
                    <a:pt x="1034" y="1168"/>
                  </a:lnTo>
                  <a:lnTo>
                    <a:pt x="1030" y="1171"/>
                  </a:lnTo>
                  <a:lnTo>
                    <a:pt x="1027" y="1174"/>
                  </a:lnTo>
                  <a:lnTo>
                    <a:pt x="1024" y="1177"/>
                  </a:lnTo>
                  <a:lnTo>
                    <a:pt x="1020" y="1187"/>
                  </a:lnTo>
                  <a:lnTo>
                    <a:pt x="1016" y="1195"/>
                  </a:lnTo>
                  <a:lnTo>
                    <a:pt x="1015" y="1204"/>
                  </a:lnTo>
                  <a:lnTo>
                    <a:pt x="1015" y="1213"/>
                  </a:lnTo>
                  <a:lnTo>
                    <a:pt x="1017" y="1223"/>
                  </a:lnTo>
                  <a:lnTo>
                    <a:pt x="1020" y="1232"/>
                  </a:lnTo>
                  <a:lnTo>
                    <a:pt x="1025" y="1242"/>
                  </a:lnTo>
                  <a:lnTo>
                    <a:pt x="1031" y="1251"/>
                  </a:lnTo>
                  <a:lnTo>
                    <a:pt x="1035" y="1256"/>
                  </a:lnTo>
                  <a:lnTo>
                    <a:pt x="1039" y="1260"/>
                  </a:lnTo>
                  <a:lnTo>
                    <a:pt x="1043" y="1263"/>
                  </a:lnTo>
                  <a:lnTo>
                    <a:pt x="1048" y="1266"/>
                  </a:lnTo>
                  <a:lnTo>
                    <a:pt x="1057" y="1270"/>
                  </a:lnTo>
                  <a:lnTo>
                    <a:pt x="1069" y="1273"/>
                  </a:lnTo>
                  <a:lnTo>
                    <a:pt x="1081" y="1275"/>
                  </a:lnTo>
                  <a:lnTo>
                    <a:pt x="1096" y="1276"/>
                  </a:lnTo>
                  <a:lnTo>
                    <a:pt x="1111" y="1277"/>
                  </a:lnTo>
                  <a:lnTo>
                    <a:pt x="1126" y="1277"/>
                  </a:lnTo>
                  <a:lnTo>
                    <a:pt x="1141" y="1277"/>
                  </a:lnTo>
                  <a:lnTo>
                    <a:pt x="1157" y="1278"/>
                  </a:lnTo>
                  <a:lnTo>
                    <a:pt x="1184" y="1279"/>
                  </a:lnTo>
                  <a:lnTo>
                    <a:pt x="1212" y="1280"/>
                  </a:lnTo>
                  <a:lnTo>
                    <a:pt x="1239" y="1280"/>
                  </a:lnTo>
                  <a:lnTo>
                    <a:pt x="1265" y="1279"/>
                  </a:lnTo>
                  <a:lnTo>
                    <a:pt x="1291" y="1277"/>
                  </a:lnTo>
                  <a:lnTo>
                    <a:pt x="1316" y="1273"/>
                  </a:lnTo>
                  <a:lnTo>
                    <a:pt x="1343" y="1269"/>
                  </a:lnTo>
                  <a:lnTo>
                    <a:pt x="1370" y="1262"/>
                  </a:lnTo>
                  <a:lnTo>
                    <a:pt x="1195" y="1247"/>
                  </a:lnTo>
                  <a:lnTo>
                    <a:pt x="1384" y="1252"/>
                  </a:lnTo>
                  <a:lnTo>
                    <a:pt x="1365" y="1210"/>
                  </a:lnTo>
                  <a:lnTo>
                    <a:pt x="1400" y="1255"/>
                  </a:lnTo>
                  <a:lnTo>
                    <a:pt x="1411" y="1257"/>
                  </a:lnTo>
                  <a:lnTo>
                    <a:pt x="1420" y="1257"/>
                  </a:lnTo>
                  <a:lnTo>
                    <a:pt x="1429" y="1256"/>
                  </a:lnTo>
                  <a:lnTo>
                    <a:pt x="1438" y="1255"/>
                  </a:lnTo>
                  <a:lnTo>
                    <a:pt x="1446" y="1252"/>
                  </a:lnTo>
                  <a:lnTo>
                    <a:pt x="1453" y="1248"/>
                  </a:lnTo>
                  <a:lnTo>
                    <a:pt x="1458" y="1244"/>
                  </a:lnTo>
                  <a:lnTo>
                    <a:pt x="1463" y="1239"/>
                  </a:lnTo>
                  <a:close/>
                  <a:moveTo>
                    <a:pt x="967" y="1823"/>
                  </a:moveTo>
                  <a:lnTo>
                    <a:pt x="919" y="1992"/>
                  </a:lnTo>
                  <a:lnTo>
                    <a:pt x="929" y="1985"/>
                  </a:lnTo>
                  <a:lnTo>
                    <a:pt x="940" y="1978"/>
                  </a:lnTo>
                  <a:lnTo>
                    <a:pt x="949" y="1970"/>
                  </a:lnTo>
                  <a:lnTo>
                    <a:pt x="958" y="1961"/>
                  </a:lnTo>
                  <a:lnTo>
                    <a:pt x="965" y="1952"/>
                  </a:lnTo>
                  <a:lnTo>
                    <a:pt x="971" y="1943"/>
                  </a:lnTo>
                  <a:lnTo>
                    <a:pt x="976" y="1933"/>
                  </a:lnTo>
                  <a:lnTo>
                    <a:pt x="980" y="1923"/>
                  </a:lnTo>
                  <a:lnTo>
                    <a:pt x="989" y="1901"/>
                  </a:lnTo>
                  <a:lnTo>
                    <a:pt x="994" y="1879"/>
                  </a:lnTo>
                  <a:lnTo>
                    <a:pt x="997" y="1871"/>
                  </a:lnTo>
                  <a:lnTo>
                    <a:pt x="1000" y="1860"/>
                  </a:lnTo>
                  <a:lnTo>
                    <a:pt x="1003" y="1848"/>
                  </a:lnTo>
                  <a:lnTo>
                    <a:pt x="1006" y="1839"/>
                  </a:lnTo>
                  <a:lnTo>
                    <a:pt x="1008" y="1829"/>
                  </a:lnTo>
                  <a:lnTo>
                    <a:pt x="998" y="1827"/>
                  </a:lnTo>
                  <a:lnTo>
                    <a:pt x="988" y="1826"/>
                  </a:lnTo>
                  <a:lnTo>
                    <a:pt x="977" y="1824"/>
                  </a:lnTo>
                  <a:lnTo>
                    <a:pt x="967" y="1823"/>
                  </a:lnTo>
                  <a:close/>
                  <a:moveTo>
                    <a:pt x="1257" y="1598"/>
                  </a:moveTo>
                  <a:lnTo>
                    <a:pt x="1253" y="1604"/>
                  </a:lnTo>
                  <a:lnTo>
                    <a:pt x="1248" y="1609"/>
                  </a:lnTo>
                  <a:lnTo>
                    <a:pt x="1239" y="1622"/>
                  </a:lnTo>
                  <a:lnTo>
                    <a:pt x="1229" y="1637"/>
                  </a:lnTo>
                  <a:lnTo>
                    <a:pt x="1225" y="1643"/>
                  </a:lnTo>
                  <a:lnTo>
                    <a:pt x="1221" y="1651"/>
                  </a:lnTo>
                  <a:lnTo>
                    <a:pt x="1219" y="1657"/>
                  </a:lnTo>
                  <a:lnTo>
                    <a:pt x="1218" y="1663"/>
                  </a:lnTo>
                  <a:lnTo>
                    <a:pt x="1217" y="1679"/>
                  </a:lnTo>
                  <a:lnTo>
                    <a:pt x="1217" y="1693"/>
                  </a:lnTo>
                  <a:lnTo>
                    <a:pt x="1216" y="1708"/>
                  </a:lnTo>
                  <a:lnTo>
                    <a:pt x="1215" y="1722"/>
                  </a:lnTo>
                  <a:lnTo>
                    <a:pt x="1214" y="1733"/>
                  </a:lnTo>
                  <a:lnTo>
                    <a:pt x="1212" y="1743"/>
                  </a:lnTo>
                  <a:lnTo>
                    <a:pt x="1208" y="1753"/>
                  </a:lnTo>
                  <a:lnTo>
                    <a:pt x="1205" y="1762"/>
                  </a:lnTo>
                  <a:lnTo>
                    <a:pt x="1200" y="1773"/>
                  </a:lnTo>
                  <a:lnTo>
                    <a:pt x="1193" y="1786"/>
                  </a:lnTo>
                  <a:lnTo>
                    <a:pt x="1184" y="1800"/>
                  </a:lnTo>
                  <a:lnTo>
                    <a:pt x="1174" y="1818"/>
                  </a:lnTo>
                  <a:lnTo>
                    <a:pt x="1171" y="1822"/>
                  </a:lnTo>
                  <a:lnTo>
                    <a:pt x="1191" y="1822"/>
                  </a:lnTo>
                  <a:lnTo>
                    <a:pt x="1211" y="1821"/>
                  </a:lnTo>
                  <a:lnTo>
                    <a:pt x="1231" y="1819"/>
                  </a:lnTo>
                  <a:lnTo>
                    <a:pt x="1252" y="1818"/>
                  </a:lnTo>
                  <a:lnTo>
                    <a:pt x="1274" y="1816"/>
                  </a:lnTo>
                  <a:lnTo>
                    <a:pt x="1295" y="1813"/>
                  </a:lnTo>
                  <a:lnTo>
                    <a:pt x="1316" y="1810"/>
                  </a:lnTo>
                  <a:lnTo>
                    <a:pt x="1337" y="1807"/>
                  </a:lnTo>
                  <a:lnTo>
                    <a:pt x="1257" y="1598"/>
                  </a:lnTo>
                  <a:close/>
                  <a:moveTo>
                    <a:pt x="1300" y="863"/>
                  </a:moveTo>
                  <a:lnTo>
                    <a:pt x="1307" y="856"/>
                  </a:lnTo>
                  <a:lnTo>
                    <a:pt x="1313" y="850"/>
                  </a:lnTo>
                  <a:lnTo>
                    <a:pt x="1318" y="843"/>
                  </a:lnTo>
                  <a:lnTo>
                    <a:pt x="1322" y="837"/>
                  </a:lnTo>
                  <a:lnTo>
                    <a:pt x="1327" y="825"/>
                  </a:lnTo>
                  <a:lnTo>
                    <a:pt x="1332" y="814"/>
                  </a:lnTo>
                  <a:lnTo>
                    <a:pt x="1336" y="804"/>
                  </a:lnTo>
                  <a:lnTo>
                    <a:pt x="1341" y="795"/>
                  </a:lnTo>
                  <a:lnTo>
                    <a:pt x="1343" y="790"/>
                  </a:lnTo>
                  <a:lnTo>
                    <a:pt x="1346" y="786"/>
                  </a:lnTo>
                  <a:lnTo>
                    <a:pt x="1350" y="783"/>
                  </a:lnTo>
                  <a:lnTo>
                    <a:pt x="1355" y="780"/>
                  </a:lnTo>
                  <a:lnTo>
                    <a:pt x="1351" y="785"/>
                  </a:lnTo>
                  <a:lnTo>
                    <a:pt x="1348" y="790"/>
                  </a:lnTo>
                  <a:lnTo>
                    <a:pt x="1346" y="795"/>
                  </a:lnTo>
                  <a:lnTo>
                    <a:pt x="1345" y="800"/>
                  </a:lnTo>
                  <a:lnTo>
                    <a:pt x="1343" y="810"/>
                  </a:lnTo>
                  <a:lnTo>
                    <a:pt x="1341" y="820"/>
                  </a:lnTo>
                  <a:lnTo>
                    <a:pt x="1340" y="825"/>
                  </a:lnTo>
                  <a:lnTo>
                    <a:pt x="1338" y="830"/>
                  </a:lnTo>
                  <a:lnTo>
                    <a:pt x="1334" y="834"/>
                  </a:lnTo>
                  <a:lnTo>
                    <a:pt x="1330" y="840"/>
                  </a:lnTo>
                  <a:lnTo>
                    <a:pt x="1325" y="846"/>
                  </a:lnTo>
                  <a:lnTo>
                    <a:pt x="1319" y="851"/>
                  </a:lnTo>
                  <a:lnTo>
                    <a:pt x="1311" y="857"/>
                  </a:lnTo>
                  <a:lnTo>
                    <a:pt x="1300" y="863"/>
                  </a:lnTo>
                  <a:close/>
                  <a:moveTo>
                    <a:pt x="1414" y="1386"/>
                  </a:moveTo>
                  <a:lnTo>
                    <a:pt x="1406" y="1408"/>
                  </a:lnTo>
                  <a:lnTo>
                    <a:pt x="1399" y="1430"/>
                  </a:lnTo>
                  <a:lnTo>
                    <a:pt x="1392" y="1452"/>
                  </a:lnTo>
                  <a:lnTo>
                    <a:pt x="1383" y="1475"/>
                  </a:lnTo>
                  <a:lnTo>
                    <a:pt x="1374" y="1499"/>
                  </a:lnTo>
                  <a:lnTo>
                    <a:pt x="1366" y="1522"/>
                  </a:lnTo>
                  <a:lnTo>
                    <a:pt x="1356" y="1543"/>
                  </a:lnTo>
                  <a:lnTo>
                    <a:pt x="1347" y="1565"/>
                  </a:lnTo>
                  <a:lnTo>
                    <a:pt x="1431" y="1783"/>
                  </a:lnTo>
                  <a:lnTo>
                    <a:pt x="1436" y="1782"/>
                  </a:lnTo>
                  <a:lnTo>
                    <a:pt x="1436" y="1782"/>
                  </a:lnTo>
                  <a:lnTo>
                    <a:pt x="1470" y="1769"/>
                  </a:lnTo>
                  <a:lnTo>
                    <a:pt x="1503" y="1758"/>
                  </a:lnTo>
                  <a:lnTo>
                    <a:pt x="1538" y="1745"/>
                  </a:lnTo>
                  <a:lnTo>
                    <a:pt x="1572" y="1734"/>
                  </a:lnTo>
                  <a:lnTo>
                    <a:pt x="1566" y="1718"/>
                  </a:lnTo>
                  <a:lnTo>
                    <a:pt x="1559" y="1704"/>
                  </a:lnTo>
                  <a:lnTo>
                    <a:pt x="1555" y="1690"/>
                  </a:lnTo>
                  <a:lnTo>
                    <a:pt x="1550" y="1678"/>
                  </a:lnTo>
                  <a:lnTo>
                    <a:pt x="1544" y="1664"/>
                  </a:lnTo>
                  <a:lnTo>
                    <a:pt x="1538" y="1652"/>
                  </a:lnTo>
                  <a:lnTo>
                    <a:pt x="1531" y="1641"/>
                  </a:lnTo>
                  <a:lnTo>
                    <a:pt x="1525" y="1631"/>
                  </a:lnTo>
                  <a:lnTo>
                    <a:pt x="1518" y="1620"/>
                  </a:lnTo>
                  <a:lnTo>
                    <a:pt x="1511" y="1611"/>
                  </a:lnTo>
                  <a:lnTo>
                    <a:pt x="1502" y="1604"/>
                  </a:lnTo>
                  <a:lnTo>
                    <a:pt x="1493" y="1596"/>
                  </a:lnTo>
                  <a:lnTo>
                    <a:pt x="1483" y="1590"/>
                  </a:lnTo>
                  <a:lnTo>
                    <a:pt x="1473" y="1585"/>
                  </a:lnTo>
                  <a:lnTo>
                    <a:pt x="1470" y="1583"/>
                  </a:lnTo>
                  <a:lnTo>
                    <a:pt x="1473" y="1582"/>
                  </a:lnTo>
                  <a:lnTo>
                    <a:pt x="1478" y="1582"/>
                  </a:lnTo>
                  <a:lnTo>
                    <a:pt x="1482" y="1581"/>
                  </a:lnTo>
                  <a:lnTo>
                    <a:pt x="1488" y="1582"/>
                  </a:lnTo>
                  <a:lnTo>
                    <a:pt x="1492" y="1583"/>
                  </a:lnTo>
                  <a:lnTo>
                    <a:pt x="1501" y="1586"/>
                  </a:lnTo>
                  <a:lnTo>
                    <a:pt x="1509" y="1591"/>
                  </a:lnTo>
                  <a:lnTo>
                    <a:pt x="1520" y="1601"/>
                  </a:lnTo>
                  <a:lnTo>
                    <a:pt x="1529" y="1611"/>
                  </a:lnTo>
                  <a:lnTo>
                    <a:pt x="1538" y="1622"/>
                  </a:lnTo>
                  <a:lnTo>
                    <a:pt x="1546" y="1636"/>
                  </a:lnTo>
                  <a:lnTo>
                    <a:pt x="1554" y="1651"/>
                  </a:lnTo>
                  <a:lnTo>
                    <a:pt x="1562" y="1665"/>
                  </a:lnTo>
                  <a:lnTo>
                    <a:pt x="1569" y="1681"/>
                  </a:lnTo>
                  <a:lnTo>
                    <a:pt x="1575" y="1696"/>
                  </a:lnTo>
                  <a:lnTo>
                    <a:pt x="1581" y="1712"/>
                  </a:lnTo>
                  <a:lnTo>
                    <a:pt x="1588" y="1728"/>
                  </a:lnTo>
                  <a:lnTo>
                    <a:pt x="1595" y="1743"/>
                  </a:lnTo>
                  <a:lnTo>
                    <a:pt x="1603" y="1758"/>
                  </a:lnTo>
                  <a:lnTo>
                    <a:pt x="1613" y="1772"/>
                  </a:lnTo>
                  <a:lnTo>
                    <a:pt x="1623" y="1785"/>
                  </a:lnTo>
                  <a:lnTo>
                    <a:pt x="1633" y="1797"/>
                  </a:lnTo>
                  <a:lnTo>
                    <a:pt x="1645" y="1808"/>
                  </a:lnTo>
                  <a:lnTo>
                    <a:pt x="1656" y="1817"/>
                  </a:lnTo>
                  <a:lnTo>
                    <a:pt x="1668" y="1826"/>
                  </a:lnTo>
                  <a:lnTo>
                    <a:pt x="1680" y="1834"/>
                  </a:lnTo>
                  <a:lnTo>
                    <a:pt x="1693" y="1841"/>
                  </a:lnTo>
                  <a:lnTo>
                    <a:pt x="1706" y="1847"/>
                  </a:lnTo>
                  <a:lnTo>
                    <a:pt x="1720" y="1853"/>
                  </a:lnTo>
                  <a:lnTo>
                    <a:pt x="1735" y="1859"/>
                  </a:lnTo>
                  <a:lnTo>
                    <a:pt x="1749" y="1863"/>
                  </a:lnTo>
                  <a:lnTo>
                    <a:pt x="1764" y="1868"/>
                  </a:lnTo>
                  <a:lnTo>
                    <a:pt x="1779" y="1872"/>
                  </a:lnTo>
                  <a:lnTo>
                    <a:pt x="1795" y="1875"/>
                  </a:lnTo>
                  <a:lnTo>
                    <a:pt x="1812" y="1879"/>
                  </a:lnTo>
                  <a:lnTo>
                    <a:pt x="1827" y="1884"/>
                  </a:lnTo>
                  <a:lnTo>
                    <a:pt x="1857" y="1890"/>
                  </a:lnTo>
                  <a:lnTo>
                    <a:pt x="1889" y="1898"/>
                  </a:lnTo>
                  <a:lnTo>
                    <a:pt x="1919" y="1906"/>
                  </a:lnTo>
                  <a:lnTo>
                    <a:pt x="1949" y="1916"/>
                  </a:lnTo>
                  <a:lnTo>
                    <a:pt x="1961" y="1921"/>
                  </a:lnTo>
                  <a:lnTo>
                    <a:pt x="1971" y="1926"/>
                  </a:lnTo>
                  <a:lnTo>
                    <a:pt x="1982" y="1933"/>
                  </a:lnTo>
                  <a:lnTo>
                    <a:pt x="1993" y="1941"/>
                  </a:lnTo>
                  <a:lnTo>
                    <a:pt x="2002" y="1950"/>
                  </a:lnTo>
                  <a:lnTo>
                    <a:pt x="2013" y="1959"/>
                  </a:lnTo>
                  <a:lnTo>
                    <a:pt x="2022" y="1970"/>
                  </a:lnTo>
                  <a:lnTo>
                    <a:pt x="2030" y="1980"/>
                  </a:lnTo>
                  <a:lnTo>
                    <a:pt x="2040" y="1994"/>
                  </a:lnTo>
                  <a:lnTo>
                    <a:pt x="2049" y="2008"/>
                  </a:lnTo>
                  <a:lnTo>
                    <a:pt x="2057" y="2023"/>
                  </a:lnTo>
                  <a:lnTo>
                    <a:pt x="2065" y="2037"/>
                  </a:lnTo>
                  <a:lnTo>
                    <a:pt x="2072" y="2053"/>
                  </a:lnTo>
                  <a:lnTo>
                    <a:pt x="2078" y="2068"/>
                  </a:lnTo>
                  <a:lnTo>
                    <a:pt x="2085" y="2083"/>
                  </a:lnTo>
                  <a:lnTo>
                    <a:pt x="2089" y="2099"/>
                  </a:lnTo>
                  <a:lnTo>
                    <a:pt x="2093" y="2113"/>
                  </a:lnTo>
                  <a:lnTo>
                    <a:pt x="2094" y="2126"/>
                  </a:lnTo>
                  <a:lnTo>
                    <a:pt x="2094" y="2138"/>
                  </a:lnTo>
                  <a:lnTo>
                    <a:pt x="2092" y="2153"/>
                  </a:lnTo>
                  <a:lnTo>
                    <a:pt x="2092" y="2153"/>
                  </a:lnTo>
                  <a:lnTo>
                    <a:pt x="2092" y="2163"/>
                  </a:lnTo>
                  <a:lnTo>
                    <a:pt x="2093" y="2172"/>
                  </a:lnTo>
                  <a:lnTo>
                    <a:pt x="2094" y="2180"/>
                  </a:lnTo>
                  <a:lnTo>
                    <a:pt x="2096" y="2188"/>
                  </a:lnTo>
                  <a:lnTo>
                    <a:pt x="2098" y="2199"/>
                  </a:lnTo>
                  <a:lnTo>
                    <a:pt x="2099" y="2208"/>
                  </a:lnTo>
                  <a:lnTo>
                    <a:pt x="2099" y="2218"/>
                  </a:lnTo>
                  <a:lnTo>
                    <a:pt x="2096" y="2230"/>
                  </a:lnTo>
                  <a:lnTo>
                    <a:pt x="2093" y="2238"/>
                  </a:lnTo>
                  <a:lnTo>
                    <a:pt x="2089" y="2245"/>
                  </a:lnTo>
                  <a:lnTo>
                    <a:pt x="2084" y="2254"/>
                  </a:lnTo>
                  <a:lnTo>
                    <a:pt x="2078" y="2261"/>
                  </a:lnTo>
                  <a:lnTo>
                    <a:pt x="2072" y="2270"/>
                  </a:lnTo>
                  <a:lnTo>
                    <a:pt x="2069" y="2279"/>
                  </a:lnTo>
                  <a:lnTo>
                    <a:pt x="2066" y="2287"/>
                  </a:lnTo>
                  <a:lnTo>
                    <a:pt x="2065" y="2296"/>
                  </a:lnTo>
                  <a:lnTo>
                    <a:pt x="2064" y="2297"/>
                  </a:lnTo>
                  <a:lnTo>
                    <a:pt x="2073" y="2299"/>
                  </a:lnTo>
                  <a:lnTo>
                    <a:pt x="2084" y="2299"/>
                  </a:lnTo>
                  <a:lnTo>
                    <a:pt x="2095" y="2297"/>
                  </a:lnTo>
                  <a:lnTo>
                    <a:pt x="2107" y="2296"/>
                  </a:lnTo>
                  <a:lnTo>
                    <a:pt x="2121" y="2294"/>
                  </a:lnTo>
                  <a:lnTo>
                    <a:pt x="2136" y="2292"/>
                  </a:lnTo>
                  <a:lnTo>
                    <a:pt x="2149" y="2289"/>
                  </a:lnTo>
                  <a:lnTo>
                    <a:pt x="2163" y="2286"/>
                  </a:lnTo>
                  <a:lnTo>
                    <a:pt x="2163" y="2285"/>
                  </a:lnTo>
                  <a:lnTo>
                    <a:pt x="2161" y="2284"/>
                  </a:lnTo>
                  <a:lnTo>
                    <a:pt x="2159" y="2283"/>
                  </a:lnTo>
                  <a:lnTo>
                    <a:pt x="2153" y="2279"/>
                  </a:lnTo>
                  <a:lnTo>
                    <a:pt x="2149" y="2274"/>
                  </a:lnTo>
                  <a:lnTo>
                    <a:pt x="2149" y="2274"/>
                  </a:lnTo>
                  <a:lnTo>
                    <a:pt x="2145" y="2266"/>
                  </a:lnTo>
                  <a:lnTo>
                    <a:pt x="2143" y="2258"/>
                  </a:lnTo>
                  <a:lnTo>
                    <a:pt x="2141" y="2250"/>
                  </a:lnTo>
                  <a:lnTo>
                    <a:pt x="2141" y="2242"/>
                  </a:lnTo>
                  <a:lnTo>
                    <a:pt x="2142" y="2236"/>
                  </a:lnTo>
                  <a:lnTo>
                    <a:pt x="2144" y="2230"/>
                  </a:lnTo>
                  <a:lnTo>
                    <a:pt x="2147" y="2223"/>
                  </a:lnTo>
                  <a:lnTo>
                    <a:pt x="2150" y="2217"/>
                  </a:lnTo>
                  <a:lnTo>
                    <a:pt x="2150" y="2217"/>
                  </a:lnTo>
                  <a:lnTo>
                    <a:pt x="2152" y="2214"/>
                  </a:lnTo>
                  <a:lnTo>
                    <a:pt x="2155" y="2211"/>
                  </a:lnTo>
                  <a:lnTo>
                    <a:pt x="2159" y="2208"/>
                  </a:lnTo>
                  <a:lnTo>
                    <a:pt x="2162" y="2207"/>
                  </a:lnTo>
                  <a:lnTo>
                    <a:pt x="2167" y="2205"/>
                  </a:lnTo>
                  <a:lnTo>
                    <a:pt x="2171" y="2205"/>
                  </a:lnTo>
                  <a:lnTo>
                    <a:pt x="2175" y="2205"/>
                  </a:lnTo>
                  <a:lnTo>
                    <a:pt x="2179" y="2207"/>
                  </a:lnTo>
                  <a:lnTo>
                    <a:pt x="2187" y="2213"/>
                  </a:lnTo>
                  <a:lnTo>
                    <a:pt x="2193" y="2221"/>
                  </a:lnTo>
                  <a:lnTo>
                    <a:pt x="2193" y="2221"/>
                  </a:lnTo>
                  <a:lnTo>
                    <a:pt x="2195" y="2224"/>
                  </a:lnTo>
                  <a:lnTo>
                    <a:pt x="2197" y="2225"/>
                  </a:lnTo>
                  <a:lnTo>
                    <a:pt x="2197" y="2225"/>
                  </a:lnTo>
                  <a:lnTo>
                    <a:pt x="2199" y="2225"/>
                  </a:lnTo>
                  <a:lnTo>
                    <a:pt x="2200" y="2223"/>
                  </a:lnTo>
                  <a:lnTo>
                    <a:pt x="2202" y="2219"/>
                  </a:lnTo>
                  <a:lnTo>
                    <a:pt x="2203" y="2215"/>
                  </a:lnTo>
                  <a:lnTo>
                    <a:pt x="2204" y="2206"/>
                  </a:lnTo>
                  <a:lnTo>
                    <a:pt x="2205" y="2196"/>
                  </a:lnTo>
                  <a:lnTo>
                    <a:pt x="2205" y="2187"/>
                  </a:lnTo>
                  <a:lnTo>
                    <a:pt x="2205" y="2182"/>
                  </a:lnTo>
                  <a:lnTo>
                    <a:pt x="2202" y="2171"/>
                  </a:lnTo>
                  <a:lnTo>
                    <a:pt x="2197" y="2160"/>
                  </a:lnTo>
                  <a:lnTo>
                    <a:pt x="2191" y="2150"/>
                  </a:lnTo>
                  <a:lnTo>
                    <a:pt x="2184" y="2138"/>
                  </a:lnTo>
                  <a:lnTo>
                    <a:pt x="2179" y="2132"/>
                  </a:lnTo>
                  <a:lnTo>
                    <a:pt x="2175" y="2126"/>
                  </a:lnTo>
                  <a:lnTo>
                    <a:pt x="2172" y="2121"/>
                  </a:lnTo>
                  <a:lnTo>
                    <a:pt x="2168" y="2114"/>
                  </a:lnTo>
                  <a:lnTo>
                    <a:pt x="2164" y="2107"/>
                  </a:lnTo>
                  <a:lnTo>
                    <a:pt x="2160" y="2101"/>
                  </a:lnTo>
                  <a:lnTo>
                    <a:pt x="2152" y="2084"/>
                  </a:lnTo>
                  <a:lnTo>
                    <a:pt x="2145" y="2068"/>
                  </a:lnTo>
                  <a:lnTo>
                    <a:pt x="2138" y="2049"/>
                  </a:lnTo>
                  <a:lnTo>
                    <a:pt x="2131" y="2030"/>
                  </a:lnTo>
                  <a:lnTo>
                    <a:pt x="2125" y="2011"/>
                  </a:lnTo>
                  <a:lnTo>
                    <a:pt x="2121" y="1994"/>
                  </a:lnTo>
                  <a:lnTo>
                    <a:pt x="2117" y="1977"/>
                  </a:lnTo>
                  <a:lnTo>
                    <a:pt x="2115" y="1962"/>
                  </a:lnTo>
                  <a:lnTo>
                    <a:pt x="2114" y="1951"/>
                  </a:lnTo>
                  <a:lnTo>
                    <a:pt x="2113" y="1942"/>
                  </a:lnTo>
                  <a:lnTo>
                    <a:pt x="2112" y="1930"/>
                  </a:lnTo>
                  <a:lnTo>
                    <a:pt x="2111" y="1918"/>
                  </a:lnTo>
                  <a:lnTo>
                    <a:pt x="2109" y="1906"/>
                  </a:lnTo>
                  <a:lnTo>
                    <a:pt x="2106" y="1895"/>
                  </a:lnTo>
                  <a:lnTo>
                    <a:pt x="2102" y="1885"/>
                  </a:lnTo>
                  <a:lnTo>
                    <a:pt x="2098" y="1873"/>
                  </a:lnTo>
                  <a:lnTo>
                    <a:pt x="2092" y="1863"/>
                  </a:lnTo>
                  <a:lnTo>
                    <a:pt x="2084" y="1852"/>
                  </a:lnTo>
                  <a:lnTo>
                    <a:pt x="2076" y="1847"/>
                  </a:lnTo>
                  <a:lnTo>
                    <a:pt x="2069" y="1844"/>
                  </a:lnTo>
                  <a:lnTo>
                    <a:pt x="2061" y="1842"/>
                  </a:lnTo>
                  <a:lnTo>
                    <a:pt x="2052" y="1841"/>
                  </a:lnTo>
                  <a:lnTo>
                    <a:pt x="2052" y="1841"/>
                  </a:lnTo>
                  <a:lnTo>
                    <a:pt x="2029" y="1840"/>
                  </a:lnTo>
                  <a:lnTo>
                    <a:pt x="2008" y="1838"/>
                  </a:lnTo>
                  <a:lnTo>
                    <a:pt x="1999" y="1837"/>
                  </a:lnTo>
                  <a:lnTo>
                    <a:pt x="1991" y="1835"/>
                  </a:lnTo>
                  <a:lnTo>
                    <a:pt x="1982" y="1832"/>
                  </a:lnTo>
                  <a:lnTo>
                    <a:pt x="1974" y="1828"/>
                  </a:lnTo>
                  <a:lnTo>
                    <a:pt x="1967" y="1825"/>
                  </a:lnTo>
                  <a:lnTo>
                    <a:pt x="1960" y="1820"/>
                  </a:lnTo>
                  <a:lnTo>
                    <a:pt x="1953" y="1815"/>
                  </a:lnTo>
                  <a:lnTo>
                    <a:pt x="1947" y="1808"/>
                  </a:lnTo>
                  <a:lnTo>
                    <a:pt x="1941" y="1800"/>
                  </a:lnTo>
                  <a:lnTo>
                    <a:pt x="1935" y="1792"/>
                  </a:lnTo>
                  <a:lnTo>
                    <a:pt x="1929" y="1782"/>
                  </a:lnTo>
                  <a:lnTo>
                    <a:pt x="1924" y="1770"/>
                  </a:lnTo>
                  <a:lnTo>
                    <a:pt x="1920" y="1762"/>
                  </a:lnTo>
                  <a:lnTo>
                    <a:pt x="1917" y="1753"/>
                  </a:lnTo>
                  <a:lnTo>
                    <a:pt x="1915" y="1744"/>
                  </a:lnTo>
                  <a:lnTo>
                    <a:pt x="1913" y="1736"/>
                  </a:lnTo>
                  <a:lnTo>
                    <a:pt x="1911" y="1728"/>
                  </a:lnTo>
                  <a:lnTo>
                    <a:pt x="1908" y="1719"/>
                  </a:lnTo>
                  <a:lnTo>
                    <a:pt x="1907" y="1711"/>
                  </a:lnTo>
                  <a:lnTo>
                    <a:pt x="1907" y="1704"/>
                  </a:lnTo>
                  <a:lnTo>
                    <a:pt x="1907" y="1685"/>
                  </a:lnTo>
                  <a:lnTo>
                    <a:pt x="1907" y="1666"/>
                  </a:lnTo>
                  <a:lnTo>
                    <a:pt x="1908" y="1648"/>
                  </a:lnTo>
                  <a:lnTo>
                    <a:pt x="1911" y="1631"/>
                  </a:lnTo>
                  <a:lnTo>
                    <a:pt x="1912" y="1610"/>
                  </a:lnTo>
                  <a:lnTo>
                    <a:pt x="1913" y="1589"/>
                  </a:lnTo>
                  <a:lnTo>
                    <a:pt x="1913" y="1569"/>
                  </a:lnTo>
                  <a:lnTo>
                    <a:pt x="1912" y="1549"/>
                  </a:lnTo>
                  <a:lnTo>
                    <a:pt x="1911" y="1539"/>
                  </a:lnTo>
                  <a:lnTo>
                    <a:pt x="1908" y="1529"/>
                  </a:lnTo>
                  <a:lnTo>
                    <a:pt x="1905" y="1520"/>
                  </a:lnTo>
                  <a:lnTo>
                    <a:pt x="1902" y="1509"/>
                  </a:lnTo>
                  <a:lnTo>
                    <a:pt x="1898" y="1500"/>
                  </a:lnTo>
                  <a:lnTo>
                    <a:pt x="1894" y="1490"/>
                  </a:lnTo>
                  <a:lnTo>
                    <a:pt x="1889" y="1481"/>
                  </a:lnTo>
                  <a:lnTo>
                    <a:pt x="1881" y="1471"/>
                  </a:lnTo>
                  <a:lnTo>
                    <a:pt x="1875" y="1462"/>
                  </a:lnTo>
                  <a:lnTo>
                    <a:pt x="1883" y="1470"/>
                  </a:lnTo>
                  <a:lnTo>
                    <a:pt x="1895" y="1478"/>
                  </a:lnTo>
                  <a:lnTo>
                    <a:pt x="1908" y="1486"/>
                  </a:lnTo>
                  <a:lnTo>
                    <a:pt x="1921" y="1494"/>
                  </a:lnTo>
                  <a:lnTo>
                    <a:pt x="1936" y="1500"/>
                  </a:lnTo>
                  <a:lnTo>
                    <a:pt x="1950" y="1505"/>
                  </a:lnTo>
                  <a:lnTo>
                    <a:pt x="1965" y="1509"/>
                  </a:lnTo>
                  <a:lnTo>
                    <a:pt x="1980" y="1512"/>
                  </a:lnTo>
                  <a:lnTo>
                    <a:pt x="1996" y="1514"/>
                  </a:lnTo>
                  <a:lnTo>
                    <a:pt x="2007" y="1515"/>
                  </a:lnTo>
                  <a:lnTo>
                    <a:pt x="2020" y="1516"/>
                  </a:lnTo>
                  <a:lnTo>
                    <a:pt x="2031" y="1516"/>
                  </a:lnTo>
                  <a:lnTo>
                    <a:pt x="2043" y="1515"/>
                  </a:lnTo>
                  <a:lnTo>
                    <a:pt x="2054" y="1514"/>
                  </a:lnTo>
                  <a:lnTo>
                    <a:pt x="2066" y="1512"/>
                  </a:lnTo>
                  <a:lnTo>
                    <a:pt x="2077" y="1510"/>
                  </a:lnTo>
                  <a:lnTo>
                    <a:pt x="2088" y="1507"/>
                  </a:lnTo>
                  <a:lnTo>
                    <a:pt x="2098" y="1504"/>
                  </a:lnTo>
                  <a:lnTo>
                    <a:pt x="2109" y="1500"/>
                  </a:lnTo>
                  <a:lnTo>
                    <a:pt x="2118" y="1496"/>
                  </a:lnTo>
                  <a:lnTo>
                    <a:pt x="2127" y="1489"/>
                  </a:lnTo>
                  <a:lnTo>
                    <a:pt x="2137" y="1484"/>
                  </a:lnTo>
                  <a:lnTo>
                    <a:pt x="2145" y="1478"/>
                  </a:lnTo>
                  <a:lnTo>
                    <a:pt x="2152" y="1471"/>
                  </a:lnTo>
                  <a:lnTo>
                    <a:pt x="2160" y="1462"/>
                  </a:lnTo>
                  <a:lnTo>
                    <a:pt x="2164" y="1456"/>
                  </a:lnTo>
                  <a:lnTo>
                    <a:pt x="2169" y="1450"/>
                  </a:lnTo>
                  <a:lnTo>
                    <a:pt x="2173" y="1443"/>
                  </a:lnTo>
                  <a:lnTo>
                    <a:pt x="2176" y="1435"/>
                  </a:lnTo>
                  <a:lnTo>
                    <a:pt x="2179" y="1428"/>
                  </a:lnTo>
                  <a:lnTo>
                    <a:pt x="2182" y="1420"/>
                  </a:lnTo>
                  <a:lnTo>
                    <a:pt x="2185" y="1411"/>
                  </a:lnTo>
                  <a:lnTo>
                    <a:pt x="2186" y="1402"/>
                  </a:lnTo>
                  <a:lnTo>
                    <a:pt x="2179" y="1410"/>
                  </a:lnTo>
                  <a:lnTo>
                    <a:pt x="2172" y="1418"/>
                  </a:lnTo>
                  <a:lnTo>
                    <a:pt x="2164" y="1424"/>
                  </a:lnTo>
                  <a:lnTo>
                    <a:pt x="2156" y="1429"/>
                  </a:lnTo>
                  <a:lnTo>
                    <a:pt x="2148" y="1434"/>
                  </a:lnTo>
                  <a:lnTo>
                    <a:pt x="2140" y="1438"/>
                  </a:lnTo>
                  <a:lnTo>
                    <a:pt x="2131" y="1442"/>
                  </a:lnTo>
                  <a:lnTo>
                    <a:pt x="2123" y="1445"/>
                  </a:lnTo>
                  <a:lnTo>
                    <a:pt x="2105" y="1450"/>
                  </a:lnTo>
                  <a:lnTo>
                    <a:pt x="2087" y="1453"/>
                  </a:lnTo>
                  <a:lnTo>
                    <a:pt x="2069" y="1455"/>
                  </a:lnTo>
                  <a:lnTo>
                    <a:pt x="2051" y="1456"/>
                  </a:lnTo>
                  <a:lnTo>
                    <a:pt x="2046" y="1456"/>
                  </a:lnTo>
                  <a:lnTo>
                    <a:pt x="2050" y="1453"/>
                  </a:lnTo>
                  <a:lnTo>
                    <a:pt x="2066" y="1444"/>
                  </a:lnTo>
                  <a:lnTo>
                    <a:pt x="2079" y="1433"/>
                  </a:lnTo>
                  <a:lnTo>
                    <a:pt x="2092" y="1422"/>
                  </a:lnTo>
                  <a:lnTo>
                    <a:pt x="2102" y="1409"/>
                  </a:lnTo>
                  <a:lnTo>
                    <a:pt x="2112" y="1397"/>
                  </a:lnTo>
                  <a:lnTo>
                    <a:pt x="2121" y="1383"/>
                  </a:lnTo>
                  <a:lnTo>
                    <a:pt x="2128" y="1370"/>
                  </a:lnTo>
                  <a:lnTo>
                    <a:pt x="2135" y="1355"/>
                  </a:lnTo>
                  <a:lnTo>
                    <a:pt x="2140" y="1341"/>
                  </a:lnTo>
                  <a:lnTo>
                    <a:pt x="2144" y="1325"/>
                  </a:lnTo>
                  <a:lnTo>
                    <a:pt x="2148" y="1309"/>
                  </a:lnTo>
                  <a:lnTo>
                    <a:pt x="2151" y="1294"/>
                  </a:lnTo>
                  <a:lnTo>
                    <a:pt x="2155" y="1261"/>
                  </a:lnTo>
                  <a:lnTo>
                    <a:pt x="2157" y="1226"/>
                  </a:lnTo>
                  <a:lnTo>
                    <a:pt x="2157" y="1210"/>
                  </a:lnTo>
                  <a:lnTo>
                    <a:pt x="2159" y="1192"/>
                  </a:lnTo>
                  <a:lnTo>
                    <a:pt x="2159" y="1174"/>
                  </a:lnTo>
                  <a:lnTo>
                    <a:pt x="2159" y="1158"/>
                  </a:lnTo>
                  <a:lnTo>
                    <a:pt x="2159" y="1131"/>
                  </a:lnTo>
                  <a:lnTo>
                    <a:pt x="2160" y="1104"/>
                  </a:lnTo>
                  <a:lnTo>
                    <a:pt x="2161" y="1076"/>
                  </a:lnTo>
                  <a:lnTo>
                    <a:pt x="2163" y="1050"/>
                  </a:lnTo>
                  <a:lnTo>
                    <a:pt x="2166" y="1025"/>
                  </a:lnTo>
                  <a:lnTo>
                    <a:pt x="2171" y="1001"/>
                  </a:lnTo>
                  <a:lnTo>
                    <a:pt x="2173" y="988"/>
                  </a:lnTo>
                  <a:lnTo>
                    <a:pt x="2177" y="977"/>
                  </a:lnTo>
                  <a:lnTo>
                    <a:pt x="2181" y="965"/>
                  </a:lnTo>
                  <a:lnTo>
                    <a:pt x="2186" y="954"/>
                  </a:lnTo>
                  <a:lnTo>
                    <a:pt x="2173" y="961"/>
                  </a:lnTo>
                  <a:lnTo>
                    <a:pt x="2162" y="968"/>
                  </a:lnTo>
                  <a:lnTo>
                    <a:pt x="2152" y="976"/>
                  </a:lnTo>
                  <a:lnTo>
                    <a:pt x="2144" y="983"/>
                  </a:lnTo>
                  <a:lnTo>
                    <a:pt x="2137" y="991"/>
                  </a:lnTo>
                  <a:lnTo>
                    <a:pt x="2130" y="999"/>
                  </a:lnTo>
                  <a:lnTo>
                    <a:pt x="2126" y="1008"/>
                  </a:lnTo>
                  <a:lnTo>
                    <a:pt x="2122" y="1017"/>
                  </a:lnTo>
                  <a:lnTo>
                    <a:pt x="2119" y="1025"/>
                  </a:lnTo>
                  <a:lnTo>
                    <a:pt x="2117" y="1035"/>
                  </a:lnTo>
                  <a:lnTo>
                    <a:pt x="2115" y="1044"/>
                  </a:lnTo>
                  <a:lnTo>
                    <a:pt x="2114" y="1054"/>
                  </a:lnTo>
                  <a:lnTo>
                    <a:pt x="2113" y="1072"/>
                  </a:lnTo>
                  <a:lnTo>
                    <a:pt x="2112" y="1091"/>
                  </a:lnTo>
                  <a:lnTo>
                    <a:pt x="2112" y="1097"/>
                  </a:lnTo>
                  <a:lnTo>
                    <a:pt x="2112" y="1104"/>
                  </a:lnTo>
                  <a:lnTo>
                    <a:pt x="2113" y="1126"/>
                  </a:lnTo>
                  <a:lnTo>
                    <a:pt x="2116" y="1159"/>
                  </a:lnTo>
                  <a:lnTo>
                    <a:pt x="2117" y="1174"/>
                  </a:lnTo>
                  <a:lnTo>
                    <a:pt x="2118" y="1189"/>
                  </a:lnTo>
                  <a:lnTo>
                    <a:pt x="2118" y="1200"/>
                  </a:lnTo>
                  <a:lnTo>
                    <a:pt x="2117" y="1206"/>
                  </a:lnTo>
                  <a:lnTo>
                    <a:pt x="2116" y="1202"/>
                  </a:lnTo>
                  <a:lnTo>
                    <a:pt x="2113" y="1179"/>
                  </a:lnTo>
                  <a:lnTo>
                    <a:pt x="2110" y="1158"/>
                  </a:lnTo>
                  <a:lnTo>
                    <a:pt x="2106" y="1138"/>
                  </a:lnTo>
                  <a:lnTo>
                    <a:pt x="2102" y="1120"/>
                  </a:lnTo>
                  <a:lnTo>
                    <a:pt x="2099" y="1104"/>
                  </a:lnTo>
                  <a:lnTo>
                    <a:pt x="2095" y="1089"/>
                  </a:lnTo>
                  <a:lnTo>
                    <a:pt x="2091" y="1075"/>
                  </a:lnTo>
                  <a:lnTo>
                    <a:pt x="2088" y="1063"/>
                  </a:lnTo>
                  <a:lnTo>
                    <a:pt x="2088" y="1063"/>
                  </a:lnTo>
                  <a:lnTo>
                    <a:pt x="2078" y="1040"/>
                  </a:lnTo>
                  <a:lnTo>
                    <a:pt x="2069" y="1019"/>
                  </a:lnTo>
                  <a:lnTo>
                    <a:pt x="2060" y="1001"/>
                  </a:lnTo>
                  <a:lnTo>
                    <a:pt x="2049" y="982"/>
                  </a:lnTo>
                  <a:lnTo>
                    <a:pt x="2039" y="964"/>
                  </a:lnTo>
                  <a:lnTo>
                    <a:pt x="2029" y="945"/>
                  </a:lnTo>
                  <a:lnTo>
                    <a:pt x="2021" y="927"/>
                  </a:lnTo>
                  <a:lnTo>
                    <a:pt x="2015" y="907"/>
                  </a:lnTo>
                  <a:lnTo>
                    <a:pt x="2012" y="898"/>
                  </a:lnTo>
                  <a:lnTo>
                    <a:pt x="2010" y="886"/>
                  </a:lnTo>
                  <a:lnTo>
                    <a:pt x="2008" y="876"/>
                  </a:lnTo>
                  <a:lnTo>
                    <a:pt x="2007" y="863"/>
                  </a:lnTo>
                  <a:lnTo>
                    <a:pt x="2007" y="851"/>
                  </a:lnTo>
                  <a:lnTo>
                    <a:pt x="2007" y="838"/>
                  </a:lnTo>
                  <a:lnTo>
                    <a:pt x="2010" y="825"/>
                  </a:lnTo>
                  <a:lnTo>
                    <a:pt x="2012" y="810"/>
                  </a:lnTo>
                  <a:lnTo>
                    <a:pt x="2003" y="814"/>
                  </a:lnTo>
                  <a:lnTo>
                    <a:pt x="1995" y="820"/>
                  </a:lnTo>
                  <a:lnTo>
                    <a:pt x="1989" y="826"/>
                  </a:lnTo>
                  <a:lnTo>
                    <a:pt x="1982" y="832"/>
                  </a:lnTo>
                  <a:lnTo>
                    <a:pt x="1973" y="842"/>
                  </a:lnTo>
                  <a:lnTo>
                    <a:pt x="1967" y="855"/>
                  </a:lnTo>
                  <a:lnTo>
                    <a:pt x="1962" y="867"/>
                  </a:lnTo>
                  <a:lnTo>
                    <a:pt x="1957" y="880"/>
                  </a:lnTo>
                  <a:lnTo>
                    <a:pt x="1956" y="893"/>
                  </a:lnTo>
                  <a:lnTo>
                    <a:pt x="1956" y="907"/>
                  </a:lnTo>
                  <a:lnTo>
                    <a:pt x="1957" y="913"/>
                  </a:lnTo>
                  <a:lnTo>
                    <a:pt x="1960" y="919"/>
                  </a:lnTo>
                  <a:lnTo>
                    <a:pt x="1962" y="927"/>
                  </a:lnTo>
                  <a:lnTo>
                    <a:pt x="1964" y="933"/>
                  </a:lnTo>
                  <a:lnTo>
                    <a:pt x="1968" y="940"/>
                  </a:lnTo>
                  <a:lnTo>
                    <a:pt x="1972" y="947"/>
                  </a:lnTo>
                  <a:lnTo>
                    <a:pt x="1977" y="954"/>
                  </a:lnTo>
                  <a:lnTo>
                    <a:pt x="1983" y="960"/>
                  </a:lnTo>
                  <a:lnTo>
                    <a:pt x="1995" y="969"/>
                  </a:lnTo>
                  <a:lnTo>
                    <a:pt x="2005" y="979"/>
                  </a:lnTo>
                  <a:lnTo>
                    <a:pt x="2016" y="989"/>
                  </a:lnTo>
                  <a:lnTo>
                    <a:pt x="2026" y="999"/>
                  </a:lnTo>
                  <a:lnTo>
                    <a:pt x="2038" y="1012"/>
                  </a:lnTo>
                  <a:lnTo>
                    <a:pt x="2024" y="1002"/>
                  </a:lnTo>
                  <a:lnTo>
                    <a:pt x="2008" y="989"/>
                  </a:lnTo>
                  <a:lnTo>
                    <a:pt x="1993" y="979"/>
                  </a:lnTo>
                  <a:lnTo>
                    <a:pt x="1976" y="968"/>
                  </a:lnTo>
                  <a:lnTo>
                    <a:pt x="1960" y="959"/>
                  </a:lnTo>
                  <a:lnTo>
                    <a:pt x="1926" y="939"/>
                  </a:lnTo>
                  <a:lnTo>
                    <a:pt x="1894" y="918"/>
                  </a:lnTo>
                  <a:lnTo>
                    <a:pt x="1875" y="906"/>
                  </a:lnTo>
                  <a:lnTo>
                    <a:pt x="1857" y="891"/>
                  </a:lnTo>
                  <a:lnTo>
                    <a:pt x="1849" y="884"/>
                  </a:lnTo>
                  <a:lnTo>
                    <a:pt x="1842" y="876"/>
                  </a:lnTo>
                  <a:lnTo>
                    <a:pt x="1835" y="867"/>
                  </a:lnTo>
                  <a:lnTo>
                    <a:pt x="1827" y="858"/>
                  </a:lnTo>
                  <a:lnTo>
                    <a:pt x="1822" y="849"/>
                  </a:lnTo>
                  <a:lnTo>
                    <a:pt x="1816" y="838"/>
                  </a:lnTo>
                  <a:lnTo>
                    <a:pt x="1811" y="828"/>
                  </a:lnTo>
                  <a:lnTo>
                    <a:pt x="1806" y="816"/>
                  </a:lnTo>
                  <a:lnTo>
                    <a:pt x="1802" y="805"/>
                  </a:lnTo>
                  <a:lnTo>
                    <a:pt x="1799" y="793"/>
                  </a:lnTo>
                  <a:lnTo>
                    <a:pt x="1796" y="779"/>
                  </a:lnTo>
                  <a:lnTo>
                    <a:pt x="1794" y="764"/>
                  </a:lnTo>
                  <a:lnTo>
                    <a:pt x="1789" y="778"/>
                  </a:lnTo>
                  <a:lnTo>
                    <a:pt x="1783" y="791"/>
                  </a:lnTo>
                  <a:lnTo>
                    <a:pt x="1779" y="804"/>
                  </a:lnTo>
                  <a:lnTo>
                    <a:pt x="1776" y="816"/>
                  </a:lnTo>
                  <a:lnTo>
                    <a:pt x="1774" y="829"/>
                  </a:lnTo>
                  <a:lnTo>
                    <a:pt x="1773" y="841"/>
                  </a:lnTo>
                  <a:lnTo>
                    <a:pt x="1772" y="853"/>
                  </a:lnTo>
                  <a:lnTo>
                    <a:pt x="1772" y="864"/>
                  </a:lnTo>
                  <a:lnTo>
                    <a:pt x="1772" y="876"/>
                  </a:lnTo>
                  <a:lnTo>
                    <a:pt x="1774" y="887"/>
                  </a:lnTo>
                  <a:lnTo>
                    <a:pt x="1776" y="898"/>
                  </a:lnTo>
                  <a:lnTo>
                    <a:pt x="1778" y="909"/>
                  </a:lnTo>
                  <a:lnTo>
                    <a:pt x="1782" y="919"/>
                  </a:lnTo>
                  <a:lnTo>
                    <a:pt x="1787" y="930"/>
                  </a:lnTo>
                  <a:lnTo>
                    <a:pt x="1791" y="939"/>
                  </a:lnTo>
                  <a:lnTo>
                    <a:pt x="1796" y="950"/>
                  </a:lnTo>
                  <a:lnTo>
                    <a:pt x="1802" y="960"/>
                  </a:lnTo>
                  <a:lnTo>
                    <a:pt x="1810" y="969"/>
                  </a:lnTo>
                  <a:lnTo>
                    <a:pt x="1817" y="979"/>
                  </a:lnTo>
                  <a:lnTo>
                    <a:pt x="1824" y="989"/>
                  </a:lnTo>
                  <a:lnTo>
                    <a:pt x="1842" y="1008"/>
                  </a:lnTo>
                  <a:lnTo>
                    <a:pt x="1862" y="1027"/>
                  </a:lnTo>
                  <a:lnTo>
                    <a:pt x="1883" y="1045"/>
                  </a:lnTo>
                  <a:lnTo>
                    <a:pt x="1907" y="1064"/>
                  </a:lnTo>
                  <a:lnTo>
                    <a:pt x="1932" y="1082"/>
                  </a:lnTo>
                  <a:lnTo>
                    <a:pt x="1960" y="1100"/>
                  </a:lnTo>
                  <a:lnTo>
                    <a:pt x="1972" y="1109"/>
                  </a:lnTo>
                  <a:lnTo>
                    <a:pt x="1982" y="1117"/>
                  </a:lnTo>
                  <a:lnTo>
                    <a:pt x="1994" y="1126"/>
                  </a:lnTo>
                  <a:lnTo>
                    <a:pt x="2003" y="1135"/>
                  </a:lnTo>
                  <a:lnTo>
                    <a:pt x="2013" y="1144"/>
                  </a:lnTo>
                  <a:lnTo>
                    <a:pt x="2022" y="1153"/>
                  </a:lnTo>
                  <a:lnTo>
                    <a:pt x="2030" y="1163"/>
                  </a:lnTo>
                  <a:lnTo>
                    <a:pt x="2038" y="1173"/>
                  </a:lnTo>
                  <a:lnTo>
                    <a:pt x="2046" y="1187"/>
                  </a:lnTo>
                  <a:lnTo>
                    <a:pt x="2057" y="1210"/>
                  </a:lnTo>
                  <a:lnTo>
                    <a:pt x="2063" y="1224"/>
                  </a:lnTo>
                  <a:lnTo>
                    <a:pt x="2068" y="1240"/>
                  </a:lnTo>
                  <a:lnTo>
                    <a:pt x="2071" y="1258"/>
                  </a:lnTo>
                  <a:lnTo>
                    <a:pt x="2073" y="1277"/>
                  </a:lnTo>
                  <a:lnTo>
                    <a:pt x="2073" y="1277"/>
                  </a:lnTo>
                  <a:lnTo>
                    <a:pt x="2073" y="1277"/>
                  </a:lnTo>
                  <a:lnTo>
                    <a:pt x="2069" y="1262"/>
                  </a:lnTo>
                  <a:lnTo>
                    <a:pt x="2064" y="1246"/>
                  </a:lnTo>
                  <a:lnTo>
                    <a:pt x="2057" y="1230"/>
                  </a:lnTo>
                  <a:lnTo>
                    <a:pt x="2050" y="1216"/>
                  </a:lnTo>
                  <a:lnTo>
                    <a:pt x="2042" y="1202"/>
                  </a:lnTo>
                  <a:lnTo>
                    <a:pt x="2033" y="1189"/>
                  </a:lnTo>
                  <a:lnTo>
                    <a:pt x="2023" y="1176"/>
                  </a:lnTo>
                  <a:lnTo>
                    <a:pt x="2013" y="1164"/>
                  </a:lnTo>
                  <a:lnTo>
                    <a:pt x="2001" y="1152"/>
                  </a:lnTo>
                  <a:lnTo>
                    <a:pt x="1990" y="1142"/>
                  </a:lnTo>
                  <a:lnTo>
                    <a:pt x="1977" y="1133"/>
                  </a:lnTo>
                  <a:lnTo>
                    <a:pt x="1965" y="1123"/>
                  </a:lnTo>
                  <a:lnTo>
                    <a:pt x="1952" y="1115"/>
                  </a:lnTo>
                  <a:lnTo>
                    <a:pt x="1940" y="1108"/>
                  </a:lnTo>
                  <a:lnTo>
                    <a:pt x="1926" y="1101"/>
                  </a:lnTo>
                  <a:lnTo>
                    <a:pt x="1913" y="1095"/>
                  </a:lnTo>
                  <a:lnTo>
                    <a:pt x="1896" y="1090"/>
                  </a:lnTo>
                  <a:lnTo>
                    <a:pt x="1879" y="1086"/>
                  </a:lnTo>
                  <a:lnTo>
                    <a:pt x="1863" y="1084"/>
                  </a:lnTo>
                  <a:lnTo>
                    <a:pt x="1847" y="1083"/>
                  </a:lnTo>
                  <a:lnTo>
                    <a:pt x="1831" y="1084"/>
                  </a:lnTo>
                  <a:lnTo>
                    <a:pt x="1818" y="1088"/>
                  </a:lnTo>
                  <a:lnTo>
                    <a:pt x="1811" y="1090"/>
                  </a:lnTo>
                  <a:lnTo>
                    <a:pt x="1804" y="1093"/>
                  </a:lnTo>
                  <a:lnTo>
                    <a:pt x="1799" y="1096"/>
                  </a:lnTo>
                  <a:lnTo>
                    <a:pt x="1793" y="1100"/>
                  </a:lnTo>
                  <a:lnTo>
                    <a:pt x="1785" y="1109"/>
                  </a:lnTo>
                  <a:lnTo>
                    <a:pt x="1776" y="1118"/>
                  </a:lnTo>
                  <a:lnTo>
                    <a:pt x="1770" y="1130"/>
                  </a:lnTo>
                  <a:lnTo>
                    <a:pt x="1766" y="1142"/>
                  </a:lnTo>
                  <a:lnTo>
                    <a:pt x="1762" y="1158"/>
                  </a:lnTo>
                  <a:lnTo>
                    <a:pt x="1760" y="1173"/>
                  </a:lnTo>
                  <a:lnTo>
                    <a:pt x="1760" y="1192"/>
                  </a:lnTo>
                  <a:lnTo>
                    <a:pt x="1762" y="1212"/>
                  </a:lnTo>
                  <a:lnTo>
                    <a:pt x="1772" y="1199"/>
                  </a:lnTo>
                  <a:lnTo>
                    <a:pt x="1782" y="1189"/>
                  </a:lnTo>
                  <a:lnTo>
                    <a:pt x="1794" y="1179"/>
                  </a:lnTo>
                  <a:lnTo>
                    <a:pt x="1805" y="1173"/>
                  </a:lnTo>
                  <a:lnTo>
                    <a:pt x="1817" y="1167"/>
                  </a:lnTo>
                  <a:lnTo>
                    <a:pt x="1828" y="1164"/>
                  </a:lnTo>
                  <a:lnTo>
                    <a:pt x="1841" y="1162"/>
                  </a:lnTo>
                  <a:lnTo>
                    <a:pt x="1852" y="1162"/>
                  </a:lnTo>
                  <a:lnTo>
                    <a:pt x="1861" y="1162"/>
                  </a:lnTo>
                  <a:lnTo>
                    <a:pt x="1870" y="1163"/>
                  </a:lnTo>
                  <a:lnTo>
                    <a:pt x="1878" y="1165"/>
                  </a:lnTo>
                  <a:lnTo>
                    <a:pt x="1887" y="1167"/>
                  </a:lnTo>
                  <a:lnTo>
                    <a:pt x="1895" y="1170"/>
                  </a:lnTo>
                  <a:lnTo>
                    <a:pt x="1903" y="1174"/>
                  </a:lnTo>
                  <a:lnTo>
                    <a:pt x="1912" y="1178"/>
                  </a:lnTo>
                  <a:lnTo>
                    <a:pt x="1919" y="1183"/>
                  </a:lnTo>
                  <a:lnTo>
                    <a:pt x="1935" y="1194"/>
                  </a:lnTo>
                  <a:lnTo>
                    <a:pt x="1949" y="1206"/>
                  </a:lnTo>
                  <a:lnTo>
                    <a:pt x="1963" y="1220"/>
                  </a:lnTo>
                  <a:lnTo>
                    <a:pt x="1975" y="1235"/>
                  </a:lnTo>
                  <a:lnTo>
                    <a:pt x="1988" y="1252"/>
                  </a:lnTo>
                  <a:lnTo>
                    <a:pt x="1998" y="1270"/>
                  </a:lnTo>
                  <a:lnTo>
                    <a:pt x="2006" y="1289"/>
                  </a:lnTo>
                  <a:lnTo>
                    <a:pt x="2014" y="1307"/>
                  </a:lnTo>
                  <a:lnTo>
                    <a:pt x="2016" y="1316"/>
                  </a:lnTo>
                  <a:lnTo>
                    <a:pt x="2018" y="1325"/>
                  </a:lnTo>
                  <a:lnTo>
                    <a:pt x="2019" y="1334"/>
                  </a:lnTo>
                  <a:lnTo>
                    <a:pt x="2019" y="1343"/>
                  </a:lnTo>
                  <a:lnTo>
                    <a:pt x="2019" y="1352"/>
                  </a:lnTo>
                  <a:lnTo>
                    <a:pt x="2018" y="1360"/>
                  </a:lnTo>
                  <a:lnTo>
                    <a:pt x="2017" y="1368"/>
                  </a:lnTo>
                  <a:lnTo>
                    <a:pt x="2015" y="1376"/>
                  </a:lnTo>
                  <a:lnTo>
                    <a:pt x="2011" y="1384"/>
                  </a:lnTo>
                  <a:lnTo>
                    <a:pt x="2005" y="1393"/>
                  </a:lnTo>
                  <a:lnTo>
                    <a:pt x="1999" y="1400"/>
                  </a:lnTo>
                  <a:lnTo>
                    <a:pt x="1991" y="1407"/>
                  </a:lnTo>
                  <a:lnTo>
                    <a:pt x="1982" y="1413"/>
                  </a:lnTo>
                  <a:lnTo>
                    <a:pt x="1972" y="1418"/>
                  </a:lnTo>
                  <a:lnTo>
                    <a:pt x="1961" y="1422"/>
                  </a:lnTo>
                  <a:lnTo>
                    <a:pt x="1947" y="1425"/>
                  </a:lnTo>
                  <a:lnTo>
                    <a:pt x="1935" y="1427"/>
                  </a:lnTo>
                  <a:lnTo>
                    <a:pt x="1921" y="1427"/>
                  </a:lnTo>
                  <a:lnTo>
                    <a:pt x="1906" y="1427"/>
                  </a:lnTo>
                  <a:lnTo>
                    <a:pt x="1890" y="1426"/>
                  </a:lnTo>
                  <a:lnTo>
                    <a:pt x="1873" y="1424"/>
                  </a:lnTo>
                  <a:lnTo>
                    <a:pt x="1854" y="1421"/>
                  </a:lnTo>
                  <a:lnTo>
                    <a:pt x="1835" y="1417"/>
                  </a:lnTo>
                  <a:lnTo>
                    <a:pt x="1813" y="1410"/>
                  </a:lnTo>
                  <a:lnTo>
                    <a:pt x="1799" y="1406"/>
                  </a:lnTo>
                  <a:lnTo>
                    <a:pt x="1786" y="1403"/>
                  </a:lnTo>
                  <a:lnTo>
                    <a:pt x="1760" y="1395"/>
                  </a:lnTo>
                  <a:lnTo>
                    <a:pt x="1735" y="1388"/>
                  </a:lnTo>
                  <a:lnTo>
                    <a:pt x="1710" y="1382"/>
                  </a:lnTo>
                  <a:lnTo>
                    <a:pt x="1685" y="1377"/>
                  </a:lnTo>
                  <a:lnTo>
                    <a:pt x="1660" y="1373"/>
                  </a:lnTo>
                  <a:lnTo>
                    <a:pt x="1635" y="1370"/>
                  </a:lnTo>
                  <a:lnTo>
                    <a:pt x="1608" y="1369"/>
                  </a:lnTo>
                  <a:lnTo>
                    <a:pt x="1582" y="1369"/>
                  </a:lnTo>
                  <a:lnTo>
                    <a:pt x="1582" y="1369"/>
                  </a:lnTo>
                  <a:lnTo>
                    <a:pt x="1554" y="1371"/>
                  </a:lnTo>
                  <a:lnTo>
                    <a:pt x="1531" y="1373"/>
                  </a:lnTo>
                  <a:lnTo>
                    <a:pt x="1511" y="1376"/>
                  </a:lnTo>
                  <a:lnTo>
                    <a:pt x="1492" y="1379"/>
                  </a:lnTo>
                  <a:lnTo>
                    <a:pt x="1473" y="1382"/>
                  </a:lnTo>
                  <a:lnTo>
                    <a:pt x="1454" y="1385"/>
                  </a:lnTo>
                  <a:lnTo>
                    <a:pt x="1434" y="1386"/>
                  </a:lnTo>
                  <a:lnTo>
                    <a:pt x="1414" y="1386"/>
                  </a:lnTo>
                  <a:close/>
                  <a:moveTo>
                    <a:pt x="1474" y="615"/>
                  </a:moveTo>
                  <a:lnTo>
                    <a:pt x="1471" y="604"/>
                  </a:lnTo>
                  <a:lnTo>
                    <a:pt x="1466" y="594"/>
                  </a:lnTo>
                  <a:lnTo>
                    <a:pt x="1461" y="582"/>
                  </a:lnTo>
                  <a:lnTo>
                    <a:pt x="1454" y="571"/>
                  </a:lnTo>
                  <a:lnTo>
                    <a:pt x="1448" y="562"/>
                  </a:lnTo>
                  <a:lnTo>
                    <a:pt x="1441" y="552"/>
                  </a:lnTo>
                  <a:lnTo>
                    <a:pt x="1434" y="545"/>
                  </a:lnTo>
                  <a:lnTo>
                    <a:pt x="1427" y="538"/>
                  </a:lnTo>
                  <a:lnTo>
                    <a:pt x="1422" y="534"/>
                  </a:lnTo>
                  <a:lnTo>
                    <a:pt x="1417" y="530"/>
                  </a:lnTo>
                  <a:lnTo>
                    <a:pt x="1412" y="529"/>
                  </a:lnTo>
                  <a:lnTo>
                    <a:pt x="1404" y="529"/>
                  </a:lnTo>
                  <a:lnTo>
                    <a:pt x="1404" y="529"/>
                  </a:lnTo>
                  <a:lnTo>
                    <a:pt x="1393" y="531"/>
                  </a:lnTo>
                  <a:lnTo>
                    <a:pt x="1379" y="534"/>
                  </a:lnTo>
                  <a:lnTo>
                    <a:pt x="1364" y="537"/>
                  </a:lnTo>
                  <a:lnTo>
                    <a:pt x="1349" y="541"/>
                  </a:lnTo>
                  <a:lnTo>
                    <a:pt x="1334" y="544"/>
                  </a:lnTo>
                  <a:lnTo>
                    <a:pt x="1323" y="548"/>
                  </a:lnTo>
                  <a:lnTo>
                    <a:pt x="1313" y="552"/>
                  </a:lnTo>
                  <a:lnTo>
                    <a:pt x="1305" y="555"/>
                  </a:lnTo>
                  <a:lnTo>
                    <a:pt x="1307" y="560"/>
                  </a:lnTo>
                  <a:lnTo>
                    <a:pt x="1312" y="564"/>
                  </a:lnTo>
                  <a:lnTo>
                    <a:pt x="1316" y="569"/>
                  </a:lnTo>
                  <a:lnTo>
                    <a:pt x="1321" y="574"/>
                  </a:lnTo>
                  <a:lnTo>
                    <a:pt x="1333" y="586"/>
                  </a:lnTo>
                  <a:lnTo>
                    <a:pt x="1349" y="597"/>
                  </a:lnTo>
                  <a:lnTo>
                    <a:pt x="1358" y="603"/>
                  </a:lnTo>
                  <a:lnTo>
                    <a:pt x="1367" y="608"/>
                  </a:lnTo>
                  <a:lnTo>
                    <a:pt x="1375" y="614"/>
                  </a:lnTo>
                  <a:lnTo>
                    <a:pt x="1383" y="617"/>
                  </a:lnTo>
                  <a:lnTo>
                    <a:pt x="1400" y="623"/>
                  </a:lnTo>
                  <a:lnTo>
                    <a:pt x="1420" y="630"/>
                  </a:lnTo>
                  <a:lnTo>
                    <a:pt x="1402" y="627"/>
                  </a:lnTo>
                  <a:lnTo>
                    <a:pt x="1388" y="624"/>
                  </a:lnTo>
                  <a:lnTo>
                    <a:pt x="1374" y="620"/>
                  </a:lnTo>
                  <a:lnTo>
                    <a:pt x="1362" y="614"/>
                  </a:lnTo>
                  <a:lnTo>
                    <a:pt x="1350" y="607"/>
                  </a:lnTo>
                  <a:lnTo>
                    <a:pt x="1338" y="599"/>
                  </a:lnTo>
                  <a:lnTo>
                    <a:pt x="1324" y="589"/>
                  </a:lnTo>
                  <a:lnTo>
                    <a:pt x="1308" y="576"/>
                  </a:lnTo>
                  <a:lnTo>
                    <a:pt x="1300" y="570"/>
                  </a:lnTo>
                  <a:lnTo>
                    <a:pt x="1294" y="565"/>
                  </a:lnTo>
                  <a:lnTo>
                    <a:pt x="1294" y="565"/>
                  </a:lnTo>
                  <a:lnTo>
                    <a:pt x="1291" y="563"/>
                  </a:lnTo>
                  <a:lnTo>
                    <a:pt x="1289" y="562"/>
                  </a:lnTo>
                  <a:lnTo>
                    <a:pt x="1287" y="563"/>
                  </a:lnTo>
                  <a:lnTo>
                    <a:pt x="1283" y="566"/>
                  </a:lnTo>
                  <a:lnTo>
                    <a:pt x="1278" y="571"/>
                  </a:lnTo>
                  <a:lnTo>
                    <a:pt x="1274" y="577"/>
                  </a:lnTo>
                  <a:lnTo>
                    <a:pt x="1271" y="583"/>
                  </a:lnTo>
                  <a:lnTo>
                    <a:pt x="1269" y="590"/>
                  </a:lnTo>
                  <a:lnTo>
                    <a:pt x="1268" y="595"/>
                  </a:lnTo>
                  <a:lnTo>
                    <a:pt x="1267" y="599"/>
                  </a:lnTo>
                  <a:lnTo>
                    <a:pt x="1268" y="603"/>
                  </a:lnTo>
                  <a:lnTo>
                    <a:pt x="1269" y="607"/>
                  </a:lnTo>
                  <a:lnTo>
                    <a:pt x="1272" y="614"/>
                  </a:lnTo>
                  <a:lnTo>
                    <a:pt x="1277" y="620"/>
                  </a:lnTo>
                  <a:lnTo>
                    <a:pt x="1283" y="625"/>
                  </a:lnTo>
                  <a:lnTo>
                    <a:pt x="1291" y="628"/>
                  </a:lnTo>
                  <a:lnTo>
                    <a:pt x="1299" y="632"/>
                  </a:lnTo>
                  <a:lnTo>
                    <a:pt x="1307" y="634"/>
                  </a:lnTo>
                  <a:lnTo>
                    <a:pt x="1319" y="638"/>
                  </a:lnTo>
                  <a:lnTo>
                    <a:pt x="1331" y="640"/>
                  </a:lnTo>
                  <a:lnTo>
                    <a:pt x="1344" y="642"/>
                  </a:lnTo>
                  <a:lnTo>
                    <a:pt x="1356" y="644"/>
                  </a:lnTo>
                  <a:lnTo>
                    <a:pt x="1376" y="646"/>
                  </a:lnTo>
                  <a:lnTo>
                    <a:pt x="1394" y="647"/>
                  </a:lnTo>
                  <a:lnTo>
                    <a:pt x="1409" y="648"/>
                  </a:lnTo>
                  <a:lnTo>
                    <a:pt x="1422" y="649"/>
                  </a:lnTo>
                  <a:lnTo>
                    <a:pt x="1450" y="649"/>
                  </a:lnTo>
                  <a:lnTo>
                    <a:pt x="1422" y="651"/>
                  </a:lnTo>
                  <a:lnTo>
                    <a:pt x="1368" y="655"/>
                  </a:lnTo>
                  <a:lnTo>
                    <a:pt x="1372" y="667"/>
                  </a:lnTo>
                  <a:lnTo>
                    <a:pt x="1375" y="678"/>
                  </a:lnTo>
                  <a:lnTo>
                    <a:pt x="1376" y="692"/>
                  </a:lnTo>
                  <a:lnTo>
                    <a:pt x="1377" y="705"/>
                  </a:lnTo>
                  <a:lnTo>
                    <a:pt x="1378" y="711"/>
                  </a:lnTo>
                  <a:lnTo>
                    <a:pt x="1378" y="718"/>
                  </a:lnTo>
                  <a:lnTo>
                    <a:pt x="1378" y="726"/>
                  </a:lnTo>
                  <a:lnTo>
                    <a:pt x="1378" y="736"/>
                  </a:lnTo>
                  <a:lnTo>
                    <a:pt x="1379" y="747"/>
                  </a:lnTo>
                  <a:lnTo>
                    <a:pt x="1380" y="756"/>
                  </a:lnTo>
                  <a:lnTo>
                    <a:pt x="1383" y="764"/>
                  </a:lnTo>
                  <a:lnTo>
                    <a:pt x="1386" y="771"/>
                  </a:lnTo>
                  <a:lnTo>
                    <a:pt x="1389" y="776"/>
                  </a:lnTo>
                  <a:lnTo>
                    <a:pt x="1393" y="781"/>
                  </a:lnTo>
                  <a:lnTo>
                    <a:pt x="1396" y="784"/>
                  </a:lnTo>
                  <a:lnTo>
                    <a:pt x="1401" y="787"/>
                  </a:lnTo>
                  <a:lnTo>
                    <a:pt x="1405" y="790"/>
                  </a:lnTo>
                  <a:lnTo>
                    <a:pt x="1412" y="793"/>
                  </a:lnTo>
                  <a:lnTo>
                    <a:pt x="1417" y="794"/>
                  </a:lnTo>
                  <a:lnTo>
                    <a:pt x="1425" y="795"/>
                  </a:lnTo>
                  <a:lnTo>
                    <a:pt x="1436" y="796"/>
                  </a:lnTo>
                  <a:lnTo>
                    <a:pt x="1445" y="796"/>
                  </a:lnTo>
                  <a:lnTo>
                    <a:pt x="1456" y="795"/>
                  </a:lnTo>
                  <a:lnTo>
                    <a:pt x="1462" y="795"/>
                  </a:lnTo>
                  <a:lnTo>
                    <a:pt x="1466" y="794"/>
                  </a:lnTo>
                  <a:lnTo>
                    <a:pt x="1470" y="793"/>
                  </a:lnTo>
                  <a:lnTo>
                    <a:pt x="1472" y="791"/>
                  </a:lnTo>
                  <a:lnTo>
                    <a:pt x="1474" y="789"/>
                  </a:lnTo>
                  <a:lnTo>
                    <a:pt x="1476" y="787"/>
                  </a:lnTo>
                  <a:lnTo>
                    <a:pt x="1477" y="785"/>
                  </a:lnTo>
                  <a:lnTo>
                    <a:pt x="1477" y="782"/>
                  </a:lnTo>
                  <a:lnTo>
                    <a:pt x="1477" y="782"/>
                  </a:lnTo>
                  <a:lnTo>
                    <a:pt x="1477" y="777"/>
                  </a:lnTo>
                  <a:lnTo>
                    <a:pt x="1476" y="772"/>
                  </a:lnTo>
                  <a:lnTo>
                    <a:pt x="1474" y="765"/>
                  </a:lnTo>
                  <a:lnTo>
                    <a:pt x="1472" y="760"/>
                  </a:lnTo>
                  <a:lnTo>
                    <a:pt x="1468" y="751"/>
                  </a:lnTo>
                  <a:lnTo>
                    <a:pt x="1466" y="742"/>
                  </a:lnTo>
                  <a:lnTo>
                    <a:pt x="1465" y="729"/>
                  </a:lnTo>
                  <a:lnTo>
                    <a:pt x="1466" y="717"/>
                  </a:lnTo>
                  <a:lnTo>
                    <a:pt x="1468" y="704"/>
                  </a:lnTo>
                  <a:lnTo>
                    <a:pt x="1470" y="692"/>
                  </a:lnTo>
                  <a:lnTo>
                    <a:pt x="1471" y="687"/>
                  </a:lnTo>
                  <a:lnTo>
                    <a:pt x="1472" y="682"/>
                  </a:lnTo>
                  <a:lnTo>
                    <a:pt x="1475" y="665"/>
                  </a:lnTo>
                  <a:lnTo>
                    <a:pt x="1477" y="648"/>
                  </a:lnTo>
                  <a:lnTo>
                    <a:pt x="1478" y="640"/>
                  </a:lnTo>
                  <a:lnTo>
                    <a:pt x="1477" y="631"/>
                  </a:lnTo>
                  <a:lnTo>
                    <a:pt x="1476" y="622"/>
                  </a:lnTo>
                  <a:lnTo>
                    <a:pt x="1474" y="615"/>
                  </a:lnTo>
                  <a:close/>
                  <a:moveTo>
                    <a:pt x="927" y="524"/>
                  </a:moveTo>
                  <a:lnTo>
                    <a:pt x="926" y="529"/>
                  </a:lnTo>
                  <a:lnTo>
                    <a:pt x="924" y="535"/>
                  </a:lnTo>
                  <a:lnTo>
                    <a:pt x="921" y="541"/>
                  </a:lnTo>
                  <a:lnTo>
                    <a:pt x="918" y="545"/>
                  </a:lnTo>
                  <a:lnTo>
                    <a:pt x="917" y="547"/>
                  </a:lnTo>
                  <a:lnTo>
                    <a:pt x="917" y="547"/>
                  </a:lnTo>
                  <a:lnTo>
                    <a:pt x="916" y="547"/>
                  </a:lnTo>
                  <a:lnTo>
                    <a:pt x="905" y="546"/>
                  </a:lnTo>
                  <a:lnTo>
                    <a:pt x="897" y="546"/>
                  </a:lnTo>
                  <a:lnTo>
                    <a:pt x="891" y="547"/>
                  </a:lnTo>
                  <a:lnTo>
                    <a:pt x="884" y="550"/>
                  </a:lnTo>
                  <a:lnTo>
                    <a:pt x="881" y="552"/>
                  </a:lnTo>
                  <a:lnTo>
                    <a:pt x="878" y="555"/>
                  </a:lnTo>
                  <a:lnTo>
                    <a:pt x="876" y="559"/>
                  </a:lnTo>
                  <a:lnTo>
                    <a:pt x="874" y="563"/>
                  </a:lnTo>
                  <a:lnTo>
                    <a:pt x="873" y="567"/>
                  </a:lnTo>
                  <a:lnTo>
                    <a:pt x="872" y="572"/>
                  </a:lnTo>
                  <a:lnTo>
                    <a:pt x="872" y="576"/>
                  </a:lnTo>
                  <a:lnTo>
                    <a:pt x="872" y="581"/>
                  </a:lnTo>
                  <a:lnTo>
                    <a:pt x="873" y="587"/>
                  </a:lnTo>
                  <a:lnTo>
                    <a:pt x="875" y="592"/>
                  </a:lnTo>
                  <a:lnTo>
                    <a:pt x="877" y="596"/>
                  </a:lnTo>
                  <a:lnTo>
                    <a:pt x="879" y="601"/>
                  </a:lnTo>
                  <a:lnTo>
                    <a:pt x="882" y="606"/>
                  </a:lnTo>
                  <a:lnTo>
                    <a:pt x="887" y="611"/>
                  </a:lnTo>
                  <a:lnTo>
                    <a:pt x="891" y="615"/>
                  </a:lnTo>
                  <a:lnTo>
                    <a:pt x="895" y="619"/>
                  </a:lnTo>
                  <a:lnTo>
                    <a:pt x="906" y="626"/>
                  </a:lnTo>
                  <a:lnTo>
                    <a:pt x="894" y="621"/>
                  </a:lnTo>
                  <a:lnTo>
                    <a:pt x="888" y="618"/>
                  </a:lnTo>
                  <a:lnTo>
                    <a:pt x="882" y="614"/>
                  </a:lnTo>
                  <a:lnTo>
                    <a:pt x="877" y="609"/>
                  </a:lnTo>
                  <a:lnTo>
                    <a:pt x="874" y="605"/>
                  </a:lnTo>
                  <a:lnTo>
                    <a:pt x="870" y="600"/>
                  </a:lnTo>
                  <a:lnTo>
                    <a:pt x="868" y="596"/>
                  </a:lnTo>
                  <a:lnTo>
                    <a:pt x="866" y="591"/>
                  </a:lnTo>
                  <a:lnTo>
                    <a:pt x="865" y="585"/>
                  </a:lnTo>
                  <a:lnTo>
                    <a:pt x="864" y="580"/>
                  </a:lnTo>
                  <a:lnTo>
                    <a:pt x="864" y="575"/>
                  </a:lnTo>
                  <a:lnTo>
                    <a:pt x="865" y="570"/>
                  </a:lnTo>
                  <a:lnTo>
                    <a:pt x="866" y="565"/>
                  </a:lnTo>
                  <a:lnTo>
                    <a:pt x="867" y="560"/>
                  </a:lnTo>
                  <a:lnTo>
                    <a:pt x="869" y="555"/>
                  </a:lnTo>
                  <a:lnTo>
                    <a:pt x="872" y="551"/>
                  </a:lnTo>
                  <a:lnTo>
                    <a:pt x="875" y="548"/>
                  </a:lnTo>
                  <a:lnTo>
                    <a:pt x="878" y="545"/>
                  </a:lnTo>
                  <a:lnTo>
                    <a:pt x="882" y="542"/>
                  </a:lnTo>
                  <a:lnTo>
                    <a:pt x="887" y="540"/>
                  </a:lnTo>
                  <a:lnTo>
                    <a:pt x="891" y="539"/>
                  </a:lnTo>
                  <a:lnTo>
                    <a:pt x="896" y="538"/>
                  </a:lnTo>
                  <a:lnTo>
                    <a:pt x="901" y="537"/>
                  </a:lnTo>
                  <a:lnTo>
                    <a:pt x="906" y="537"/>
                  </a:lnTo>
                  <a:lnTo>
                    <a:pt x="913" y="538"/>
                  </a:lnTo>
                  <a:lnTo>
                    <a:pt x="915" y="534"/>
                  </a:lnTo>
                  <a:lnTo>
                    <a:pt x="917" y="530"/>
                  </a:lnTo>
                  <a:lnTo>
                    <a:pt x="918" y="526"/>
                  </a:lnTo>
                  <a:lnTo>
                    <a:pt x="919" y="522"/>
                  </a:lnTo>
                  <a:lnTo>
                    <a:pt x="920" y="515"/>
                  </a:lnTo>
                  <a:lnTo>
                    <a:pt x="921" y="509"/>
                  </a:lnTo>
                  <a:lnTo>
                    <a:pt x="922" y="499"/>
                  </a:lnTo>
                  <a:lnTo>
                    <a:pt x="923" y="491"/>
                  </a:lnTo>
                  <a:lnTo>
                    <a:pt x="925" y="487"/>
                  </a:lnTo>
                  <a:lnTo>
                    <a:pt x="927" y="484"/>
                  </a:lnTo>
                  <a:lnTo>
                    <a:pt x="930" y="479"/>
                  </a:lnTo>
                  <a:lnTo>
                    <a:pt x="933" y="476"/>
                  </a:lnTo>
                  <a:lnTo>
                    <a:pt x="919" y="475"/>
                  </a:lnTo>
                  <a:lnTo>
                    <a:pt x="904" y="475"/>
                  </a:lnTo>
                  <a:lnTo>
                    <a:pt x="892" y="477"/>
                  </a:lnTo>
                  <a:lnTo>
                    <a:pt x="881" y="479"/>
                  </a:lnTo>
                  <a:lnTo>
                    <a:pt x="875" y="483"/>
                  </a:lnTo>
                  <a:lnTo>
                    <a:pt x="870" y="486"/>
                  </a:lnTo>
                  <a:lnTo>
                    <a:pt x="865" y="489"/>
                  </a:lnTo>
                  <a:lnTo>
                    <a:pt x="859" y="493"/>
                  </a:lnTo>
                  <a:lnTo>
                    <a:pt x="855" y="497"/>
                  </a:lnTo>
                  <a:lnTo>
                    <a:pt x="852" y="501"/>
                  </a:lnTo>
                  <a:lnTo>
                    <a:pt x="849" y="507"/>
                  </a:lnTo>
                  <a:lnTo>
                    <a:pt x="847" y="512"/>
                  </a:lnTo>
                  <a:lnTo>
                    <a:pt x="844" y="523"/>
                  </a:lnTo>
                  <a:lnTo>
                    <a:pt x="842" y="536"/>
                  </a:lnTo>
                  <a:lnTo>
                    <a:pt x="842" y="549"/>
                  </a:lnTo>
                  <a:lnTo>
                    <a:pt x="843" y="563"/>
                  </a:lnTo>
                  <a:lnTo>
                    <a:pt x="845" y="574"/>
                  </a:lnTo>
                  <a:lnTo>
                    <a:pt x="848" y="586"/>
                  </a:lnTo>
                  <a:lnTo>
                    <a:pt x="851" y="597"/>
                  </a:lnTo>
                  <a:lnTo>
                    <a:pt x="855" y="607"/>
                  </a:lnTo>
                  <a:lnTo>
                    <a:pt x="859" y="618"/>
                  </a:lnTo>
                  <a:lnTo>
                    <a:pt x="865" y="628"/>
                  </a:lnTo>
                  <a:lnTo>
                    <a:pt x="870" y="638"/>
                  </a:lnTo>
                  <a:lnTo>
                    <a:pt x="875" y="647"/>
                  </a:lnTo>
                  <a:lnTo>
                    <a:pt x="888" y="664"/>
                  </a:lnTo>
                  <a:lnTo>
                    <a:pt x="900" y="681"/>
                  </a:lnTo>
                  <a:lnTo>
                    <a:pt x="915" y="699"/>
                  </a:lnTo>
                  <a:lnTo>
                    <a:pt x="929" y="718"/>
                  </a:lnTo>
                  <a:lnTo>
                    <a:pt x="945" y="737"/>
                  </a:lnTo>
                  <a:lnTo>
                    <a:pt x="962" y="757"/>
                  </a:lnTo>
                  <a:lnTo>
                    <a:pt x="978" y="775"/>
                  </a:lnTo>
                  <a:lnTo>
                    <a:pt x="994" y="793"/>
                  </a:lnTo>
                  <a:lnTo>
                    <a:pt x="929" y="633"/>
                  </a:lnTo>
                  <a:lnTo>
                    <a:pt x="1006" y="793"/>
                  </a:lnTo>
                  <a:lnTo>
                    <a:pt x="1046" y="780"/>
                  </a:lnTo>
                  <a:lnTo>
                    <a:pt x="1056" y="775"/>
                  </a:lnTo>
                  <a:lnTo>
                    <a:pt x="1047" y="782"/>
                  </a:lnTo>
                  <a:lnTo>
                    <a:pt x="1009" y="814"/>
                  </a:lnTo>
                  <a:lnTo>
                    <a:pt x="1010" y="822"/>
                  </a:lnTo>
                  <a:lnTo>
                    <a:pt x="1013" y="829"/>
                  </a:lnTo>
                  <a:lnTo>
                    <a:pt x="1015" y="835"/>
                  </a:lnTo>
                  <a:lnTo>
                    <a:pt x="1018" y="840"/>
                  </a:lnTo>
                  <a:lnTo>
                    <a:pt x="1021" y="846"/>
                  </a:lnTo>
                  <a:lnTo>
                    <a:pt x="1024" y="851"/>
                  </a:lnTo>
                  <a:lnTo>
                    <a:pt x="1028" y="855"/>
                  </a:lnTo>
                  <a:lnTo>
                    <a:pt x="1032" y="858"/>
                  </a:lnTo>
                  <a:lnTo>
                    <a:pt x="1043" y="864"/>
                  </a:lnTo>
                  <a:lnTo>
                    <a:pt x="1054" y="868"/>
                  </a:lnTo>
                  <a:lnTo>
                    <a:pt x="1067" y="873"/>
                  </a:lnTo>
                  <a:lnTo>
                    <a:pt x="1079" y="877"/>
                  </a:lnTo>
                  <a:lnTo>
                    <a:pt x="1098" y="839"/>
                  </a:lnTo>
                  <a:lnTo>
                    <a:pt x="1099" y="837"/>
                  </a:lnTo>
                  <a:lnTo>
                    <a:pt x="1100" y="839"/>
                  </a:lnTo>
                  <a:lnTo>
                    <a:pt x="1202" y="973"/>
                  </a:lnTo>
                  <a:lnTo>
                    <a:pt x="1202" y="973"/>
                  </a:lnTo>
                  <a:lnTo>
                    <a:pt x="1202" y="973"/>
                  </a:lnTo>
                  <a:lnTo>
                    <a:pt x="1202" y="973"/>
                  </a:lnTo>
                  <a:lnTo>
                    <a:pt x="1101" y="855"/>
                  </a:lnTo>
                  <a:lnTo>
                    <a:pt x="1094" y="891"/>
                  </a:lnTo>
                  <a:lnTo>
                    <a:pt x="1108" y="909"/>
                  </a:lnTo>
                  <a:lnTo>
                    <a:pt x="1127" y="928"/>
                  </a:lnTo>
                  <a:lnTo>
                    <a:pt x="1146" y="947"/>
                  </a:lnTo>
                  <a:lnTo>
                    <a:pt x="1167" y="967"/>
                  </a:lnTo>
                  <a:lnTo>
                    <a:pt x="1176" y="977"/>
                  </a:lnTo>
                  <a:lnTo>
                    <a:pt x="1187" y="987"/>
                  </a:lnTo>
                  <a:lnTo>
                    <a:pt x="1196" y="996"/>
                  </a:lnTo>
                  <a:lnTo>
                    <a:pt x="1204" y="1006"/>
                  </a:lnTo>
                  <a:lnTo>
                    <a:pt x="1207" y="985"/>
                  </a:lnTo>
                  <a:lnTo>
                    <a:pt x="1212" y="966"/>
                  </a:lnTo>
                  <a:lnTo>
                    <a:pt x="1218" y="950"/>
                  </a:lnTo>
                  <a:lnTo>
                    <a:pt x="1226" y="934"/>
                  </a:lnTo>
                  <a:lnTo>
                    <a:pt x="1234" y="919"/>
                  </a:lnTo>
                  <a:lnTo>
                    <a:pt x="1245" y="906"/>
                  </a:lnTo>
                  <a:lnTo>
                    <a:pt x="1255" y="893"/>
                  </a:lnTo>
                  <a:lnTo>
                    <a:pt x="1267" y="880"/>
                  </a:lnTo>
                  <a:lnTo>
                    <a:pt x="1243" y="862"/>
                  </a:lnTo>
                  <a:lnTo>
                    <a:pt x="1222" y="849"/>
                  </a:lnTo>
                  <a:lnTo>
                    <a:pt x="1203" y="837"/>
                  </a:lnTo>
                  <a:lnTo>
                    <a:pt x="1188" y="828"/>
                  </a:lnTo>
                  <a:lnTo>
                    <a:pt x="1170" y="819"/>
                  </a:lnTo>
                  <a:lnTo>
                    <a:pt x="1154" y="808"/>
                  </a:lnTo>
                  <a:lnTo>
                    <a:pt x="1140" y="797"/>
                  </a:lnTo>
                  <a:lnTo>
                    <a:pt x="1126" y="783"/>
                  </a:lnTo>
                  <a:lnTo>
                    <a:pt x="1126" y="783"/>
                  </a:lnTo>
                  <a:lnTo>
                    <a:pt x="1124" y="780"/>
                  </a:lnTo>
                  <a:lnTo>
                    <a:pt x="1121" y="778"/>
                  </a:lnTo>
                  <a:lnTo>
                    <a:pt x="1117" y="773"/>
                  </a:lnTo>
                  <a:lnTo>
                    <a:pt x="1113" y="770"/>
                  </a:lnTo>
                  <a:lnTo>
                    <a:pt x="1108" y="765"/>
                  </a:lnTo>
                  <a:lnTo>
                    <a:pt x="1103" y="762"/>
                  </a:lnTo>
                  <a:lnTo>
                    <a:pt x="1096" y="757"/>
                  </a:lnTo>
                  <a:lnTo>
                    <a:pt x="1088" y="754"/>
                  </a:lnTo>
                  <a:lnTo>
                    <a:pt x="1078" y="749"/>
                  </a:lnTo>
                  <a:lnTo>
                    <a:pt x="1068" y="742"/>
                  </a:lnTo>
                  <a:lnTo>
                    <a:pt x="1049" y="727"/>
                  </a:lnTo>
                  <a:lnTo>
                    <a:pt x="1028" y="709"/>
                  </a:lnTo>
                  <a:lnTo>
                    <a:pt x="1007" y="692"/>
                  </a:lnTo>
                  <a:lnTo>
                    <a:pt x="987" y="673"/>
                  </a:lnTo>
                  <a:lnTo>
                    <a:pt x="968" y="655"/>
                  </a:lnTo>
                  <a:lnTo>
                    <a:pt x="952" y="638"/>
                  </a:lnTo>
                  <a:lnTo>
                    <a:pt x="945" y="630"/>
                  </a:lnTo>
                  <a:lnTo>
                    <a:pt x="940" y="623"/>
                  </a:lnTo>
                  <a:lnTo>
                    <a:pt x="935" y="616"/>
                  </a:lnTo>
                  <a:lnTo>
                    <a:pt x="933" y="609"/>
                  </a:lnTo>
                  <a:lnTo>
                    <a:pt x="931" y="603"/>
                  </a:lnTo>
                  <a:lnTo>
                    <a:pt x="931" y="597"/>
                  </a:lnTo>
                  <a:lnTo>
                    <a:pt x="931" y="591"/>
                  </a:lnTo>
                  <a:lnTo>
                    <a:pt x="932" y="583"/>
                  </a:lnTo>
                  <a:lnTo>
                    <a:pt x="935" y="569"/>
                  </a:lnTo>
                  <a:lnTo>
                    <a:pt x="940" y="551"/>
                  </a:lnTo>
                  <a:lnTo>
                    <a:pt x="942" y="547"/>
                  </a:lnTo>
                  <a:lnTo>
                    <a:pt x="942" y="546"/>
                  </a:lnTo>
                  <a:lnTo>
                    <a:pt x="942" y="546"/>
                  </a:lnTo>
                  <a:lnTo>
                    <a:pt x="945" y="535"/>
                  </a:lnTo>
                  <a:lnTo>
                    <a:pt x="948" y="524"/>
                  </a:lnTo>
                  <a:lnTo>
                    <a:pt x="950" y="515"/>
                  </a:lnTo>
                  <a:lnTo>
                    <a:pt x="951" y="502"/>
                  </a:lnTo>
                  <a:lnTo>
                    <a:pt x="951" y="494"/>
                  </a:lnTo>
                  <a:lnTo>
                    <a:pt x="949" y="488"/>
                  </a:lnTo>
                  <a:lnTo>
                    <a:pt x="948" y="485"/>
                  </a:lnTo>
                  <a:lnTo>
                    <a:pt x="945" y="484"/>
                  </a:lnTo>
                  <a:lnTo>
                    <a:pt x="945" y="484"/>
                  </a:lnTo>
                  <a:lnTo>
                    <a:pt x="945" y="484"/>
                  </a:lnTo>
                  <a:lnTo>
                    <a:pt x="945" y="484"/>
                  </a:lnTo>
                  <a:lnTo>
                    <a:pt x="941" y="484"/>
                  </a:lnTo>
                  <a:lnTo>
                    <a:pt x="939" y="485"/>
                  </a:lnTo>
                  <a:lnTo>
                    <a:pt x="935" y="487"/>
                  </a:lnTo>
                  <a:lnTo>
                    <a:pt x="934" y="489"/>
                  </a:lnTo>
                  <a:lnTo>
                    <a:pt x="932" y="497"/>
                  </a:lnTo>
                  <a:lnTo>
                    <a:pt x="930" y="509"/>
                  </a:lnTo>
                  <a:lnTo>
                    <a:pt x="929" y="516"/>
                  </a:lnTo>
                  <a:lnTo>
                    <a:pt x="927" y="524"/>
                  </a:lnTo>
                  <a:close/>
                  <a:moveTo>
                    <a:pt x="2172" y="2292"/>
                  </a:moveTo>
                  <a:lnTo>
                    <a:pt x="2171" y="2292"/>
                  </a:lnTo>
                  <a:lnTo>
                    <a:pt x="2142" y="2301"/>
                  </a:lnTo>
                  <a:lnTo>
                    <a:pt x="2114" y="2307"/>
                  </a:lnTo>
                  <a:lnTo>
                    <a:pt x="2099" y="2310"/>
                  </a:lnTo>
                  <a:lnTo>
                    <a:pt x="2086" y="2312"/>
                  </a:lnTo>
                  <a:lnTo>
                    <a:pt x="2073" y="2313"/>
                  </a:lnTo>
                  <a:lnTo>
                    <a:pt x="2061" y="2314"/>
                  </a:lnTo>
                  <a:lnTo>
                    <a:pt x="2056" y="2329"/>
                  </a:lnTo>
                  <a:lnTo>
                    <a:pt x="2050" y="2343"/>
                  </a:lnTo>
                  <a:lnTo>
                    <a:pt x="2050" y="2343"/>
                  </a:lnTo>
                  <a:lnTo>
                    <a:pt x="2046" y="2352"/>
                  </a:lnTo>
                  <a:lnTo>
                    <a:pt x="2043" y="2361"/>
                  </a:lnTo>
                  <a:lnTo>
                    <a:pt x="2043" y="2364"/>
                  </a:lnTo>
                  <a:lnTo>
                    <a:pt x="2043" y="2366"/>
                  </a:lnTo>
                  <a:lnTo>
                    <a:pt x="2044" y="2369"/>
                  </a:lnTo>
                  <a:lnTo>
                    <a:pt x="2046" y="2370"/>
                  </a:lnTo>
                  <a:lnTo>
                    <a:pt x="2047" y="2371"/>
                  </a:lnTo>
                  <a:lnTo>
                    <a:pt x="2049" y="2371"/>
                  </a:lnTo>
                  <a:lnTo>
                    <a:pt x="2055" y="2372"/>
                  </a:lnTo>
                  <a:lnTo>
                    <a:pt x="2062" y="2372"/>
                  </a:lnTo>
                  <a:lnTo>
                    <a:pt x="2068" y="2372"/>
                  </a:lnTo>
                  <a:lnTo>
                    <a:pt x="2073" y="2371"/>
                  </a:lnTo>
                  <a:lnTo>
                    <a:pt x="2087" y="2368"/>
                  </a:lnTo>
                  <a:lnTo>
                    <a:pt x="2100" y="2362"/>
                  </a:lnTo>
                  <a:lnTo>
                    <a:pt x="2104" y="2361"/>
                  </a:lnTo>
                  <a:lnTo>
                    <a:pt x="2121" y="2354"/>
                  </a:lnTo>
                  <a:lnTo>
                    <a:pt x="2141" y="2344"/>
                  </a:lnTo>
                  <a:lnTo>
                    <a:pt x="2150" y="2340"/>
                  </a:lnTo>
                  <a:lnTo>
                    <a:pt x="2159" y="2334"/>
                  </a:lnTo>
                  <a:lnTo>
                    <a:pt x="2167" y="2329"/>
                  </a:lnTo>
                  <a:lnTo>
                    <a:pt x="2173" y="2322"/>
                  </a:lnTo>
                  <a:lnTo>
                    <a:pt x="2175" y="2319"/>
                  </a:lnTo>
                  <a:lnTo>
                    <a:pt x="2177" y="2315"/>
                  </a:lnTo>
                  <a:lnTo>
                    <a:pt x="2179" y="2312"/>
                  </a:lnTo>
                  <a:lnTo>
                    <a:pt x="2179" y="2308"/>
                  </a:lnTo>
                  <a:lnTo>
                    <a:pt x="2179" y="2304"/>
                  </a:lnTo>
                  <a:lnTo>
                    <a:pt x="2178" y="2301"/>
                  </a:lnTo>
                  <a:lnTo>
                    <a:pt x="2175" y="2296"/>
                  </a:lnTo>
                  <a:lnTo>
                    <a:pt x="2172" y="2292"/>
                  </a:lnTo>
                  <a:close/>
                  <a:moveTo>
                    <a:pt x="1862" y="2333"/>
                  </a:moveTo>
                  <a:lnTo>
                    <a:pt x="1860" y="2342"/>
                  </a:lnTo>
                  <a:lnTo>
                    <a:pt x="1856" y="2352"/>
                  </a:lnTo>
                  <a:lnTo>
                    <a:pt x="1852" y="2363"/>
                  </a:lnTo>
                  <a:lnTo>
                    <a:pt x="1846" y="2375"/>
                  </a:lnTo>
                  <a:lnTo>
                    <a:pt x="1846" y="2375"/>
                  </a:lnTo>
                  <a:lnTo>
                    <a:pt x="1844" y="2380"/>
                  </a:lnTo>
                  <a:lnTo>
                    <a:pt x="1842" y="2384"/>
                  </a:lnTo>
                  <a:lnTo>
                    <a:pt x="1842" y="2387"/>
                  </a:lnTo>
                  <a:lnTo>
                    <a:pt x="1842" y="2391"/>
                  </a:lnTo>
                  <a:lnTo>
                    <a:pt x="1843" y="2393"/>
                  </a:lnTo>
                  <a:lnTo>
                    <a:pt x="1844" y="2395"/>
                  </a:lnTo>
                  <a:lnTo>
                    <a:pt x="1847" y="2397"/>
                  </a:lnTo>
                  <a:lnTo>
                    <a:pt x="1850" y="2397"/>
                  </a:lnTo>
                  <a:lnTo>
                    <a:pt x="1854" y="2397"/>
                  </a:lnTo>
                  <a:lnTo>
                    <a:pt x="1857" y="2397"/>
                  </a:lnTo>
                  <a:lnTo>
                    <a:pt x="1864" y="2396"/>
                  </a:lnTo>
                  <a:lnTo>
                    <a:pt x="1870" y="2395"/>
                  </a:lnTo>
                  <a:lnTo>
                    <a:pt x="1883" y="2393"/>
                  </a:lnTo>
                  <a:lnTo>
                    <a:pt x="1896" y="2390"/>
                  </a:lnTo>
                  <a:lnTo>
                    <a:pt x="1907" y="2386"/>
                  </a:lnTo>
                  <a:lnTo>
                    <a:pt x="1919" y="2382"/>
                  </a:lnTo>
                  <a:lnTo>
                    <a:pt x="1930" y="2377"/>
                  </a:lnTo>
                  <a:lnTo>
                    <a:pt x="1941" y="2371"/>
                  </a:lnTo>
                  <a:lnTo>
                    <a:pt x="1952" y="2365"/>
                  </a:lnTo>
                  <a:lnTo>
                    <a:pt x="1965" y="2358"/>
                  </a:lnTo>
                  <a:lnTo>
                    <a:pt x="1970" y="2354"/>
                  </a:lnTo>
                  <a:lnTo>
                    <a:pt x="1974" y="2351"/>
                  </a:lnTo>
                  <a:lnTo>
                    <a:pt x="1977" y="2346"/>
                  </a:lnTo>
                  <a:lnTo>
                    <a:pt x="1978" y="2343"/>
                  </a:lnTo>
                  <a:lnTo>
                    <a:pt x="1979" y="2339"/>
                  </a:lnTo>
                  <a:lnTo>
                    <a:pt x="1979" y="2336"/>
                  </a:lnTo>
                  <a:lnTo>
                    <a:pt x="1978" y="2333"/>
                  </a:lnTo>
                  <a:lnTo>
                    <a:pt x="1976" y="2330"/>
                  </a:lnTo>
                  <a:lnTo>
                    <a:pt x="1970" y="2321"/>
                  </a:lnTo>
                  <a:lnTo>
                    <a:pt x="1963" y="2314"/>
                  </a:lnTo>
                  <a:lnTo>
                    <a:pt x="1962" y="2314"/>
                  </a:lnTo>
                  <a:lnTo>
                    <a:pt x="1938" y="2320"/>
                  </a:lnTo>
                  <a:lnTo>
                    <a:pt x="1912" y="2327"/>
                  </a:lnTo>
                  <a:lnTo>
                    <a:pt x="1899" y="2329"/>
                  </a:lnTo>
                  <a:lnTo>
                    <a:pt x="1887" y="2331"/>
                  </a:lnTo>
                  <a:lnTo>
                    <a:pt x="1874" y="2333"/>
                  </a:lnTo>
                  <a:lnTo>
                    <a:pt x="1862" y="2333"/>
                  </a:lnTo>
                  <a:close/>
                  <a:moveTo>
                    <a:pt x="1577" y="1746"/>
                  </a:moveTo>
                  <a:lnTo>
                    <a:pt x="1484" y="1780"/>
                  </a:lnTo>
                  <a:lnTo>
                    <a:pt x="1491" y="1790"/>
                  </a:lnTo>
                  <a:lnTo>
                    <a:pt x="1498" y="1798"/>
                  </a:lnTo>
                  <a:lnTo>
                    <a:pt x="1505" y="1805"/>
                  </a:lnTo>
                  <a:lnTo>
                    <a:pt x="1512" y="1810"/>
                  </a:lnTo>
                  <a:lnTo>
                    <a:pt x="1519" y="1813"/>
                  </a:lnTo>
                  <a:lnTo>
                    <a:pt x="1526" y="1816"/>
                  </a:lnTo>
                  <a:lnTo>
                    <a:pt x="1532" y="1817"/>
                  </a:lnTo>
                  <a:lnTo>
                    <a:pt x="1540" y="1817"/>
                  </a:lnTo>
                  <a:lnTo>
                    <a:pt x="1547" y="1816"/>
                  </a:lnTo>
                  <a:lnTo>
                    <a:pt x="1554" y="1814"/>
                  </a:lnTo>
                  <a:lnTo>
                    <a:pt x="1562" y="1811"/>
                  </a:lnTo>
                  <a:lnTo>
                    <a:pt x="1569" y="1808"/>
                  </a:lnTo>
                  <a:lnTo>
                    <a:pt x="1585" y="1799"/>
                  </a:lnTo>
                  <a:lnTo>
                    <a:pt x="1600" y="1790"/>
                  </a:lnTo>
                  <a:lnTo>
                    <a:pt x="1603" y="1788"/>
                  </a:lnTo>
                  <a:lnTo>
                    <a:pt x="1600" y="1784"/>
                  </a:lnTo>
                  <a:lnTo>
                    <a:pt x="1597" y="1779"/>
                  </a:lnTo>
                  <a:lnTo>
                    <a:pt x="1593" y="1773"/>
                  </a:lnTo>
                  <a:lnTo>
                    <a:pt x="1589" y="1767"/>
                  </a:lnTo>
                  <a:lnTo>
                    <a:pt x="1589" y="1767"/>
                  </a:lnTo>
                  <a:lnTo>
                    <a:pt x="1586" y="1762"/>
                  </a:lnTo>
                  <a:lnTo>
                    <a:pt x="1582" y="1756"/>
                  </a:lnTo>
                  <a:lnTo>
                    <a:pt x="1580" y="1751"/>
                  </a:lnTo>
                  <a:lnTo>
                    <a:pt x="1577" y="1746"/>
                  </a:lnTo>
                  <a:close/>
                  <a:moveTo>
                    <a:pt x="1239" y="1328"/>
                  </a:moveTo>
                  <a:lnTo>
                    <a:pt x="1179" y="1351"/>
                  </a:lnTo>
                  <a:lnTo>
                    <a:pt x="1456" y="2062"/>
                  </a:lnTo>
                  <a:lnTo>
                    <a:pt x="1458" y="2070"/>
                  </a:lnTo>
                  <a:lnTo>
                    <a:pt x="1462" y="2077"/>
                  </a:lnTo>
                  <a:lnTo>
                    <a:pt x="1465" y="2086"/>
                  </a:lnTo>
                  <a:lnTo>
                    <a:pt x="1469" y="2097"/>
                  </a:lnTo>
                  <a:lnTo>
                    <a:pt x="1473" y="2106"/>
                  </a:lnTo>
                  <a:lnTo>
                    <a:pt x="1478" y="2115"/>
                  </a:lnTo>
                  <a:lnTo>
                    <a:pt x="1482" y="2124"/>
                  </a:lnTo>
                  <a:lnTo>
                    <a:pt x="1488" y="2132"/>
                  </a:lnTo>
                  <a:lnTo>
                    <a:pt x="1494" y="2139"/>
                  </a:lnTo>
                  <a:lnTo>
                    <a:pt x="1500" y="2147"/>
                  </a:lnTo>
                  <a:lnTo>
                    <a:pt x="1500" y="2147"/>
                  </a:lnTo>
                  <a:lnTo>
                    <a:pt x="1504" y="2151"/>
                  </a:lnTo>
                  <a:lnTo>
                    <a:pt x="1509" y="2156"/>
                  </a:lnTo>
                  <a:lnTo>
                    <a:pt x="1515" y="2163"/>
                  </a:lnTo>
                  <a:lnTo>
                    <a:pt x="1522" y="2171"/>
                  </a:lnTo>
                  <a:lnTo>
                    <a:pt x="1525" y="2174"/>
                  </a:lnTo>
                  <a:lnTo>
                    <a:pt x="1532" y="2182"/>
                  </a:lnTo>
                  <a:lnTo>
                    <a:pt x="1536" y="2185"/>
                  </a:lnTo>
                  <a:lnTo>
                    <a:pt x="1536" y="2185"/>
                  </a:lnTo>
                  <a:lnTo>
                    <a:pt x="1536" y="2182"/>
                  </a:lnTo>
                  <a:lnTo>
                    <a:pt x="1536" y="2174"/>
                  </a:lnTo>
                  <a:lnTo>
                    <a:pt x="1536" y="2169"/>
                  </a:lnTo>
                  <a:lnTo>
                    <a:pt x="1536" y="2163"/>
                  </a:lnTo>
                  <a:lnTo>
                    <a:pt x="1536" y="2151"/>
                  </a:lnTo>
                  <a:lnTo>
                    <a:pt x="1536" y="2134"/>
                  </a:lnTo>
                  <a:lnTo>
                    <a:pt x="1534" y="2121"/>
                  </a:lnTo>
                  <a:lnTo>
                    <a:pt x="1533" y="2109"/>
                  </a:lnTo>
                  <a:lnTo>
                    <a:pt x="1530" y="2097"/>
                  </a:lnTo>
                  <a:lnTo>
                    <a:pt x="1530" y="2097"/>
                  </a:lnTo>
                  <a:lnTo>
                    <a:pt x="1528" y="2089"/>
                  </a:lnTo>
                  <a:lnTo>
                    <a:pt x="1526" y="2081"/>
                  </a:lnTo>
                  <a:lnTo>
                    <a:pt x="1522" y="2072"/>
                  </a:lnTo>
                  <a:lnTo>
                    <a:pt x="1518" y="2061"/>
                  </a:lnTo>
                  <a:lnTo>
                    <a:pt x="1239" y="1328"/>
                  </a:lnTo>
                  <a:close/>
                  <a:moveTo>
                    <a:pt x="328" y="1158"/>
                  </a:moveTo>
                  <a:lnTo>
                    <a:pt x="326" y="1160"/>
                  </a:lnTo>
                  <a:lnTo>
                    <a:pt x="325" y="1164"/>
                  </a:lnTo>
                  <a:lnTo>
                    <a:pt x="325" y="1166"/>
                  </a:lnTo>
                  <a:lnTo>
                    <a:pt x="324" y="1165"/>
                  </a:lnTo>
                  <a:lnTo>
                    <a:pt x="321" y="1164"/>
                  </a:lnTo>
                  <a:lnTo>
                    <a:pt x="319" y="1162"/>
                  </a:lnTo>
                  <a:lnTo>
                    <a:pt x="318" y="1160"/>
                  </a:lnTo>
                  <a:lnTo>
                    <a:pt x="318" y="1158"/>
                  </a:lnTo>
                  <a:lnTo>
                    <a:pt x="318" y="1156"/>
                  </a:lnTo>
                  <a:lnTo>
                    <a:pt x="318" y="1154"/>
                  </a:lnTo>
                  <a:lnTo>
                    <a:pt x="320" y="1151"/>
                  </a:lnTo>
                  <a:lnTo>
                    <a:pt x="322" y="1149"/>
                  </a:lnTo>
                  <a:lnTo>
                    <a:pt x="327" y="1146"/>
                  </a:lnTo>
                  <a:lnTo>
                    <a:pt x="332" y="1144"/>
                  </a:lnTo>
                  <a:lnTo>
                    <a:pt x="338" y="1144"/>
                  </a:lnTo>
                  <a:lnTo>
                    <a:pt x="343" y="1146"/>
                  </a:lnTo>
                  <a:lnTo>
                    <a:pt x="346" y="1148"/>
                  </a:lnTo>
                  <a:lnTo>
                    <a:pt x="349" y="1151"/>
                  </a:lnTo>
                  <a:lnTo>
                    <a:pt x="352" y="1157"/>
                  </a:lnTo>
                  <a:lnTo>
                    <a:pt x="355" y="1163"/>
                  </a:lnTo>
                  <a:lnTo>
                    <a:pt x="356" y="1170"/>
                  </a:lnTo>
                  <a:lnTo>
                    <a:pt x="357" y="1177"/>
                  </a:lnTo>
                  <a:lnTo>
                    <a:pt x="357" y="1185"/>
                  </a:lnTo>
                  <a:lnTo>
                    <a:pt x="356" y="1192"/>
                  </a:lnTo>
                  <a:lnTo>
                    <a:pt x="354" y="1198"/>
                  </a:lnTo>
                  <a:lnTo>
                    <a:pt x="352" y="1204"/>
                  </a:lnTo>
                  <a:lnTo>
                    <a:pt x="349" y="1209"/>
                  </a:lnTo>
                  <a:lnTo>
                    <a:pt x="345" y="1212"/>
                  </a:lnTo>
                  <a:lnTo>
                    <a:pt x="341" y="1215"/>
                  </a:lnTo>
                  <a:lnTo>
                    <a:pt x="336" y="1216"/>
                  </a:lnTo>
                  <a:lnTo>
                    <a:pt x="334" y="1216"/>
                  </a:lnTo>
                  <a:lnTo>
                    <a:pt x="332" y="1215"/>
                  </a:lnTo>
                  <a:lnTo>
                    <a:pt x="330" y="1214"/>
                  </a:lnTo>
                  <a:lnTo>
                    <a:pt x="328" y="1213"/>
                  </a:lnTo>
                  <a:lnTo>
                    <a:pt x="327" y="1210"/>
                  </a:lnTo>
                  <a:lnTo>
                    <a:pt x="325" y="1206"/>
                  </a:lnTo>
                  <a:lnTo>
                    <a:pt x="325" y="1203"/>
                  </a:lnTo>
                  <a:lnTo>
                    <a:pt x="324" y="1199"/>
                  </a:lnTo>
                  <a:lnTo>
                    <a:pt x="324" y="1196"/>
                  </a:lnTo>
                  <a:lnTo>
                    <a:pt x="326" y="1198"/>
                  </a:lnTo>
                  <a:lnTo>
                    <a:pt x="329" y="1200"/>
                  </a:lnTo>
                  <a:lnTo>
                    <a:pt x="331" y="1201"/>
                  </a:lnTo>
                  <a:lnTo>
                    <a:pt x="333" y="1202"/>
                  </a:lnTo>
                  <a:lnTo>
                    <a:pt x="335" y="1203"/>
                  </a:lnTo>
                  <a:lnTo>
                    <a:pt x="335" y="1203"/>
                  </a:lnTo>
                  <a:lnTo>
                    <a:pt x="336" y="1203"/>
                  </a:lnTo>
                  <a:lnTo>
                    <a:pt x="338" y="1203"/>
                  </a:lnTo>
                  <a:lnTo>
                    <a:pt x="339" y="1203"/>
                  </a:lnTo>
                  <a:lnTo>
                    <a:pt x="340" y="1203"/>
                  </a:lnTo>
                  <a:lnTo>
                    <a:pt x="341" y="1202"/>
                  </a:lnTo>
                  <a:lnTo>
                    <a:pt x="342" y="1201"/>
                  </a:lnTo>
                  <a:lnTo>
                    <a:pt x="343" y="1199"/>
                  </a:lnTo>
                  <a:lnTo>
                    <a:pt x="344" y="1196"/>
                  </a:lnTo>
                  <a:lnTo>
                    <a:pt x="344" y="1196"/>
                  </a:lnTo>
                  <a:lnTo>
                    <a:pt x="345" y="1193"/>
                  </a:lnTo>
                  <a:lnTo>
                    <a:pt x="345" y="1190"/>
                  </a:lnTo>
                  <a:lnTo>
                    <a:pt x="345" y="1190"/>
                  </a:lnTo>
                  <a:lnTo>
                    <a:pt x="345" y="1190"/>
                  </a:lnTo>
                  <a:lnTo>
                    <a:pt x="345" y="1188"/>
                  </a:lnTo>
                  <a:lnTo>
                    <a:pt x="346" y="1185"/>
                  </a:lnTo>
                  <a:lnTo>
                    <a:pt x="345" y="1183"/>
                  </a:lnTo>
                  <a:lnTo>
                    <a:pt x="345" y="1179"/>
                  </a:lnTo>
                  <a:lnTo>
                    <a:pt x="345" y="1179"/>
                  </a:lnTo>
                  <a:lnTo>
                    <a:pt x="345" y="1178"/>
                  </a:lnTo>
                  <a:lnTo>
                    <a:pt x="345" y="1178"/>
                  </a:lnTo>
                  <a:lnTo>
                    <a:pt x="345" y="1177"/>
                  </a:lnTo>
                  <a:lnTo>
                    <a:pt x="344" y="1171"/>
                  </a:lnTo>
                  <a:lnTo>
                    <a:pt x="342" y="1167"/>
                  </a:lnTo>
                  <a:lnTo>
                    <a:pt x="339" y="1162"/>
                  </a:lnTo>
                  <a:lnTo>
                    <a:pt x="335" y="1159"/>
                  </a:lnTo>
                  <a:lnTo>
                    <a:pt x="333" y="1158"/>
                  </a:lnTo>
                  <a:lnTo>
                    <a:pt x="331" y="1157"/>
                  </a:lnTo>
                  <a:lnTo>
                    <a:pt x="329" y="1157"/>
                  </a:lnTo>
                  <a:lnTo>
                    <a:pt x="328" y="1158"/>
                  </a:lnTo>
                  <a:close/>
                  <a:moveTo>
                    <a:pt x="345" y="1193"/>
                  </a:moveTo>
                  <a:lnTo>
                    <a:pt x="345" y="1193"/>
                  </a:lnTo>
                  <a:lnTo>
                    <a:pt x="345" y="1193"/>
                  </a:lnTo>
                  <a:close/>
                  <a:moveTo>
                    <a:pt x="442" y="972"/>
                  </a:moveTo>
                  <a:lnTo>
                    <a:pt x="446" y="963"/>
                  </a:lnTo>
                  <a:lnTo>
                    <a:pt x="450" y="954"/>
                  </a:lnTo>
                  <a:lnTo>
                    <a:pt x="454" y="945"/>
                  </a:lnTo>
                  <a:lnTo>
                    <a:pt x="459" y="937"/>
                  </a:lnTo>
                  <a:lnTo>
                    <a:pt x="464" y="930"/>
                  </a:lnTo>
                  <a:lnTo>
                    <a:pt x="469" y="923"/>
                  </a:lnTo>
                  <a:lnTo>
                    <a:pt x="475" y="915"/>
                  </a:lnTo>
                  <a:lnTo>
                    <a:pt x="481" y="910"/>
                  </a:lnTo>
                  <a:lnTo>
                    <a:pt x="488" y="905"/>
                  </a:lnTo>
                  <a:lnTo>
                    <a:pt x="495" y="902"/>
                  </a:lnTo>
                  <a:lnTo>
                    <a:pt x="504" y="898"/>
                  </a:lnTo>
                  <a:lnTo>
                    <a:pt x="497" y="904"/>
                  </a:lnTo>
                  <a:lnTo>
                    <a:pt x="492" y="908"/>
                  </a:lnTo>
                  <a:lnTo>
                    <a:pt x="488" y="912"/>
                  </a:lnTo>
                  <a:lnTo>
                    <a:pt x="483" y="918"/>
                  </a:lnTo>
                  <a:lnTo>
                    <a:pt x="480" y="925"/>
                  </a:lnTo>
                  <a:lnTo>
                    <a:pt x="475" y="934"/>
                  </a:lnTo>
                  <a:lnTo>
                    <a:pt x="471" y="943"/>
                  </a:lnTo>
                  <a:lnTo>
                    <a:pt x="467" y="952"/>
                  </a:lnTo>
                  <a:lnTo>
                    <a:pt x="465" y="959"/>
                  </a:lnTo>
                  <a:lnTo>
                    <a:pt x="464" y="962"/>
                  </a:lnTo>
                  <a:lnTo>
                    <a:pt x="463" y="964"/>
                  </a:lnTo>
                  <a:lnTo>
                    <a:pt x="461" y="967"/>
                  </a:lnTo>
                  <a:lnTo>
                    <a:pt x="461" y="967"/>
                  </a:lnTo>
                  <a:lnTo>
                    <a:pt x="461" y="967"/>
                  </a:lnTo>
                  <a:lnTo>
                    <a:pt x="458" y="976"/>
                  </a:lnTo>
                  <a:lnTo>
                    <a:pt x="455" y="983"/>
                  </a:lnTo>
                  <a:lnTo>
                    <a:pt x="453" y="987"/>
                  </a:lnTo>
                  <a:lnTo>
                    <a:pt x="451" y="991"/>
                  </a:lnTo>
                  <a:lnTo>
                    <a:pt x="452" y="990"/>
                  </a:lnTo>
                  <a:lnTo>
                    <a:pt x="455" y="988"/>
                  </a:lnTo>
                  <a:lnTo>
                    <a:pt x="458" y="985"/>
                  </a:lnTo>
                  <a:lnTo>
                    <a:pt x="464" y="981"/>
                  </a:lnTo>
                  <a:lnTo>
                    <a:pt x="469" y="976"/>
                  </a:lnTo>
                  <a:lnTo>
                    <a:pt x="475" y="971"/>
                  </a:lnTo>
                  <a:lnTo>
                    <a:pt x="482" y="966"/>
                  </a:lnTo>
                  <a:lnTo>
                    <a:pt x="482" y="966"/>
                  </a:lnTo>
                  <a:lnTo>
                    <a:pt x="489" y="962"/>
                  </a:lnTo>
                  <a:lnTo>
                    <a:pt x="490" y="961"/>
                  </a:lnTo>
                  <a:lnTo>
                    <a:pt x="491" y="963"/>
                  </a:lnTo>
                  <a:lnTo>
                    <a:pt x="491" y="970"/>
                  </a:lnTo>
                  <a:lnTo>
                    <a:pt x="491" y="978"/>
                  </a:lnTo>
                  <a:lnTo>
                    <a:pt x="491" y="988"/>
                  </a:lnTo>
                  <a:lnTo>
                    <a:pt x="489" y="998"/>
                  </a:lnTo>
                  <a:lnTo>
                    <a:pt x="485" y="1009"/>
                  </a:lnTo>
                  <a:lnTo>
                    <a:pt x="481" y="1017"/>
                  </a:lnTo>
                  <a:lnTo>
                    <a:pt x="476" y="1024"/>
                  </a:lnTo>
                  <a:lnTo>
                    <a:pt x="473" y="1028"/>
                  </a:lnTo>
                  <a:lnTo>
                    <a:pt x="470" y="1030"/>
                  </a:lnTo>
                  <a:lnTo>
                    <a:pt x="467" y="1032"/>
                  </a:lnTo>
                  <a:lnTo>
                    <a:pt x="463" y="1033"/>
                  </a:lnTo>
                  <a:lnTo>
                    <a:pt x="456" y="1033"/>
                  </a:lnTo>
                  <a:lnTo>
                    <a:pt x="449" y="1031"/>
                  </a:lnTo>
                  <a:lnTo>
                    <a:pt x="449" y="1031"/>
                  </a:lnTo>
                  <a:lnTo>
                    <a:pt x="445" y="1028"/>
                  </a:lnTo>
                  <a:lnTo>
                    <a:pt x="441" y="1023"/>
                  </a:lnTo>
                  <a:lnTo>
                    <a:pt x="439" y="1018"/>
                  </a:lnTo>
                  <a:lnTo>
                    <a:pt x="436" y="1013"/>
                  </a:lnTo>
                  <a:lnTo>
                    <a:pt x="432" y="1016"/>
                  </a:lnTo>
                  <a:lnTo>
                    <a:pt x="428" y="1019"/>
                  </a:lnTo>
                  <a:lnTo>
                    <a:pt x="424" y="1021"/>
                  </a:lnTo>
                  <a:lnTo>
                    <a:pt x="420" y="1022"/>
                  </a:lnTo>
                  <a:lnTo>
                    <a:pt x="417" y="1022"/>
                  </a:lnTo>
                  <a:lnTo>
                    <a:pt x="413" y="1021"/>
                  </a:lnTo>
                  <a:lnTo>
                    <a:pt x="407" y="1020"/>
                  </a:lnTo>
                  <a:lnTo>
                    <a:pt x="403" y="1017"/>
                  </a:lnTo>
                  <a:lnTo>
                    <a:pt x="407" y="1017"/>
                  </a:lnTo>
                  <a:lnTo>
                    <a:pt x="411" y="1016"/>
                  </a:lnTo>
                  <a:lnTo>
                    <a:pt x="415" y="1015"/>
                  </a:lnTo>
                  <a:lnTo>
                    <a:pt x="418" y="1013"/>
                  </a:lnTo>
                  <a:lnTo>
                    <a:pt x="424" y="1008"/>
                  </a:lnTo>
                  <a:lnTo>
                    <a:pt x="428" y="1002"/>
                  </a:lnTo>
                  <a:lnTo>
                    <a:pt x="435" y="987"/>
                  </a:lnTo>
                  <a:lnTo>
                    <a:pt x="442" y="972"/>
                  </a:lnTo>
                  <a:close/>
                  <a:moveTo>
                    <a:pt x="467" y="1021"/>
                  </a:moveTo>
                  <a:lnTo>
                    <a:pt x="468" y="1017"/>
                  </a:lnTo>
                  <a:lnTo>
                    <a:pt x="470" y="1013"/>
                  </a:lnTo>
                  <a:lnTo>
                    <a:pt x="473" y="1007"/>
                  </a:lnTo>
                  <a:lnTo>
                    <a:pt x="475" y="1003"/>
                  </a:lnTo>
                  <a:lnTo>
                    <a:pt x="477" y="996"/>
                  </a:lnTo>
                  <a:lnTo>
                    <a:pt x="479" y="990"/>
                  </a:lnTo>
                  <a:lnTo>
                    <a:pt x="479" y="986"/>
                  </a:lnTo>
                  <a:lnTo>
                    <a:pt x="480" y="981"/>
                  </a:lnTo>
                  <a:lnTo>
                    <a:pt x="472" y="987"/>
                  </a:lnTo>
                  <a:lnTo>
                    <a:pt x="466" y="993"/>
                  </a:lnTo>
                  <a:lnTo>
                    <a:pt x="465" y="993"/>
                  </a:lnTo>
                  <a:lnTo>
                    <a:pt x="465" y="993"/>
                  </a:lnTo>
                  <a:lnTo>
                    <a:pt x="458" y="1001"/>
                  </a:lnTo>
                  <a:lnTo>
                    <a:pt x="452" y="1009"/>
                  </a:lnTo>
                  <a:lnTo>
                    <a:pt x="456" y="1010"/>
                  </a:lnTo>
                  <a:lnTo>
                    <a:pt x="459" y="1012"/>
                  </a:lnTo>
                  <a:lnTo>
                    <a:pt x="463" y="1015"/>
                  </a:lnTo>
                  <a:lnTo>
                    <a:pt x="465" y="1018"/>
                  </a:lnTo>
                  <a:lnTo>
                    <a:pt x="466" y="1019"/>
                  </a:lnTo>
                  <a:lnTo>
                    <a:pt x="467" y="1021"/>
                  </a:lnTo>
                  <a:close/>
                  <a:moveTo>
                    <a:pt x="749" y="793"/>
                  </a:moveTo>
                  <a:lnTo>
                    <a:pt x="734" y="794"/>
                  </a:lnTo>
                  <a:lnTo>
                    <a:pt x="722" y="796"/>
                  </a:lnTo>
                  <a:lnTo>
                    <a:pt x="709" y="800"/>
                  </a:lnTo>
                  <a:lnTo>
                    <a:pt x="698" y="804"/>
                  </a:lnTo>
                  <a:lnTo>
                    <a:pt x="696" y="805"/>
                  </a:lnTo>
                  <a:lnTo>
                    <a:pt x="696" y="805"/>
                  </a:lnTo>
                  <a:lnTo>
                    <a:pt x="683" y="809"/>
                  </a:lnTo>
                  <a:lnTo>
                    <a:pt x="670" y="812"/>
                  </a:lnTo>
                  <a:lnTo>
                    <a:pt x="664" y="813"/>
                  </a:lnTo>
                  <a:lnTo>
                    <a:pt x="656" y="814"/>
                  </a:lnTo>
                  <a:lnTo>
                    <a:pt x="649" y="814"/>
                  </a:lnTo>
                  <a:lnTo>
                    <a:pt x="641" y="814"/>
                  </a:lnTo>
                  <a:lnTo>
                    <a:pt x="632" y="813"/>
                  </a:lnTo>
                  <a:lnTo>
                    <a:pt x="641" y="811"/>
                  </a:lnTo>
                  <a:lnTo>
                    <a:pt x="651" y="808"/>
                  </a:lnTo>
                  <a:lnTo>
                    <a:pt x="660" y="805"/>
                  </a:lnTo>
                  <a:lnTo>
                    <a:pt x="669" y="802"/>
                  </a:lnTo>
                  <a:lnTo>
                    <a:pt x="677" y="799"/>
                  </a:lnTo>
                  <a:lnTo>
                    <a:pt x="684" y="796"/>
                  </a:lnTo>
                  <a:lnTo>
                    <a:pt x="692" y="794"/>
                  </a:lnTo>
                  <a:lnTo>
                    <a:pt x="703" y="789"/>
                  </a:lnTo>
                  <a:lnTo>
                    <a:pt x="717" y="787"/>
                  </a:lnTo>
                  <a:lnTo>
                    <a:pt x="724" y="787"/>
                  </a:lnTo>
                  <a:lnTo>
                    <a:pt x="731" y="787"/>
                  </a:lnTo>
                  <a:lnTo>
                    <a:pt x="740" y="788"/>
                  </a:lnTo>
                  <a:lnTo>
                    <a:pt x="749" y="790"/>
                  </a:lnTo>
                  <a:lnTo>
                    <a:pt x="763" y="794"/>
                  </a:lnTo>
                  <a:lnTo>
                    <a:pt x="749" y="793"/>
                  </a:lnTo>
                  <a:close/>
                  <a:moveTo>
                    <a:pt x="824" y="842"/>
                  </a:moveTo>
                  <a:lnTo>
                    <a:pt x="814" y="839"/>
                  </a:lnTo>
                  <a:lnTo>
                    <a:pt x="804" y="836"/>
                  </a:lnTo>
                  <a:lnTo>
                    <a:pt x="794" y="834"/>
                  </a:lnTo>
                  <a:lnTo>
                    <a:pt x="784" y="832"/>
                  </a:lnTo>
                  <a:lnTo>
                    <a:pt x="774" y="831"/>
                  </a:lnTo>
                  <a:lnTo>
                    <a:pt x="764" y="830"/>
                  </a:lnTo>
                  <a:lnTo>
                    <a:pt x="754" y="830"/>
                  </a:lnTo>
                  <a:lnTo>
                    <a:pt x="746" y="830"/>
                  </a:lnTo>
                  <a:lnTo>
                    <a:pt x="733" y="831"/>
                  </a:lnTo>
                  <a:lnTo>
                    <a:pt x="720" y="831"/>
                  </a:lnTo>
                  <a:lnTo>
                    <a:pt x="713" y="831"/>
                  </a:lnTo>
                  <a:lnTo>
                    <a:pt x="705" y="830"/>
                  </a:lnTo>
                  <a:lnTo>
                    <a:pt x="698" y="828"/>
                  </a:lnTo>
                  <a:lnTo>
                    <a:pt x="691" y="826"/>
                  </a:lnTo>
                  <a:lnTo>
                    <a:pt x="682" y="823"/>
                  </a:lnTo>
                  <a:lnTo>
                    <a:pt x="691" y="823"/>
                  </a:lnTo>
                  <a:lnTo>
                    <a:pt x="701" y="823"/>
                  </a:lnTo>
                  <a:lnTo>
                    <a:pt x="712" y="823"/>
                  </a:lnTo>
                  <a:lnTo>
                    <a:pt x="720" y="822"/>
                  </a:lnTo>
                  <a:lnTo>
                    <a:pt x="729" y="821"/>
                  </a:lnTo>
                  <a:lnTo>
                    <a:pt x="738" y="820"/>
                  </a:lnTo>
                  <a:lnTo>
                    <a:pt x="745" y="819"/>
                  </a:lnTo>
                  <a:lnTo>
                    <a:pt x="752" y="819"/>
                  </a:lnTo>
                  <a:lnTo>
                    <a:pt x="759" y="819"/>
                  </a:lnTo>
                  <a:lnTo>
                    <a:pt x="769" y="820"/>
                  </a:lnTo>
                  <a:lnTo>
                    <a:pt x="778" y="821"/>
                  </a:lnTo>
                  <a:lnTo>
                    <a:pt x="789" y="824"/>
                  </a:lnTo>
                  <a:lnTo>
                    <a:pt x="800" y="828"/>
                  </a:lnTo>
                  <a:lnTo>
                    <a:pt x="813" y="833"/>
                  </a:lnTo>
                  <a:lnTo>
                    <a:pt x="825" y="840"/>
                  </a:lnTo>
                  <a:lnTo>
                    <a:pt x="838" y="848"/>
                  </a:lnTo>
                  <a:lnTo>
                    <a:pt x="824" y="842"/>
                  </a:lnTo>
                  <a:close/>
                  <a:moveTo>
                    <a:pt x="883" y="891"/>
                  </a:moveTo>
                  <a:lnTo>
                    <a:pt x="877" y="887"/>
                  </a:lnTo>
                  <a:lnTo>
                    <a:pt x="871" y="884"/>
                  </a:lnTo>
                  <a:lnTo>
                    <a:pt x="865" y="881"/>
                  </a:lnTo>
                  <a:lnTo>
                    <a:pt x="857" y="879"/>
                  </a:lnTo>
                  <a:lnTo>
                    <a:pt x="844" y="877"/>
                  </a:lnTo>
                  <a:lnTo>
                    <a:pt x="830" y="876"/>
                  </a:lnTo>
                  <a:lnTo>
                    <a:pt x="818" y="875"/>
                  </a:lnTo>
                  <a:lnTo>
                    <a:pt x="804" y="873"/>
                  </a:lnTo>
                  <a:lnTo>
                    <a:pt x="804" y="873"/>
                  </a:lnTo>
                  <a:lnTo>
                    <a:pt x="791" y="869"/>
                  </a:lnTo>
                  <a:lnTo>
                    <a:pt x="778" y="864"/>
                  </a:lnTo>
                  <a:lnTo>
                    <a:pt x="768" y="860"/>
                  </a:lnTo>
                  <a:lnTo>
                    <a:pt x="758" y="855"/>
                  </a:lnTo>
                  <a:lnTo>
                    <a:pt x="753" y="851"/>
                  </a:lnTo>
                  <a:lnTo>
                    <a:pt x="759" y="852"/>
                  </a:lnTo>
                  <a:lnTo>
                    <a:pt x="771" y="855"/>
                  </a:lnTo>
                  <a:lnTo>
                    <a:pt x="781" y="857"/>
                  </a:lnTo>
                  <a:lnTo>
                    <a:pt x="795" y="860"/>
                  </a:lnTo>
                  <a:lnTo>
                    <a:pt x="807" y="861"/>
                  </a:lnTo>
                  <a:lnTo>
                    <a:pt x="815" y="862"/>
                  </a:lnTo>
                  <a:lnTo>
                    <a:pt x="821" y="863"/>
                  </a:lnTo>
                  <a:lnTo>
                    <a:pt x="839" y="865"/>
                  </a:lnTo>
                  <a:lnTo>
                    <a:pt x="856" y="868"/>
                  </a:lnTo>
                  <a:lnTo>
                    <a:pt x="864" y="872"/>
                  </a:lnTo>
                  <a:lnTo>
                    <a:pt x="871" y="877"/>
                  </a:lnTo>
                  <a:lnTo>
                    <a:pt x="878" y="882"/>
                  </a:lnTo>
                  <a:lnTo>
                    <a:pt x="885" y="889"/>
                  </a:lnTo>
                  <a:lnTo>
                    <a:pt x="893" y="899"/>
                  </a:lnTo>
                  <a:lnTo>
                    <a:pt x="883" y="891"/>
                  </a:lnTo>
                  <a:close/>
                  <a:moveTo>
                    <a:pt x="918" y="937"/>
                  </a:moveTo>
                  <a:lnTo>
                    <a:pt x="907" y="932"/>
                  </a:lnTo>
                  <a:lnTo>
                    <a:pt x="897" y="929"/>
                  </a:lnTo>
                  <a:lnTo>
                    <a:pt x="887" y="926"/>
                  </a:lnTo>
                  <a:lnTo>
                    <a:pt x="877" y="924"/>
                  </a:lnTo>
                  <a:lnTo>
                    <a:pt x="875" y="924"/>
                  </a:lnTo>
                  <a:lnTo>
                    <a:pt x="865" y="921"/>
                  </a:lnTo>
                  <a:lnTo>
                    <a:pt x="853" y="918"/>
                  </a:lnTo>
                  <a:lnTo>
                    <a:pt x="843" y="913"/>
                  </a:lnTo>
                  <a:lnTo>
                    <a:pt x="831" y="907"/>
                  </a:lnTo>
                  <a:lnTo>
                    <a:pt x="825" y="902"/>
                  </a:lnTo>
                  <a:lnTo>
                    <a:pt x="832" y="905"/>
                  </a:lnTo>
                  <a:lnTo>
                    <a:pt x="844" y="907"/>
                  </a:lnTo>
                  <a:lnTo>
                    <a:pt x="854" y="909"/>
                  </a:lnTo>
                  <a:lnTo>
                    <a:pt x="866" y="911"/>
                  </a:lnTo>
                  <a:lnTo>
                    <a:pt x="877" y="913"/>
                  </a:lnTo>
                  <a:lnTo>
                    <a:pt x="887" y="915"/>
                  </a:lnTo>
                  <a:lnTo>
                    <a:pt x="897" y="919"/>
                  </a:lnTo>
                  <a:lnTo>
                    <a:pt x="907" y="926"/>
                  </a:lnTo>
                  <a:lnTo>
                    <a:pt x="919" y="935"/>
                  </a:lnTo>
                  <a:lnTo>
                    <a:pt x="929" y="944"/>
                  </a:lnTo>
                  <a:lnTo>
                    <a:pt x="918" y="937"/>
                  </a:lnTo>
                  <a:close/>
                  <a:moveTo>
                    <a:pt x="949" y="990"/>
                  </a:moveTo>
                  <a:lnTo>
                    <a:pt x="940" y="983"/>
                  </a:lnTo>
                  <a:lnTo>
                    <a:pt x="930" y="978"/>
                  </a:lnTo>
                  <a:lnTo>
                    <a:pt x="921" y="972"/>
                  </a:lnTo>
                  <a:lnTo>
                    <a:pt x="912" y="969"/>
                  </a:lnTo>
                  <a:lnTo>
                    <a:pt x="909" y="968"/>
                  </a:lnTo>
                  <a:lnTo>
                    <a:pt x="900" y="964"/>
                  </a:lnTo>
                  <a:lnTo>
                    <a:pt x="890" y="959"/>
                  </a:lnTo>
                  <a:lnTo>
                    <a:pt x="880" y="953"/>
                  </a:lnTo>
                  <a:lnTo>
                    <a:pt x="870" y="944"/>
                  </a:lnTo>
                  <a:lnTo>
                    <a:pt x="865" y="938"/>
                  </a:lnTo>
                  <a:lnTo>
                    <a:pt x="872" y="942"/>
                  </a:lnTo>
                  <a:lnTo>
                    <a:pt x="888" y="949"/>
                  </a:lnTo>
                  <a:lnTo>
                    <a:pt x="901" y="954"/>
                  </a:lnTo>
                  <a:lnTo>
                    <a:pt x="907" y="956"/>
                  </a:lnTo>
                  <a:lnTo>
                    <a:pt x="914" y="959"/>
                  </a:lnTo>
                  <a:lnTo>
                    <a:pt x="923" y="963"/>
                  </a:lnTo>
                  <a:lnTo>
                    <a:pt x="932" y="969"/>
                  </a:lnTo>
                  <a:lnTo>
                    <a:pt x="942" y="978"/>
                  </a:lnTo>
                  <a:lnTo>
                    <a:pt x="951" y="989"/>
                  </a:lnTo>
                  <a:lnTo>
                    <a:pt x="959" y="999"/>
                  </a:lnTo>
                  <a:lnTo>
                    <a:pt x="949" y="990"/>
                  </a:lnTo>
                  <a:close/>
                  <a:moveTo>
                    <a:pt x="977" y="1058"/>
                  </a:moveTo>
                  <a:lnTo>
                    <a:pt x="970" y="1048"/>
                  </a:lnTo>
                  <a:lnTo>
                    <a:pt x="963" y="1040"/>
                  </a:lnTo>
                  <a:lnTo>
                    <a:pt x="954" y="1034"/>
                  </a:lnTo>
                  <a:lnTo>
                    <a:pt x="946" y="1028"/>
                  </a:lnTo>
                  <a:lnTo>
                    <a:pt x="945" y="1027"/>
                  </a:lnTo>
                  <a:lnTo>
                    <a:pt x="935" y="1020"/>
                  </a:lnTo>
                  <a:lnTo>
                    <a:pt x="927" y="1013"/>
                  </a:lnTo>
                  <a:lnTo>
                    <a:pt x="920" y="1004"/>
                  </a:lnTo>
                  <a:lnTo>
                    <a:pt x="913" y="993"/>
                  </a:lnTo>
                  <a:lnTo>
                    <a:pt x="908" y="986"/>
                  </a:lnTo>
                  <a:lnTo>
                    <a:pt x="914" y="991"/>
                  </a:lnTo>
                  <a:lnTo>
                    <a:pt x="927" y="1003"/>
                  </a:lnTo>
                  <a:lnTo>
                    <a:pt x="940" y="1011"/>
                  </a:lnTo>
                  <a:lnTo>
                    <a:pt x="945" y="1014"/>
                  </a:lnTo>
                  <a:lnTo>
                    <a:pt x="951" y="1018"/>
                  </a:lnTo>
                  <a:lnTo>
                    <a:pt x="958" y="1024"/>
                  </a:lnTo>
                  <a:lnTo>
                    <a:pt x="967" y="1033"/>
                  </a:lnTo>
                  <a:lnTo>
                    <a:pt x="973" y="1043"/>
                  </a:lnTo>
                  <a:lnTo>
                    <a:pt x="979" y="1057"/>
                  </a:lnTo>
                  <a:lnTo>
                    <a:pt x="985" y="1069"/>
                  </a:lnTo>
                  <a:lnTo>
                    <a:pt x="977" y="1058"/>
                  </a:lnTo>
                  <a:close/>
                  <a:moveTo>
                    <a:pt x="3488" y="935"/>
                  </a:moveTo>
                  <a:lnTo>
                    <a:pt x="3514" y="930"/>
                  </a:lnTo>
                  <a:lnTo>
                    <a:pt x="3541" y="924"/>
                  </a:lnTo>
                  <a:lnTo>
                    <a:pt x="3567" y="916"/>
                  </a:lnTo>
                  <a:lnTo>
                    <a:pt x="3593" y="909"/>
                  </a:lnTo>
                  <a:lnTo>
                    <a:pt x="3618" y="900"/>
                  </a:lnTo>
                  <a:lnTo>
                    <a:pt x="3642" y="890"/>
                  </a:lnTo>
                  <a:lnTo>
                    <a:pt x="3666" y="879"/>
                  </a:lnTo>
                  <a:lnTo>
                    <a:pt x="3688" y="866"/>
                  </a:lnTo>
                  <a:lnTo>
                    <a:pt x="3698" y="859"/>
                  </a:lnTo>
                  <a:lnTo>
                    <a:pt x="3709" y="852"/>
                  </a:lnTo>
                  <a:lnTo>
                    <a:pt x="3719" y="845"/>
                  </a:lnTo>
                  <a:lnTo>
                    <a:pt x="3728" y="836"/>
                  </a:lnTo>
                  <a:lnTo>
                    <a:pt x="3737" y="827"/>
                  </a:lnTo>
                  <a:lnTo>
                    <a:pt x="3746" y="817"/>
                  </a:lnTo>
                  <a:lnTo>
                    <a:pt x="3753" y="808"/>
                  </a:lnTo>
                  <a:lnTo>
                    <a:pt x="3762" y="798"/>
                  </a:lnTo>
                  <a:lnTo>
                    <a:pt x="3768" y="787"/>
                  </a:lnTo>
                  <a:lnTo>
                    <a:pt x="3774" y="776"/>
                  </a:lnTo>
                  <a:lnTo>
                    <a:pt x="3781" y="763"/>
                  </a:lnTo>
                  <a:lnTo>
                    <a:pt x="3786" y="751"/>
                  </a:lnTo>
                  <a:lnTo>
                    <a:pt x="3790" y="738"/>
                  </a:lnTo>
                  <a:lnTo>
                    <a:pt x="3794" y="724"/>
                  </a:lnTo>
                  <a:lnTo>
                    <a:pt x="3797" y="710"/>
                  </a:lnTo>
                  <a:lnTo>
                    <a:pt x="3800" y="695"/>
                  </a:lnTo>
                  <a:lnTo>
                    <a:pt x="3801" y="684"/>
                  </a:lnTo>
                  <a:lnTo>
                    <a:pt x="3802" y="674"/>
                  </a:lnTo>
                  <a:lnTo>
                    <a:pt x="3802" y="665"/>
                  </a:lnTo>
                  <a:lnTo>
                    <a:pt x="3802" y="654"/>
                  </a:lnTo>
                  <a:lnTo>
                    <a:pt x="3801" y="644"/>
                  </a:lnTo>
                  <a:lnTo>
                    <a:pt x="3800" y="632"/>
                  </a:lnTo>
                  <a:lnTo>
                    <a:pt x="3799" y="622"/>
                  </a:lnTo>
                  <a:lnTo>
                    <a:pt x="3797" y="611"/>
                  </a:lnTo>
                  <a:lnTo>
                    <a:pt x="3791" y="591"/>
                  </a:lnTo>
                  <a:lnTo>
                    <a:pt x="3784" y="571"/>
                  </a:lnTo>
                  <a:lnTo>
                    <a:pt x="3774" y="552"/>
                  </a:lnTo>
                  <a:lnTo>
                    <a:pt x="3764" y="536"/>
                  </a:lnTo>
                  <a:lnTo>
                    <a:pt x="3751" y="519"/>
                  </a:lnTo>
                  <a:lnTo>
                    <a:pt x="3737" y="504"/>
                  </a:lnTo>
                  <a:lnTo>
                    <a:pt x="3721" y="490"/>
                  </a:lnTo>
                  <a:lnTo>
                    <a:pt x="3704" y="477"/>
                  </a:lnTo>
                  <a:lnTo>
                    <a:pt x="3687" y="466"/>
                  </a:lnTo>
                  <a:lnTo>
                    <a:pt x="3668" y="457"/>
                  </a:lnTo>
                  <a:lnTo>
                    <a:pt x="3648" y="448"/>
                  </a:lnTo>
                  <a:lnTo>
                    <a:pt x="3628" y="441"/>
                  </a:lnTo>
                  <a:lnTo>
                    <a:pt x="3607" y="436"/>
                  </a:lnTo>
                  <a:lnTo>
                    <a:pt x="3585" y="432"/>
                  </a:lnTo>
                  <a:lnTo>
                    <a:pt x="3572" y="430"/>
                  </a:lnTo>
                  <a:lnTo>
                    <a:pt x="3560" y="430"/>
                  </a:lnTo>
                  <a:lnTo>
                    <a:pt x="3547" y="429"/>
                  </a:lnTo>
                  <a:lnTo>
                    <a:pt x="3535" y="429"/>
                  </a:lnTo>
                  <a:lnTo>
                    <a:pt x="3523" y="430"/>
                  </a:lnTo>
                  <a:lnTo>
                    <a:pt x="3512" y="430"/>
                  </a:lnTo>
                  <a:lnTo>
                    <a:pt x="3501" y="431"/>
                  </a:lnTo>
                  <a:lnTo>
                    <a:pt x="3490" y="432"/>
                  </a:lnTo>
                  <a:lnTo>
                    <a:pt x="3488" y="935"/>
                  </a:lnTo>
                  <a:close/>
                  <a:moveTo>
                    <a:pt x="3470" y="435"/>
                  </a:moveTo>
                  <a:lnTo>
                    <a:pt x="3460" y="437"/>
                  </a:lnTo>
                  <a:lnTo>
                    <a:pt x="3448" y="439"/>
                  </a:lnTo>
                  <a:lnTo>
                    <a:pt x="3436" y="442"/>
                  </a:lnTo>
                  <a:lnTo>
                    <a:pt x="3424" y="445"/>
                  </a:lnTo>
                  <a:lnTo>
                    <a:pt x="3429" y="1434"/>
                  </a:lnTo>
                  <a:lnTo>
                    <a:pt x="3439" y="1436"/>
                  </a:lnTo>
                  <a:lnTo>
                    <a:pt x="3448" y="1438"/>
                  </a:lnTo>
                  <a:lnTo>
                    <a:pt x="3457" y="1440"/>
                  </a:lnTo>
                  <a:lnTo>
                    <a:pt x="3465" y="1443"/>
                  </a:lnTo>
                  <a:lnTo>
                    <a:pt x="3470" y="435"/>
                  </a:lnTo>
                  <a:close/>
                  <a:moveTo>
                    <a:pt x="3404" y="450"/>
                  </a:moveTo>
                  <a:lnTo>
                    <a:pt x="3393" y="453"/>
                  </a:lnTo>
                  <a:lnTo>
                    <a:pt x="3380" y="458"/>
                  </a:lnTo>
                  <a:lnTo>
                    <a:pt x="3369" y="462"/>
                  </a:lnTo>
                  <a:lnTo>
                    <a:pt x="3358" y="466"/>
                  </a:lnTo>
                  <a:lnTo>
                    <a:pt x="3344" y="470"/>
                  </a:lnTo>
                  <a:lnTo>
                    <a:pt x="3332" y="475"/>
                  </a:lnTo>
                  <a:lnTo>
                    <a:pt x="3319" y="481"/>
                  </a:lnTo>
                  <a:lnTo>
                    <a:pt x="3307" y="487"/>
                  </a:lnTo>
                  <a:lnTo>
                    <a:pt x="3289" y="495"/>
                  </a:lnTo>
                  <a:lnTo>
                    <a:pt x="3272" y="504"/>
                  </a:lnTo>
                  <a:lnTo>
                    <a:pt x="3257" y="514"/>
                  </a:lnTo>
                  <a:lnTo>
                    <a:pt x="3241" y="525"/>
                  </a:lnTo>
                  <a:lnTo>
                    <a:pt x="3226" y="537"/>
                  </a:lnTo>
                  <a:lnTo>
                    <a:pt x="3212" y="548"/>
                  </a:lnTo>
                  <a:lnTo>
                    <a:pt x="3198" y="562"/>
                  </a:lnTo>
                  <a:lnTo>
                    <a:pt x="3184" y="575"/>
                  </a:lnTo>
                  <a:lnTo>
                    <a:pt x="3184" y="575"/>
                  </a:lnTo>
                  <a:lnTo>
                    <a:pt x="3184" y="575"/>
                  </a:lnTo>
                  <a:lnTo>
                    <a:pt x="3177" y="581"/>
                  </a:lnTo>
                  <a:lnTo>
                    <a:pt x="3171" y="587"/>
                  </a:lnTo>
                  <a:lnTo>
                    <a:pt x="3164" y="593"/>
                  </a:lnTo>
                  <a:lnTo>
                    <a:pt x="3158" y="598"/>
                  </a:lnTo>
                  <a:lnTo>
                    <a:pt x="3158" y="598"/>
                  </a:lnTo>
                  <a:lnTo>
                    <a:pt x="3143" y="609"/>
                  </a:lnTo>
                  <a:lnTo>
                    <a:pt x="3126" y="620"/>
                  </a:lnTo>
                  <a:lnTo>
                    <a:pt x="3110" y="630"/>
                  </a:lnTo>
                  <a:lnTo>
                    <a:pt x="3092" y="640"/>
                  </a:lnTo>
                  <a:lnTo>
                    <a:pt x="3076" y="646"/>
                  </a:lnTo>
                  <a:lnTo>
                    <a:pt x="3061" y="651"/>
                  </a:lnTo>
                  <a:lnTo>
                    <a:pt x="3045" y="655"/>
                  </a:lnTo>
                  <a:lnTo>
                    <a:pt x="3029" y="658"/>
                  </a:lnTo>
                  <a:lnTo>
                    <a:pt x="3018" y="659"/>
                  </a:lnTo>
                  <a:lnTo>
                    <a:pt x="3008" y="660"/>
                  </a:lnTo>
                  <a:lnTo>
                    <a:pt x="2997" y="661"/>
                  </a:lnTo>
                  <a:lnTo>
                    <a:pt x="2987" y="663"/>
                  </a:lnTo>
                  <a:lnTo>
                    <a:pt x="2975" y="666"/>
                  </a:lnTo>
                  <a:lnTo>
                    <a:pt x="2962" y="670"/>
                  </a:lnTo>
                  <a:lnTo>
                    <a:pt x="2951" y="674"/>
                  </a:lnTo>
                  <a:lnTo>
                    <a:pt x="2941" y="677"/>
                  </a:lnTo>
                  <a:lnTo>
                    <a:pt x="2929" y="680"/>
                  </a:lnTo>
                  <a:lnTo>
                    <a:pt x="2918" y="683"/>
                  </a:lnTo>
                  <a:lnTo>
                    <a:pt x="2908" y="686"/>
                  </a:lnTo>
                  <a:lnTo>
                    <a:pt x="2896" y="690"/>
                  </a:lnTo>
                  <a:lnTo>
                    <a:pt x="2885" y="692"/>
                  </a:lnTo>
                  <a:lnTo>
                    <a:pt x="2873" y="694"/>
                  </a:lnTo>
                  <a:lnTo>
                    <a:pt x="2863" y="695"/>
                  </a:lnTo>
                  <a:lnTo>
                    <a:pt x="2852" y="697"/>
                  </a:lnTo>
                  <a:lnTo>
                    <a:pt x="2842" y="699"/>
                  </a:lnTo>
                  <a:lnTo>
                    <a:pt x="2831" y="701"/>
                  </a:lnTo>
                  <a:lnTo>
                    <a:pt x="2821" y="704"/>
                  </a:lnTo>
                  <a:lnTo>
                    <a:pt x="2812" y="707"/>
                  </a:lnTo>
                  <a:lnTo>
                    <a:pt x="2801" y="710"/>
                  </a:lnTo>
                  <a:lnTo>
                    <a:pt x="2791" y="715"/>
                  </a:lnTo>
                  <a:lnTo>
                    <a:pt x="2776" y="720"/>
                  </a:lnTo>
                  <a:lnTo>
                    <a:pt x="2763" y="727"/>
                  </a:lnTo>
                  <a:lnTo>
                    <a:pt x="2748" y="734"/>
                  </a:lnTo>
                  <a:lnTo>
                    <a:pt x="2734" y="742"/>
                  </a:lnTo>
                  <a:lnTo>
                    <a:pt x="2718" y="751"/>
                  </a:lnTo>
                  <a:lnTo>
                    <a:pt x="2701" y="760"/>
                  </a:lnTo>
                  <a:lnTo>
                    <a:pt x="2685" y="772"/>
                  </a:lnTo>
                  <a:lnTo>
                    <a:pt x="2666" y="783"/>
                  </a:lnTo>
                  <a:lnTo>
                    <a:pt x="2654" y="790"/>
                  </a:lnTo>
                  <a:lnTo>
                    <a:pt x="2664" y="780"/>
                  </a:lnTo>
                  <a:lnTo>
                    <a:pt x="2677" y="768"/>
                  </a:lnTo>
                  <a:lnTo>
                    <a:pt x="2692" y="754"/>
                  </a:lnTo>
                  <a:lnTo>
                    <a:pt x="2709" y="743"/>
                  </a:lnTo>
                  <a:lnTo>
                    <a:pt x="2725" y="731"/>
                  </a:lnTo>
                  <a:lnTo>
                    <a:pt x="2741" y="722"/>
                  </a:lnTo>
                  <a:lnTo>
                    <a:pt x="2758" y="713"/>
                  </a:lnTo>
                  <a:lnTo>
                    <a:pt x="2774" y="705"/>
                  </a:lnTo>
                  <a:lnTo>
                    <a:pt x="2791" y="699"/>
                  </a:lnTo>
                  <a:lnTo>
                    <a:pt x="2777" y="699"/>
                  </a:lnTo>
                  <a:lnTo>
                    <a:pt x="2764" y="698"/>
                  </a:lnTo>
                  <a:lnTo>
                    <a:pt x="2748" y="696"/>
                  </a:lnTo>
                  <a:lnTo>
                    <a:pt x="2734" y="693"/>
                  </a:lnTo>
                  <a:lnTo>
                    <a:pt x="2718" y="690"/>
                  </a:lnTo>
                  <a:lnTo>
                    <a:pt x="2702" y="685"/>
                  </a:lnTo>
                  <a:lnTo>
                    <a:pt x="2689" y="681"/>
                  </a:lnTo>
                  <a:lnTo>
                    <a:pt x="2675" y="675"/>
                  </a:lnTo>
                  <a:lnTo>
                    <a:pt x="2664" y="670"/>
                  </a:lnTo>
                  <a:lnTo>
                    <a:pt x="2676" y="672"/>
                  </a:lnTo>
                  <a:lnTo>
                    <a:pt x="2714" y="678"/>
                  </a:lnTo>
                  <a:lnTo>
                    <a:pt x="2750" y="682"/>
                  </a:lnTo>
                  <a:lnTo>
                    <a:pt x="2767" y="684"/>
                  </a:lnTo>
                  <a:lnTo>
                    <a:pt x="2785" y="684"/>
                  </a:lnTo>
                  <a:lnTo>
                    <a:pt x="2802" y="685"/>
                  </a:lnTo>
                  <a:lnTo>
                    <a:pt x="2819" y="684"/>
                  </a:lnTo>
                  <a:lnTo>
                    <a:pt x="2837" y="683"/>
                  </a:lnTo>
                  <a:lnTo>
                    <a:pt x="2853" y="681"/>
                  </a:lnTo>
                  <a:lnTo>
                    <a:pt x="2871" y="679"/>
                  </a:lnTo>
                  <a:lnTo>
                    <a:pt x="2889" y="675"/>
                  </a:lnTo>
                  <a:lnTo>
                    <a:pt x="2906" y="671"/>
                  </a:lnTo>
                  <a:lnTo>
                    <a:pt x="2925" y="666"/>
                  </a:lnTo>
                  <a:lnTo>
                    <a:pt x="2944" y="659"/>
                  </a:lnTo>
                  <a:lnTo>
                    <a:pt x="2963" y="651"/>
                  </a:lnTo>
                  <a:lnTo>
                    <a:pt x="2968" y="649"/>
                  </a:lnTo>
                  <a:lnTo>
                    <a:pt x="2972" y="647"/>
                  </a:lnTo>
                  <a:lnTo>
                    <a:pt x="2976" y="644"/>
                  </a:lnTo>
                  <a:lnTo>
                    <a:pt x="2978" y="642"/>
                  </a:lnTo>
                  <a:lnTo>
                    <a:pt x="2983" y="635"/>
                  </a:lnTo>
                  <a:lnTo>
                    <a:pt x="2986" y="627"/>
                  </a:lnTo>
                  <a:lnTo>
                    <a:pt x="2988" y="622"/>
                  </a:lnTo>
                  <a:lnTo>
                    <a:pt x="2991" y="615"/>
                  </a:lnTo>
                  <a:lnTo>
                    <a:pt x="2997" y="603"/>
                  </a:lnTo>
                  <a:lnTo>
                    <a:pt x="3003" y="593"/>
                  </a:lnTo>
                  <a:lnTo>
                    <a:pt x="3010" y="582"/>
                  </a:lnTo>
                  <a:lnTo>
                    <a:pt x="3016" y="572"/>
                  </a:lnTo>
                  <a:lnTo>
                    <a:pt x="3024" y="564"/>
                  </a:lnTo>
                  <a:lnTo>
                    <a:pt x="3031" y="554"/>
                  </a:lnTo>
                  <a:lnTo>
                    <a:pt x="3040" y="546"/>
                  </a:lnTo>
                  <a:lnTo>
                    <a:pt x="3048" y="538"/>
                  </a:lnTo>
                  <a:lnTo>
                    <a:pt x="3067" y="523"/>
                  </a:lnTo>
                  <a:lnTo>
                    <a:pt x="3087" y="510"/>
                  </a:lnTo>
                  <a:lnTo>
                    <a:pt x="3109" y="496"/>
                  </a:lnTo>
                  <a:lnTo>
                    <a:pt x="3132" y="485"/>
                  </a:lnTo>
                  <a:lnTo>
                    <a:pt x="3157" y="472"/>
                  </a:lnTo>
                  <a:lnTo>
                    <a:pt x="3180" y="459"/>
                  </a:lnTo>
                  <a:lnTo>
                    <a:pt x="3204" y="445"/>
                  </a:lnTo>
                  <a:lnTo>
                    <a:pt x="3227" y="431"/>
                  </a:lnTo>
                  <a:lnTo>
                    <a:pt x="3238" y="424"/>
                  </a:lnTo>
                  <a:lnTo>
                    <a:pt x="3247" y="418"/>
                  </a:lnTo>
                  <a:lnTo>
                    <a:pt x="3257" y="412"/>
                  </a:lnTo>
                  <a:lnTo>
                    <a:pt x="3267" y="406"/>
                  </a:lnTo>
                  <a:lnTo>
                    <a:pt x="3284" y="396"/>
                  </a:lnTo>
                  <a:lnTo>
                    <a:pt x="3300" y="387"/>
                  </a:lnTo>
                  <a:lnTo>
                    <a:pt x="3318" y="379"/>
                  </a:lnTo>
                  <a:lnTo>
                    <a:pt x="3336" y="370"/>
                  </a:lnTo>
                  <a:lnTo>
                    <a:pt x="3352" y="363"/>
                  </a:lnTo>
                  <a:lnTo>
                    <a:pt x="3369" y="357"/>
                  </a:lnTo>
                  <a:lnTo>
                    <a:pt x="3387" y="351"/>
                  </a:lnTo>
                  <a:lnTo>
                    <a:pt x="3404" y="345"/>
                  </a:lnTo>
                  <a:lnTo>
                    <a:pt x="3403" y="251"/>
                  </a:lnTo>
                  <a:lnTo>
                    <a:pt x="3403" y="248"/>
                  </a:lnTo>
                  <a:lnTo>
                    <a:pt x="3403" y="245"/>
                  </a:lnTo>
                  <a:lnTo>
                    <a:pt x="3403" y="237"/>
                  </a:lnTo>
                  <a:lnTo>
                    <a:pt x="3404" y="229"/>
                  </a:lnTo>
                  <a:lnTo>
                    <a:pt x="3404" y="229"/>
                  </a:lnTo>
                  <a:lnTo>
                    <a:pt x="3405" y="220"/>
                  </a:lnTo>
                  <a:lnTo>
                    <a:pt x="3409" y="212"/>
                  </a:lnTo>
                  <a:lnTo>
                    <a:pt x="3414" y="205"/>
                  </a:lnTo>
                  <a:lnTo>
                    <a:pt x="3419" y="199"/>
                  </a:lnTo>
                  <a:lnTo>
                    <a:pt x="3425" y="194"/>
                  </a:lnTo>
                  <a:lnTo>
                    <a:pt x="3432" y="190"/>
                  </a:lnTo>
                  <a:lnTo>
                    <a:pt x="3440" y="188"/>
                  </a:lnTo>
                  <a:lnTo>
                    <a:pt x="3447" y="187"/>
                  </a:lnTo>
                  <a:lnTo>
                    <a:pt x="3452" y="188"/>
                  </a:lnTo>
                  <a:lnTo>
                    <a:pt x="3457" y="188"/>
                  </a:lnTo>
                  <a:lnTo>
                    <a:pt x="3461" y="189"/>
                  </a:lnTo>
                  <a:lnTo>
                    <a:pt x="3464" y="191"/>
                  </a:lnTo>
                  <a:lnTo>
                    <a:pt x="3464" y="190"/>
                  </a:lnTo>
                  <a:lnTo>
                    <a:pt x="3466" y="192"/>
                  </a:lnTo>
                  <a:lnTo>
                    <a:pt x="3473" y="197"/>
                  </a:lnTo>
                  <a:lnTo>
                    <a:pt x="3479" y="202"/>
                  </a:lnTo>
                  <a:lnTo>
                    <a:pt x="3484" y="208"/>
                  </a:lnTo>
                  <a:lnTo>
                    <a:pt x="3488" y="215"/>
                  </a:lnTo>
                  <a:lnTo>
                    <a:pt x="3490" y="224"/>
                  </a:lnTo>
                  <a:lnTo>
                    <a:pt x="3491" y="232"/>
                  </a:lnTo>
                  <a:lnTo>
                    <a:pt x="3492" y="240"/>
                  </a:lnTo>
                  <a:lnTo>
                    <a:pt x="3492" y="249"/>
                  </a:lnTo>
                  <a:lnTo>
                    <a:pt x="3491" y="252"/>
                  </a:lnTo>
                  <a:lnTo>
                    <a:pt x="3491" y="255"/>
                  </a:lnTo>
                  <a:lnTo>
                    <a:pt x="3491" y="327"/>
                  </a:lnTo>
                  <a:lnTo>
                    <a:pt x="3504" y="326"/>
                  </a:lnTo>
                  <a:lnTo>
                    <a:pt x="3518" y="324"/>
                  </a:lnTo>
                  <a:lnTo>
                    <a:pt x="3533" y="323"/>
                  </a:lnTo>
                  <a:lnTo>
                    <a:pt x="3547" y="323"/>
                  </a:lnTo>
                  <a:lnTo>
                    <a:pt x="3575" y="323"/>
                  </a:lnTo>
                  <a:lnTo>
                    <a:pt x="3603" y="326"/>
                  </a:lnTo>
                  <a:lnTo>
                    <a:pt x="3630" y="329"/>
                  </a:lnTo>
                  <a:lnTo>
                    <a:pt x="3658" y="334"/>
                  </a:lnTo>
                  <a:lnTo>
                    <a:pt x="3683" y="340"/>
                  </a:lnTo>
                  <a:lnTo>
                    <a:pt x="3708" y="347"/>
                  </a:lnTo>
                  <a:lnTo>
                    <a:pt x="3733" y="357"/>
                  </a:lnTo>
                  <a:lnTo>
                    <a:pt x="3757" y="368"/>
                  </a:lnTo>
                  <a:lnTo>
                    <a:pt x="3772" y="377"/>
                  </a:lnTo>
                  <a:lnTo>
                    <a:pt x="3788" y="385"/>
                  </a:lnTo>
                  <a:lnTo>
                    <a:pt x="3802" y="395"/>
                  </a:lnTo>
                  <a:lnTo>
                    <a:pt x="3816" y="406"/>
                  </a:lnTo>
                  <a:lnTo>
                    <a:pt x="3829" y="416"/>
                  </a:lnTo>
                  <a:lnTo>
                    <a:pt x="3842" y="427"/>
                  </a:lnTo>
                  <a:lnTo>
                    <a:pt x="3853" y="440"/>
                  </a:lnTo>
                  <a:lnTo>
                    <a:pt x="3864" y="452"/>
                  </a:lnTo>
                  <a:lnTo>
                    <a:pt x="3874" y="466"/>
                  </a:lnTo>
                  <a:lnTo>
                    <a:pt x="3885" y="481"/>
                  </a:lnTo>
                  <a:lnTo>
                    <a:pt x="3893" y="495"/>
                  </a:lnTo>
                  <a:lnTo>
                    <a:pt x="3901" y="511"/>
                  </a:lnTo>
                  <a:lnTo>
                    <a:pt x="3909" y="526"/>
                  </a:lnTo>
                  <a:lnTo>
                    <a:pt x="3915" y="542"/>
                  </a:lnTo>
                  <a:lnTo>
                    <a:pt x="3921" y="559"/>
                  </a:lnTo>
                  <a:lnTo>
                    <a:pt x="3925" y="575"/>
                  </a:lnTo>
                  <a:lnTo>
                    <a:pt x="3931" y="594"/>
                  </a:lnTo>
                  <a:lnTo>
                    <a:pt x="3934" y="612"/>
                  </a:lnTo>
                  <a:lnTo>
                    <a:pt x="3937" y="629"/>
                  </a:lnTo>
                  <a:lnTo>
                    <a:pt x="3939" y="646"/>
                  </a:lnTo>
                  <a:lnTo>
                    <a:pt x="3941" y="663"/>
                  </a:lnTo>
                  <a:lnTo>
                    <a:pt x="3942" y="679"/>
                  </a:lnTo>
                  <a:lnTo>
                    <a:pt x="3942" y="696"/>
                  </a:lnTo>
                  <a:lnTo>
                    <a:pt x="3942" y="711"/>
                  </a:lnTo>
                  <a:lnTo>
                    <a:pt x="3941" y="726"/>
                  </a:lnTo>
                  <a:lnTo>
                    <a:pt x="3939" y="742"/>
                  </a:lnTo>
                  <a:lnTo>
                    <a:pt x="3937" y="756"/>
                  </a:lnTo>
                  <a:lnTo>
                    <a:pt x="3934" y="771"/>
                  </a:lnTo>
                  <a:lnTo>
                    <a:pt x="3931" y="784"/>
                  </a:lnTo>
                  <a:lnTo>
                    <a:pt x="3926" y="798"/>
                  </a:lnTo>
                  <a:lnTo>
                    <a:pt x="3922" y="811"/>
                  </a:lnTo>
                  <a:lnTo>
                    <a:pt x="3917" y="825"/>
                  </a:lnTo>
                  <a:lnTo>
                    <a:pt x="3911" y="838"/>
                  </a:lnTo>
                  <a:lnTo>
                    <a:pt x="3903" y="853"/>
                  </a:lnTo>
                  <a:lnTo>
                    <a:pt x="3896" y="866"/>
                  </a:lnTo>
                  <a:lnTo>
                    <a:pt x="3888" y="880"/>
                  </a:lnTo>
                  <a:lnTo>
                    <a:pt x="3879" y="892"/>
                  </a:lnTo>
                  <a:lnTo>
                    <a:pt x="3870" y="905"/>
                  </a:lnTo>
                  <a:lnTo>
                    <a:pt x="3860" y="916"/>
                  </a:lnTo>
                  <a:lnTo>
                    <a:pt x="3849" y="928"/>
                  </a:lnTo>
                  <a:lnTo>
                    <a:pt x="3838" y="939"/>
                  </a:lnTo>
                  <a:lnTo>
                    <a:pt x="3826" y="951"/>
                  </a:lnTo>
                  <a:lnTo>
                    <a:pt x="3815" y="961"/>
                  </a:lnTo>
                  <a:lnTo>
                    <a:pt x="3802" y="970"/>
                  </a:lnTo>
                  <a:lnTo>
                    <a:pt x="3789" y="981"/>
                  </a:lnTo>
                  <a:lnTo>
                    <a:pt x="3776" y="989"/>
                  </a:lnTo>
                  <a:lnTo>
                    <a:pt x="3763" y="998"/>
                  </a:lnTo>
                  <a:lnTo>
                    <a:pt x="3748" y="1007"/>
                  </a:lnTo>
                  <a:lnTo>
                    <a:pt x="3733" y="1016"/>
                  </a:lnTo>
                  <a:lnTo>
                    <a:pt x="3717" y="1024"/>
                  </a:lnTo>
                  <a:lnTo>
                    <a:pt x="3700" y="1032"/>
                  </a:lnTo>
                  <a:lnTo>
                    <a:pt x="3685" y="1039"/>
                  </a:lnTo>
                  <a:lnTo>
                    <a:pt x="3652" y="1053"/>
                  </a:lnTo>
                  <a:lnTo>
                    <a:pt x="3619" y="1063"/>
                  </a:lnTo>
                  <a:lnTo>
                    <a:pt x="3587" y="1073"/>
                  </a:lnTo>
                  <a:lnTo>
                    <a:pt x="3553" y="1082"/>
                  </a:lnTo>
                  <a:lnTo>
                    <a:pt x="3520" y="1090"/>
                  </a:lnTo>
                  <a:lnTo>
                    <a:pt x="3487" y="1097"/>
                  </a:lnTo>
                  <a:lnTo>
                    <a:pt x="3485" y="1447"/>
                  </a:lnTo>
                  <a:lnTo>
                    <a:pt x="3505" y="1452"/>
                  </a:lnTo>
                  <a:lnTo>
                    <a:pt x="3525" y="1457"/>
                  </a:lnTo>
                  <a:lnTo>
                    <a:pt x="3545" y="1463"/>
                  </a:lnTo>
                  <a:lnTo>
                    <a:pt x="3564" y="1470"/>
                  </a:lnTo>
                  <a:lnTo>
                    <a:pt x="3583" y="1477"/>
                  </a:lnTo>
                  <a:lnTo>
                    <a:pt x="3600" y="1484"/>
                  </a:lnTo>
                  <a:lnTo>
                    <a:pt x="3617" y="1492"/>
                  </a:lnTo>
                  <a:lnTo>
                    <a:pt x="3633" y="1501"/>
                  </a:lnTo>
                  <a:lnTo>
                    <a:pt x="3651" y="1513"/>
                  </a:lnTo>
                  <a:lnTo>
                    <a:pt x="3668" y="1526"/>
                  </a:lnTo>
                  <a:lnTo>
                    <a:pt x="3684" y="1540"/>
                  </a:lnTo>
                  <a:lnTo>
                    <a:pt x="3697" y="1557"/>
                  </a:lnTo>
                  <a:lnTo>
                    <a:pt x="3710" y="1574"/>
                  </a:lnTo>
                  <a:lnTo>
                    <a:pt x="3720" y="1592"/>
                  </a:lnTo>
                  <a:lnTo>
                    <a:pt x="3729" y="1611"/>
                  </a:lnTo>
                  <a:lnTo>
                    <a:pt x="3738" y="1630"/>
                  </a:lnTo>
                  <a:lnTo>
                    <a:pt x="3743" y="1650"/>
                  </a:lnTo>
                  <a:lnTo>
                    <a:pt x="3747" y="1670"/>
                  </a:lnTo>
                  <a:lnTo>
                    <a:pt x="3748" y="1690"/>
                  </a:lnTo>
                  <a:lnTo>
                    <a:pt x="3749" y="1711"/>
                  </a:lnTo>
                  <a:lnTo>
                    <a:pt x="3747" y="1731"/>
                  </a:lnTo>
                  <a:lnTo>
                    <a:pt x="3743" y="1751"/>
                  </a:lnTo>
                  <a:lnTo>
                    <a:pt x="3740" y="1762"/>
                  </a:lnTo>
                  <a:lnTo>
                    <a:pt x="3737" y="1771"/>
                  </a:lnTo>
                  <a:lnTo>
                    <a:pt x="3734" y="1782"/>
                  </a:lnTo>
                  <a:lnTo>
                    <a:pt x="3729" y="1791"/>
                  </a:lnTo>
                  <a:lnTo>
                    <a:pt x="3720" y="1808"/>
                  </a:lnTo>
                  <a:lnTo>
                    <a:pt x="3711" y="1823"/>
                  </a:lnTo>
                  <a:lnTo>
                    <a:pt x="3700" y="1838"/>
                  </a:lnTo>
                  <a:lnTo>
                    <a:pt x="3689" y="1850"/>
                  </a:lnTo>
                  <a:lnTo>
                    <a:pt x="3677" y="1862"/>
                  </a:lnTo>
                  <a:lnTo>
                    <a:pt x="3665" y="1873"/>
                  </a:lnTo>
                  <a:lnTo>
                    <a:pt x="3651" y="1883"/>
                  </a:lnTo>
                  <a:lnTo>
                    <a:pt x="3638" y="1892"/>
                  </a:lnTo>
                  <a:lnTo>
                    <a:pt x="3623" y="1900"/>
                  </a:lnTo>
                  <a:lnTo>
                    <a:pt x="3609" y="1907"/>
                  </a:lnTo>
                  <a:lnTo>
                    <a:pt x="3594" y="1915"/>
                  </a:lnTo>
                  <a:lnTo>
                    <a:pt x="3578" y="1921"/>
                  </a:lnTo>
                  <a:lnTo>
                    <a:pt x="3547" y="1933"/>
                  </a:lnTo>
                  <a:lnTo>
                    <a:pt x="3515" y="1945"/>
                  </a:lnTo>
                  <a:lnTo>
                    <a:pt x="3507" y="1948"/>
                  </a:lnTo>
                  <a:lnTo>
                    <a:pt x="3498" y="1951"/>
                  </a:lnTo>
                  <a:lnTo>
                    <a:pt x="3490" y="1954"/>
                  </a:lnTo>
                  <a:lnTo>
                    <a:pt x="3482" y="1957"/>
                  </a:lnTo>
                  <a:lnTo>
                    <a:pt x="3480" y="2284"/>
                  </a:lnTo>
                  <a:lnTo>
                    <a:pt x="3494" y="2282"/>
                  </a:lnTo>
                  <a:lnTo>
                    <a:pt x="3508" y="2280"/>
                  </a:lnTo>
                  <a:lnTo>
                    <a:pt x="3521" y="2277"/>
                  </a:lnTo>
                  <a:lnTo>
                    <a:pt x="3534" y="2273"/>
                  </a:lnTo>
                  <a:lnTo>
                    <a:pt x="3547" y="2267"/>
                  </a:lnTo>
                  <a:lnTo>
                    <a:pt x="3560" y="2262"/>
                  </a:lnTo>
                  <a:lnTo>
                    <a:pt x="3571" y="2256"/>
                  </a:lnTo>
                  <a:lnTo>
                    <a:pt x="3582" y="2250"/>
                  </a:lnTo>
                  <a:lnTo>
                    <a:pt x="3597" y="2238"/>
                  </a:lnTo>
                  <a:lnTo>
                    <a:pt x="3613" y="2225"/>
                  </a:lnTo>
                  <a:lnTo>
                    <a:pt x="3626" y="2210"/>
                  </a:lnTo>
                  <a:lnTo>
                    <a:pt x="3640" y="2196"/>
                  </a:lnTo>
                  <a:lnTo>
                    <a:pt x="3643" y="2191"/>
                  </a:lnTo>
                  <a:lnTo>
                    <a:pt x="3646" y="2188"/>
                  </a:lnTo>
                  <a:lnTo>
                    <a:pt x="3659" y="2173"/>
                  </a:lnTo>
                  <a:lnTo>
                    <a:pt x="3673" y="2159"/>
                  </a:lnTo>
                  <a:lnTo>
                    <a:pt x="3676" y="2157"/>
                  </a:lnTo>
                  <a:lnTo>
                    <a:pt x="3676" y="2160"/>
                  </a:lnTo>
                  <a:lnTo>
                    <a:pt x="3676" y="2175"/>
                  </a:lnTo>
                  <a:lnTo>
                    <a:pt x="3675" y="2187"/>
                  </a:lnTo>
                  <a:lnTo>
                    <a:pt x="3672" y="2200"/>
                  </a:lnTo>
                  <a:lnTo>
                    <a:pt x="3668" y="2213"/>
                  </a:lnTo>
                  <a:lnTo>
                    <a:pt x="3668" y="2213"/>
                  </a:lnTo>
                  <a:lnTo>
                    <a:pt x="3663" y="2227"/>
                  </a:lnTo>
                  <a:lnTo>
                    <a:pt x="3657" y="2239"/>
                  </a:lnTo>
                  <a:lnTo>
                    <a:pt x="3650" y="2252"/>
                  </a:lnTo>
                  <a:lnTo>
                    <a:pt x="3644" y="2263"/>
                  </a:lnTo>
                  <a:lnTo>
                    <a:pt x="3637" y="2275"/>
                  </a:lnTo>
                  <a:lnTo>
                    <a:pt x="3629" y="2285"/>
                  </a:lnTo>
                  <a:lnTo>
                    <a:pt x="3621" y="2295"/>
                  </a:lnTo>
                  <a:lnTo>
                    <a:pt x="3613" y="2305"/>
                  </a:lnTo>
                  <a:lnTo>
                    <a:pt x="3598" y="2318"/>
                  </a:lnTo>
                  <a:lnTo>
                    <a:pt x="3584" y="2331"/>
                  </a:lnTo>
                  <a:lnTo>
                    <a:pt x="3568" y="2341"/>
                  </a:lnTo>
                  <a:lnTo>
                    <a:pt x="3551" y="2351"/>
                  </a:lnTo>
                  <a:lnTo>
                    <a:pt x="3535" y="2358"/>
                  </a:lnTo>
                  <a:lnTo>
                    <a:pt x="3517" y="2364"/>
                  </a:lnTo>
                  <a:lnTo>
                    <a:pt x="3498" y="2369"/>
                  </a:lnTo>
                  <a:lnTo>
                    <a:pt x="3479" y="2372"/>
                  </a:lnTo>
                  <a:lnTo>
                    <a:pt x="3478" y="2585"/>
                  </a:lnTo>
                  <a:lnTo>
                    <a:pt x="3478" y="2585"/>
                  </a:lnTo>
                  <a:lnTo>
                    <a:pt x="3478" y="2585"/>
                  </a:lnTo>
                  <a:lnTo>
                    <a:pt x="3477" y="2588"/>
                  </a:lnTo>
                  <a:lnTo>
                    <a:pt x="3477" y="2589"/>
                  </a:lnTo>
                  <a:lnTo>
                    <a:pt x="3477" y="2589"/>
                  </a:lnTo>
                  <a:lnTo>
                    <a:pt x="3455" y="2639"/>
                  </a:lnTo>
                  <a:lnTo>
                    <a:pt x="3448" y="2655"/>
                  </a:lnTo>
                  <a:lnTo>
                    <a:pt x="3446" y="2659"/>
                  </a:lnTo>
                  <a:lnTo>
                    <a:pt x="3445" y="2655"/>
                  </a:lnTo>
                  <a:lnTo>
                    <a:pt x="3438" y="2639"/>
                  </a:lnTo>
                  <a:lnTo>
                    <a:pt x="3416" y="2589"/>
                  </a:lnTo>
                  <a:lnTo>
                    <a:pt x="3416" y="2589"/>
                  </a:lnTo>
                  <a:lnTo>
                    <a:pt x="3416" y="2588"/>
                  </a:lnTo>
                  <a:lnTo>
                    <a:pt x="3415" y="2585"/>
                  </a:lnTo>
                  <a:lnTo>
                    <a:pt x="3415" y="2585"/>
                  </a:lnTo>
                  <a:lnTo>
                    <a:pt x="3415" y="2585"/>
                  </a:lnTo>
                  <a:lnTo>
                    <a:pt x="3414" y="2372"/>
                  </a:lnTo>
                  <a:lnTo>
                    <a:pt x="3410" y="2371"/>
                  </a:lnTo>
                  <a:lnTo>
                    <a:pt x="3405" y="2370"/>
                  </a:lnTo>
                  <a:lnTo>
                    <a:pt x="3400" y="2369"/>
                  </a:lnTo>
                  <a:lnTo>
                    <a:pt x="3396" y="2368"/>
                  </a:lnTo>
                  <a:lnTo>
                    <a:pt x="3384" y="2365"/>
                  </a:lnTo>
                  <a:lnTo>
                    <a:pt x="3371" y="2361"/>
                  </a:lnTo>
                  <a:lnTo>
                    <a:pt x="3359" y="2357"/>
                  </a:lnTo>
                  <a:lnTo>
                    <a:pt x="3346" y="2352"/>
                  </a:lnTo>
                  <a:lnTo>
                    <a:pt x="3334" y="2345"/>
                  </a:lnTo>
                  <a:lnTo>
                    <a:pt x="3322" y="2339"/>
                  </a:lnTo>
                  <a:lnTo>
                    <a:pt x="3311" y="2332"/>
                  </a:lnTo>
                  <a:lnTo>
                    <a:pt x="3299" y="2325"/>
                  </a:lnTo>
                  <a:lnTo>
                    <a:pt x="3289" y="2317"/>
                  </a:lnTo>
                  <a:lnTo>
                    <a:pt x="3278" y="2309"/>
                  </a:lnTo>
                  <a:lnTo>
                    <a:pt x="3269" y="2300"/>
                  </a:lnTo>
                  <a:lnTo>
                    <a:pt x="3261" y="2290"/>
                  </a:lnTo>
                  <a:lnTo>
                    <a:pt x="3251" y="2281"/>
                  </a:lnTo>
                  <a:lnTo>
                    <a:pt x="3244" y="2270"/>
                  </a:lnTo>
                  <a:lnTo>
                    <a:pt x="3237" y="2260"/>
                  </a:lnTo>
                  <a:lnTo>
                    <a:pt x="3229" y="2250"/>
                  </a:lnTo>
                  <a:lnTo>
                    <a:pt x="3220" y="2233"/>
                  </a:lnTo>
                  <a:lnTo>
                    <a:pt x="3213" y="2215"/>
                  </a:lnTo>
                  <a:lnTo>
                    <a:pt x="3207" y="2197"/>
                  </a:lnTo>
                  <a:lnTo>
                    <a:pt x="3202" y="2178"/>
                  </a:lnTo>
                  <a:lnTo>
                    <a:pt x="3199" y="2159"/>
                  </a:lnTo>
                  <a:lnTo>
                    <a:pt x="3198" y="2139"/>
                  </a:lnTo>
                  <a:lnTo>
                    <a:pt x="3198" y="2121"/>
                  </a:lnTo>
                  <a:lnTo>
                    <a:pt x="3199" y="2101"/>
                  </a:lnTo>
                  <a:lnTo>
                    <a:pt x="3201" y="2082"/>
                  </a:lnTo>
                  <a:lnTo>
                    <a:pt x="3205" y="2062"/>
                  </a:lnTo>
                  <a:lnTo>
                    <a:pt x="3211" y="2044"/>
                  </a:lnTo>
                  <a:lnTo>
                    <a:pt x="3218" y="2026"/>
                  </a:lnTo>
                  <a:lnTo>
                    <a:pt x="3226" y="2008"/>
                  </a:lnTo>
                  <a:lnTo>
                    <a:pt x="3236" y="1992"/>
                  </a:lnTo>
                  <a:lnTo>
                    <a:pt x="3247" y="1975"/>
                  </a:lnTo>
                  <a:lnTo>
                    <a:pt x="3259" y="1961"/>
                  </a:lnTo>
                  <a:lnTo>
                    <a:pt x="3275" y="1944"/>
                  </a:lnTo>
                  <a:lnTo>
                    <a:pt x="3292" y="1929"/>
                  </a:lnTo>
                  <a:lnTo>
                    <a:pt x="3310" y="1916"/>
                  </a:lnTo>
                  <a:lnTo>
                    <a:pt x="3329" y="1902"/>
                  </a:lnTo>
                  <a:lnTo>
                    <a:pt x="3349" y="1891"/>
                  </a:lnTo>
                  <a:lnTo>
                    <a:pt x="3369" y="1880"/>
                  </a:lnTo>
                  <a:lnTo>
                    <a:pt x="3390" y="1870"/>
                  </a:lnTo>
                  <a:lnTo>
                    <a:pt x="3412" y="1860"/>
                  </a:lnTo>
                  <a:lnTo>
                    <a:pt x="3411" y="1598"/>
                  </a:lnTo>
                  <a:lnTo>
                    <a:pt x="3403" y="1596"/>
                  </a:lnTo>
                  <a:lnTo>
                    <a:pt x="3379" y="1593"/>
                  </a:lnTo>
                  <a:lnTo>
                    <a:pt x="3355" y="1590"/>
                  </a:lnTo>
                  <a:lnTo>
                    <a:pt x="3332" y="1586"/>
                  </a:lnTo>
                  <a:lnTo>
                    <a:pt x="3308" y="1581"/>
                  </a:lnTo>
                  <a:lnTo>
                    <a:pt x="3276" y="1574"/>
                  </a:lnTo>
                  <a:lnTo>
                    <a:pt x="3246" y="1564"/>
                  </a:lnTo>
                  <a:lnTo>
                    <a:pt x="3232" y="1559"/>
                  </a:lnTo>
                  <a:lnTo>
                    <a:pt x="3217" y="1554"/>
                  </a:lnTo>
                  <a:lnTo>
                    <a:pt x="3202" y="1547"/>
                  </a:lnTo>
                  <a:lnTo>
                    <a:pt x="3189" y="1540"/>
                  </a:lnTo>
                  <a:lnTo>
                    <a:pt x="3176" y="1533"/>
                  </a:lnTo>
                  <a:lnTo>
                    <a:pt x="3164" y="1527"/>
                  </a:lnTo>
                  <a:lnTo>
                    <a:pt x="3151" y="1520"/>
                  </a:lnTo>
                  <a:lnTo>
                    <a:pt x="3140" y="1512"/>
                  </a:lnTo>
                  <a:lnTo>
                    <a:pt x="3128" y="1504"/>
                  </a:lnTo>
                  <a:lnTo>
                    <a:pt x="3118" y="1496"/>
                  </a:lnTo>
                  <a:lnTo>
                    <a:pt x="3104" y="1484"/>
                  </a:lnTo>
                  <a:lnTo>
                    <a:pt x="3091" y="1473"/>
                  </a:lnTo>
                  <a:lnTo>
                    <a:pt x="3078" y="1459"/>
                  </a:lnTo>
                  <a:lnTo>
                    <a:pt x="3067" y="1447"/>
                  </a:lnTo>
                  <a:lnTo>
                    <a:pt x="3056" y="1432"/>
                  </a:lnTo>
                  <a:lnTo>
                    <a:pt x="3047" y="1419"/>
                  </a:lnTo>
                  <a:lnTo>
                    <a:pt x="3038" y="1403"/>
                  </a:lnTo>
                  <a:lnTo>
                    <a:pt x="3030" y="1387"/>
                  </a:lnTo>
                  <a:lnTo>
                    <a:pt x="3024" y="1373"/>
                  </a:lnTo>
                  <a:lnTo>
                    <a:pt x="3019" y="1357"/>
                  </a:lnTo>
                  <a:lnTo>
                    <a:pt x="3015" y="1342"/>
                  </a:lnTo>
                  <a:lnTo>
                    <a:pt x="3012" y="1325"/>
                  </a:lnTo>
                  <a:lnTo>
                    <a:pt x="3010" y="1308"/>
                  </a:lnTo>
                  <a:lnTo>
                    <a:pt x="3009" y="1292"/>
                  </a:lnTo>
                  <a:lnTo>
                    <a:pt x="3009" y="1274"/>
                  </a:lnTo>
                  <a:lnTo>
                    <a:pt x="3010" y="1255"/>
                  </a:lnTo>
                  <a:lnTo>
                    <a:pt x="3013" y="1237"/>
                  </a:lnTo>
                  <a:lnTo>
                    <a:pt x="3016" y="1218"/>
                  </a:lnTo>
                  <a:lnTo>
                    <a:pt x="3020" y="1200"/>
                  </a:lnTo>
                  <a:lnTo>
                    <a:pt x="3024" y="1184"/>
                  </a:lnTo>
                  <a:lnTo>
                    <a:pt x="3030" y="1168"/>
                  </a:lnTo>
                  <a:lnTo>
                    <a:pt x="3037" y="1152"/>
                  </a:lnTo>
                  <a:lnTo>
                    <a:pt x="3044" y="1138"/>
                  </a:lnTo>
                  <a:lnTo>
                    <a:pt x="3051" y="1124"/>
                  </a:lnTo>
                  <a:lnTo>
                    <a:pt x="3060" y="1112"/>
                  </a:lnTo>
                  <a:lnTo>
                    <a:pt x="3069" y="1099"/>
                  </a:lnTo>
                  <a:lnTo>
                    <a:pt x="3079" y="1087"/>
                  </a:lnTo>
                  <a:lnTo>
                    <a:pt x="3090" y="1076"/>
                  </a:lnTo>
                  <a:lnTo>
                    <a:pt x="3100" y="1066"/>
                  </a:lnTo>
                  <a:lnTo>
                    <a:pt x="3112" y="1056"/>
                  </a:lnTo>
                  <a:lnTo>
                    <a:pt x="3124" y="1046"/>
                  </a:lnTo>
                  <a:lnTo>
                    <a:pt x="3137" y="1038"/>
                  </a:lnTo>
                  <a:lnTo>
                    <a:pt x="3149" y="1030"/>
                  </a:lnTo>
                  <a:lnTo>
                    <a:pt x="3163" y="1021"/>
                  </a:lnTo>
                  <a:lnTo>
                    <a:pt x="3177" y="1014"/>
                  </a:lnTo>
                  <a:lnTo>
                    <a:pt x="3191" y="1008"/>
                  </a:lnTo>
                  <a:lnTo>
                    <a:pt x="3221" y="995"/>
                  </a:lnTo>
                  <a:lnTo>
                    <a:pt x="3252" y="984"/>
                  </a:lnTo>
                  <a:lnTo>
                    <a:pt x="3284" y="975"/>
                  </a:lnTo>
                  <a:lnTo>
                    <a:pt x="3317" y="966"/>
                  </a:lnTo>
                  <a:lnTo>
                    <a:pt x="3350" y="959"/>
                  </a:lnTo>
                  <a:lnTo>
                    <a:pt x="3385" y="953"/>
                  </a:lnTo>
                  <a:lnTo>
                    <a:pt x="3394" y="952"/>
                  </a:lnTo>
                  <a:lnTo>
                    <a:pt x="3400" y="951"/>
                  </a:lnTo>
                  <a:lnTo>
                    <a:pt x="3408" y="950"/>
                  </a:lnTo>
                  <a:lnTo>
                    <a:pt x="3404" y="450"/>
                  </a:lnTo>
                  <a:close/>
                  <a:moveTo>
                    <a:pt x="3424" y="339"/>
                  </a:moveTo>
                  <a:lnTo>
                    <a:pt x="3436" y="337"/>
                  </a:lnTo>
                  <a:lnTo>
                    <a:pt x="3447" y="334"/>
                  </a:lnTo>
                  <a:lnTo>
                    <a:pt x="3460" y="332"/>
                  </a:lnTo>
                  <a:lnTo>
                    <a:pt x="3471" y="330"/>
                  </a:lnTo>
                  <a:lnTo>
                    <a:pt x="3471" y="256"/>
                  </a:lnTo>
                  <a:lnTo>
                    <a:pt x="3471" y="253"/>
                  </a:lnTo>
                  <a:lnTo>
                    <a:pt x="3472" y="250"/>
                  </a:lnTo>
                  <a:lnTo>
                    <a:pt x="3472" y="241"/>
                  </a:lnTo>
                  <a:lnTo>
                    <a:pt x="3471" y="234"/>
                  </a:lnTo>
                  <a:lnTo>
                    <a:pt x="3470" y="227"/>
                  </a:lnTo>
                  <a:lnTo>
                    <a:pt x="3468" y="219"/>
                  </a:lnTo>
                  <a:lnTo>
                    <a:pt x="3466" y="216"/>
                  </a:lnTo>
                  <a:lnTo>
                    <a:pt x="3463" y="214"/>
                  </a:lnTo>
                  <a:lnTo>
                    <a:pt x="3458" y="210"/>
                  </a:lnTo>
                  <a:lnTo>
                    <a:pt x="3452" y="208"/>
                  </a:lnTo>
                  <a:lnTo>
                    <a:pt x="3449" y="207"/>
                  </a:lnTo>
                  <a:lnTo>
                    <a:pt x="3446" y="207"/>
                  </a:lnTo>
                  <a:lnTo>
                    <a:pt x="3446" y="207"/>
                  </a:lnTo>
                  <a:lnTo>
                    <a:pt x="3443" y="208"/>
                  </a:lnTo>
                  <a:lnTo>
                    <a:pt x="3439" y="209"/>
                  </a:lnTo>
                  <a:lnTo>
                    <a:pt x="3436" y="210"/>
                  </a:lnTo>
                  <a:lnTo>
                    <a:pt x="3433" y="213"/>
                  </a:lnTo>
                  <a:lnTo>
                    <a:pt x="3430" y="215"/>
                  </a:lnTo>
                  <a:lnTo>
                    <a:pt x="3427" y="219"/>
                  </a:lnTo>
                  <a:lnTo>
                    <a:pt x="3426" y="223"/>
                  </a:lnTo>
                  <a:lnTo>
                    <a:pt x="3424" y="227"/>
                  </a:lnTo>
                  <a:lnTo>
                    <a:pt x="3424" y="227"/>
                  </a:lnTo>
                  <a:lnTo>
                    <a:pt x="3423" y="236"/>
                  </a:lnTo>
                  <a:lnTo>
                    <a:pt x="3423" y="245"/>
                  </a:lnTo>
                  <a:lnTo>
                    <a:pt x="3423" y="249"/>
                  </a:lnTo>
                  <a:lnTo>
                    <a:pt x="3423" y="251"/>
                  </a:lnTo>
                  <a:lnTo>
                    <a:pt x="3424" y="339"/>
                  </a:lnTo>
                  <a:close/>
                  <a:moveTo>
                    <a:pt x="3484" y="1608"/>
                  </a:moveTo>
                  <a:lnTo>
                    <a:pt x="3483" y="1827"/>
                  </a:lnTo>
                  <a:lnTo>
                    <a:pt x="3503" y="1817"/>
                  </a:lnTo>
                  <a:lnTo>
                    <a:pt x="3523" y="1806"/>
                  </a:lnTo>
                  <a:lnTo>
                    <a:pt x="3534" y="1800"/>
                  </a:lnTo>
                  <a:lnTo>
                    <a:pt x="3543" y="1794"/>
                  </a:lnTo>
                  <a:lnTo>
                    <a:pt x="3552" y="1787"/>
                  </a:lnTo>
                  <a:lnTo>
                    <a:pt x="3561" y="1780"/>
                  </a:lnTo>
                  <a:lnTo>
                    <a:pt x="3568" y="1772"/>
                  </a:lnTo>
                  <a:lnTo>
                    <a:pt x="3575" y="1764"/>
                  </a:lnTo>
                  <a:lnTo>
                    <a:pt x="3582" y="1756"/>
                  </a:lnTo>
                  <a:lnTo>
                    <a:pt x="3587" y="1746"/>
                  </a:lnTo>
                  <a:lnTo>
                    <a:pt x="3591" y="1737"/>
                  </a:lnTo>
                  <a:lnTo>
                    <a:pt x="3594" y="1726"/>
                  </a:lnTo>
                  <a:lnTo>
                    <a:pt x="3595" y="1716"/>
                  </a:lnTo>
                  <a:lnTo>
                    <a:pt x="3596" y="1705"/>
                  </a:lnTo>
                  <a:lnTo>
                    <a:pt x="3594" y="1693"/>
                  </a:lnTo>
                  <a:lnTo>
                    <a:pt x="3592" y="1683"/>
                  </a:lnTo>
                  <a:lnTo>
                    <a:pt x="3589" y="1672"/>
                  </a:lnTo>
                  <a:lnTo>
                    <a:pt x="3585" y="1664"/>
                  </a:lnTo>
                  <a:lnTo>
                    <a:pt x="3579" y="1656"/>
                  </a:lnTo>
                  <a:lnTo>
                    <a:pt x="3573" y="1648"/>
                  </a:lnTo>
                  <a:lnTo>
                    <a:pt x="3566" y="1642"/>
                  </a:lnTo>
                  <a:lnTo>
                    <a:pt x="3559" y="1636"/>
                  </a:lnTo>
                  <a:lnTo>
                    <a:pt x="3551" y="1631"/>
                  </a:lnTo>
                  <a:lnTo>
                    <a:pt x="3542" y="1627"/>
                  </a:lnTo>
                  <a:lnTo>
                    <a:pt x="3534" y="1622"/>
                  </a:lnTo>
                  <a:lnTo>
                    <a:pt x="3524" y="1618"/>
                  </a:lnTo>
                  <a:lnTo>
                    <a:pt x="3504" y="1613"/>
                  </a:lnTo>
                  <a:lnTo>
                    <a:pt x="3484" y="1608"/>
                  </a:lnTo>
                  <a:close/>
                  <a:moveTo>
                    <a:pt x="3483" y="1849"/>
                  </a:moveTo>
                  <a:lnTo>
                    <a:pt x="3483" y="1936"/>
                  </a:lnTo>
                  <a:lnTo>
                    <a:pt x="3488" y="1933"/>
                  </a:lnTo>
                  <a:lnTo>
                    <a:pt x="3494" y="1931"/>
                  </a:lnTo>
                  <a:lnTo>
                    <a:pt x="3500" y="1929"/>
                  </a:lnTo>
                  <a:lnTo>
                    <a:pt x="3508" y="1926"/>
                  </a:lnTo>
                  <a:lnTo>
                    <a:pt x="3512" y="1925"/>
                  </a:lnTo>
                  <a:lnTo>
                    <a:pt x="3541" y="1915"/>
                  </a:lnTo>
                  <a:lnTo>
                    <a:pt x="3571" y="1903"/>
                  </a:lnTo>
                  <a:lnTo>
                    <a:pt x="3585" y="1897"/>
                  </a:lnTo>
                  <a:lnTo>
                    <a:pt x="3599" y="1891"/>
                  </a:lnTo>
                  <a:lnTo>
                    <a:pt x="3613" y="1884"/>
                  </a:lnTo>
                  <a:lnTo>
                    <a:pt x="3626" y="1875"/>
                  </a:lnTo>
                  <a:lnTo>
                    <a:pt x="3639" y="1867"/>
                  </a:lnTo>
                  <a:lnTo>
                    <a:pt x="3651" y="1859"/>
                  </a:lnTo>
                  <a:lnTo>
                    <a:pt x="3663" y="1848"/>
                  </a:lnTo>
                  <a:lnTo>
                    <a:pt x="3674" y="1838"/>
                  </a:lnTo>
                  <a:lnTo>
                    <a:pt x="3685" y="1825"/>
                  </a:lnTo>
                  <a:lnTo>
                    <a:pt x="3694" y="1813"/>
                  </a:lnTo>
                  <a:lnTo>
                    <a:pt x="3703" y="1798"/>
                  </a:lnTo>
                  <a:lnTo>
                    <a:pt x="3711" y="1783"/>
                  </a:lnTo>
                  <a:lnTo>
                    <a:pt x="3718" y="1765"/>
                  </a:lnTo>
                  <a:lnTo>
                    <a:pt x="3724" y="1746"/>
                  </a:lnTo>
                  <a:lnTo>
                    <a:pt x="3727" y="1729"/>
                  </a:lnTo>
                  <a:lnTo>
                    <a:pt x="3729" y="1710"/>
                  </a:lnTo>
                  <a:lnTo>
                    <a:pt x="3728" y="1691"/>
                  </a:lnTo>
                  <a:lnTo>
                    <a:pt x="3727" y="1672"/>
                  </a:lnTo>
                  <a:lnTo>
                    <a:pt x="3723" y="1654"/>
                  </a:lnTo>
                  <a:lnTo>
                    <a:pt x="3718" y="1636"/>
                  </a:lnTo>
                  <a:lnTo>
                    <a:pt x="3712" y="1618"/>
                  </a:lnTo>
                  <a:lnTo>
                    <a:pt x="3703" y="1601"/>
                  </a:lnTo>
                  <a:lnTo>
                    <a:pt x="3693" y="1585"/>
                  </a:lnTo>
                  <a:lnTo>
                    <a:pt x="3682" y="1568"/>
                  </a:lnTo>
                  <a:lnTo>
                    <a:pt x="3669" y="1554"/>
                  </a:lnTo>
                  <a:lnTo>
                    <a:pt x="3654" y="1541"/>
                  </a:lnTo>
                  <a:lnTo>
                    <a:pt x="3640" y="1529"/>
                  </a:lnTo>
                  <a:lnTo>
                    <a:pt x="3623" y="1518"/>
                  </a:lnTo>
                  <a:lnTo>
                    <a:pt x="3611" y="1511"/>
                  </a:lnTo>
                  <a:lnTo>
                    <a:pt x="3598" y="1505"/>
                  </a:lnTo>
                  <a:lnTo>
                    <a:pt x="3586" y="1500"/>
                  </a:lnTo>
                  <a:lnTo>
                    <a:pt x="3572" y="1494"/>
                  </a:lnTo>
                  <a:lnTo>
                    <a:pt x="3543" y="1483"/>
                  </a:lnTo>
                  <a:lnTo>
                    <a:pt x="3513" y="1475"/>
                  </a:lnTo>
                  <a:lnTo>
                    <a:pt x="3482" y="1466"/>
                  </a:lnTo>
                  <a:lnTo>
                    <a:pt x="3448" y="1459"/>
                  </a:lnTo>
                  <a:lnTo>
                    <a:pt x="3414" y="1452"/>
                  </a:lnTo>
                  <a:lnTo>
                    <a:pt x="3378" y="1445"/>
                  </a:lnTo>
                  <a:lnTo>
                    <a:pt x="3378" y="1445"/>
                  </a:lnTo>
                  <a:lnTo>
                    <a:pt x="3378" y="1445"/>
                  </a:lnTo>
                  <a:lnTo>
                    <a:pt x="3362" y="1442"/>
                  </a:lnTo>
                  <a:lnTo>
                    <a:pt x="3345" y="1438"/>
                  </a:lnTo>
                  <a:lnTo>
                    <a:pt x="3329" y="1433"/>
                  </a:lnTo>
                  <a:lnTo>
                    <a:pt x="3315" y="1428"/>
                  </a:lnTo>
                  <a:lnTo>
                    <a:pt x="3300" y="1423"/>
                  </a:lnTo>
                  <a:lnTo>
                    <a:pt x="3286" y="1416"/>
                  </a:lnTo>
                  <a:lnTo>
                    <a:pt x="3272" y="1408"/>
                  </a:lnTo>
                  <a:lnTo>
                    <a:pt x="3261" y="1400"/>
                  </a:lnTo>
                  <a:lnTo>
                    <a:pt x="3248" y="1391"/>
                  </a:lnTo>
                  <a:lnTo>
                    <a:pt x="3238" y="1379"/>
                  </a:lnTo>
                  <a:lnTo>
                    <a:pt x="3228" y="1368"/>
                  </a:lnTo>
                  <a:lnTo>
                    <a:pt x="3220" y="1355"/>
                  </a:lnTo>
                  <a:lnTo>
                    <a:pt x="3214" y="1341"/>
                  </a:lnTo>
                  <a:lnTo>
                    <a:pt x="3209" y="1325"/>
                  </a:lnTo>
                  <a:lnTo>
                    <a:pt x="3204" y="1308"/>
                  </a:lnTo>
                  <a:lnTo>
                    <a:pt x="3202" y="1291"/>
                  </a:lnTo>
                  <a:lnTo>
                    <a:pt x="3202" y="1279"/>
                  </a:lnTo>
                  <a:lnTo>
                    <a:pt x="3202" y="1268"/>
                  </a:lnTo>
                  <a:lnTo>
                    <a:pt x="3203" y="1257"/>
                  </a:lnTo>
                  <a:lnTo>
                    <a:pt x="3205" y="1247"/>
                  </a:lnTo>
                  <a:lnTo>
                    <a:pt x="3208" y="1238"/>
                  </a:lnTo>
                  <a:lnTo>
                    <a:pt x="3210" y="1228"/>
                  </a:lnTo>
                  <a:lnTo>
                    <a:pt x="3214" y="1219"/>
                  </a:lnTo>
                  <a:lnTo>
                    <a:pt x="3217" y="1211"/>
                  </a:lnTo>
                  <a:lnTo>
                    <a:pt x="3221" y="1202"/>
                  </a:lnTo>
                  <a:lnTo>
                    <a:pt x="3226" y="1195"/>
                  </a:lnTo>
                  <a:lnTo>
                    <a:pt x="3232" y="1188"/>
                  </a:lnTo>
                  <a:lnTo>
                    <a:pt x="3237" y="1180"/>
                  </a:lnTo>
                  <a:lnTo>
                    <a:pt x="3249" y="1167"/>
                  </a:lnTo>
                  <a:lnTo>
                    <a:pt x="3264" y="1156"/>
                  </a:lnTo>
                  <a:lnTo>
                    <a:pt x="3278" y="1145"/>
                  </a:lnTo>
                  <a:lnTo>
                    <a:pt x="3295" y="1136"/>
                  </a:lnTo>
                  <a:lnTo>
                    <a:pt x="3313" y="1126"/>
                  </a:lnTo>
                  <a:lnTo>
                    <a:pt x="3330" y="1119"/>
                  </a:lnTo>
                  <a:lnTo>
                    <a:pt x="3349" y="1112"/>
                  </a:lnTo>
                  <a:lnTo>
                    <a:pt x="3369" y="1106"/>
                  </a:lnTo>
                  <a:lnTo>
                    <a:pt x="3388" y="1100"/>
                  </a:lnTo>
                  <a:lnTo>
                    <a:pt x="3408" y="1095"/>
                  </a:lnTo>
                  <a:lnTo>
                    <a:pt x="3408" y="969"/>
                  </a:lnTo>
                  <a:lnTo>
                    <a:pt x="3399" y="970"/>
                  </a:lnTo>
                  <a:lnTo>
                    <a:pt x="3392" y="971"/>
                  </a:lnTo>
                  <a:lnTo>
                    <a:pt x="3385" y="973"/>
                  </a:lnTo>
                  <a:lnTo>
                    <a:pt x="3385" y="973"/>
                  </a:lnTo>
                  <a:lnTo>
                    <a:pt x="3352" y="979"/>
                  </a:lnTo>
                  <a:lnTo>
                    <a:pt x="3320" y="986"/>
                  </a:lnTo>
                  <a:lnTo>
                    <a:pt x="3289" y="993"/>
                  </a:lnTo>
                  <a:lnTo>
                    <a:pt x="3259" y="1003"/>
                  </a:lnTo>
                  <a:lnTo>
                    <a:pt x="3229" y="1013"/>
                  </a:lnTo>
                  <a:lnTo>
                    <a:pt x="3201" y="1024"/>
                  </a:lnTo>
                  <a:lnTo>
                    <a:pt x="3187" y="1031"/>
                  </a:lnTo>
                  <a:lnTo>
                    <a:pt x="3174" y="1038"/>
                  </a:lnTo>
                  <a:lnTo>
                    <a:pt x="3162" y="1045"/>
                  </a:lnTo>
                  <a:lnTo>
                    <a:pt x="3149" y="1053"/>
                  </a:lnTo>
                  <a:lnTo>
                    <a:pt x="3137" y="1061"/>
                  </a:lnTo>
                  <a:lnTo>
                    <a:pt x="3125" y="1070"/>
                  </a:lnTo>
                  <a:lnTo>
                    <a:pt x="3115" y="1080"/>
                  </a:lnTo>
                  <a:lnTo>
                    <a:pt x="3104" y="1089"/>
                  </a:lnTo>
                  <a:lnTo>
                    <a:pt x="3095" y="1099"/>
                  </a:lnTo>
                  <a:lnTo>
                    <a:pt x="3086" y="1111"/>
                  </a:lnTo>
                  <a:lnTo>
                    <a:pt x="3076" y="1122"/>
                  </a:lnTo>
                  <a:lnTo>
                    <a:pt x="3069" y="1135"/>
                  </a:lnTo>
                  <a:lnTo>
                    <a:pt x="3062" y="1147"/>
                  </a:lnTo>
                  <a:lnTo>
                    <a:pt x="3054" y="1161"/>
                  </a:lnTo>
                  <a:lnTo>
                    <a:pt x="3048" y="1175"/>
                  </a:lnTo>
                  <a:lnTo>
                    <a:pt x="3043" y="1190"/>
                  </a:lnTo>
                  <a:lnTo>
                    <a:pt x="3039" y="1205"/>
                  </a:lnTo>
                  <a:lnTo>
                    <a:pt x="3035" y="1222"/>
                  </a:lnTo>
                  <a:lnTo>
                    <a:pt x="3031" y="1240"/>
                  </a:lnTo>
                  <a:lnTo>
                    <a:pt x="3029" y="1257"/>
                  </a:lnTo>
                  <a:lnTo>
                    <a:pt x="3028" y="1274"/>
                  </a:lnTo>
                  <a:lnTo>
                    <a:pt x="3028" y="1291"/>
                  </a:lnTo>
                  <a:lnTo>
                    <a:pt x="3029" y="1306"/>
                  </a:lnTo>
                  <a:lnTo>
                    <a:pt x="3031" y="1322"/>
                  </a:lnTo>
                  <a:lnTo>
                    <a:pt x="3035" y="1338"/>
                  </a:lnTo>
                  <a:lnTo>
                    <a:pt x="3038" y="1352"/>
                  </a:lnTo>
                  <a:lnTo>
                    <a:pt x="3043" y="1367"/>
                  </a:lnTo>
                  <a:lnTo>
                    <a:pt x="3048" y="1380"/>
                  </a:lnTo>
                  <a:lnTo>
                    <a:pt x="3055" y="1395"/>
                  </a:lnTo>
                  <a:lnTo>
                    <a:pt x="3064" y="1408"/>
                  </a:lnTo>
                  <a:lnTo>
                    <a:pt x="3073" y="1422"/>
                  </a:lnTo>
                  <a:lnTo>
                    <a:pt x="3083" y="1434"/>
                  </a:lnTo>
                  <a:lnTo>
                    <a:pt x="3093" y="1447"/>
                  </a:lnTo>
                  <a:lnTo>
                    <a:pt x="3104" y="1458"/>
                  </a:lnTo>
                  <a:lnTo>
                    <a:pt x="3117" y="1470"/>
                  </a:lnTo>
                  <a:lnTo>
                    <a:pt x="3130" y="1480"/>
                  </a:lnTo>
                  <a:lnTo>
                    <a:pt x="3141" y="1488"/>
                  </a:lnTo>
                  <a:lnTo>
                    <a:pt x="3151" y="1496"/>
                  </a:lnTo>
                  <a:lnTo>
                    <a:pt x="3162" y="1503"/>
                  </a:lnTo>
                  <a:lnTo>
                    <a:pt x="3173" y="1509"/>
                  </a:lnTo>
                  <a:lnTo>
                    <a:pt x="3186" y="1516"/>
                  </a:lnTo>
                  <a:lnTo>
                    <a:pt x="3197" y="1523"/>
                  </a:lnTo>
                  <a:lnTo>
                    <a:pt x="3210" y="1529"/>
                  </a:lnTo>
                  <a:lnTo>
                    <a:pt x="3222" y="1534"/>
                  </a:lnTo>
                  <a:lnTo>
                    <a:pt x="3222" y="1534"/>
                  </a:lnTo>
                  <a:lnTo>
                    <a:pt x="3222" y="1534"/>
                  </a:lnTo>
                  <a:lnTo>
                    <a:pt x="3223" y="1534"/>
                  </a:lnTo>
                  <a:lnTo>
                    <a:pt x="3223" y="1534"/>
                  </a:lnTo>
                  <a:lnTo>
                    <a:pt x="3247" y="1544"/>
                  </a:lnTo>
                  <a:lnTo>
                    <a:pt x="3272" y="1552"/>
                  </a:lnTo>
                  <a:lnTo>
                    <a:pt x="3297" y="1559"/>
                  </a:lnTo>
                  <a:lnTo>
                    <a:pt x="3323" y="1564"/>
                  </a:lnTo>
                  <a:lnTo>
                    <a:pt x="3349" y="1569"/>
                  </a:lnTo>
                  <a:lnTo>
                    <a:pt x="3375" y="1574"/>
                  </a:lnTo>
                  <a:lnTo>
                    <a:pt x="3401" y="1577"/>
                  </a:lnTo>
                  <a:lnTo>
                    <a:pt x="3427" y="1580"/>
                  </a:lnTo>
                  <a:lnTo>
                    <a:pt x="3459" y="1584"/>
                  </a:lnTo>
                  <a:lnTo>
                    <a:pt x="3490" y="1590"/>
                  </a:lnTo>
                  <a:lnTo>
                    <a:pt x="3505" y="1593"/>
                  </a:lnTo>
                  <a:lnTo>
                    <a:pt x="3521" y="1598"/>
                  </a:lnTo>
                  <a:lnTo>
                    <a:pt x="3536" y="1603"/>
                  </a:lnTo>
                  <a:lnTo>
                    <a:pt x="3549" y="1608"/>
                  </a:lnTo>
                  <a:lnTo>
                    <a:pt x="3563" y="1615"/>
                  </a:lnTo>
                  <a:lnTo>
                    <a:pt x="3574" y="1624"/>
                  </a:lnTo>
                  <a:lnTo>
                    <a:pt x="3586" y="1633"/>
                  </a:lnTo>
                  <a:lnTo>
                    <a:pt x="3595" y="1643"/>
                  </a:lnTo>
                  <a:lnTo>
                    <a:pt x="3599" y="1650"/>
                  </a:lnTo>
                  <a:lnTo>
                    <a:pt x="3603" y="1656"/>
                  </a:lnTo>
                  <a:lnTo>
                    <a:pt x="3607" y="1663"/>
                  </a:lnTo>
                  <a:lnTo>
                    <a:pt x="3609" y="1670"/>
                  </a:lnTo>
                  <a:lnTo>
                    <a:pt x="3612" y="1678"/>
                  </a:lnTo>
                  <a:lnTo>
                    <a:pt x="3614" y="1686"/>
                  </a:lnTo>
                  <a:lnTo>
                    <a:pt x="3615" y="1694"/>
                  </a:lnTo>
                  <a:lnTo>
                    <a:pt x="3616" y="1704"/>
                  </a:lnTo>
                  <a:lnTo>
                    <a:pt x="3615" y="1717"/>
                  </a:lnTo>
                  <a:lnTo>
                    <a:pt x="3614" y="1731"/>
                  </a:lnTo>
                  <a:lnTo>
                    <a:pt x="3610" y="1743"/>
                  </a:lnTo>
                  <a:lnTo>
                    <a:pt x="3605" y="1755"/>
                  </a:lnTo>
                  <a:lnTo>
                    <a:pt x="3599" y="1765"/>
                  </a:lnTo>
                  <a:lnTo>
                    <a:pt x="3592" y="1775"/>
                  </a:lnTo>
                  <a:lnTo>
                    <a:pt x="3584" y="1785"/>
                  </a:lnTo>
                  <a:lnTo>
                    <a:pt x="3574" y="1794"/>
                  </a:lnTo>
                  <a:lnTo>
                    <a:pt x="3564" y="1802"/>
                  </a:lnTo>
                  <a:lnTo>
                    <a:pt x="3553" y="1811"/>
                  </a:lnTo>
                  <a:lnTo>
                    <a:pt x="3542" y="1818"/>
                  </a:lnTo>
                  <a:lnTo>
                    <a:pt x="3530" y="1824"/>
                  </a:lnTo>
                  <a:lnTo>
                    <a:pt x="3507" y="1838"/>
                  </a:lnTo>
                  <a:lnTo>
                    <a:pt x="3483" y="1849"/>
                  </a:lnTo>
                  <a:close/>
                  <a:moveTo>
                    <a:pt x="3461" y="2285"/>
                  </a:moveTo>
                  <a:lnTo>
                    <a:pt x="3464" y="1605"/>
                  </a:lnTo>
                  <a:lnTo>
                    <a:pt x="3455" y="1604"/>
                  </a:lnTo>
                  <a:lnTo>
                    <a:pt x="3446" y="1603"/>
                  </a:lnTo>
                  <a:lnTo>
                    <a:pt x="3439" y="1602"/>
                  </a:lnTo>
                  <a:lnTo>
                    <a:pt x="3430" y="1601"/>
                  </a:lnTo>
                  <a:lnTo>
                    <a:pt x="3434" y="2283"/>
                  </a:lnTo>
                  <a:lnTo>
                    <a:pt x="3440" y="2284"/>
                  </a:lnTo>
                  <a:lnTo>
                    <a:pt x="3447" y="2285"/>
                  </a:lnTo>
                  <a:lnTo>
                    <a:pt x="3453" y="2285"/>
                  </a:lnTo>
                  <a:lnTo>
                    <a:pt x="3461" y="2285"/>
                  </a:lnTo>
                  <a:close/>
                  <a:moveTo>
                    <a:pt x="3434" y="2374"/>
                  </a:moveTo>
                  <a:lnTo>
                    <a:pt x="3435" y="2582"/>
                  </a:lnTo>
                  <a:lnTo>
                    <a:pt x="3447" y="2610"/>
                  </a:lnTo>
                  <a:lnTo>
                    <a:pt x="3459" y="2582"/>
                  </a:lnTo>
                  <a:lnTo>
                    <a:pt x="3460" y="2374"/>
                  </a:lnTo>
                  <a:lnTo>
                    <a:pt x="3453" y="2374"/>
                  </a:lnTo>
                  <a:lnTo>
                    <a:pt x="3447" y="2374"/>
                  </a:lnTo>
                  <a:lnTo>
                    <a:pt x="3441" y="2374"/>
                  </a:lnTo>
                  <a:lnTo>
                    <a:pt x="3434" y="2374"/>
                  </a:lnTo>
                  <a:close/>
                  <a:moveTo>
                    <a:pt x="3414" y="2280"/>
                  </a:moveTo>
                  <a:lnTo>
                    <a:pt x="3412" y="1990"/>
                  </a:lnTo>
                  <a:lnTo>
                    <a:pt x="3398" y="1998"/>
                  </a:lnTo>
                  <a:lnTo>
                    <a:pt x="3386" y="2007"/>
                  </a:lnTo>
                  <a:lnTo>
                    <a:pt x="3373" y="2018"/>
                  </a:lnTo>
                  <a:lnTo>
                    <a:pt x="3363" y="2028"/>
                  </a:lnTo>
                  <a:lnTo>
                    <a:pt x="3352" y="2040"/>
                  </a:lnTo>
                  <a:lnTo>
                    <a:pt x="3343" y="2053"/>
                  </a:lnTo>
                  <a:lnTo>
                    <a:pt x="3336" y="2067"/>
                  </a:lnTo>
                  <a:lnTo>
                    <a:pt x="3329" y="2081"/>
                  </a:lnTo>
                  <a:lnTo>
                    <a:pt x="3324" y="2101"/>
                  </a:lnTo>
                  <a:lnTo>
                    <a:pt x="3320" y="2121"/>
                  </a:lnTo>
                  <a:lnTo>
                    <a:pt x="3319" y="2131"/>
                  </a:lnTo>
                  <a:lnTo>
                    <a:pt x="3318" y="2141"/>
                  </a:lnTo>
                  <a:lnTo>
                    <a:pt x="3318" y="2152"/>
                  </a:lnTo>
                  <a:lnTo>
                    <a:pt x="3318" y="2162"/>
                  </a:lnTo>
                  <a:lnTo>
                    <a:pt x="3320" y="2180"/>
                  </a:lnTo>
                  <a:lnTo>
                    <a:pt x="3324" y="2197"/>
                  </a:lnTo>
                  <a:lnTo>
                    <a:pt x="3327" y="2205"/>
                  </a:lnTo>
                  <a:lnTo>
                    <a:pt x="3330" y="2213"/>
                  </a:lnTo>
                  <a:lnTo>
                    <a:pt x="3334" y="2222"/>
                  </a:lnTo>
                  <a:lnTo>
                    <a:pt x="3339" y="2229"/>
                  </a:lnTo>
                  <a:lnTo>
                    <a:pt x="3345" y="2238"/>
                  </a:lnTo>
                  <a:lnTo>
                    <a:pt x="3352" y="2248"/>
                  </a:lnTo>
                  <a:lnTo>
                    <a:pt x="3361" y="2255"/>
                  </a:lnTo>
                  <a:lnTo>
                    <a:pt x="3370" y="2261"/>
                  </a:lnTo>
                  <a:lnTo>
                    <a:pt x="3380" y="2267"/>
                  </a:lnTo>
                  <a:lnTo>
                    <a:pt x="3391" y="2273"/>
                  </a:lnTo>
                  <a:lnTo>
                    <a:pt x="3402" y="2277"/>
                  </a:lnTo>
                  <a:lnTo>
                    <a:pt x="3414" y="2280"/>
                  </a:lnTo>
                  <a:close/>
                  <a:moveTo>
                    <a:pt x="3412" y="1967"/>
                  </a:moveTo>
                  <a:lnTo>
                    <a:pt x="3412" y="1881"/>
                  </a:lnTo>
                  <a:lnTo>
                    <a:pt x="3392" y="1891"/>
                  </a:lnTo>
                  <a:lnTo>
                    <a:pt x="3372" y="1901"/>
                  </a:lnTo>
                  <a:lnTo>
                    <a:pt x="3353" y="1912"/>
                  </a:lnTo>
                  <a:lnTo>
                    <a:pt x="3336" y="1922"/>
                  </a:lnTo>
                  <a:lnTo>
                    <a:pt x="3318" y="1935"/>
                  </a:lnTo>
                  <a:lnTo>
                    <a:pt x="3300" y="1948"/>
                  </a:lnTo>
                  <a:lnTo>
                    <a:pt x="3285" y="1963"/>
                  </a:lnTo>
                  <a:lnTo>
                    <a:pt x="3270" y="1978"/>
                  </a:lnTo>
                  <a:lnTo>
                    <a:pt x="3270" y="1978"/>
                  </a:lnTo>
                  <a:lnTo>
                    <a:pt x="3260" y="1992"/>
                  </a:lnTo>
                  <a:lnTo>
                    <a:pt x="3250" y="2006"/>
                  </a:lnTo>
                  <a:lnTo>
                    <a:pt x="3242" y="2022"/>
                  </a:lnTo>
                  <a:lnTo>
                    <a:pt x="3235" y="2037"/>
                  </a:lnTo>
                  <a:lnTo>
                    <a:pt x="3228" y="2054"/>
                  </a:lnTo>
                  <a:lnTo>
                    <a:pt x="3224" y="2072"/>
                  </a:lnTo>
                  <a:lnTo>
                    <a:pt x="3220" y="2088"/>
                  </a:lnTo>
                  <a:lnTo>
                    <a:pt x="3218" y="2106"/>
                  </a:lnTo>
                  <a:lnTo>
                    <a:pt x="3217" y="2124"/>
                  </a:lnTo>
                  <a:lnTo>
                    <a:pt x="3218" y="2141"/>
                  </a:lnTo>
                  <a:lnTo>
                    <a:pt x="3219" y="2158"/>
                  </a:lnTo>
                  <a:lnTo>
                    <a:pt x="3222" y="2176"/>
                  </a:lnTo>
                  <a:lnTo>
                    <a:pt x="3226" y="2192"/>
                  </a:lnTo>
                  <a:lnTo>
                    <a:pt x="3232" y="2208"/>
                  </a:lnTo>
                  <a:lnTo>
                    <a:pt x="3239" y="2225"/>
                  </a:lnTo>
                  <a:lnTo>
                    <a:pt x="3246" y="2239"/>
                  </a:lnTo>
                  <a:lnTo>
                    <a:pt x="3252" y="2250"/>
                  </a:lnTo>
                  <a:lnTo>
                    <a:pt x="3260" y="2259"/>
                  </a:lnTo>
                  <a:lnTo>
                    <a:pt x="3267" y="2268"/>
                  </a:lnTo>
                  <a:lnTo>
                    <a:pt x="3275" y="2278"/>
                  </a:lnTo>
                  <a:lnTo>
                    <a:pt x="3284" y="2286"/>
                  </a:lnTo>
                  <a:lnTo>
                    <a:pt x="3292" y="2293"/>
                  </a:lnTo>
                  <a:lnTo>
                    <a:pt x="3301" y="2302"/>
                  </a:lnTo>
                  <a:lnTo>
                    <a:pt x="3311" y="2309"/>
                  </a:lnTo>
                  <a:lnTo>
                    <a:pt x="3321" y="2316"/>
                  </a:lnTo>
                  <a:lnTo>
                    <a:pt x="3332" y="2322"/>
                  </a:lnTo>
                  <a:lnTo>
                    <a:pt x="3343" y="2329"/>
                  </a:lnTo>
                  <a:lnTo>
                    <a:pt x="3354" y="2334"/>
                  </a:lnTo>
                  <a:lnTo>
                    <a:pt x="3366" y="2338"/>
                  </a:lnTo>
                  <a:lnTo>
                    <a:pt x="3377" y="2343"/>
                  </a:lnTo>
                  <a:lnTo>
                    <a:pt x="3389" y="2346"/>
                  </a:lnTo>
                  <a:lnTo>
                    <a:pt x="3400" y="2349"/>
                  </a:lnTo>
                  <a:lnTo>
                    <a:pt x="3414" y="2352"/>
                  </a:lnTo>
                  <a:lnTo>
                    <a:pt x="3427" y="2354"/>
                  </a:lnTo>
                  <a:lnTo>
                    <a:pt x="3441" y="2355"/>
                  </a:lnTo>
                  <a:lnTo>
                    <a:pt x="3454" y="2355"/>
                  </a:lnTo>
                  <a:lnTo>
                    <a:pt x="3468" y="2354"/>
                  </a:lnTo>
                  <a:lnTo>
                    <a:pt x="3482" y="2353"/>
                  </a:lnTo>
                  <a:lnTo>
                    <a:pt x="3495" y="2349"/>
                  </a:lnTo>
                  <a:lnTo>
                    <a:pt x="3508" y="2346"/>
                  </a:lnTo>
                  <a:lnTo>
                    <a:pt x="3520" y="2342"/>
                  </a:lnTo>
                  <a:lnTo>
                    <a:pt x="3533" y="2338"/>
                  </a:lnTo>
                  <a:lnTo>
                    <a:pt x="3544" y="2332"/>
                  </a:lnTo>
                  <a:lnTo>
                    <a:pt x="3555" y="2326"/>
                  </a:lnTo>
                  <a:lnTo>
                    <a:pt x="3567" y="2318"/>
                  </a:lnTo>
                  <a:lnTo>
                    <a:pt x="3577" y="2310"/>
                  </a:lnTo>
                  <a:lnTo>
                    <a:pt x="3588" y="2302"/>
                  </a:lnTo>
                  <a:lnTo>
                    <a:pt x="3598" y="2292"/>
                  </a:lnTo>
                  <a:lnTo>
                    <a:pt x="3598" y="2292"/>
                  </a:lnTo>
                  <a:lnTo>
                    <a:pt x="3598" y="2291"/>
                  </a:lnTo>
                  <a:lnTo>
                    <a:pt x="3605" y="2283"/>
                  </a:lnTo>
                  <a:lnTo>
                    <a:pt x="3613" y="2275"/>
                  </a:lnTo>
                  <a:lnTo>
                    <a:pt x="3620" y="2265"/>
                  </a:lnTo>
                  <a:lnTo>
                    <a:pt x="3626" y="2255"/>
                  </a:lnTo>
                  <a:lnTo>
                    <a:pt x="3630" y="2248"/>
                  </a:lnTo>
                  <a:lnTo>
                    <a:pt x="3635" y="2239"/>
                  </a:lnTo>
                  <a:lnTo>
                    <a:pt x="3640" y="2230"/>
                  </a:lnTo>
                  <a:lnTo>
                    <a:pt x="3643" y="2222"/>
                  </a:lnTo>
                  <a:lnTo>
                    <a:pt x="3634" y="2232"/>
                  </a:lnTo>
                  <a:lnTo>
                    <a:pt x="3623" y="2242"/>
                  </a:lnTo>
                  <a:lnTo>
                    <a:pt x="3609" y="2255"/>
                  </a:lnTo>
                  <a:lnTo>
                    <a:pt x="3592" y="2266"/>
                  </a:lnTo>
                  <a:lnTo>
                    <a:pt x="3590" y="2267"/>
                  </a:lnTo>
                  <a:lnTo>
                    <a:pt x="3588" y="2269"/>
                  </a:lnTo>
                  <a:lnTo>
                    <a:pt x="3573" y="2278"/>
                  </a:lnTo>
                  <a:lnTo>
                    <a:pt x="3557" y="2285"/>
                  </a:lnTo>
                  <a:lnTo>
                    <a:pt x="3540" y="2291"/>
                  </a:lnTo>
                  <a:lnTo>
                    <a:pt x="3522" y="2296"/>
                  </a:lnTo>
                  <a:lnTo>
                    <a:pt x="3504" y="2301"/>
                  </a:lnTo>
                  <a:lnTo>
                    <a:pt x="3486" y="2303"/>
                  </a:lnTo>
                  <a:lnTo>
                    <a:pt x="3467" y="2305"/>
                  </a:lnTo>
                  <a:lnTo>
                    <a:pt x="3448" y="2305"/>
                  </a:lnTo>
                  <a:lnTo>
                    <a:pt x="3429" y="2303"/>
                  </a:lnTo>
                  <a:lnTo>
                    <a:pt x="3412" y="2300"/>
                  </a:lnTo>
                  <a:lnTo>
                    <a:pt x="3394" y="2294"/>
                  </a:lnTo>
                  <a:lnTo>
                    <a:pt x="3377" y="2288"/>
                  </a:lnTo>
                  <a:lnTo>
                    <a:pt x="3369" y="2284"/>
                  </a:lnTo>
                  <a:lnTo>
                    <a:pt x="3362" y="2280"/>
                  </a:lnTo>
                  <a:lnTo>
                    <a:pt x="3354" y="2275"/>
                  </a:lnTo>
                  <a:lnTo>
                    <a:pt x="3347" y="2269"/>
                  </a:lnTo>
                  <a:lnTo>
                    <a:pt x="3341" y="2263"/>
                  </a:lnTo>
                  <a:lnTo>
                    <a:pt x="3335" y="2257"/>
                  </a:lnTo>
                  <a:lnTo>
                    <a:pt x="3329" y="2250"/>
                  </a:lnTo>
                  <a:lnTo>
                    <a:pt x="3323" y="2242"/>
                  </a:lnTo>
                  <a:lnTo>
                    <a:pt x="3322" y="2241"/>
                  </a:lnTo>
                  <a:lnTo>
                    <a:pt x="3321" y="2239"/>
                  </a:lnTo>
                  <a:lnTo>
                    <a:pt x="3317" y="2231"/>
                  </a:lnTo>
                  <a:lnTo>
                    <a:pt x="3312" y="2222"/>
                  </a:lnTo>
                  <a:lnTo>
                    <a:pt x="3309" y="2212"/>
                  </a:lnTo>
                  <a:lnTo>
                    <a:pt x="3305" y="2203"/>
                  </a:lnTo>
                  <a:lnTo>
                    <a:pt x="3303" y="2193"/>
                  </a:lnTo>
                  <a:lnTo>
                    <a:pt x="3301" y="2184"/>
                  </a:lnTo>
                  <a:lnTo>
                    <a:pt x="3299" y="2174"/>
                  </a:lnTo>
                  <a:lnTo>
                    <a:pt x="3298" y="2164"/>
                  </a:lnTo>
                  <a:lnTo>
                    <a:pt x="3298" y="2153"/>
                  </a:lnTo>
                  <a:lnTo>
                    <a:pt x="3298" y="2141"/>
                  </a:lnTo>
                  <a:lnTo>
                    <a:pt x="3299" y="2130"/>
                  </a:lnTo>
                  <a:lnTo>
                    <a:pt x="3300" y="2119"/>
                  </a:lnTo>
                  <a:lnTo>
                    <a:pt x="3304" y="2097"/>
                  </a:lnTo>
                  <a:lnTo>
                    <a:pt x="3311" y="2075"/>
                  </a:lnTo>
                  <a:lnTo>
                    <a:pt x="3314" y="2066"/>
                  </a:lnTo>
                  <a:lnTo>
                    <a:pt x="3318" y="2057"/>
                  </a:lnTo>
                  <a:lnTo>
                    <a:pt x="3322" y="2049"/>
                  </a:lnTo>
                  <a:lnTo>
                    <a:pt x="3327" y="2041"/>
                  </a:lnTo>
                  <a:lnTo>
                    <a:pt x="3338" y="2026"/>
                  </a:lnTo>
                  <a:lnTo>
                    <a:pt x="3350" y="2011"/>
                  </a:lnTo>
                  <a:lnTo>
                    <a:pt x="3364" y="1999"/>
                  </a:lnTo>
                  <a:lnTo>
                    <a:pt x="3379" y="1988"/>
                  </a:lnTo>
                  <a:lnTo>
                    <a:pt x="3395" y="1977"/>
                  </a:lnTo>
                  <a:lnTo>
                    <a:pt x="3412" y="1967"/>
                  </a:lnTo>
                  <a:close/>
                  <a:moveTo>
                    <a:pt x="3410" y="1431"/>
                  </a:moveTo>
                  <a:lnTo>
                    <a:pt x="3408" y="1115"/>
                  </a:lnTo>
                  <a:lnTo>
                    <a:pt x="3390" y="1120"/>
                  </a:lnTo>
                  <a:lnTo>
                    <a:pt x="3372" y="1125"/>
                  </a:lnTo>
                  <a:lnTo>
                    <a:pt x="3354" y="1131"/>
                  </a:lnTo>
                  <a:lnTo>
                    <a:pt x="3338" y="1138"/>
                  </a:lnTo>
                  <a:lnTo>
                    <a:pt x="3321" y="1144"/>
                  </a:lnTo>
                  <a:lnTo>
                    <a:pt x="3305" y="1152"/>
                  </a:lnTo>
                  <a:lnTo>
                    <a:pt x="3291" y="1161"/>
                  </a:lnTo>
                  <a:lnTo>
                    <a:pt x="3277" y="1170"/>
                  </a:lnTo>
                  <a:lnTo>
                    <a:pt x="3265" y="1182"/>
                  </a:lnTo>
                  <a:lnTo>
                    <a:pt x="3253" y="1193"/>
                  </a:lnTo>
                  <a:lnTo>
                    <a:pt x="3244" y="1205"/>
                  </a:lnTo>
                  <a:lnTo>
                    <a:pt x="3236" y="1220"/>
                  </a:lnTo>
                  <a:lnTo>
                    <a:pt x="3233" y="1227"/>
                  </a:lnTo>
                  <a:lnTo>
                    <a:pt x="3229" y="1235"/>
                  </a:lnTo>
                  <a:lnTo>
                    <a:pt x="3226" y="1243"/>
                  </a:lnTo>
                  <a:lnTo>
                    <a:pt x="3225" y="1251"/>
                  </a:lnTo>
                  <a:lnTo>
                    <a:pt x="3223" y="1261"/>
                  </a:lnTo>
                  <a:lnTo>
                    <a:pt x="3222" y="1270"/>
                  </a:lnTo>
                  <a:lnTo>
                    <a:pt x="3222" y="1279"/>
                  </a:lnTo>
                  <a:lnTo>
                    <a:pt x="3222" y="1290"/>
                  </a:lnTo>
                  <a:lnTo>
                    <a:pt x="3224" y="1305"/>
                  </a:lnTo>
                  <a:lnTo>
                    <a:pt x="3227" y="1320"/>
                  </a:lnTo>
                  <a:lnTo>
                    <a:pt x="3232" y="1333"/>
                  </a:lnTo>
                  <a:lnTo>
                    <a:pt x="3238" y="1345"/>
                  </a:lnTo>
                  <a:lnTo>
                    <a:pt x="3245" y="1356"/>
                  </a:lnTo>
                  <a:lnTo>
                    <a:pt x="3252" y="1367"/>
                  </a:lnTo>
                  <a:lnTo>
                    <a:pt x="3262" y="1376"/>
                  </a:lnTo>
                  <a:lnTo>
                    <a:pt x="3272" y="1384"/>
                  </a:lnTo>
                  <a:lnTo>
                    <a:pt x="3284" y="1392"/>
                  </a:lnTo>
                  <a:lnTo>
                    <a:pt x="3296" y="1399"/>
                  </a:lnTo>
                  <a:lnTo>
                    <a:pt x="3309" y="1405"/>
                  </a:lnTo>
                  <a:lnTo>
                    <a:pt x="3322" y="1410"/>
                  </a:lnTo>
                  <a:lnTo>
                    <a:pt x="3337" y="1414"/>
                  </a:lnTo>
                  <a:lnTo>
                    <a:pt x="3351" y="1419"/>
                  </a:lnTo>
                  <a:lnTo>
                    <a:pt x="3366" y="1423"/>
                  </a:lnTo>
                  <a:lnTo>
                    <a:pt x="3382" y="1426"/>
                  </a:lnTo>
                  <a:lnTo>
                    <a:pt x="3397" y="1428"/>
                  </a:lnTo>
                  <a:lnTo>
                    <a:pt x="3403" y="1430"/>
                  </a:lnTo>
                  <a:lnTo>
                    <a:pt x="3410" y="1431"/>
                  </a:lnTo>
                  <a:close/>
                  <a:moveTo>
                    <a:pt x="2336" y="70"/>
                  </a:moveTo>
                  <a:lnTo>
                    <a:pt x="2336" y="2746"/>
                  </a:lnTo>
                  <a:lnTo>
                    <a:pt x="4541" y="2746"/>
                  </a:lnTo>
                  <a:lnTo>
                    <a:pt x="4541" y="70"/>
                  </a:lnTo>
                  <a:lnTo>
                    <a:pt x="2336" y="70"/>
                  </a:lnTo>
                  <a:close/>
                  <a:moveTo>
                    <a:pt x="2300" y="2746"/>
                  </a:moveTo>
                  <a:lnTo>
                    <a:pt x="2300" y="70"/>
                  </a:lnTo>
                  <a:lnTo>
                    <a:pt x="70" y="70"/>
                  </a:lnTo>
                  <a:lnTo>
                    <a:pt x="70" y="2746"/>
                  </a:lnTo>
                  <a:lnTo>
                    <a:pt x="2300" y="2746"/>
                  </a:lnTo>
                  <a:close/>
                  <a:moveTo>
                    <a:pt x="4541" y="2781"/>
                  </a:moveTo>
                  <a:lnTo>
                    <a:pt x="70" y="2781"/>
                  </a:lnTo>
                  <a:lnTo>
                    <a:pt x="70" y="3249"/>
                  </a:lnTo>
                  <a:lnTo>
                    <a:pt x="70" y="3256"/>
                  </a:lnTo>
                  <a:lnTo>
                    <a:pt x="70" y="3256"/>
                  </a:lnTo>
                  <a:lnTo>
                    <a:pt x="71" y="3315"/>
                  </a:lnTo>
                  <a:lnTo>
                    <a:pt x="73" y="3371"/>
                  </a:lnTo>
                  <a:lnTo>
                    <a:pt x="77" y="3428"/>
                  </a:lnTo>
                  <a:lnTo>
                    <a:pt x="81" y="3484"/>
                  </a:lnTo>
                  <a:lnTo>
                    <a:pt x="89" y="3540"/>
                  </a:lnTo>
                  <a:lnTo>
                    <a:pt x="96" y="3595"/>
                  </a:lnTo>
                  <a:lnTo>
                    <a:pt x="105" y="3651"/>
                  </a:lnTo>
                  <a:lnTo>
                    <a:pt x="116" y="3705"/>
                  </a:lnTo>
                  <a:lnTo>
                    <a:pt x="127" y="3759"/>
                  </a:lnTo>
                  <a:lnTo>
                    <a:pt x="141" y="3813"/>
                  </a:lnTo>
                  <a:lnTo>
                    <a:pt x="155" y="3866"/>
                  </a:lnTo>
                  <a:lnTo>
                    <a:pt x="171" y="3918"/>
                  </a:lnTo>
                  <a:lnTo>
                    <a:pt x="189" y="3970"/>
                  </a:lnTo>
                  <a:lnTo>
                    <a:pt x="206" y="4022"/>
                  </a:lnTo>
                  <a:lnTo>
                    <a:pt x="226" y="4073"/>
                  </a:lnTo>
                  <a:lnTo>
                    <a:pt x="247" y="4123"/>
                  </a:lnTo>
                  <a:lnTo>
                    <a:pt x="269" y="4173"/>
                  </a:lnTo>
                  <a:lnTo>
                    <a:pt x="292" y="4222"/>
                  </a:lnTo>
                  <a:lnTo>
                    <a:pt x="316" y="4269"/>
                  </a:lnTo>
                  <a:lnTo>
                    <a:pt x="342" y="4317"/>
                  </a:lnTo>
                  <a:lnTo>
                    <a:pt x="368" y="4364"/>
                  </a:lnTo>
                  <a:lnTo>
                    <a:pt x="395" y="4411"/>
                  </a:lnTo>
                  <a:lnTo>
                    <a:pt x="424" y="4457"/>
                  </a:lnTo>
                  <a:lnTo>
                    <a:pt x="453" y="4501"/>
                  </a:lnTo>
                  <a:lnTo>
                    <a:pt x="484" y="4545"/>
                  </a:lnTo>
                  <a:lnTo>
                    <a:pt x="516" y="4589"/>
                  </a:lnTo>
                  <a:lnTo>
                    <a:pt x="549" y="4631"/>
                  </a:lnTo>
                  <a:lnTo>
                    <a:pt x="582" y="4673"/>
                  </a:lnTo>
                  <a:lnTo>
                    <a:pt x="618" y="4714"/>
                  </a:lnTo>
                  <a:lnTo>
                    <a:pt x="653" y="4754"/>
                  </a:lnTo>
                  <a:lnTo>
                    <a:pt x="690" y="4793"/>
                  </a:lnTo>
                  <a:lnTo>
                    <a:pt x="727" y="4831"/>
                  </a:lnTo>
                  <a:lnTo>
                    <a:pt x="766" y="4869"/>
                  </a:lnTo>
                  <a:lnTo>
                    <a:pt x="805" y="4905"/>
                  </a:lnTo>
                  <a:lnTo>
                    <a:pt x="846" y="4940"/>
                  </a:lnTo>
                  <a:lnTo>
                    <a:pt x="887" y="4976"/>
                  </a:lnTo>
                  <a:lnTo>
                    <a:pt x="928" y="5009"/>
                  </a:lnTo>
                  <a:lnTo>
                    <a:pt x="971" y="5042"/>
                  </a:lnTo>
                  <a:lnTo>
                    <a:pt x="1015" y="5073"/>
                  </a:lnTo>
                  <a:lnTo>
                    <a:pt x="1059" y="5104"/>
                  </a:lnTo>
                  <a:lnTo>
                    <a:pt x="1104" y="5134"/>
                  </a:lnTo>
                  <a:lnTo>
                    <a:pt x="1150" y="5162"/>
                  </a:lnTo>
                  <a:lnTo>
                    <a:pt x="1197" y="5190"/>
                  </a:lnTo>
                  <a:lnTo>
                    <a:pt x="1244" y="5216"/>
                  </a:lnTo>
                  <a:lnTo>
                    <a:pt x="1292" y="5241"/>
                  </a:lnTo>
                  <a:lnTo>
                    <a:pt x="1341" y="5266"/>
                  </a:lnTo>
                  <a:lnTo>
                    <a:pt x="1390" y="5289"/>
                  </a:lnTo>
                  <a:lnTo>
                    <a:pt x="1440" y="5311"/>
                  </a:lnTo>
                  <a:lnTo>
                    <a:pt x="1491" y="5331"/>
                  </a:lnTo>
                  <a:lnTo>
                    <a:pt x="1542" y="5350"/>
                  </a:lnTo>
                  <a:lnTo>
                    <a:pt x="1593" y="5369"/>
                  </a:lnTo>
                  <a:lnTo>
                    <a:pt x="1645" y="5385"/>
                  </a:lnTo>
                  <a:lnTo>
                    <a:pt x="1698" y="5401"/>
                  </a:lnTo>
                  <a:lnTo>
                    <a:pt x="1751" y="5416"/>
                  </a:lnTo>
                  <a:lnTo>
                    <a:pt x="1805" y="5429"/>
                  </a:lnTo>
                  <a:lnTo>
                    <a:pt x="1860" y="5441"/>
                  </a:lnTo>
                  <a:lnTo>
                    <a:pt x="1914" y="5451"/>
                  </a:lnTo>
                  <a:lnTo>
                    <a:pt x="1969" y="5460"/>
                  </a:lnTo>
                  <a:lnTo>
                    <a:pt x="2025" y="5469"/>
                  </a:lnTo>
                  <a:lnTo>
                    <a:pt x="2081" y="5475"/>
                  </a:lnTo>
                  <a:lnTo>
                    <a:pt x="2138" y="5480"/>
                  </a:lnTo>
                  <a:lnTo>
                    <a:pt x="2194" y="5483"/>
                  </a:lnTo>
                  <a:lnTo>
                    <a:pt x="2251" y="5485"/>
                  </a:lnTo>
                  <a:lnTo>
                    <a:pt x="2310" y="5486"/>
                  </a:lnTo>
                  <a:lnTo>
                    <a:pt x="2367" y="5485"/>
                  </a:lnTo>
                  <a:lnTo>
                    <a:pt x="2424" y="5483"/>
                  </a:lnTo>
                  <a:lnTo>
                    <a:pt x="2480" y="5480"/>
                  </a:lnTo>
                  <a:lnTo>
                    <a:pt x="2537" y="5475"/>
                  </a:lnTo>
                  <a:lnTo>
                    <a:pt x="2593" y="5469"/>
                  </a:lnTo>
                  <a:lnTo>
                    <a:pt x="2648" y="5460"/>
                  </a:lnTo>
                  <a:lnTo>
                    <a:pt x="2703" y="5451"/>
                  </a:lnTo>
                  <a:lnTo>
                    <a:pt x="2759" y="5441"/>
                  </a:lnTo>
                  <a:lnTo>
                    <a:pt x="2813" y="5429"/>
                  </a:lnTo>
                  <a:lnTo>
                    <a:pt x="2866" y="5416"/>
                  </a:lnTo>
                  <a:lnTo>
                    <a:pt x="2919" y="5401"/>
                  </a:lnTo>
                  <a:lnTo>
                    <a:pt x="2972" y="5385"/>
                  </a:lnTo>
                  <a:lnTo>
                    <a:pt x="3024" y="5369"/>
                  </a:lnTo>
                  <a:lnTo>
                    <a:pt x="3075" y="5350"/>
                  </a:lnTo>
                  <a:lnTo>
                    <a:pt x="3126" y="5331"/>
                  </a:lnTo>
                  <a:lnTo>
                    <a:pt x="3177" y="5311"/>
                  </a:lnTo>
                  <a:lnTo>
                    <a:pt x="3226" y="5289"/>
                  </a:lnTo>
                  <a:lnTo>
                    <a:pt x="3275" y="5266"/>
                  </a:lnTo>
                  <a:lnTo>
                    <a:pt x="3324" y="5242"/>
                  </a:lnTo>
                  <a:lnTo>
                    <a:pt x="3372" y="5216"/>
                  </a:lnTo>
                  <a:lnTo>
                    <a:pt x="3419" y="5190"/>
                  </a:lnTo>
                  <a:lnTo>
                    <a:pt x="3466" y="5163"/>
                  </a:lnTo>
                  <a:lnTo>
                    <a:pt x="3511" y="5134"/>
                  </a:lnTo>
                  <a:lnTo>
                    <a:pt x="3557" y="5105"/>
                  </a:lnTo>
                  <a:lnTo>
                    <a:pt x="3600" y="5073"/>
                  </a:lnTo>
                  <a:lnTo>
                    <a:pt x="3644" y="5042"/>
                  </a:lnTo>
                  <a:lnTo>
                    <a:pt x="3687" y="5010"/>
                  </a:lnTo>
                  <a:lnTo>
                    <a:pt x="3728" y="4976"/>
                  </a:lnTo>
                  <a:lnTo>
                    <a:pt x="3769" y="4941"/>
                  </a:lnTo>
                  <a:lnTo>
                    <a:pt x="3810" y="4906"/>
                  </a:lnTo>
                  <a:lnTo>
                    <a:pt x="3848" y="4870"/>
                  </a:lnTo>
                  <a:lnTo>
                    <a:pt x="3887" y="4832"/>
                  </a:lnTo>
                  <a:lnTo>
                    <a:pt x="3924" y="4794"/>
                  </a:lnTo>
                  <a:lnTo>
                    <a:pt x="3961" y="4754"/>
                  </a:lnTo>
                  <a:lnTo>
                    <a:pt x="3996" y="4715"/>
                  </a:lnTo>
                  <a:lnTo>
                    <a:pt x="4032" y="4673"/>
                  </a:lnTo>
                  <a:lnTo>
                    <a:pt x="4065" y="4631"/>
                  </a:lnTo>
                  <a:lnTo>
                    <a:pt x="4097" y="4589"/>
                  </a:lnTo>
                  <a:lnTo>
                    <a:pt x="4129" y="4546"/>
                  </a:lnTo>
                  <a:lnTo>
                    <a:pt x="4160" y="4501"/>
                  </a:lnTo>
                  <a:lnTo>
                    <a:pt x="4190" y="4457"/>
                  </a:lnTo>
                  <a:lnTo>
                    <a:pt x="4218" y="4411"/>
                  </a:lnTo>
                  <a:lnTo>
                    <a:pt x="4245" y="4365"/>
                  </a:lnTo>
                  <a:lnTo>
                    <a:pt x="4272" y="4318"/>
                  </a:lnTo>
                  <a:lnTo>
                    <a:pt x="4297" y="4270"/>
                  </a:lnTo>
                  <a:lnTo>
                    <a:pt x="4321" y="4222"/>
                  </a:lnTo>
                  <a:lnTo>
                    <a:pt x="4344" y="4173"/>
                  </a:lnTo>
                  <a:lnTo>
                    <a:pt x="4366" y="4123"/>
                  </a:lnTo>
                  <a:lnTo>
                    <a:pt x="4387" y="4073"/>
                  </a:lnTo>
                  <a:lnTo>
                    <a:pt x="4407" y="4022"/>
                  </a:lnTo>
                  <a:lnTo>
                    <a:pt x="4424" y="3971"/>
                  </a:lnTo>
                  <a:lnTo>
                    <a:pt x="4441" y="3919"/>
                  </a:lnTo>
                  <a:lnTo>
                    <a:pt x="4458" y="3866"/>
                  </a:lnTo>
                  <a:lnTo>
                    <a:pt x="4471" y="3813"/>
                  </a:lnTo>
                  <a:lnTo>
                    <a:pt x="4485" y="3759"/>
                  </a:lnTo>
                  <a:lnTo>
                    <a:pt x="4496" y="3705"/>
                  </a:lnTo>
                  <a:lnTo>
                    <a:pt x="4508" y="3651"/>
                  </a:lnTo>
                  <a:lnTo>
                    <a:pt x="4516" y="3595"/>
                  </a:lnTo>
                  <a:lnTo>
                    <a:pt x="4524" y="3540"/>
                  </a:lnTo>
                  <a:lnTo>
                    <a:pt x="4531" y="3484"/>
                  </a:lnTo>
                  <a:lnTo>
                    <a:pt x="4536" y="3428"/>
                  </a:lnTo>
                  <a:lnTo>
                    <a:pt x="4539" y="3371"/>
                  </a:lnTo>
                  <a:lnTo>
                    <a:pt x="4541" y="3315"/>
                  </a:lnTo>
                  <a:lnTo>
                    <a:pt x="4542" y="3256"/>
                  </a:lnTo>
                  <a:lnTo>
                    <a:pt x="4542" y="3242"/>
                  </a:lnTo>
                  <a:lnTo>
                    <a:pt x="4542" y="3226"/>
                  </a:lnTo>
                  <a:lnTo>
                    <a:pt x="4542" y="3211"/>
                  </a:lnTo>
                  <a:lnTo>
                    <a:pt x="4541" y="3195"/>
                  </a:lnTo>
                  <a:lnTo>
                    <a:pt x="4541" y="3194"/>
                  </a:lnTo>
                  <a:lnTo>
                    <a:pt x="4541" y="278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524277" y="212725"/>
            <a:ext cx="8111323" cy="732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3200" dirty="0" smtClean="0">
                <a:solidFill>
                  <a:srgbClr val="FFCC66"/>
                </a:solidFill>
              </a:rPr>
              <a:t>Больница ЛУНЗ </a:t>
            </a:r>
            <a:r>
              <a:rPr lang="lt-LT" sz="3200" dirty="0" smtClean="0">
                <a:solidFill>
                  <a:srgbClr val="FFCC66"/>
                </a:solidFill>
              </a:rPr>
              <a:t>„</a:t>
            </a:r>
            <a:r>
              <a:rPr lang="ru-RU" sz="3200" dirty="0">
                <a:solidFill>
                  <a:srgbClr val="FFCC66"/>
                </a:solidFill>
              </a:rPr>
              <a:t>Каунасские Клиники</a:t>
            </a:r>
            <a:r>
              <a:rPr lang="lt-LT" sz="3200" dirty="0">
                <a:solidFill>
                  <a:srgbClr val="FFCC66"/>
                </a:solidFill>
              </a:rPr>
              <a:t>“</a:t>
            </a:r>
            <a:endParaRPr lang="en-US" sz="3200" dirty="0">
              <a:solidFill>
                <a:srgbClr val="FFCC66"/>
              </a:solidFill>
            </a:endParaRPr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1006475" y="6157913"/>
            <a:ext cx="7496175" cy="512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b="0"/>
              <a:t>Литовский Университет наук здоровья</a:t>
            </a:r>
            <a:r>
              <a:rPr lang="ru-RU" b="0">
                <a:solidFill>
                  <a:srgbClr val="AEC7DC"/>
                </a:solidFill>
              </a:rPr>
              <a:t>, Каунас, Литва</a:t>
            </a:r>
            <a:endParaRPr lang="en-US" b="0">
              <a:solidFill>
                <a:srgbClr val="AEC7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444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77314" y="1628800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/>
              <a:t>Университетская больница является общественным учреждением </a:t>
            </a:r>
            <a:r>
              <a:rPr lang="ru-RU" sz="2000" dirty="0" smtClean="0"/>
              <a:t>здравоохранения, </a:t>
            </a:r>
            <a:r>
              <a:rPr lang="ru-RU" sz="2000" dirty="0">
                <a:solidFill>
                  <a:srgbClr val="FFC000"/>
                </a:solidFill>
              </a:rPr>
              <a:t>осуществляющим совместно с Университетом медицинское образование трех ступеней и научные исследования, оказывающим услуги </a:t>
            </a:r>
            <a:r>
              <a:rPr lang="ru-RU" sz="2000" dirty="0">
                <a:solidFill>
                  <a:srgbClr val="FFC000"/>
                </a:solidFill>
              </a:rPr>
              <a:t>здравоохранения </a:t>
            </a:r>
            <a:r>
              <a:rPr lang="ru-RU" sz="2000" dirty="0" smtClean="0">
                <a:solidFill>
                  <a:srgbClr val="FFC000"/>
                </a:solidFill>
              </a:rPr>
              <a:t>всех </a:t>
            </a:r>
            <a:r>
              <a:rPr lang="ru-RU" sz="2000" dirty="0">
                <a:solidFill>
                  <a:srgbClr val="FFC000"/>
                </a:solidFill>
              </a:rPr>
              <a:t>уровней и совершенствующим медицинских специалистов. 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/>
              <a:t>Владельцем </a:t>
            </a:r>
            <a:r>
              <a:rPr lang="ru-RU" sz="2000" dirty="0"/>
              <a:t>Университетской больницы является государство. </a:t>
            </a:r>
            <a:r>
              <a:rPr lang="ru-RU" sz="2000" dirty="0">
                <a:solidFill>
                  <a:srgbClr val="FFC000"/>
                </a:solidFill>
              </a:rPr>
              <a:t>Органы, реализующие права и обязанности владельца – Министерство здравоохранения и Университет. </a:t>
            </a:r>
            <a:endParaRPr lang="lt-LT" sz="2000" dirty="0">
              <a:solidFill>
                <a:srgbClr val="FFC000"/>
              </a:solidFill>
            </a:endParaRP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r>
              <a:rPr lang="ru-RU" sz="2400" dirty="0" smtClean="0"/>
              <a:t>, Устав ЛУНЗ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389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77314" y="1628800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/>
              <a:t>Официальное название Университетской больницы – больница Литовского университета наук здоровья Каунасские клиники (сокращение – Каунасские клиники</a:t>
            </a:r>
            <a:r>
              <a:rPr lang="ru-RU" sz="2000" dirty="0" smtClean="0"/>
              <a:t>)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. </a:t>
            </a:r>
            <a:r>
              <a:rPr lang="ru-RU" sz="2000" dirty="0"/>
              <a:t>Университетская больница является юридическим лицом, </a:t>
            </a:r>
            <a:r>
              <a:rPr lang="ru-RU" sz="2000" dirty="0">
                <a:solidFill>
                  <a:srgbClr val="FFC000"/>
                </a:solidFill>
              </a:rPr>
              <a:t>обладающим хозяйственной, финансовой, организационной и юридической самостоятельностью, имеющим свою печать, знак, счета в банках.</a:t>
            </a:r>
            <a:endParaRPr lang="lt-LT" sz="2000" dirty="0">
              <a:solidFill>
                <a:srgbClr val="FFC000"/>
              </a:solidFill>
            </a:endParaRP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r>
              <a:rPr lang="ru-RU" sz="2400" dirty="0"/>
              <a:t>, Устав ЛУНЗ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70111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77314" y="1628800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/>
              <a:t>108. Университетская больница </a:t>
            </a:r>
            <a:r>
              <a:rPr lang="ru-RU" sz="2000" dirty="0" smtClean="0">
                <a:solidFill>
                  <a:srgbClr val="FFC000"/>
                </a:solidFill>
              </a:rPr>
              <a:t>организует </a:t>
            </a:r>
            <a:r>
              <a:rPr lang="ru-RU" sz="2000" dirty="0">
                <a:solidFill>
                  <a:srgbClr val="FFC000"/>
                </a:solidFill>
              </a:rPr>
              <a:t>услуги третичного </a:t>
            </a:r>
            <a:r>
              <a:rPr lang="ru-RU" sz="2000" dirty="0" smtClean="0">
                <a:solidFill>
                  <a:srgbClr val="FFC000"/>
                </a:solidFill>
              </a:rPr>
              <a:t>уровня здравоохранения </a:t>
            </a:r>
            <a:r>
              <a:rPr lang="ru-RU" sz="2000" dirty="0">
                <a:solidFill>
                  <a:srgbClr val="FFC000"/>
                </a:solidFill>
              </a:rPr>
              <a:t>и в научных и образовательных целях осуществляет первичное и </a:t>
            </a:r>
            <a:r>
              <a:rPr lang="ru-RU" sz="2000" dirty="0" smtClean="0">
                <a:solidFill>
                  <a:srgbClr val="FFC000"/>
                </a:solidFill>
              </a:rPr>
              <a:t>вторичное здравоохранение , </a:t>
            </a:r>
            <a:r>
              <a:rPr lang="ru-RU" sz="2000" dirty="0"/>
              <a:t>оказывает превентивные, медсестринские, реабилитационные услуги, </a:t>
            </a:r>
            <a:r>
              <a:rPr lang="ru-RU" sz="2000" dirty="0">
                <a:solidFill>
                  <a:srgbClr val="FFC000"/>
                </a:solidFill>
              </a:rPr>
              <a:t>услуги обучения здоровому образу жизни, экспертизы индивидуального здоровья и наблюдения за общественным здоровьем.</a:t>
            </a:r>
            <a:endParaRPr lang="lt-LT" sz="2000" dirty="0">
              <a:solidFill>
                <a:srgbClr val="FFC000"/>
              </a:solidFill>
            </a:endParaRP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r>
              <a:rPr lang="ru-RU" sz="2400" dirty="0"/>
              <a:t>, Устав ЛУНЗ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0575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94692" y="1484785"/>
            <a:ext cx="7921625" cy="2815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lvl="0">
              <a:buNone/>
            </a:pPr>
            <a:r>
              <a:rPr lang="ru-RU" sz="2000" dirty="0" smtClean="0"/>
              <a:t>...... предоставление </a:t>
            </a:r>
            <a:r>
              <a:rPr lang="ru-RU" sz="2000" dirty="0"/>
              <a:t>клинической базы для очного и заочного </a:t>
            </a:r>
            <a:r>
              <a:rPr lang="ru-RU" sz="2000" dirty="0">
                <a:solidFill>
                  <a:srgbClr val="FFC000"/>
                </a:solidFill>
              </a:rPr>
              <a:t>обучения всех ступеней</a:t>
            </a:r>
            <a:r>
              <a:rPr lang="ru-RU" sz="2000" dirty="0"/>
              <a:t>, проведения </a:t>
            </a:r>
            <a:r>
              <a:rPr lang="ru-RU" sz="2000" dirty="0">
                <a:solidFill>
                  <a:srgbClr val="FFC000"/>
                </a:solidFill>
              </a:rPr>
              <a:t>научных исследований </a:t>
            </a:r>
            <a:r>
              <a:rPr lang="ru-RU" sz="2000" dirty="0"/>
              <a:t>и </a:t>
            </a:r>
            <a:r>
              <a:rPr lang="ru-RU" sz="2000" dirty="0">
                <a:solidFill>
                  <a:srgbClr val="FFC000"/>
                </a:solidFill>
              </a:rPr>
              <a:t>повышения клинической квалификации </a:t>
            </a:r>
            <a:r>
              <a:rPr lang="ru-RU" sz="2000" dirty="0" smtClean="0"/>
              <a:t>сотрудников;</a:t>
            </a:r>
          </a:p>
          <a:p>
            <a:pPr lvl="0">
              <a:buNone/>
            </a:pPr>
            <a:endParaRPr lang="lt-LT" sz="2000" dirty="0"/>
          </a:p>
          <a:p>
            <a:pPr lvl="0"/>
            <a:r>
              <a:rPr lang="ru-RU" sz="2000" dirty="0" smtClean="0">
                <a:solidFill>
                  <a:srgbClr val="FFC000"/>
                </a:solidFill>
              </a:rPr>
              <a:t>апробирование </a:t>
            </a:r>
            <a:r>
              <a:rPr lang="ru-RU" sz="2000" dirty="0">
                <a:solidFill>
                  <a:srgbClr val="FFC000"/>
                </a:solidFill>
              </a:rPr>
              <a:t>и применение научных достижений </a:t>
            </a:r>
            <a:r>
              <a:rPr lang="ru-RU" sz="2000" dirty="0"/>
              <a:t>в медицинской практике</a:t>
            </a:r>
            <a:r>
              <a:rPr lang="ru-RU" sz="2000" dirty="0" smtClean="0"/>
              <a:t>;</a:t>
            </a:r>
          </a:p>
          <a:p>
            <a:pPr lvl="0"/>
            <a:endParaRPr lang="lt-LT" sz="2000" dirty="0"/>
          </a:p>
          <a:p>
            <a:pPr lvl="0"/>
            <a:r>
              <a:rPr lang="ru-RU" sz="2000" dirty="0" smtClean="0"/>
              <a:t>создание </a:t>
            </a:r>
            <a:r>
              <a:rPr lang="ru-RU" sz="2000" dirty="0"/>
              <a:t>условий для проведения </a:t>
            </a:r>
            <a:r>
              <a:rPr lang="ru-RU" sz="2000" dirty="0">
                <a:solidFill>
                  <a:srgbClr val="FFC000"/>
                </a:solidFill>
              </a:rPr>
              <a:t>биомедицинских исследований</a:t>
            </a:r>
            <a:r>
              <a:rPr lang="ru-RU" sz="2000" dirty="0" smtClean="0"/>
              <a:t>;</a:t>
            </a:r>
          </a:p>
          <a:p>
            <a:pPr lvl="0"/>
            <a:endParaRPr lang="lt-LT" sz="2000" dirty="0"/>
          </a:p>
          <a:p>
            <a:pPr lvl="0"/>
            <a:r>
              <a:rPr lang="ru-RU" sz="2000" dirty="0" smtClean="0"/>
              <a:t>реализация </a:t>
            </a:r>
            <a:r>
              <a:rPr lang="ru-RU" sz="2000" dirty="0"/>
              <a:t>программ наблюдения за </a:t>
            </a:r>
            <a:r>
              <a:rPr lang="ru-RU" sz="2000" dirty="0">
                <a:solidFill>
                  <a:srgbClr val="FFC000"/>
                </a:solidFill>
              </a:rPr>
              <a:t>общественным здоровьем </a:t>
            </a:r>
            <a:r>
              <a:rPr lang="ru-RU" sz="2000" dirty="0"/>
              <a:t>с целью укрепления здоровья, </a:t>
            </a:r>
            <a:r>
              <a:rPr lang="ru-RU" sz="2000" dirty="0">
                <a:solidFill>
                  <a:srgbClr val="FFC000"/>
                </a:solidFill>
              </a:rPr>
              <a:t>обучения здоровому образу жизни </a:t>
            </a:r>
            <a:r>
              <a:rPr lang="ru-RU" sz="2000" dirty="0"/>
              <a:t>и безопасности населения;</a:t>
            </a:r>
            <a:endParaRPr lang="lt-LT" sz="2000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r>
              <a:rPr lang="ru-RU" sz="2400" dirty="0"/>
              <a:t>, Устав ЛУНЗ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3706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5927725"/>
            <a:ext cx="9144000" cy="930275"/>
          </a:xfrm>
          <a:prstGeom prst="rect">
            <a:avLst/>
          </a:prstGeom>
          <a:solidFill>
            <a:srgbClr val="2B496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34148" name="Line 6"/>
          <p:cNvSpPr>
            <a:spLocks noChangeShapeType="1"/>
          </p:cNvSpPr>
          <p:nvPr/>
        </p:nvSpPr>
        <p:spPr bwMode="auto">
          <a:xfrm>
            <a:off x="0" y="5934075"/>
            <a:ext cx="9144000" cy="0"/>
          </a:xfrm>
          <a:prstGeom prst="line">
            <a:avLst/>
          </a:prstGeom>
          <a:noFill/>
          <a:ln w="9525">
            <a:solidFill>
              <a:srgbClr val="AECADC"/>
            </a:solidFill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>
            <a:off x="477314" y="1791841"/>
            <a:ext cx="7921625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/>
              <a:t>Органами управления Университетской больницы являются </a:t>
            </a:r>
            <a:r>
              <a:rPr lang="ru-RU" sz="2000" dirty="0">
                <a:solidFill>
                  <a:srgbClr val="FFC000"/>
                </a:solidFill>
              </a:rPr>
              <a:t>общее собрание дольщиков </a:t>
            </a:r>
            <a:r>
              <a:rPr lang="ru-RU" sz="2000" dirty="0"/>
              <a:t>и единоличный орган управления – руководитель учреждения (генеральный директор).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lt-LT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113. Совещательными органами Университетской больницы являются </a:t>
            </a:r>
            <a:r>
              <a:rPr lang="ru-RU" sz="2000" dirty="0">
                <a:solidFill>
                  <a:srgbClr val="FFC000"/>
                </a:solidFill>
              </a:rPr>
              <a:t>Наблюдательный Совет, Врачебный совет и Медсестринский совет.</a:t>
            </a:r>
            <a:r>
              <a:rPr lang="ru-RU" sz="2000" dirty="0"/>
              <a:t> Соблюдение требований медицинской этики контролирует Комиссия по медицинской этике.</a:t>
            </a:r>
            <a:endParaRPr lang="lt-LT" sz="2000" dirty="0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67544" y="6157913"/>
            <a:ext cx="8424936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sz="2400" dirty="0" smtClean="0"/>
              <a:t>Больница ЛУНЗ </a:t>
            </a:r>
            <a:r>
              <a:rPr lang="lt-LT" sz="2400" dirty="0" smtClean="0"/>
              <a:t>„</a:t>
            </a:r>
            <a:r>
              <a:rPr lang="ru-RU" sz="2400" dirty="0"/>
              <a:t>Каунасские Клиники</a:t>
            </a:r>
            <a:r>
              <a:rPr lang="lt-LT" sz="2400" dirty="0" smtClean="0"/>
              <a:t>“</a:t>
            </a:r>
            <a:r>
              <a:rPr lang="ru-RU" sz="2400" dirty="0"/>
              <a:t>, Устав ЛУНЗ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28171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6213" marR="0" indent="-176213" algn="l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76213" marR="0" indent="-176213" algn="l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631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</dc:creator>
  <cp:lastModifiedBy>User</cp:lastModifiedBy>
  <cp:revision>290</cp:revision>
  <dcterms:created xsi:type="dcterms:W3CDTF">2008-10-16T16:21:06Z</dcterms:created>
  <dcterms:modified xsi:type="dcterms:W3CDTF">2012-06-13T20:06:52Z</dcterms:modified>
</cp:coreProperties>
</file>