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9CBE-6BA7-4B5E-BC03-1F4D720F41E0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019-CE33-405C-B1DA-C58104C7E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04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F9CBE-6BA7-4B5E-BC03-1F4D720F41E0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93019-CE33-405C-B1DA-C58104C7E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24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АККРЕДИТАЦИЯ</a:t>
            </a:r>
            <a:r>
              <a:rPr lang="en-GB" sz="600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/>
            </a:r>
            <a:br>
              <a:rPr lang="en-GB" sz="600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</a:br>
            <a:r>
              <a:rPr lang="ru-RU" sz="600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БАЗОВОГО МЕДИЦИНСКОГО ОБРАЗОВАНИЯ</a:t>
            </a:r>
            <a:endParaRPr lang="ru-RU" sz="6000" i="1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7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99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01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FFFF00"/>
                </a:solidFill>
                <a:effectLst/>
              </a:rPr>
              <a:t>АККРЕДИТАЦИЯ</a:t>
            </a:r>
            <a:endParaRPr lang="en-GB" sz="3200" dirty="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99495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FF0000"/>
                </a:solidFill>
                <a:effectLst/>
              </a:rPr>
              <a:t>ТРИЛОГИЯ ГЛОБАЛЬНЫХ </a:t>
            </a:r>
            <a:br>
              <a:rPr lang="ru-RU" sz="3600" smtClean="0">
                <a:solidFill>
                  <a:srgbClr val="FF0000"/>
                </a:solidFill>
                <a:effectLst/>
              </a:rPr>
            </a:br>
            <a:r>
              <a:rPr lang="ru-RU" sz="3600" smtClean="0">
                <a:solidFill>
                  <a:srgbClr val="FF0000"/>
                </a:solidFill>
                <a:effectLst/>
              </a:rPr>
              <a:t>СТАНДАРТОВ ВФМО</a:t>
            </a:r>
            <a:endParaRPr lang="en-GB" sz="3600" dirty="0" smtClean="0">
              <a:solidFill>
                <a:srgbClr val="0000CC"/>
              </a:soli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00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51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81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82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30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smtClean="0">
                <a:solidFill>
                  <a:srgbClr val="FFFF00"/>
                </a:solidFill>
              </a:rPr>
              <a:t>Болонская конвенция </a:t>
            </a:r>
            <a:br>
              <a:rPr lang="ru-RU" sz="4000" smtClean="0">
                <a:solidFill>
                  <a:srgbClr val="FFFF00"/>
                </a:solidFill>
              </a:rPr>
            </a:br>
            <a:r>
              <a:rPr lang="ru-RU" sz="3200" smtClean="0">
                <a:solidFill>
                  <a:srgbClr val="FFFF00"/>
                </a:solidFill>
              </a:rPr>
              <a:t>(Всемирная Федерация медицинского образования)</a:t>
            </a:r>
            <a:r>
              <a:rPr lang="ru-RU" sz="3200" smtClean="0">
                <a:solidFill>
                  <a:srgbClr val="0000FF"/>
                </a:solidFill>
              </a:rPr>
              <a:t/>
            </a:r>
            <a:br>
              <a:rPr lang="ru-RU" sz="3200" smtClean="0">
                <a:solidFill>
                  <a:srgbClr val="0000FF"/>
                </a:solidFill>
              </a:rPr>
            </a:b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1704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9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smtClean="0">
                <a:solidFill>
                  <a:schemeClr val="accent2"/>
                </a:solidFill>
                <a:effectLst/>
                <a:latin typeface="Century Gothic" pitchFamily="34" charset="0"/>
              </a:rPr>
              <a:t>Предпосылки аккредитации: международный аспект</a:t>
            </a:r>
            <a:endParaRPr lang="ru-RU" sz="3600" dirty="0">
              <a:effectLst/>
              <a:latin typeface="Century Gothic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12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FFFF00"/>
                </a:solidFill>
                <a:effectLst/>
                <a:cs typeface="Times New Roman" pitchFamily="18" charset="0"/>
              </a:rPr>
              <a:t>Стратегическое партнерство ВФМО/ВОЗ </a:t>
            </a:r>
            <a:br>
              <a:rPr lang="ru-RU" sz="3200" smtClean="0">
                <a:solidFill>
                  <a:srgbClr val="FFFF00"/>
                </a:solidFill>
                <a:effectLst/>
                <a:cs typeface="Times New Roman" pitchFamily="18" charset="0"/>
              </a:rPr>
            </a:br>
            <a:r>
              <a:rPr lang="ru-RU" sz="3200" smtClean="0">
                <a:solidFill>
                  <a:srgbClr val="FFFF00"/>
                </a:solidFill>
                <a:effectLst/>
                <a:cs typeface="Times New Roman" pitchFamily="18" charset="0"/>
              </a:rPr>
              <a:t>в области аккредитации</a:t>
            </a:r>
            <a:r>
              <a:rPr lang="en-GB" sz="3200" smtClean="0">
                <a:solidFill>
                  <a:srgbClr val="FFFF00"/>
                </a:solidFill>
                <a:effectLst/>
                <a:cs typeface="Times New Roman" pitchFamily="18" charset="0"/>
              </a:rPr>
              <a:t> </a:t>
            </a:r>
            <a:r>
              <a:rPr lang="ru-RU" sz="3200" smtClean="0">
                <a:solidFill>
                  <a:srgbClr val="FFFF00"/>
                </a:solidFill>
                <a:effectLst/>
                <a:cs typeface="Times New Roman" pitchFamily="18" charset="0"/>
              </a:rPr>
              <a:t> </a:t>
            </a:r>
            <a:endParaRPr lang="da-DK" sz="3200" dirty="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36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ru-RU" sz="3600" smtClean="0">
                <a:solidFill>
                  <a:srgbClr val="FFFF00"/>
                </a:solidFill>
                <a:cs typeface="Arial" pitchFamily="34" charset="0"/>
              </a:rPr>
              <a:t>Сферы оказываемых услуг по продвижению аккредитации:</a:t>
            </a:r>
            <a:r>
              <a:rPr lang="ru-RU" sz="2800" smtClean="0">
                <a:solidFill>
                  <a:srgbClr val="FFFF00"/>
                </a:solidFill>
                <a:cs typeface="Arial" pitchFamily="34" charset="0"/>
              </a:rPr>
              <a:t>  </a:t>
            </a:r>
            <a:r>
              <a:rPr lang="en-GB" sz="28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83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40000"/>
              </a:spcBef>
              <a:defRPr/>
            </a:pPr>
            <a:r>
              <a:rPr lang="ru-RU" sz="3600" smtClean="0">
                <a:solidFill>
                  <a:srgbClr val="FFFF00"/>
                </a:solidFill>
                <a:cs typeface="Arial" pitchFamily="34" charset="0"/>
              </a:rPr>
              <a:t>Сферы оказываемых услуг по продвижению аккредитации:</a:t>
            </a:r>
            <a:r>
              <a:rPr lang="ru-RU" sz="2800" smtClean="0">
                <a:solidFill>
                  <a:srgbClr val="FFFF00"/>
                </a:solidFill>
                <a:cs typeface="Arial" pitchFamily="34" charset="0"/>
              </a:rPr>
              <a:t>  </a:t>
            </a:r>
            <a:r>
              <a:rPr lang="en-GB" sz="28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88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Глобальные стандарты ВФМО - механизм  гарантии качества и совершенствования </a:t>
            </a:r>
            <a:br>
              <a:rPr lang="ru-RU" sz="280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80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медицинского </a:t>
            </a:r>
            <a:r>
              <a:rPr lang="ru-RU" sz="28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образования</a:t>
            </a:r>
            <a:r>
              <a:rPr lang="ru-RU" sz="280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инструмент реформ</a:t>
            </a:r>
            <a:endParaRPr lang="da-DK" sz="2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26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7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6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Нормативно-правовая база процесса аккредитации вузов</a:t>
            </a:r>
            <a:endParaRPr lang="ru-RU" sz="2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1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rgbClr val="FFC000"/>
                </a:solidFill>
                <a:effectLst/>
                <a:latin typeface="Century Gothic" pitchFamily="34" charset="0"/>
              </a:rPr>
              <a:t>Перспективы развития аккредитации в Казахстане</a:t>
            </a:r>
            <a:endParaRPr lang="ru-RU" sz="4000" dirty="0">
              <a:solidFill>
                <a:srgbClr val="FFC000"/>
              </a:solidFill>
              <a:effectLst/>
              <a:latin typeface="Century Gothic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77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800" smtClean="0">
                <a:solidFill>
                  <a:srgbClr val="FFFF00"/>
                </a:solidFill>
                <a:effectLst/>
                <a:latin typeface="Century Gothic" pitchFamily="34" charset="0"/>
              </a:rPr>
              <a:t>Ц</a:t>
            </a:r>
            <a:r>
              <a:rPr lang="en-GB" sz="4800" smtClean="0">
                <a:solidFill>
                  <a:srgbClr val="FFFF00"/>
                </a:solidFill>
                <a:effectLst/>
                <a:latin typeface="Century Gothic" pitchFamily="34" charset="0"/>
              </a:rPr>
              <a:t>ели</a:t>
            </a:r>
            <a:r>
              <a:rPr lang="kk-KZ" sz="4800" smtClean="0">
                <a:solidFill>
                  <a:srgbClr val="FFFF00"/>
                </a:solidFill>
                <a:effectLst/>
                <a:latin typeface="Century Gothic" pitchFamily="34" charset="0"/>
              </a:rPr>
              <a:t> </a:t>
            </a:r>
            <a:r>
              <a:rPr lang="ru-RU" sz="4800" smtClean="0">
                <a:solidFill>
                  <a:srgbClr val="FFFF00"/>
                </a:solidFill>
                <a:effectLst/>
                <a:latin typeface="Century Gothic" pitchFamily="34" charset="0"/>
              </a:rPr>
              <a:t>национальной аккредитации</a:t>
            </a:r>
            <a:endParaRPr lang="en-GB" sz="4800" dirty="0" smtClean="0">
              <a:solidFill>
                <a:srgbClr val="FFFF00"/>
              </a:solidFill>
              <a:effectLst/>
              <a:latin typeface="Century Gothic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63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Всемирная организация здравоохранения (ВОЗ)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5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85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771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Экран (4:3)</PresentationFormat>
  <Paragraphs>13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АККРЕДИТАЦИЯ БАЗОВОГО МЕДИЦИНСКОГО ОБРАЗОВАНИЯ</vt:lpstr>
      <vt:lpstr>Предпосылки аккредитации: международный аспект</vt:lpstr>
      <vt:lpstr>Нормативно-правовая база процесса аккредитации вузов</vt:lpstr>
      <vt:lpstr>Перспективы развития аккредитации в Казахстане</vt:lpstr>
      <vt:lpstr>Цели национальной аккредитации</vt:lpstr>
      <vt:lpstr>Всемирная организация здравоохранения (ВОЗ)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АККРЕДИТАЦИЯ</vt:lpstr>
      <vt:lpstr>ТРИЛОГИЯ ГЛОБАЛЬНЫХ  СТАНДАРТОВ ВФМО</vt:lpstr>
      <vt:lpstr>Презентация PowerPoint</vt:lpstr>
      <vt:lpstr>Презентация PowerPoint</vt:lpstr>
      <vt:lpstr>Презентация PowerPoint</vt:lpstr>
      <vt:lpstr>Презентация PowerPoint</vt:lpstr>
      <vt:lpstr>Болонская конвенция  (Всемирная Федерация медицинского образования) </vt:lpstr>
      <vt:lpstr>Презентация PowerPoint</vt:lpstr>
      <vt:lpstr>Стратегическое партнерство ВФМО/ВОЗ  в области аккредитации  </vt:lpstr>
      <vt:lpstr>Сферы оказываемых услуг по продвижению аккредитации:   </vt:lpstr>
      <vt:lpstr>Сферы оказываемых услуг по продвижению аккредитации:   </vt:lpstr>
      <vt:lpstr>Глобальные стандарты ВФМО - механизм  гарантии качества и совершенствования  медицинского образования, инструмент реформ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АККРЕДИТАЦИЯ БАЗОВОГО МЕДИЦИНСКОГО ОБРАЗОВАНИЯ</dc:title>
  <dc:creator>яяя</dc:creator>
  <cp:lastModifiedBy>яяя</cp:lastModifiedBy>
  <cp:revision>1</cp:revision>
  <dcterms:created xsi:type="dcterms:W3CDTF">2012-09-07T04:36:30Z</dcterms:created>
  <dcterms:modified xsi:type="dcterms:W3CDTF">2012-09-07T04:36:30Z</dcterms:modified>
</cp:coreProperties>
</file>