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730C-1EC7-4C3D-80F4-88045854882A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F155-3649-47B3-B23D-A447D208D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3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D730C-1EC7-4C3D-80F4-88045854882A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2F155-3649-47B3-B23D-A447D208D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Виртуальный центр развития научных компетенций КазНМУ им. С.Д. Асфендиярова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2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b="1" smtClean="0"/>
              <a:t>«Развитие экспертного потенциала этического регулирования (ЭПЭР) научных исследований в КазНМУ</a:t>
            </a: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b="1" smtClean="0"/>
              <a:t> </a:t>
            </a:r>
            <a:r>
              <a:rPr lang="ru-RU" sz="2000" smtClean="0"/>
              <a:t>Проект НИИ ФиПИ им Б. Атчабарова </a:t>
            </a:r>
            <a:r>
              <a:rPr lang="ru-RU" sz="1800" smtClean="0"/>
              <a:t>(апрель-декабрь 2012г)</a:t>
            </a:r>
            <a:br>
              <a:rPr lang="ru-RU" sz="1800" smtClean="0"/>
            </a:b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67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План деятельности Виртуального центра РНК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2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План деятельности Виртуального центра РНК </a:t>
            </a:r>
            <a:r>
              <a:rPr lang="ru-RU" sz="2000" smtClean="0"/>
              <a:t>(продолжение)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28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3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Казнму как Исследовательский университет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4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Требования к исследовательскому университету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6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Три задачи, стоящие перед научным сообществом КазНМУ 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2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Виртуальный Центр Научных Компетенций КазНМУ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5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Цели школы Биоэтики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8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Цели Школы развития научных навыков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8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Деятельность Виртуального Центра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5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78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Виртуальный центр развития научных компетенций КазНМУ им. С.Д. Асфендиярова</vt:lpstr>
      <vt:lpstr>Казнму как Исследовательский университет</vt:lpstr>
      <vt:lpstr>Требования к исследовательскому университету</vt:lpstr>
      <vt:lpstr>Три задачи, стоящие перед научным сообществом КазНМУ </vt:lpstr>
      <vt:lpstr>Виртуальный Центр Научных Компетенций КазНМУ</vt:lpstr>
      <vt:lpstr>Цели школы Биоэтики</vt:lpstr>
      <vt:lpstr>Цели Школы развития научных навыков</vt:lpstr>
      <vt:lpstr>Деятельность Виртуального Центра</vt:lpstr>
      <vt:lpstr>Презентация PowerPoint</vt:lpstr>
      <vt:lpstr>«Развитие экспертного потенциала этического регулирования (ЭПЭР) научных исследований в КазНМУ  Проект НИИ ФиПИ им Б. Атчабарова (апрель-декабрь 2012г) </vt:lpstr>
      <vt:lpstr>План деятельности Виртуального центра РНК</vt:lpstr>
      <vt:lpstr>План деятельности Виртуального центра РНК (продолжение)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Виртуальный центр развития научных компетенций КазНМУ им. С.Д. Асфендиярова</dc:title>
  <dc:creator>яяя</dc:creator>
  <cp:lastModifiedBy>яяя</cp:lastModifiedBy>
  <cp:revision>1</cp:revision>
  <dcterms:created xsi:type="dcterms:W3CDTF">2012-09-07T04:25:42Z</dcterms:created>
  <dcterms:modified xsi:type="dcterms:W3CDTF">2012-09-07T04:25:42Z</dcterms:modified>
</cp:coreProperties>
</file>