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7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1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929BE5-8FD6-447C-BD1F-30CDFB99A64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17F4F1-6C5F-4823-A81F-831A59231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29BE5-8FD6-447C-BD1F-30CDFB99A64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7F4F1-6C5F-4823-A81F-831A59231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29BE5-8FD6-447C-BD1F-30CDFB99A64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7F4F1-6C5F-4823-A81F-831A59231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29BE5-8FD6-447C-BD1F-30CDFB99A64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7F4F1-6C5F-4823-A81F-831A592316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29BE5-8FD6-447C-BD1F-30CDFB99A64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7F4F1-6C5F-4823-A81F-831A592316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29BE5-8FD6-447C-BD1F-30CDFB99A64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7F4F1-6C5F-4823-A81F-831A592316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29BE5-8FD6-447C-BD1F-30CDFB99A64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7F4F1-6C5F-4823-A81F-831A59231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29BE5-8FD6-447C-BD1F-30CDFB99A64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7F4F1-6C5F-4823-A81F-831A592316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29BE5-8FD6-447C-BD1F-30CDFB99A64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7F4F1-6C5F-4823-A81F-831A59231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929BE5-8FD6-447C-BD1F-30CDFB99A64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17F4F1-6C5F-4823-A81F-831A59231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929BE5-8FD6-447C-BD1F-30CDFB99A64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17F4F1-6C5F-4823-A81F-831A592316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929BE5-8FD6-447C-BD1F-30CDFB99A64B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17F4F1-6C5F-4823-A81F-831A59231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215370" cy="407196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Концепция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развития талантов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РГП «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им. С.Д. Асфендиярова».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214950"/>
            <a:ext cx="8110566" cy="128588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Руководитель проекта, профессор                                 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К.Куракбаев</a:t>
            </a:r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25.09.2012г.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401080" cy="495463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категория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сотрудников -  признанные таланты или сотрудники с высоким потенциалом, доказавшие   эффективность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креативное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отношение к выполнению своей деятельности  на благо университета, хорошо знающие свою профессию, имеющие большой опыт  работы, являющиеся активом университета, влияющих на имидж университета: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образовательной деятельности;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научной деятельности;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международной деятельности;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29642" cy="10715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 ЭФФЕКТИВНЫХ И РЕЗУЛЬТАТИВНЫХ ГРУПП СОТРУДНИКОВ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115328" cy="55007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2 категория -  потенциальные таланты или сотрудники, подающие  своими действиями </a:t>
            </a:r>
          </a:p>
          <a:p>
            <a:pPr algn="just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   надежду  высокого творческого  потенциала на благо университета. </a:t>
            </a:r>
          </a:p>
          <a:p>
            <a:pPr algn="just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Это категория сотрудников, которая внесла инициативы, направленные на совершенствования деятельности университета, в результате мотивационных действий со стороны руководства,  может раскрыть свой творческий потенциал;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358246" cy="578647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 категория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 «резервисты», т.е. сотрудники,  нуждающиеся в  выявлении, раскрытии  творческих способностей, обучении, стимулировании, мотивации на развитие и повышение творческого потенциала.</a:t>
            </a: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Это категория сотрудников,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так называемая, «спящая»  или инертная группа сотрудников, которые знают содержания целей и задач университета, соблюдают этику поведения, отличаются исполнительской и трудовой дисциплиной, работающие по плану, но с минимальным и низким уровнем инициативности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4292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Будет создана собственная система  работы с талантами, содержащие следующие элементы: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- механизмы выявления, раскрытия способностей, развития, удержания, закрепления и сохранения талантов,  эффективного их использования;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- формирование высоко ресурсного потенциала университета, способного реализовать стратегические цели и   задачи Университета, разработать и внедрять жизненно важные проекты;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685804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ОЖИДАЕМЫЕ РЕЗУЛЬТАТЫ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- повышение эффективности труда на всех участках университета за счет развития  и закрепления высококвалифицированных работников, что в свою очередь будет способствовать формированию эффективного менеджмента университета;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- повышение мотивации всего персонала университета, в особенности молодых кадров;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-создание кадрового резерва на руководящие  должности.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центра талантов  для профессионального роста сотрудников университета (создание банка идей, поддержка и развитие идей, проведение мастер-классов, тренингов, наставничество, обеспечения саморазвития).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2935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kk-KZ" sz="7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kk-KZ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043890" cy="5000660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повышение эффективности труда, достижение качества образовательного и научного процессов,  создание и поддержание атмосферы, способствующей достижению талантами высоких результатов на благо университета. 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7715304" cy="171451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программы</a:t>
            </a:r>
            <a:r>
              <a:rPr lang="kk-K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«Таланты на службе университета»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определяет основные принципы кадровой  политики в сфере развития талантливых сотрудников для формирования интеллектуального и творческого потенциала университета, а также основные задачи выявления и развития талантов.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предусматривает поиск, вовлечение, раскрытие способностей, развитие и закрепление персонала для реализации важных стратегических задач и перспективных проектов университета.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736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Концепция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572560" cy="500066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повышению эффективности и результативности деятельности сотрудников, а также улучшению качества их результатов;</a:t>
            </a:r>
          </a:p>
          <a:p>
            <a:pPr lvl="0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привлечению внешних талантов в университет;</a:t>
            </a:r>
          </a:p>
          <a:p>
            <a:pPr lvl="0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поиск и развитие внутренних талантов;</a:t>
            </a:r>
          </a:p>
          <a:p>
            <a:pPr lvl="0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удовлетворенности потребности персонала;</a:t>
            </a:r>
          </a:p>
          <a:p>
            <a:pPr lvl="0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развитию и внедрению новых идей и инновационных проектов; </a:t>
            </a:r>
          </a:p>
          <a:p>
            <a:pPr lvl="0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мотивации всего персонала путем предоставления равной возможности для развития и реализации идей и помыслов;</a:t>
            </a:r>
          </a:p>
          <a:p>
            <a:pPr lvl="0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созданию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HR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бренда университета, как лучшего работодателя;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221457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Реализация программы должна способствовать:</a:t>
            </a:r>
            <a:r>
              <a:rPr lang="ru-RU" sz="3300" dirty="0" smtClean="0"/>
              <a:t/>
            </a:r>
            <a:br>
              <a:rPr lang="ru-RU" sz="3300" dirty="0" smtClean="0"/>
            </a:br>
            <a:endParaRPr lang="ru-RU" sz="3300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572560" cy="5857916"/>
          </a:xfrm>
        </p:spPr>
        <p:txBody>
          <a:bodyPr>
            <a:normAutofit/>
          </a:bodyPr>
          <a:lstStyle/>
          <a:p>
            <a:pPr lvl="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формирование общеуниверситетской  системы работы с талантливыми сотрудниками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её дальнейшее развитие на основе совершенствования имеющихся и вновь создаваемых программ, мероприятий, эффективных механизмов в сфере выявления и развития талантов. </a:t>
            </a:r>
          </a:p>
          <a:p>
            <a:pPr lvl="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создание условий в университете для развития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способностей персонала;</a:t>
            </a:r>
          </a:p>
          <a:p>
            <a:pPr lvl="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обеспечение условий для развития и самореализации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скрытного потенциала;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обеспечение особых условий для дальнейшей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профессиональной самореализации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талантов, проявивших выдающиеся способности, достигших полезных результатов;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ЗАДАЧИ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500726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формированию высоко ресурсного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потенциала университета.</a:t>
            </a:r>
          </a:p>
          <a:p>
            <a:pPr lvl="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повышение эффективности труда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всех участках университета за счет развития  и закрепления высококвалифицированных работников для достижения стратегических задач и целей, поставленных перед Университетом;</a:t>
            </a:r>
          </a:p>
          <a:p>
            <a:pPr lvl="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формирование эффективного менеджмента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университета через развитие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топ-состава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выполнение талантливыми сотрудниками стратегических задач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  перспективных проектов;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286412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разработка механизмов поиска, отбора и  привлечения  талантов среди сотрудников университета из внешней среды;</a:t>
            </a:r>
          </a:p>
          <a:p>
            <a:pPr lvl="0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разработка измеримых показателей компетенции талантов (критерии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KPI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0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осуществление оценки потенциала/ способностей </a:t>
            </a:r>
          </a:p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обеспечение развития личности путем создания четкой программы развития талантов</a:t>
            </a:r>
          </a:p>
          <a:p>
            <a:pPr lvl="0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Разработка   механизмов удержания талантов: 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ОСНОВНЫЕ ЭТАПЫ 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472518" cy="5026072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конкурентоспособная заработная плата;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наличие дифференцированной части оплаты труда;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 премиальной системы;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 индивидуального вида оплаты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24" cy="171448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Материальные</a:t>
            </a:r>
            <a:r>
              <a:rPr 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40108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наличие социального пакета;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формирование положительного имиджа сотрудника университетом;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возможность карьерного и профессионального роста посредством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обучения;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направления 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стажировки в ведущие, признанные мировые отечественные и зарубежные учреждения;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выделение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грантовых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программ, специальных стипендиальных программ и др.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972452" cy="85725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428604"/>
            <a:ext cx="5000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Нематериальные: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609</Words>
  <Application>Microsoft Office PowerPoint</Application>
  <PresentationFormat>Экран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 Концепция  развития талантов  в РГП «КазНМУ  им. С.Д. Асфендиярова».</vt:lpstr>
      <vt:lpstr>Цель программы: «Таланты на службе университета»  </vt:lpstr>
      <vt:lpstr>  Концепция </vt:lpstr>
      <vt:lpstr> Реализация программы должна способствовать: </vt:lpstr>
      <vt:lpstr>   ЗАДАЧИ</vt:lpstr>
      <vt:lpstr>Слайд 6</vt:lpstr>
      <vt:lpstr>    ОСНОВНЫЕ ЭТАПЫ </vt:lpstr>
      <vt:lpstr>     Материальные:  </vt:lpstr>
      <vt:lpstr>      </vt:lpstr>
      <vt:lpstr>ОПРЕДЕЛЕНИЕ ЭФФЕКТИВНЫХ И РЕЗУЛЬТАТИВНЫХ ГРУПП СОТРУДНИКОВ</vt:lpstr>
      <vt:lpstr>Слайд 11</vt:lpstr>
      <vt:lpstr>Слайд 12</vt:lpstr>
      <vt:lpstr>  ОЖИДАЕМЫЕ РЕЗУЛЬТАТЫ   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Концепция развития талантов  в РГП «КазНМУ  им. С.Д. Асфендиярова».</dc:title>
  <dc:creator>www.PHILka.RU</dc:creator>
  <cp:lastModifiedBy>GGFFF</cp:lastModifiedBy>
  <cp:revision>7</cp:revision>
  <dcterms:created xsi:type="dcterms:W3CDTF">2012-09-25T07:47:18Z</dcterms:created>
  <dcterms:modified xsi:type="dcterms:W3CDTF">2012-09-25T05:53:23Z</dcterms:modified>
</cp:coreProperties>
</file>