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sldIdLst>
    <p:sldId id="256" r:id="rId2"/>
    <p:sldId id="268" r:id="rId3"/>
    <p:sldId id="259" r:id="rId4"/>
    <p:sldId id="265" r:id="rId5"/>
    <p:sldId id="26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7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52BB36-0AC8-4EAC-B8FD-B4890BF4549E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B1401F9-FE5B-4DF7-9B4C-DAEB2D3937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250986-60C0-4A1B-B41C-D95D4E283845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C5E2D7-8EA3-4979-8C1E-1C8483916F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3EDE8B-8311-435E-BD5A-285DB2481186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E13999-E645-4E9F-AF2D-D861A3588E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E47A1C-3DF1-40B1-8944-73B823992AE8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6D427-3FFE-4DCF-B144-05C304580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1485B4-F2A3-491F-B7D9-3DE55112FCB9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99DF20-91F1-48B5-B695-758B68D1B3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54B1B1-B7C8-4A8D-BD8F-4CA936BDF151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0FFCE9-175B-4DA3-8FE5-75E5C9DB8B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18648D-DBA0-4C59-B910-F866DB49EDC4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A0E98D-E2A8-400C-8624-A052F163F0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229E5C-0965-424C-B4BC-26EEB9C8943A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2C7116-28E1-436F-AADF-BF8358CD48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670705-0204-4734-A452-0DDE1B57C615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BE3917-A725-4B6C-BE8D-242EB9B9D1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F956B8B4-6787-4F0A-BF12-39F0240B1352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472CE5-A3F6-4777-A2D7-60EF384D49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CCD3E8C-37CF-4ACC-B635-52FC71EDE165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5ADA95-26EC-4465-9F5B-6601027692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8BE616-7E8F-48ED-8990-9D2379B0B381}" type="datetimeFigureOut">
              <a:rPr lang="ru-RU" smtClean="0"/>
              <a:pPr>
                <a:defRPr/>
              </a:pPr>
              <a:t>31.08.2012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904C0E-B693-4703-B219-F6995B7C4B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D:\kaznmu logo 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3296978"/>
          </a:xfrm>
        </p:spPr>
        <p:txBody>
          <a:bodyPr>
            <a:no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0" y="214313"/>
            <a:ext cx="914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Казахский национальный медицинский университет им. С.Д. Асфендиярова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50" y="5661248"/>
            <a:ext cx="4714875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kk-KZ" sz="2400" b="1" dirty="0" smtClean="0">
              <a:solidFill>
                <a:srgbClr val="002060"/>
              </a:solidFill>
            </a:endParaRPr>
          </a:p>
          <a:p>
            <a:r>
              <a:rPr lang="kk-KZ" b="1" dirty="0" smtClean="0">
                <a:solidFill>
                  <a:srgbClr val="0070C0"/>
                </a:solidFill>
              </a:rPr>
              <a:t>Докладчик</a:t>
            </a:r>
            <a:r>
              <a:rPr lang="kk-KZ" b="1" dirty="0">
                <a:solidFill>
                  <a:srgbClr val="0070C0"/>
                </a:solidFill>
              </a:rPr>
              <a:t>: </a:t>
            </a:r>
            <a:endParaRPr lang="kk-KZ" b="1" dirty="0" smtClean="0">
              <a:solidFill>
                <a:srgbClr val="0070C0"/>
              </a:solidFill>
            </a:endParaRPr>
          </a:p>
          <a:p>
            <a:r>
              <a:rPr lang="kk-KZ" b="1" dirty="0" smtClean="0">
                <a:solidFill>
                  <a:srgbClr val="0070C0"/>
                </a:solidFill>
              </a:rPr>
              <a:t>Абирова </a:t>
            </a:r>
            <a:r>
              <a:rPr lang="kk-KZ" b="1" dirty="0">
                <a:solidFill>
                  <a:srgbClr val="0070C0"/>
                </a:solidFill>
              </a:rPr>
              <a:t>М.А. – </a:t>
            </a:r>
            <a:r>
              <a:rPr lang="kk-KZ" b="1" dirty="0" smtClean="0">
                <a:solidFill>
                  <a:srgbClr val="0070C0"/>
                </a:solidFill>
              </a:rPr>
              <a:t>директор ДУМР</a:t>
            </a:r>
            <a:endParaRPr lang="ru-RU" b="1" dirty="0">
              <a:solidFill>
                <a:srgbClr val="0070C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50099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 создании Центра языковой подготовки</a:t>
            </a:r>
          </a:p>
          <a:p>
            <a:pPr algn="ctr"/>
            <a:r>
              <a:rPr lang="kk-KZ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Приказ МОН РК по итогам Республиканского совещания 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«Полиязычное образование в Республике Казахстан:стратегия развития» </a:t>
            </a:r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(июнь, 2012)  о включении КазНМУ в перечень вузов, в которых с 2012-2013 учебного года будут функционировать специальные  отделения (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письмо № 03-3/2280 от 30.07.2012</a:t>
            </a:r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«Программа трехъязычного обучения в КазНМУ»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закона «О языках в Республике Казахстан» (2006)</a:t>
            </a:r>
          </a:p>
          <a:p>
            <a:pPr algn="just"/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476672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79388" y="188913"/>
            <a:ext cx="8785225" cy="79181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 smtClean="0">
                <a:solidFill>
                  <a:schemeClr val="tx1"/>
                </a:solidFill>
              </a:rPr>
              <a:t>Ожидаемые результаты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412776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kk-KZ" dirty="0" smtClean="0"/>
              <a:t>Координация  процесса  языкового обучения в университете и поэтапное внедрение Национального проекта «Триединство языков» </a:t>
            </a:r>
          </a:p>
          <a:p>
            <a:pPr algn="just"/>
            <a:r>
              <a:rPr lang="kk-KZ" dirty="0" smtClean="0"/>
              <a:t>Обеспечение  качества языкового обучения на всех уровнях при изучении общеобразовательных, базовых и профилирующих дисциплин</a:t>
            </a:r>
          </a:p>
          <a:p>
            <a:pPr algn="just"/>
            <a:r>
              <a:rPr lang="kk-KZ" dirty="0" smtClean="0"/>
              <a:t>Привлечение  преподавателей по Общеобразовательным, базовым и профилирующим дисциплинам в процесс полиязычного образования путем консультативной помощи в организации занятий</a:t>
            </a:r>
            <a:r>
              <a:rPr lang="ru-RU" dirty="0" smtClean="0"/>
              <a:t>, </a:t>
            </a:r>
            <a:r>
              <a:rPr lang="kk-KZ" dirty="0" smtClean="0"/>
              <a:t>разработке учебных материалова на русском, казахском, английском языках.</a:t>
            </a:r>
            <a:endParaRPr lang="ru-RU" dirty="0" smtClean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D:\MedPravo v kartinkax\Без имени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714356"/>
            <a:ext cx="8229600" cy="666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None/>
            </a:pP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В структуре университета создать Центр языковой подготовки.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Отв. исполнители: Айнабекова П.Д. – проректор по экономическим вопросам,  Куракбаев К.К. – директор департамента административно-кадровой работы,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Срок исполнения: сентябрь 2012 года.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2. Разработать Положение о Центре языковой подготовки.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 Отв. исполнители: Тулебаев К.К. – проректор по учебно-   </a:t>
            </a: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 воспитательной работе</a:t>
            </a: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 Срок исполнения: 1 октября 2012 года.</a:t>
            </a: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3. Разработать штатное расписание Центра языковой   </a:t>
            </a: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подготовки.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Отв. исполнители: Айнабекова П.Д. – проректор по экономическим вопросам,  Куракбаев   К.К. – директор департамента административно-кадровой работы,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  Срок исполнения: сентябрь 2012 года.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200" dirty="0" smtClean="0"/>
              <a:t> </a:t>
            </a:r>
            <a:endParaRPr lang="ru-RU" sz="22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kk-K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kk-K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kk-K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kk-KZ" sz="4400" dirty="0" smtClean="0">
                <a:solidFill>
                  <a:srgbClr val="0070C0"/>
                </a:solidFill>
              </a:rPr>
              <a:t>Проект решения:</a:t>
            </a:r>
            <a:r>
              <a:rPr lang="ru-RU" sz="4400" dirty="0" smtClean="0">
                <a:solidFill>
                  <a:srgbClr val="0070C0"/>
                </a:solidFill>
              </a:rPr>
              <a:t/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4000" dirty="0" smtClean="0"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2434009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800" b="1" i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i="1" dirty="0" smtClean="0"/>
              <a:t>СПАСИБО ЗА ВНИМАНИЕ!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276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        </vt:lpstr>
      <vt:lpstr>Слайд 2</vt:lpstr>
      <vt:lpstr>Слайд 3</vt:lpstr>
      <vt:lpstr>  Проект решения:  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Gulim</dc:creator>
  <cp:lastModifiedBy>GGFFF</cp:lastModifiedBy>
  <cp:revision>112</cp:revision>
  <dcterms:created xsi:type="dcterms:W3CDTF">2012-03-25T14:01:05Z</dcterms:created>
  <dcterms:modified xsi:type="dcterms:W3CDTF">2012-08-31T07:28:13Z</dcterms:modified>
</cp:coreProperties>
</file>