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1FBB962-9BD6-41E0-AA7D-F1CC835375C1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45F6DB-9960-413B-8AA7-B60945044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355976" y="5445224"/>
            <a:ext cx="4572496" cy="9689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Абирова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М.А. –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ДУМР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38884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 создании деканата иностранных студентов</a:t>
            </a:r>
            <a:b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735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285860"/>
            <a:ext cx="8208912" cy="52864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Более 400 студентов из 8 стран (Индия, Афганистан, КНР, Израиль, Пакистан, Япония, МНР, Палестина)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64896" cy="809188"/>
          </a:xfrm>
        </p:spPr>
        <p:txBody>
          <a:bodyPr>
            <a:normAutofit fontScale="90000"/>
          </a:bodyPr>
          <a:lstStyle/>
          <a:p>
            <a:r>
              <a:rPr lang="kk-KZ" sz="2400" dirty="0" smtClean="0"/>
              <a:t/>
            </a:r>
            <a:br>
              <a:rPr lang="kk-KZ" sz="2400" dirty="0" smtClean="0"/>
            </a:br>
            <a:r>
              <a:rPr lang="kk-KZ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Контингент  </a:t>
            </a:r>
            <a:r>
              <a:rPr lang="kk-KZ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иностранных </a:t>
            </a:r>
            <a:r>
              <a:rPr lang="kk-KZ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k-KZ" sz="3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обучающихся </a:t>
            </a:r>
            <a:r>
              <a:rPr lang="kk-KZ" sz="3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КазНМУ 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66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476672"/>
            <a:ext cx="8208911" cy="5793507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just">
              <a:buNone/>
            </a:pP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того чтобы войти в мировой рейтинг перед </a:t>
            </a:r>
            <a:r>
              <a:rPr lang="ru-RU" sz="4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стоит задача увеличить численность иностранных студентов до 10%, т.е. до 1000 человек.</a:t>
            </a:r>
          </a:p>
          <a:p>
            <a:pPr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47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3" y="1643050"/>
            <a:ext cx="8072494" cy="48577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 smtClean="0"/>
              <a:t>Привлечение иностранных граждан для обучения в </a:t>
            </a:r>
            <a:r>
              <a:rPr lang="ru-RU" sz="2800" b="1" dirty="0" err="1" smtClean="0"/>
              <a:t>КазНМУ</a:t>
            </a:r>
            <a:r>
              <a:rPr lang="ru-RU" sz="2800" b="1" dirty="0" smtClean="0"/>
              <a:t>, </a:t>
            </a:r>
          </a:p>
          <a:p>
            <a:pPr algn="just"/>
            <a:r>
              <a:rPr lang="ru-RU" sz="2800" b="1" dirty="0" smtClean="0"/>
              <a:t>Разработка нормативно-правовой документации по социально-правовым  и учебным вопросам, касающихся </a:t>
            </a:r>
            <a:r>
              <a:rPr lang="ru-RU" sz="2800" b="1" smtClean="0"/>
              <a:t>иностранных студентов,</a:t>
            </a:r>
            <a:endParaRPr lang="ru-RU" sz="2800" b="1" dirty="0" smtClean="0"/>
          </a:p>
          <a:p>
            <a:pPr algn="just"/>
            <a:r>
              <a:rPr lang="ru-RU" sz="2800" b="1" dirty="0" smtClean="0"/>
              <a:t>Организация и контроль за учебным процессом иностранных студентов, </a:t>
            </a:r>
          </a:p>
          <a:p>
            <a:pPr algn="just"/>
            <a:r>
              <a:rPr lang="ru-RU" sz="2800" b="1" dirty="0" smtClean="0"/>
              <a:t>Проведение воспитательной и социально-правовой работы среди данного контингента обучающихся, 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76094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2060"/>
                </a:solidFill>
              </a:rPr>
              <a:t>Задачи деканата иностранных студентов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000108"/>
            <a:ext cx="8280919" cy="574126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kk-KZ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lvl="0" indent="0" algn="just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структуре университета создать Деканат иностранных студентов.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</a:t>
            </a:r>
            <a:r>
              <a:rPr lang="kk-KZ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исполнители: 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Айнабекова П.Д. – проректор по 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экономическим      вопросам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Куракбаев К.К. – директор департамента административно-кадровой работы, 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kk-KZ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исполнения: 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сентябрь 2012 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 Деканате иностранных студентов.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</a:t>
            </a:r>
            <a:r>
              <a:rPr lang="kk-KZ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исполнители: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Тулебаев К.К. – проректор по учебно-воспитательной работе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kk-KZ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исполнения: 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октября 2012 года.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штатное расписание Деканата иностранных 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студентов.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kk-KZ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</a:t>
            </a:r>
            <a:r>
              <a:rPr lang="kk-KZ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исполнители: 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Айнабекова П.Д. – проректор по экономическим вопросам,  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Куракбаев К.К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– директор департамента административно-кадровой 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9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исполнения: 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  </a:t>
            </a: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 года.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9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8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18904"/>
          </a:xfrm>
        </p:spPr>
        <p:txBody>
          <a:bodyPr>
            <a:normAutofit fontScale="90000"/>
          </a:bodyPr>
          <a:lstStyle/>
          <a:p>
            <a:r>
              <a:rPr lang="kk-KZ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kk-KZ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Проект решения: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955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</TotalTime>
  <Words>79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 О создании деканата иностранных студентов </vt:lpstr>
      <vt:lpstr> Контингент  иностранных граждан, обучающихся в КазНМУ  </vt:lpstr>
      <vt:lpstr>Слайд 3</vt:lpstr>
      <vt:lpstr>Задачи деканата иностранных студентов</vt:lpstr>
      <vt:lpstr> Проект решения: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 создании деканата иностранных студентов </dc:title>
  <dc:creator>казнму</dc:creator>
  <cp:lastModifiedBy>GGFFF</cp:lastModifiedBy>
  <cp:revision>20</cp:revision>
  <dcterms:created xsi:type="dcterms:W3CDTF">2012-08-31T04:12:47Z</dcterms:created>
  <dcterms:modified xsi:type="dcterms:W3CDTF">2012-08-31T07:24:21Z</dcterms:modified>
</cp:coreProperties>
</file>