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621963" cy="7200900"/>
  <p:notesSz cx="9144000" cy="6858000"/>
  <p:defaultTextStyle>
    <a:defPPr>
      <a:defRPr lang="ru-RU"/>
    </a:defPPr>
    <a:lvl1pPr marL="0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CBFB-F825-44A0-AE81-0ABFEE9A9D0F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3EE-7928-40E1-92B7-419E0CEAC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9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88370"/>
            <a:ext cx="9559767" cy="1200150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80211"/>
            <a:ext cx="9559767" cy="4752261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674168"/>
            <a:ext cx="2478458" cy="383381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CBFB-F825-44A0-AE81-0ABFEE9A9D0F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674168"/>
            <a:ext cx="3363622" cy="383381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674168"/>
            <a:ext cx="2478458" cy="383381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D73EE-7928-40E1-92B7-419E0CEAC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2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183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8" indent="-381888" algn="l" defTabSz="10183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defTabSz="10183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defTabSz="10183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defTabSz="10183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smtClean="0">
                <a:effectLst/>
              </a:rPr>
              <a:t>Основы теории педагогических измерений</a:t>
            </a:r>
            <a:endParaRPr lang="ru-RU" sz="4100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7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Разработка всякого теста начинается с выбора содержания уровня и вида</a:t>
            </a:r>
            <a:r>
              <a:rPr lang="ru-RU" smtClean="0">
                <a:solidFill>
                  <a:srgbClr val="000080"/>
                </a:solidFill>
                <a:effectLst/>
              </a:rPr>
              <a:t>  </a:t>
            </a:r>
            <a:br>
              <a:rPr lang="ru-RU" smtClean="0">
                <a:solidFill>
                  <a:srgbClr val="000080"/>
                </a:solidFill>
                <a:effectLst/>
              </a:rPr>
            </a:br>
            <a:endParaRPr lang="ru-RU" smtClean="0">
              <a:solidFill>
                <a:srgbClr val="00008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Содержание теста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4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Уровни заданий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1 уровень - Знание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3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9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2 уровень – понимание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1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0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3 уровень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Педагогический контент ВУЗа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Требования к заданиям в тестовой форме: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effectLst/>
              </a:rPr>
              <a:t>Форма заданий правильная, если она</a:t>
            </a:r>
            <a:endParaRPr lang="ru-RU" sz="4000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1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400" smtClean="0">
                <a:effectLst/>
                <a:cs typeface="Times New Roman" pitchFamily="18" charset="0"/>
              </a:rPr>
              <a:t>Т</a:t>
            </a:r>
            <a:r>
              <a:rPr lang="ru-RU" sz="4400" smtClean="0">
                <a:effectLst/>
                <a:latin typeface="Century" pitchFamily="18" charset="0"/>
                <a:cs typeface="Times New Roman" pitchFamily="18" charset="0"/>
              </a:rPr>
              <a:t>естовые задания можно разделить на</a:t>
            </a:r>
            <a:r>
              <a:rPr lang="ru-RU" sz="4400" smtClean="0">
                <a:effectLst/>
                <a:cs typeface="Times New Roman" pitchFamily="18" charset="0"/>
              </a:rPr>
              <a:t> следующие </a:t>
            </a:r>
            <a:r>
              <a:rPr lang="ru-RU" sz="4400" smtClean="0">
                <a:effectLst/>
                <a:latin typeface="Century" pitchFamily="18" charset="0"/>
                <a:cs typeface="Times New Roman" pitchFamily="18" charset="0"/>
              </a:rPr>
              <a:t>основные </a:t>
            </a:r>
            <a:r>
              <a:rPr lang="ru-RU" sz="4400" smtClean="0">
                <a:effectLst/>
                <a:cs typeface="Times New Roman" pitchFamily="18" charset="0"/>
              </a:rPr>
              <a:t>виды:</a:t>
            </a:r>
            <a:endParaRPr lang="ru-RU" sz="4400" smtClean="0">
              <a:effectLst/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548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 вид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700" smtClean="0">
                <a:effectLst/>
                <a:latin typeface="Verdana" pitchFamily="34" charset="0"/>
              </a:rPr>
              <a:t>ЗАДАНИЯ С ВЫБОРОМ НЕСКОЛЬКИХ ПРАВИЛЬНЫХ ОТВЕТОВ</a:t>
            </a:r>
            <a:endParaRPr lang="ru-RU" sz="3700" smtClean="0">
              <a:effectLst/>
              <a:latin typeface="Verdan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66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 вид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8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90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 вид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ФОРМА ЗАДАНИЙ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66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 вид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2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РАСПОЛОЖЕНИЕ ГЛАВ РОМАНА </a:t>
            </a:r>
            <a:br>
              <a:rPr lang="ru-RU" sz="3600" smtClean="0"/>
            </a:br>
            <a:r>
              <a:rPr lang="ru-RU" sz="3600" smtClean="0"/>
              <a:t>"ГЕРОЙ НАШЕГО ВРЕМЕНИ".</a:t>
            </a:r>
            <a:endParaRPr 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7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РЕКОМЕНДАЦИИ ПО УЛУЧШЕНИЮ ФОРМЫ ЗАДАНИЙ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5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4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85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ТЕСТОВАЯ ФОРМА ЗАДАНИЙ В УЧЕБНОМ ПРОЦЕССЕ: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292929"/>
                </a:solidFill>
                <a:effectLst/>
              </a:rPr>
              <a:t>ЧТО ТАКОЕ ИДЕАЛЬНОЕ ЗАДАНИЕ?</a:t>
            </a:r>
            <a:endParaRPr lang="ru-RU" smtClean="0">
              <a:solidFill>
                <a:srgbClr val="292929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Тест и задание в тестовой форме</a:t>
            </a:r>
            <a:endParaRPr lang="ru-RU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smtClean="0">
                <a:effectLst/>
              </a:rPr>
              <a:t>Научное мышление рассматривает тест как научно-педагогическую систему измерения.</a:t>
            </a:r>
            <a:r>
              <a:rPr lang="ru-RU" sz="4100" smtClean="0">
                <a:effectLst/>
              </a:rPr>
              <a:t/>
            </a:r>
            <a:br>
              <a:rPr lang="ru-RU" sz="4100" smtClean="0">
                <a:effectLst/>
              </a:rPr>
            </a:br>
            <a:r>
              <a:rPr lang="ru-RU" sz="4100" smtClean="0">
                <a:effectLst/>
              </a:rPr>
              <a:t/>
            </a:r>
            <a:br>
              <a:rPr lang="ru-RU" sz="4100" smtClean="0">
                <a:effectLst/>
              </a:rPr>
            </a:br>
            <a:r>
              <a:rPr lang="ru-RU" sz="4000" smtClean="0">
                <a:solidFill>
                  <a:srgbClr val="990033"/>
                </a:solidFill>
                <a:effectLst/>
              </a:rPr>
              <a:t>Педагогический тест определяется как система параллельных заданий специфической формы, возрастающей трудности, позволяющая качественно оценить структуру и измерить уровень подготовленности испытуемых</a:t>
            </a:r>
            <a:br>
              <a:rPr lang="ru-RU" sz="4000" smtClean="0">
                <a:solidFill>
                  <a:srgbClr val="990033"/>
                </a:solidFill>
                <a:effectLst/>
              </a:rPr>
            </a:br>
            <a:endParaRPr lang="en-US" sz="4000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6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2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 b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Для задания в тестовой форме характерны:</a:t>
            </a:r>
            <a:endParaRPr lang="ru-RU" sz="3900" b="1" smtClean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1963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9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Произвольный</PresentationFormat>
  <Paragraphs>24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Основы теории педагогических измерений</vt:lpstr>
      <vt:lpstr>Педагогический контент ВУЗа</vt:lpstr>
      <vt:lpstr>ФОРМА ЗАДАНИЙ</vt:lpstr>
      <vt:lpstr>ЧТО ТАКОЕ ИДЕАЛЬНОЕ ЗАДАНИЕ?</vt:lpstr>
      <vt:lpstr>Тест и задание в тестовой форме</vt:lpstr>
      <vt:lpstr>Научное мышление рассматривает тест как научно-педагогическую систему измерения.  Педагогический тест определяется как система параллельных заданий специфической формы, возрастающей трудности, позволяющая качественно оценить структуру и измерить уровень подготовленности испытуемых </vt:lpstr>
      <vt:lpstr>Презентация PowerPoint</vt:lpstr>
      <vt:lpstr>Для задания в тестовой форме характерны:</vt:lpstr>
      <vt:lpstr>Презентация PowerPoint</vt:lpstr>
      <vt:lpstr>Презентация PowerPoint</vt:lpstr>
      <vt:lpstr>Разработка всякого теста начинается с выбора содержания уровня и вида   </vt:lpstr>
      <vt:lpstr>Содержание теста</vt:lpstr>
      <vt:lpstr>Уровни заданий</vt:lpstr>
      <vt:lpstr>1 уровень - Знание</vt:lpstr>
      <vt:lpstr>Презентация PowerPoint</vt:lpstr>
      <vt:lpstr>2 уровень – понимание</vt:lpstr>
      <vt:lpstr>Презентация PowerPoint</vt:lpstr>
      <vt:lpstr>3 уровень</vt:lpstr>
      <vt:lpstr>Презентация PowerPoint</vt:lpstr>
      <vt:lpstr>Требования к заданиям в тестовой форме:</vt:lpstr>
      <vt:lpstr>Форма заданий правильная, если она</vt:lpstr>
      <vt:lpstr>Презентация PowerPoint</vt:lpstr>
      <vt:lpstr>Тестовые задания можно разделить на следующие основные виды:</vt:lpstr>
      <vt:lpstr>1 вид</vt:lpstr>
      <vt:lpstr>ЗАДАНИЯ С ВЫБОРОМ НЕСКОЛЬКИХ ПРАВИЛЬНЫХ ОТВЕТОВ</vt:lpstr>
      <vt:lpstr>2 вид</vt:lpstr>
      <vt:lpstr>Презентация PowerPoint</vt:lpstr>
      <vt:lpstr>3 вид</vt:lpstr>
      <vt:lpstr>Презентация PowerPoint</vt:lpstr>
      <vt:lpstr>4 вид</vt:lpstr>
      <vt:lpstr>РАСПОЛОЖЕНИЕ ГЛАВ РОМАНА  "ГЕРОЙ НАШЕГО ВРЕМЕНИ".</vt:lpstr>
      <vt:lpstr>РЕКОМЕНДАЦИИ ПО УЛУЧШЕНИЮ ФОРМЫ ЗАДАНИЙ</vt:lpstr>
      <vt:lpstr>Презентация PowerPoint</vt:lpstr>
      <vt:lpstr>Презентация PowerPoint</vt:lpstr>
      <vt:lpstr>ТЕСТОВАЯ ФОРМА ЗАДАНИЙ В УЧЕБНОМ ПРОЦЕССЕ: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теории педагогических измерений</dc:title>
  <dc:creator>яяя</dc:creator>
  <cp:lastModifiedBy>яяя</cp:lastModifiedBy>
  <cp:revision>1</cp:revision>
  <dcterms:created xsi:type="dcterms:W3CDTF">2012-09-07T04:31:58Z</dcterms:created>
  <dcterms:modified xsi:type="dcterms:W3CDTF">2012-09-07T04:31:58Z</dcterms:modified>
</cp:coreProperties>
</file>