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945" r:id="rId1"/>
  </p:sldMasterIdLst>
  <p:notesMasterIdLst>
    <p:notesMasterId r:id="rId12"/>
  </p:notesMasterIdLst>
  <p:handoutMasterIdLst>
    <p:handoutMasterId r:id="rId13"/>
  </p:handoutMasterIdLst>
  <p:sldIdLst>
    <p:sldId id="258" r:id="rId2"/>
    <p:sldId id="808" r:id="rId3"/>
    <p:sldId id="841" r:id="rId4"/>
    <p:sldId id="842" r:id="rId5"/>
    <p:sldId id="843" r:id="rId6"/>
    <p:sldId id="844" r:id="rId7"/>
    <p:sldId id="845" r:id="rId8"/>
    <p:sldId id="846" r:id="rId9"/>
    <p:sldId id="847" r:id="rId10"/>
    <p:sldId id="848" r:id="rId11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1FA"/>
    <a:srgbClr val="00338D"/>
    <a:srgbClr val="001E6A"/>
    <a:srgbClr val="FB8949"/>
    <a:srgbClr val="8AA6CB"/>
    <a:srgbClr val="8AA5CB"/>
    <a:srgbClr val="003392"/>
    <a:srgbClr val="320074"/>
    <a:srgbClr val="00266A"/>
    <a:srgbClr val="4F7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833" autoAdjust="0"/>
  </p:normalViewPr>
  <p:slideViewPr>
    <p:cSldViewPr>
      <p:cViewPr>
        <p:scale>
          <a:sx n="100" d="100"/>
          <a:sy n="100" d="100"/>
        </p:scale>
        <p:origin x="-72" y="-246"/>
      </p:cViewPr>
      <p:guideLst>
        <p:guide orient="horz" pos="3838"/>
        <p:guide orient="horz" pos="2341"/>
        <p:guide orient="horz" pos="2167"/>
        <p:guide orient="horz" pos="754"/>
        <p:guide orient="horz" pos="436"/>
        <p:guide pos="1442"/>
        <p:guide pos="172"/>
        <p:guide pos="1260"/>
        <p:guide pos="2530"/>
        <p:guide pos="3710"/>
        <p:guide pos="3800"/>
        <p:guide pos="4889"/>
        <p:guide pos="6068"/>
        <p:guide pos="2621"/>
        <p:guide pos="49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10" d="100"/>
          <a:sy n="110" d="100"/>
        </p:scale>
        <p:origin x="-816" y="744"/>
      </p:cViewPr>
      <p:guideLst>
        <p:guide orient="horz" pos="2929"/>
        <p:guide pos="22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117" cy="465266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6" y="2"/>
            <a:ext cx="3037117" cy="465266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r">
              <a:defRPr sz="1300"/>
            </a:lvl1pPr>
          </a:lstStyle>
          <a:p>
            <a:fld id="{9BB3801B-3AD9-4063-8035-40061A8994CF}" type="datetimeFigureOut">
              <a:rPr lang="en-GB" smtClean="0">
                <a:latin typeface="Arial" pitchFamily="34" charset="0"/>
              </a:rPr>
              <a:pPr/>
              <a:t>24/09/2012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52"/>
            <a:ext cx="3037117" cy="4652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6" y="8829652"/>
            <a:ext cx="3037117" cy="4652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r">
              <a:defRPr sz="1300"/>
            </a:lvl1pPr>
          </a:lstStyle>
          <a:p>
            <a:fld id="{58488B57-508C-45DA-BE9E-9787265685AB}" type="slidenum">
              <a:rPr lang="en-GB" smtClean="0">
                <a:latin typeface="Arial" pitchFamily="34" charset="0"/>
              </a:rPr>
              <a:pPr/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87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117" cy="465266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6" y="2"/>
            <a:ext cx="3037117" cy="465266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31276AA8-87B9-4096-8DB7-61955026A411}" type="datetimeFigureOut">
              <a:rPr lang="en-GB" smtClean="0"/>
              <a:pPr/>
              <a:t>24/09/2012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698500"/>
            <a:ext cx="503237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5" tIns="46112" rIns="92225" bIns="4611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75" y="4416315"/>
            <a:ext cx="5608654" cy="4182933"/>
          </a:xfrm>
          <a:prstGeom prst="rect">
            <a:avLst/>
          </a:prstGeom>
        </p:spPr>
        <p:txBody>
          <a:bodyPr vert="horz" lIns="92225" tIns="46112" rIns="92225" bIns="461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52"/>
            <a:ext cx="3037117" cy="4652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6" y="8829652"/>
            <a:ext cx="3037117" cy="4652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FAB8291F-7122-4223-8777-35D5016338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82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8291F-7122-4223-8777-35D50163381A}" type="slidenum">
              <a:rPr lang="en-GB" smtClean="0"/>
              <a:pPr/>
              <a:t>0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knews.kg/files/media/36/3615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 bwMode="gray">
          <a:xfrm>
            <a:off x="344488" y="1556792"/>
            <a:ext cx="3816424" cy="201622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40000"/>
              </a:spcBef>
              <a:spcAft>
                <a:spcPct val="0"/>
              </a:spcAft>
              <a:defRPr lang="en-GB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GB" sz="3000" b="1" dirty="0">
                <a:solidFill>
                  <a:schemeClr val="bg1"/>
                </a:solidFill>
                <a:latin typeface="+mj-lt"/>
              </a:defRPr>
            </a:lvl2pPr>
            <a:lvl3pPr>
              <a:defRPr lang="en-GB" sz="3000" b="1" dirty="0">
                <a:solidFill>
                  <a:schemeClr val="bg1"/>
                </a:solidFill>
                <a:latin typeface="+mj-lt"/>
              </a:defRPr>
            </a:lvl3pPr>
            <a:lvl4pPr>
              <a:defRPr lang="en-GB" sz="3000" b="1" dirty="0">
                <a:solidFill>
                  <a:schemeClr val="bg1"/>
                </a:solidFill>
                <a:latin typeface="+mj-lt"/>
              </a:defRPr>
            </a:lvl4pPr>
            <a:lvl5pPr>
              <a:defRPr lang="en-GB" sz="3000" b="1" dirty="0">
                <a:solidFill>
                  <a:schemeClr val="bg1"/>
                </a:solidFill>
                <a:latin typeface="+mj-lt"/>
              </a:defRPr>
            </a:lvl5pPr>
            <a:lvl6pPr>
              <a:defRPr lang="en-GB" sz="3000" b="1" dirty="0">
                <a:solidFill>
                  <a:schemeClr val="bg1"/>
                </a:solidFill>
                <a:latin typeface="+mj-lt"/>
              </a:defRPr>
            </a:lvl6pPr>
            <a:lvl7pPr>
              <a:defRPr lang="en-GB" sz="3000" b="1" dirty="0">
                <a:solidFill>
                  <a:schemeClr val="bg1"/>
                </a:solidFill>
                <a:latin typeface="+mj-lt"/>
              </a:defRPr>
            </a:lvl7pPr>
            <a:lvl8pPr>
              <a:defRPr lang="en-GB" sz="3000" b="1" dirty="0">
                <a:solidFill>
                  <a:schemeClr val="bg1"/>
                </a:solidFill>
                <a:latin typeface="+mj-lt"/>
              </a:defRPr>
            </a:lvl8pPr>
            <a:lvl9pPr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 bwMode="gray">
          <a:xfrm>
            <a:off x="344488" y="3789363"/>
            <a:ext cx="3384550" cy="10795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 lang="en-US" sz="120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ncrypted-tbn1.gstatic.com/images?q=tbn:ANd9GcQgEltc1gdnHWbXmhUS8Cr8AA4qHiDfBd0jiu5AhvrNM_82TBQQ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496" y="13648"/>
            <a:ext cx="853777" cy="853777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/>
          </p:nvPr>
        </p:nvSpPr>
        <p:spPr bwMode="gray">
          <a:xfrm>
            <a:off x="344488" y="1556792"/>
            <a:ext cx="3816424" cy="201622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40000"/>
              </a:spcBef>
              <a:spcAft>
                <a:spcPct val="0"/>
              </a:spcAft>
              <a:defRPr lang="en-GB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GB" sz="3000" b="1" dirty="0">
                <a:solidFill>
                  <a:schemeClr val="bg1"/>
                </a:solidFill>
                <a:latin typeface="+mj-lt"/>
              </a:defRPr>
            </a:lvl2pPr>
            <a:lvl3pPr>
              <a:defRPr lang="en-GB" sz="3000" b="1" dirty="0">
                <a:solidFill>
                  <a:schemeClr val="bg1"/>
                </a:solidFill>
                <a:latin typeface="+mj-lt"/>
              </a:defRPr>
            </a:lvl3pPr>
            <a:lvl4pPr>
              <a:defRPr lang="en-GB" sz="3000" b="1" dirty="0">
                <a:solidFill>
                  <a:schemeClr val="bg1"/>
                </a:solidFill>
                <a:latin typeface="+mj-lt"/>
              </a:defRPr>
            </a:lvl4pPr>
            <a:lvl5pPr>
              <a:defRPr lang="en-GB" sz="3000" b="1" dirty="0">
                <a:solidFill>
                  <a:schemeClr val="bg1"/>
                </a:solidFill>
                <a:latin typeface="+mj-lt"/>
              </a:defRPr>
            </a:lvl5pPr>
            <a:lvl6pPr>
              <a:defRPr lang="en-GB" sz="3000" b="1" dirty="0">
                <a:solidFill>
                  <a:schemeClr val="bg1"/>
                </a:solidFill>
                <a:latin typeface="+mj-lt"/>
              </a:defRPr>
            </a:lvl6pPr>
            <a:lvl7pPr>
              <a:defRPr lang="en-GB" sz="3000" b="1" dirty="0">
                <a:solidFill>
                  <a:schemeClr val="bg1"/>
                </a:solidFill>
                <a:latin typeface="+mj-lt"/>
              </a:defRPr>
            </a:lvl7pPr>
            <a:lvl8pPr>
              <a:defRPr lang="en-GB" sz="3000" b="1" dirty="0">
                <a:solidFill>
                  <a:schemeClr val="bg1"/>
                </a:solidFill>
                <a:latin typeface="+mj-lt"/>
              </a:defRPr>
            </a:lvl8pPr>
            <a:lvl9pPr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0"/>
          </p:nvPr>
        </p:nvSpPr>
        <p:spPr bwMode="gray">
          <a:xfrm>
            <a:off x="344488" y="3789363"/>
            <a:ext cx="3384550" cy="10795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 lang="en-US" sz="120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9" name="Group 19"/>
          <p:cNvGrpSpPr>
            <a:grpSpLocks/>
          </p:cNvGrpSpPr>
          <p:nvPr userDrawn="1"/>
        </p:nvGrpSpPr>
        <p:grpSpPr bwMode="gray">
          <a:xfrm>
            <a:off x="128464" y="0"/>
            <a:ext cx="2735263" cy="1530350"/>
            <a:chOff x="68" y="0"/>
            <a:chExt cx="1723" cy="964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gray">
            <a:xfrm>
              <a:off x="199" y="248"/>
              <a:ext cx="1423" cy="489"/>
            </a:xfrm>
            <a:custGeom>
              <a:avLst/>
              <a:gdLst>
                <a:gd name="T0" fmla="*/ 1974 w 4103"/>
                <a:gd name="T1" fmla="*/ 485 h 1409"/>
                <a:gd name="T2" fmla="*/ 2267 w 4103"/>
                <a:gd name="T3" fmla="*/ 697 h 1409"/>
                <a:gd name="T4" fmla="*/ 1655 w 4103"/>
                <a:gd name="T5" fmla="*/ 656 h 1409"/>
                <a:gd name="T6" fmla="*/ 1718 w 4103"/>
                <a:gd name="T7" fmla="*/ 424 h 1409"/>
                <a:gd name="T8" fmla="*/ 970 w 4103"/>
                <a:gd name="T9" fmla="*/ 697 h 1409"/>
                <a:gd name="T10" fmla="*/ 1169 w 4103"/>
                <a:gd name="T11" fmla="*/ 416 h 1409"/>
                <a:gd name="T12" fmla="*/ 719 w 4103"/>
                <a:gd name="T13" fmla="*/ 631 h 1409"/>
                <a:gd name="T14" fmla="*/ 751 w 4103"/>
                <a:gd name="T15" fmla="*/ 630 h 1409"/>
                <a:gd name="T16" fmla="*/ 202 w 4103"/>
                <a:gd name="T17" fmla="*/ 618 h 1409"/>
                <a:gd name="T18" fmla="*/ 180 w 4103"/>
                <a:gd name="T19" fmla="*/ 697 h 1409"/>
                <a:gd name="T20" fmla="*/ 1187 w 4103"/>
                <a:gd name="T21" fmla="*/ 416 h 1409"/>
                <a:gd name="T22" fmla="*/ 115 w 4103"/>
                <a:gd name="T23" fmla="*/ 906 h 1409"/>
                <a:gd name="T24" fmla="*/ 661 w 4103"/>
                <a:gd name="T25" fmla="*/ 715 h 1409"/>
                <a:gd name="T26" fmla="*/ 1145 w 4103"/>
                <a:gd name="T27" fmla="*/ 715 h 1409"/>
                <a:gd name="T28" fmla="*/ 1697 w 4103"/>
                <a:gd name="T29" fmla="*/ 863 h 1409"/>
                <a:gd name="T30" fmla="*/ 203 w 4103"/>
                <a:gd name="T31" fmla="*/ 1286 h 1409"/>
                <a:gd name="T32" fmla="*/ 250 w 4103"/>
                <a:gd name="T33" fmla="*/ 1328 h 1409"/>
                <a:gd name="T34" fmla="*/ 556 w 4103"/>
                <a:gd name="T35" fmla="*/ 1196 h 1409"/>
                <a:gd name="T36" fmla="*/ 340 w 4103"/>
                <a:gd name="T37" fmla="*/ 1196 h 1409"/>
                <a:gd name="T38" fmla="*/ 408 w 4103"/>
                <a:gd name="T39" fmla="*/ 1225 h 1409"/>
                <a:gd name="T40" fmla="*/ 514 w 4103"/>
                <a:gd name="T41" fmla="*/ 1225 h 1409"/>
                <a:gd name="T42" fmla="*/ 631 w 4103"/>
                <a:gd name="T43" fmla="*/ 1168 h 1409"/>
                <a:gd name="T44" fmla="*/ 794 w 4103"/>
                <a:gd name="T45" fmla="*/ 1220 h 1409"/>
                <a:gd name="T46" fmla="*/ 672 w 4103"/>
                <a:gd name="T47" fmla="*/ 1348 h 1409"/>
                <a:gd name="T48" fmla="*/ 847 w 4103"/>
                <a:gd name="T49" fmla="*/ 1359 h 1409"/>
                <a:gd name="T50" fmla="*/ 943 w 4103"/>
                <a:gd name="T51" fmla="*/ 1196 h 1409"/>
                <a:gd name="T52" fmla="*/ 1129 w 4103"/>
                <a:gd name="T53" fmla="*/ 1351 h 1409"/>
                <a:gd name="T54" fmla="*/ 1198 w 4103"/>
                <a:gd name="T55" fmla="*/ 1196 h 1409"/>
                <a:gd name="T56" fmla="*/ 1280 w 4103"/>
                <a:gd name="T57" fmla="*/ 1129 h 1409"/>
                <a:gd name="T58" fmla="*/ 1253 w 4103"/>
                <a:gd name="T59" fmla="*/ 1254 h 1409"/>
                <a:gd name="T60" fmla="*/ 1489 w 4103"/>
                <a:gd name="T61" fmla="*/ 1194 h 1409"/>
                <a:gd name="T62" fmla="*/ 1546 w 4103"/>
                <a:gd name="T63" fmla="*/ 1353 h 1409"/>
                <a:gd name="T64" fmla="*/ 1714 w 4103"/>
                <a:gd name="T65" fmla="*/ 1286 h 1409"/>
                <a:gd name="T66" fmla="*/ 1761 w 4103"/>
                <a:gd name="T67" fmla="*/ 1328 h 1409"/>
                <a:gd name="T68" fmla="*/ 1976 w 4103"/>
                <a:gd name="T69" fmla="*/ 1346 h 1409"/>
                <a:gd name="T70" fmla="*/ 1842 w 4103"/>
                <a:gd name="T71" fmla="*/ 1270 h 1409"/>
                <a:gd name="T72" fmla="*/ 1887 w 4103"/>
                <a:gd name="T73" fmla="*/ 1270 h 1409"/>
                <a:gd name="T74" fmla="*/ 2110 w 4103"/>
                <a:gd name="T75" fmla="*/ 1348 h 1409"/>
                <a:gd name="T76" fmla="*/ 87 w 4103"/>
                <a:gd name="T77" fmla="*/ 1221 h 1409"/>
                <a:gd name="T78" fmla="*/ 5 w 4103"/>
                <a:gd name="T79" fmla="*/ 1271 h 1409"/>
                <a:gd name="T80" fmla="*/ 2343 w 4103"/>
                <a:gd name="T81" fmla="*/ 1322 h 1409"/>
                <a:gd name="T82" fmla="*/ 2378 w 4103"/>
                <a:gd name="T83" fmla="*/ 1249 h 1409"/>
                <a:gd name="T84" fmla="*/ 2528 w 4103"/>
                <a:gd name="T85" fmla="*/ 1221 h 1409"/>
                <a:gd name="T86" fmla="*/ 2832 w 4103"/>
                <a:gd name="T87" fmla="*/ 1192 h 1409"/>
                <a:gd name="T88" fmla="*/ 2709 w 4103"/>
                <a:gd name="T89" fmla="*/ 1348 h 1409"/>
                <a:gd name="T90" fmla="*/ 2963 w 4103"/>
                <a:gd name="T91" fmla="*/ 1216 h 1409"/>
                <a:gd name="T92" fmla="*/ 2966 w 4103"/>
                <a:gd name="T93" fmla="*/ 1195 h 1409"/>
                <a:gd name="T94" fmla="*/ 3072 w 4103"/>
                <a:gd name="T95" fmla="*/ 1348 h 1409"/>
                <a:gd name="T96" fmla="*/ 3168 w 4103"/>
                <a:gd name="T97" fmla="*/ 1335 h 1409"/>
                <a:gd name="T98" fmla="*/ 3246 w 4103"/>
                <a:gd name="T99" fmla="*/ 1220 h 1409"/>
                <a:gd name="T100" fmla="*/ 3457 w 4103"/>
                <a:gd name="T101" fmla="*/ 1348 h 1409"/>
                <a:gd name="T102" fmla="*/ 3509 w 4103"/>
                <a:gd name="T103" fmla="*/ 1194 h 1409"/>
                <a:gd name="T104" fmla="*/ 3513 w 4103"/>
                <a:gd name="T105" fmla="*/ 1168 h 1409"/>
                <a:gd name="T106" fmla="*/ 3601 w 4103"/>
                <a:gd name="T107" fmla="*/ 1196 h 1409"/>
                <a:gd name="T108" fmla="*/ 3656 w 4103"/>
                <a:gd name="T109" fmla="*/ 1317 h 1409"/>
                <a:gd name="T110" fmla="*/ 3687 w 4103"/>
                <a:gd name="T111" fmla="*/ 1406 h 1409"/>
                <a:gd name="T112" fmla="*/ 3987 w 4103"/>
                <a:gd name="T113" fmla="*/ 1145 h 1409"/>
                <a:gd name="T114" fmla="*/ 4072 w 4103"/>
                <a:gd name="T115" fmla="*/ 1129 h 1409"/>
                <a:gd name="T116" fmla="*/ 3978 w 4103"/>
                <a:gd name="T117" fmla="*/ 1225 h 14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103"/>
                <a:gd name="T178" fmla="*/ 0 h 1409"/>
                <a:gd name="T179" fmla="*/ 4103 w 4103"/>
                <a:gd name="T180" fmla="*/ 1409 h 14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103" h="1409">
                  <a:moveTo>
                    <a:pt x="2267" y="697"/>
                  </a:moveTo>
                  <a:cubicBezTo>
                    <a:pt x="2149" y="697"/>
                    <a:pt x="2149" y="697"/>
                    <a:pt x="2149" y="697"/>
                  </a:cubicBezTo>
                  <a:cubicBezTo>
                    <a:pt x="2168" y="619"/>
                    <a:pt x="2168" y="619"/>
                    <a:pt x="2168" y="619"/>
                  </a:cubicBezTo>
                  <a:cubicBezTo>
                    <a:pt x="1930" y="619"/>
                    <a:pt x="1930" y="619"/>
                    <a:pt x="1930" y="619"/>
                  </a:cubicBezTo>
                  <a:cubicBezTo>
                    <a:pt x="1911" y="697"/>
                    <a:pt x="1911" y="697"/>
                    <a:pt x="1911" y="697"/>
                  </a:cubicBezTo>
                  <a:cubicBezTo>
                    <a:pt x="1796" y="697"/>
                    <a:pt x="1796" y="697"/>
                    <a:pt x="1796" y="697"/>
                  </a:cubicBezTo>
                  <a:cubicBezTo>
                    <a:pt x="1796" y="681"/>
                    <a:pt x="1796" y="681"/>
                    <a:pt x="1796" y="681"/>
                  </a:cubicBezTo>
                  <a:cubicBezTo>
                    <a:pt x="1798" y="672"/>
                    <a:pt x="1799" y="663"/>
                    <a:pt x="1802" y="653"/>
                  </a:cubicBezTo>
                  <a:cubicBezTo>
                    <a:pt x="1823" y="569"/>
                    <a:pt x="1878" y="485"/>
                    <a:pt x="1974" y="485"/>
                  </a:cubicBezTo>
                  <a:cubicBezTo>
                    <a:pt x="2012" y="485"/>
                    <a:pt x="2050" y="499"/>
                    <a:pt x="2045" y="552"/>
                  </a:cubicBezTo>
                  <a:cubicBezTo>
                    <a:pt x="2186" y="552"/>
                    <a:pt x="2186" y="552"/>
                    <a:pt x="2186" y="552"/>
                  </a:cubicBezTo>
                  <a:cubicBezTo>
                    <a:pt x="2192" y="527"/>
                    <a:pt x="2201" y="486"/>
                    <a:pt x="2174" y="447"/>
                  </a:cubicBezTo>
                  <a:cubicBezTo>
                    <a:pt x="2145" y="406"/>
                    <a:pt x="2084" y="389"/>
                    <a:pt x="2005" y="389"/>
                  </a:cubicBezTo>
                  <a:cubicBezTo>
                    <a:pt x="1949" y="389"/>
                    <a:pt x="1867" y="398"/>
                    <a:pt x="1796" y="444"/>
                  </a:cubicBezTo>
                  <a:cubicBezTo>
                    <a:pt x="1796" y="18"/>
                    <a:pt x="1796" y="18"/>
                    <a:pt x="1796" y="18"/>
                  </a:cubicBezTo>
                  <a:cubicBezTo>
                    <a:pt x="2267" y="18"/>
                    <a:pt x="2267" y="18"/>
                    <a:pt x="2267" y="18"/>
                  </a:cubicBezTo>
                  <a:cubicBezTo>
                    <a:pt x="2267" y="697"/>
                    <a:pt x="2267" y="697"/>
                    <a:pt x="2267" y="697"/>
                  </a:cubicBezTo>
                  <a:cubicBezTo>
                    <a:pt x="2267" y="697"/>
                    <a:pt x="2267" y="697"/>
                    <a:pt x="2267" y="697"/>
                  </a:cubicBezTo>
                  <a:close/>
                  <a:moveTo>
                    <a:pt x="1989" y="812"/>
                  </a:moveTo>
                  <a:cubicBezTo>
                    <a:pt x="1962" y="817"/>
                    <a:pt x="1936" y="820"/>
                    <a:pt x="1910" y="820"/>
                  </a:cubicBezTo>
                  <a:cubicBezTo>
                    <a:pt x="1842" y="820"/>
                    <a:pt x="1795" y="788"/>
                    <a:pt x="1794" y="715"/>
                  </a:cubicBezTo>
                  <a:cubicBezTo>
                    <a:pt x="2014" y="715"/>
                    <a:pt x="2014" y="715"/>
                    <a:pt x="2014" y="715"/>
                  </a:cubicBezTo>
                  <a:cubicBezTo>
                    <a:pt x="1989" y="812"/>
                    <a:pt x="1989" y="812"/>
                    <a:pt x="1989" y="812"/>
                  </a:cubicBezTo>
                  <a:cubicBezTo>
                    <a:pt x="1989" y="812"/>
                    <a:pt x="1989" y="812"/>
                    <a:pt x="1989" y="812"/>
                  </a:cubicBezTo>
                  <a:close/>
                  <a:moveTo>
                    <a:pt x="1718" y="424"/>
                  </a:moveTo>
                  <a:cubicBezTo>
                    <a:pt x="1718" y="521"/>
                    <a:pt x="1718" y="521"/>
                    <a:pt x="1718" y="521"/>
                  </a:cubicBezTo>
                  <a:cubicBezTo>
                    <a:pt x="1685" y="567"/>
                    <a:pt x="1665" y="616"/>
                    <a:pt x="1655" y="656"/>
                  </a:cubicBezTo>
                  <a:cubicBezTo>
                    <a:pt x="1651" y="670"/>
                    <a:pt x="1649" y="684"/>
                    <a:pt x="1648" y="697"/>
                  </a:cubicBezTo>
                  <a:cubicBezTo>
                    <a:pt x="1578" y="697"/>
                    <a:pt x="1578" y="697"/>
                    <a:pt x="1578" y="697"/>
                  </a:cubicBezTo>
                  <a:cubicBezTo>
                    <a:pt x="1637" y="417"/>
                    <a:pt x="1637" y="417"/>
                    <a:pt x="1637" y="417"/>
                  </a:cubicBezTo>
                  <a:cubicBezTo>
                    <a:pt x="1438" y="416"/>
                    <a:pt x="1438" y="416"/>
                    <a:pt x="1438" y="416"/>
                  </a:cubicBezTo>
                  <a:cubicBezTo>
                    <a:pt x="1260" y="697"/>
                    <a:pt x="1260" y="697"/>
                    <a:pt x="1260" y="697"/>
                  </a:cubicBezTo>
                  <a:cubicBezTo>
                    <a:pt x="1247" y="697"/>
                    <a:pt x="1247" y="697"/>
                    <a:pt x="1247" y="697"/>
                  </a:cubicBezTo>
                  <a:cubicBezTo>
                    <a:pt x="1247" y="18"/>
                    <a:pt x="1247" y="18"/>
                    <a:pt x="1247" y="18"/>
                  </a:cubicBezTo>
                  <a:cubicBezTo>
                    <a:pt x="1718" y="18"/>
                    <a:pt x="1718" y="18"/>
                    <a:pt x="1718" y="18"/>
                  </a:cubicBezTo>
                  <a:cubicBezTo>
                    <a:pt x="1718" y="424"/>
                    <a:pt x="1718" y="424"/>
                    <a:pt x="1718" y="424"/>
                  </a:cubicBezTo>
                  <a:cubicBezTo>
                    <a:pt x="1718" y="424"/>
                    <a:pt x="1718" y="424"/>
                    <a:pt x="1718" y="424"/>
                  </a:cubicBezTo>
                  <a:close/>
                  <a:moveTo>
                    <a:pt x="1455" y="697"/>
                  </a:moveTo>
                  <a:cubicBezTo>
                    <a:pt x="1384" y="697"/>
                    <a:pt x="1384" y="697"/>
                    <a:pt x="1384" y="697"/>
                  </a:cubicBezTo>
                  <a:cubicBezTo>
                    <a:pt x="1491" y="529"/>
                    <a:pt x="1491" y="529"/>
                    <a:pt x="1491" y="529"/>
                  </a:cubicBezTo>
                  <a:cubicBezTo>
                    <a:pt x="1455" y="697"/>
                    <a:pt x="1455" y="697"/>
                    <a:pt x="1455" y="697"/>
                  </a:cubicBezTo>
                  <a:cubicBezTo>
                    <a:pt x="1455" y="697"/>
                    <a:pt x="1455" y="697"/>
                    <a:pt x="1455" y="697"/>
                  </a:cubicBezTo>
                  <a:close/>
                  <a:moveTo>
                    <a:pt x="1169" y="416"/>
                  </a:moveTo>
                  <a:cubicBezTo>
                    <a:pt x="1051" y="416"/>
                    <a:pt x="1051" y="416"/>
                    <a:pt x="1051" y="416"/>
                  </a:cubicBezTo>
                  <a:cubicBezTo>
                    <a:pt x="970" y="697"/>
                    <a:pt x="970" y="697"/>
                    <a:pt x="970" y="697"/>
                  </a:cubicBezTo>
                  <a:cubicBezTo>
                    <a:pt x="845" y="697"/>
                    <a:pt x="845" y="697"/>
                    <a:pt x="845" y="697"/>
                  </a:cubicBezTo>
                  <a:cubicBezTo>
                    <a:pt x="909" y="674"/>
                    <a:pt x="948" y="629"/>
                    <a:pt x="960" y="562"/>
                  </a:cubicBezTo>
                  <a:cubicBezTo>
                    <a:pt x="970" y="510"/>
                    <a:pt x="965" y="476"/>
                    <a:pt x="944" y="451"/>
                  </a:cubicBezTo>
                  <a:cubicBezTo>
                    <a:pt x="912" y="413"/>
                    <a:pt x="848" y="416"/>
                    <a:pt x="792" y="416"/>
                  </a:cubicBezTo>
                  <a:cubicBezTo>
                    <a:pt x="782" y="416"/>
                    <a:pt x="698" y="416"/>
                    <a:pt x="698" y="416"/>
                  </a:cubicBezTo>
                  <a:cubicBezTo>
                    <a:pt x="698" y="18"/>
                    <a:pt x="698" y="18"/>
                    <a:pt x="698" y="18"/>
                  </a:cubicBezTo>
                  <a:cubicBezTo>
                    <a:pt x="1169" y="18"/>
                    <a:pt x="1169" y="18"/>
                    <a:pt x="1169" y="18"/>
                  </a:cubicBezTo>
                  <a:cubicBezTo>
                    <a:pt x="1169" y="416"/>
                    <a:pt x="1169" y="416"/>
                    <a:pt x="1169" y="416"/>
                  </a:cubicBezTo>
                  <a:cubicBezTo>
                    <a:pt x="1169" y="416"/>
                    <a:pt x="1169" y="416"/>
                    <a:pt x="1169" y="416"/>
                  </a:cubicBezTo>
                  <a:close/>
                  <a:moveTo>
                    <a:pt x="1094" y="697"/>
                  </a:moveTo>
                  <a:cubicBezTo>
                    <a:pt x="1143" y="521"/>
                    <a:pt x="1143" y="521"/>
                    <a:pt x="1143" y="521"/>
                  </a:cubicBezTo>
                  <a:cubicBezTo>
                    <a:pt x="1145" y="697"/>
                    <a:pt x="1145" y="697"/>
                    <a:pt x="1145" y="697"/>
                  </a:cubicBezTo>
                  <a:cubicBezTo>
                    <a:pt x="1094" y="697"/>
                    <a:pt x="1094" y="697"/>
                    <a:pt x="1094" y="697"/>
                  </a:cubicBezTo>
                  <a:cubicBezTo>
                    <a:pt x="1094" y="697"/>
                    <a:pt x="1094" y="697"/>
                    <a:pt x="1094" y="697"/>
                  </a:cubicBezTo>
                  <a:close/>
                  <a:moveTo>
                    <a:pt x="751" y="630"/>
                  </a:moveTo>
                  <a:cubicBezTo>
                    <a:pt x="751" y="630"/>
                    <a:pt x="751" y="630"/>
                    <a:pt x="751" y="630"/>
                  </a:cubicBezTo>
                  <a:cubicBezTo>
                    <a:pt x="746" y="630"/>
                    <a:pt x="741" y="631"/>
                    <a:pt x="736" y="631"/>
                  </a:cubicBezTo>
                  <a:cubicBezTo>
                    <a:pt x="729" y="631"/>
                    <a:pt x="724" y="631"/>
                    <a:pt x="719" y="631"/>
                  </a:cubicBezTo>
                  <a:cubicBezTo>
                    <a:pt x="689" y="631"/>
                    <a:pt x="689" y="631"/>
                    <a:pt x="689" y="631"/>
                  </a:cubicBezTo>
                  <a:cubicBezTo>
                    <a:pt x="703" y="579"/>
                    <a:pt x="703" y="579"/>
                    <a:pt x="703" y="579"/>
                  </a:cubicBezTo>
                  <a:cubicBezTo>
                    <a:pt x="709" y="554"/>
                    <a:pt x="709" y="554"/>
                    <a:pt x="709" y="554"/>
                  </a:cubicBezTo>
                  <a:cubicBezTo>
                    <a:pt x="725" y="494"/>
                    <a:pt x="725" y="494"/>
                    <a:pt x="725" y="494"/>
                  </a:cubicBezTo>
                  <a:cubicBezTo>
                    <a:pt x="732" y="494"/>
                    <a:pt x="739" y="494"/>
                    <a:pt x="746" y="494"/>
                  </a:cubicBezTo>
                  <a:cubicBezTo>
                    <a:pt x="769" y="494"/>
                    <a:pt x="769" y="494"/>
                    <a:pt x="769" y="494"/>
                  </a:cubicBezTo>
                  <a:cubicBezTo>
                    <a:pt x="809" y="494"/>
                    <a:pt x="834" y="496"/>
                    <a:pt x="843" y="509"/>
                  </a:cubicBezTo>
                  <a:cubicBezTo>
                    <a:pt x="850" y="518"/>
                    <a:pt x="849" y="535"/>
                    <a:pt x="841" y="560"/>
                  </a:cubicBezTo>
                  <a:cubicBezTo>
                    <a:pt x="827" y="603"/>
                    <a:pt x="809" y="626"/>
                    <a:pt x="751" y="630"/>
                  </a:cubicBezTo>
                  <a:moveTo>
                    <a:pt x="620" y="441"/>
                  </a:moveTo>
                  <a:cubicBezTo>
                    <a:pt x="613" y="465"/>
                    <a:pt x="613" y="465"/>
                    <a:pt x="613" y="465"/>
                  </a:cubicBezTo>
                  <a:cubicBezTo>
                    <a:pt x="545" y="689"/>
                    <a:pt x="545" y="689"/>
                    <a:pt x="545" y="689"/>
                  </a:cubicBezTo>
                  <a:cubicBezTo>
                    <a:pt x="542" y="697"/>
                    <a:pt x="542" y="697"/>
                    <a:pt x="542" y="697"/>
                  </a:cubicBezTo>
                  <a:cubicBezTo>
                    <a:pt x="321" y="697"/>
                    <a:pt x="321" y="697"/>
                    <a:pt x="321" y="697"/>
                  </a:cubicBezTo>
                  <a:cubicBezTo>
                    <a:pt x="303" y="661"/>
                    <a:pt x="303" y="661"/>
                    <a:pt x="303" y="661"/>
                  </a:cubicBezTo>
                  <a:cubicBezTo>
                    <a:pt x="542" y="417"/>
                    <a:pt x="542" y="417"/>
                    <a:pt x="542" y="417"/>
                  </a:cubicBezTo>
                  <a:cubicBezTo>
                    <a:pt x="389" y="417"/>
                    <a:pt x="389" y="417"/>
                    <a:pt x="389" y="417"/>
                  </a:cubicBezTo>
                  <a:cubicBezTo>
                    <a:pt x="202" y="618"/>
                    <a:pt x="202" y="618"/>
                    <a:pt x="202" y="618"/>
                  </a:cubicBezTo>
                  <a:cubicBezTo>
                    <a:pt x="262" y="417"/>
                    <a:pt x="262" y="417"/>
                    <a:pt x="262" y="417"/>
                  </a:cubicBezTo>
                  <a:cubicBezTo>
                    <a:pt x="149" y="417"/>
                    <a:pt x="149" y="417"/>
                    <a:pt x="149" y="417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620" y="18"/>
                    <a:pt x="620" y="18"/>
                    <a:pt x="620" y="18"/>
                  </a:cubicBezTo>
                  <a:cubicBezTo>
                    <a:pt x="620" y="441"/>
                    <a:pt x="620" y="441"/>
                    <a:pt x="620" y="441"/>
                  </a:cubicBezTo>
                  <a:cubicBezTo>
                    <a:pt x="620" y="441"/>
                    <a:pt x="620" y="441"/>
                    <a:pt x="620" y="441"/>
                  </a:cubicBezTo>
                  <a:close/>
                  <a:moveTo>
                    <a:pt x="178" y="697"/>
                  </a:moveTo>
                  <a:cubicBezTo>
                    <a:pt x="179" y="695"/>
                    <a:pt x="179" y="695"/>
                    <a:pt x="179" y="695"/>
                  </a:cubicBezTo>
                  <a:cubicBezTo>
                    <a:pt x="180" y="697"/>
                    <a:pt x="180" y="697"/>
                    <a:pt x="180" y="697"/>
                  </a:cubicBezTo>
                  <a:cubicBezTo>
                    <a:pt x="178" y="697"/>
                    <a:pt x="178" y="697"/>
                    <a:pt x="178" y="697"/>
                  </a:cubicBezTo>
                  <a:cubicBezTo>
                    <a:pt x="178" y="697"/>
                    <a:pt x="178" y="697"/>
                    <a:pt x="178" y="697"/>
                  </a:cubicBezTo>
                  <a:close/>
                  <a:moveTo>
                    <a:pt x="1778" y="0"/>
                  </a:moveTo>
                  <a:cubicBezTo>
                    <a:pt x="1778" y="457"/>
                    <a:pt x="1778" y="457"/>
                    <a:pt x="1778" y="457"/>
                  </a:cubicBezTo>
                  <a:cubicBezTo>
                    <a:pt x="1763" y="469"/>
                    <a:pt x="1749" y="483"/>
                    <a:pt x="1736" y="498"/>
                  </a:cubicBezTo>
                  <a:cubicBezTo>
                    <a:pt x="1736" y="0"/>
                    <a:pt x="1736" y="0"/>
                    <a:pt x="1736" y="0"/>
                  </a:cubicBezTo>
                  <a:cubicBezTo>
                    <a:pt x="1229" y="0"/>
                    <a:pt x="1229" y="0"/>
                    <a:pt x="1229" y="0"/>
                  </a:cubicBezTo>
                  <a:cubicBezTo>
                    <a:pt x="1229" y="416"/>
                    <a:pt x="1229" y="416"/>
                    <a:pt x="1229" y="416"/>
                  </a:cubicBezTo>
                  <a:cubicBezTo>
                    <a:pt x="1187" y="416"/>
                    <a:pt x="1187" y="416"/>
                    <a:pt x="1187" y="416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680" y="0"/>
                    <a:pt x="680" y="0"/>
                    <a:pt x="680" y="0"/>
                  </a:cubicBezTo>
                  <a:cubicBezTo>
                    <a:pt x="680" y="417"/>
                    <a:pt x="680" y="417"/>
                    <a:pt x="680" y="417"/>
                  </a:cubicBezTo>
                  <a:cubicBezTo>
                    <a:pt x="638" y="417"/>
                    <a:pt x="638" y="417"/>
                    <a:pt x="638" y="417"/>
                  </a:cubicBezTo>
                  <a:cubicBezTo>
                    <a:pt x="638" y="0"/>
                    <a:pt x="638" y="0"/>
                    <a:pt x="63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475"/>
                    <a:pt x="131" y="475"/>
                    <a:pt x="131" y="475"/>
                  </a:cubicBezTo>
                  <a:cubicBezTo>
                    <a:pt x="2" y="906"/>
                    <a:pt x="2" y="906"/>
                    <a:pt x="2" y="906"/>
                  </a:cubicBezTo>
                  <a:cubicBezTo>
                    <a:pt x="115" y="906"/>
                    <a:pt x="115" y="906"/>
                    <a:pt x="115" y="906"/>
                  </a:cubicBezTo>
                  <a:cubicBezTo>
                    <a:pt x="173" y="715"/>
                    <a:pt x="173" y="715"/>
                    <a:pt x="173" y="715"/>
                  </a:cubicBezTo>
                  <a:cubicBezTo>
                    <a:pt x="189" y="715"/>
                    <a:pt x="189" y="715"/>
                    <a:pt x="189" y="715"/>
                  </a:cubicBezTo>
                  <a:cubicBezTo>
                    <a:pt x="283" y="906"/>
                    <a:pt x="283" y="906"/>
                    <a:pt x="283" y="906"/>
                  </a:cubicBezTo>
                  <a:cubicBezTo>
                    <a:pt x="421" y="906"/>
                    <a:pt x="421" y="906"/>
                    <a:pt x="421" y="906"/>
                  </a:cubicBezTo>
                  <a:cubicBezTo>
                    <a:pt x="329" y="715"/>
                    <a:pt x="329" y="715"/>
                    <a:pt x="329" y="715"/>
                  </a:cubicBezTo>
                  <a:cubicBezTo>
                    <a:pt x="537" y="715"/>
                    <a:pt x="537" y="715"/>
                    <a:pt x="537" y="715"/>
                  </a:cubicBezTo>
                  <a:cubicBezTo>
                    <a:pt x="479" y="906"/>
                    <a:pt x="479" y="906"/>
                    <a:pt x="479" y="906"/>
                  </a:cubicBezTo>
                  <a:cubicBezTo>
                    <a:pt x="604" y="906"/>
                    <a:pt x="604" y="906"/>
                    <a:pt x="604" y="906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727" y="715"/>
                    <a:pt x="727" y="715"/>
                    <a:pt x="727" y="715"/>
                  </a:cubicBezTo>
                  <a:cubicBezTo>
                    <a:pt x="730" y="715"/>
                    <a:pt x="730" y="715"/>
                    <a:pt x="730" y="715"/>
                  </a:cubicBezTo>
                  <a:cubicBezTo>
                    <a:pt x="965" y="715"/>
                    <a:pt x="965" y="715"/>
                    <a:pt x="965" y="715"/>
                  </a:cubicBezTo>
                  <a:cubicBezTo>
                    <a:pt x="910" y="905"/>
                    <a:pt x="910" y="905"/>
                    <a:pt x="910" y="905"/>
                  </a:cubicBezTo>
                  <a:cubicBezTo>
                    <a:pt x="1035" y="905"/>
                    <a:pt x="1035" y="905"/>
                    <a:pt x="1035" y="905"/>
                  </a:cubicBezTo>
                  <a:cubicBezTo>
                    <a:pt x="1088" y="715"/>
                    <a:pt x="1088" y="715"/>
                    <a:pt x="1088" y="715"/>
                  </a:cubicBezTo>
                  <a:cubicBezTo>
                    <a:pt x="1145" y="715"/>
                    <a:pt x="1145" y="715"/>
                    <a:pt x="1145" y="715"/>
                  </a:cubicBezTo>
                  <a:cubicBezTo>
                    <a:pt x="1146" y="905"/>
                    <a:pt x="1146" y="905"/>
                    <a:pt x="1146" y="905"/>
                  </a:cubicBezTo>
                  <a:cubicBezTo>
                    <a:pt x="1252" y="905"/>
                    <a:pt x="1252" y="905"/>
                    <a:pt x="1252" y="905"/>
                  </a:cubicBezTo>
                  <a:cubicBezTo>
                    <a:pt x="1372" y="715"/>
                    <a:pt x="1372" y="715"/>
                    <a:pt x="1372" y="715"/>
                  </a:cubicBezTo>
                  <a:cubicBezTo>
                    <a:pt x="1451" y="715"/>
                    <a:pt x="1451" y="715"/>
                    <a:pt x="1451" y="715"/>
                  </a:cubicBezTo>
                  <a:cubicBezTo>
                    <a:pt x="1410" y="905"/>
                    <a:pt x="1410" y="905"/>
                    <a:pt x="1410" y="905"/>
                  </a:cubicBezTo>
                  <a:cubicBezTo>
                    <a:pt x="1534" y="905"/>
                    <a:pt x="1534" y="905"/>
                    <a:pt x="1534" y="905"/>
                  </a:cubicBezTo>
                  <a:cubicBezTo>
                    <a:pt x="1574" y="715"/>
                    <a:pt x="1574" y="715"/>
                    <a:pt x="1574" y="715"/>
                  </a:cubicBezTo>
                  <a:cubicBezTo>
                    <a:pt x="1645" y="715"/>
                    <a:pt x="1645" y="715"/>
                    <a:pt x="1645" y="715"/>
                  </a:cubicBezTo>
                  <a:cubicBezTo>
                    <a:pt x="1643" y="774"/>
                    <a:pt x="1658" y="827"/>
                    <a:pt x="1697" y="863"/>
                  </a:cubicBezTo>
                  <a:cubicBezTo>
                    <a:pt x="1745" y="907"/>
                    <a:pt x="1818" y="916"/>
                    <a:pt x="1872" y="916"/>
                  </a:cubicBezTo>
                  <a:cubicBezTo>
                    <a:pt x="1947" y="916"/>
                    <a:pt x="2024" y="905"/>
                    <a:pt x="2102" y="888"/>
                  </a:cubicBezTo>
                  <a:cubicBezTo>
                    <a:pt x="2145" y="715"/>
                    <a:pt x="2145" y="715"/>
                    <a:pt x="2145" y="715"/>
                  </a:cubicBezTo>
                  <a:cubicBezTo>
                    <a:pt x="2285" y="715"/>
                    <a:pt x="2285" y="715"/>
                    <a:pt x="2285" y="715"/>
                  </a:cubicBezTo>
                  <a:cubicBezTo>
                    <a:pt x="2285" y="0"/>
                    <a:pt x="2285" y="0"/>
                    <a:pt x="2285" y="0"/>
                  </a:cubicBezTo>
                  <a:cubicBezTo>
                    <a:pt x="1778" y="0"/>
                    <a:pt x="1778" y="0"/>
                    <a:pt x="1778" y="0"/>
                  </a:cubicBezTo>
                  <a:cubicBezTo>
                    <a:pt x="1778" y="0"/>
                    <a:pt x="1778" y="0"/>
                    <a:pt x="1778" y="0"/>
                  </a:cubicBezTo>
                  <a:close/>
                  <a:moveTo>
                    <a:pt x="222" y="1195"/>
                  </a:moveTo>
                  <a:cubicBezTo>
                    <a:pt x="203" y="1286"/>
                    <a:pt x="203" y="1286"/>
                    <a:pt x="203" y="1286"/>
                  </a:cubicBezTo>
                  <a:cubicBezTo>
                    <a:pt x="200" y="1299"/>
                    <a:pt x="196" y="1320"/>
                    <a:pt x="220" y="1320"/>
                  </a:cubicBezTo>
                  <a:cubicBezTo>
                    <a:pt x="249" y="1320"/>
                    <a:pt x="253" y="1298"/>
                    <a:pt x="259" y="1272"/>
                  </a:cubicBezTo>
                  <a:cubicBezTo>
                    <a:pt x="275" y="1195"/>
                    <a:pt x="275" y="1195"/>
                    <a:pt x="275" y="1195"/>
                  </a:cubicBezTo>
                  <a:cubicBezTo>
                    <a:pt x="321" y="1195"/>
                    <a:pt x="321" y="1195"/>
                    <a:pt x="321" y="1195"/>
                  </a:cubicBezTo>
                  <a:cubicBezTo>
                    <a:pt x="300" y="1296"/>
                    <a:pt x="300" y="1296"/>
                    <a:pt x="300" y="1296"/>
                  </a:cubicBezTo>
                  <a:cubicBezTo>
                    <a:pt x="294" y="1329"/>
                    <a:pt x="293" y="1333"/>
                    <a:pt x="292" y="1337"/>
                  </a:cubicBezTo>
                  <a:cubicBezTo>
                    <a:pt x="292" y="1341"/>
                    <a:pt x="291" y="1344"/>
                    <a:pt x="291" y="1348"/>
                  </a:cubicBezTo>
                  <a:cubicBezTo>
                    <a:pt x="247" y="1348"/>
                    <a:pt x="247" y="1348"/>
                    <a:pt x="247" y="1348"/>
                  </a:cubicBezTo>
                  <a:cubicBezTo>
                    <a:pt x="250" y="1328"/>
                    <a:pt x="250" y="1328"/>
                    <a:pt x="250" y="1328"/>
                  </a:cubicBezTo>
                  <a:cubicBezTo>
                    <a:pt x="244" y="1334"/>
                    <a:pt x="229" y="1352"/>
                    <a:pt x="200" y="1352"/>
                  </a:cubicBezTo>
                  <a:cubicBezTo>
                    <a:pt x="179" y="1352"/>
                    <a:pt x="164" y="1343"/>
                    <a:pt x="158" y="1331"/>
                  </a:cubicBezTo>
                  <a:cubicBezTo>
                    <a:pt x="151" y="1319"/>
                    <a:pt x="155" y="1297"/>
                    <a:pt x="157" y="1290"/>
                  </a:cubicBezTo>
                  <a:cubicBezTo>
                    <a:pt x="177" y="1195"/>
                    <a:pt x="177" y="1195"/>
                    <a:pt x="177" y="1195"/>
                  </a:cubicBezTo>
                  <a:cubicBezTo>
                    <a:pt x="222" y="1195"/>
                    <a:pt x="222" y="1195"/>
                    <a:pt x="222" y="1195"/>
                  </a:cubicBezTo>
                  <a:cubicBezTo>
                    <a:pt x="222" y="1195"/>
                    <a:pt x="222" y="1195"/>
                    <a:pt x="222" y="1195"/>
                  </a:cubicBezTo>
                  <a:close/>
                  <a:moveTo>
                    <a:pt x="514" y="1225"/>
                  </a:moveTo>
                  <a:cubicBezTo>
                    <a:pt x="550" y="1225"/>
                    <a:pt x="550" y="1225"/>
                    <a:pt x="550" y="1225"/>
                  </a:cubicBezTo>
                  <a:cubicBezTo>
                    <a:pt x="556" y="1196"/>
                    <a:pt x="556" y="1196"/>
                    <a:pt x="556" y="1196"/>
                  </a:cubicBezTo>
                  <a:cubicBezTo>
                    <a:pt x="520" y="1196"/>
                    <a:pt x="520" y="1196"/>
                    <a:pt x="520" y="1196"/>
                  </a:cubicBezTo>
                  <a:cubicBezTo>
                    <a:pt x="530" y="1149"/>
                    <a:pt x="530" y="1149"/>
                    <a:pt x="530" y="1149"/>
                  </a:cubicBezTo>
                  <a:cubicBezTo>
                    <a:pt x="482" y="1166"/>
                    <a:pt x="482" y="1166"/>
                    <a:pt x="482" y="1166"/>
                  </a:cubicBezTo>
                  <a:cubicBezTo>
                    <a:pt x="475" y="1196"/>
                    <a:pt x="475" y="1196"/>
                    <a:pt x="475" y="1196"/>
                  </a:cubicBezTo>
                  <a:cubicBezTo>
                    <a:pt x="414" y="1196"/>
                    <a:pt x="414" y="1196"/>
                    <a:pt x="414" y="1196"/>
                  </a:cubicBezTo>
                  <a:cubicBezTo>
                    <a:pt x="424" y="1149"/>
                    <a:pt x="424" y="1149"/>
                    <a:pt x="424" y="1149"/>
                  </a:cubicBezTo>
                  <a:cubicBezTo>
                    <a:pt x="376" y="1166"/>
                    <a:pt x="376" y="1166"/>
                    <a:pt x="376" y="1166"/>
                  </a:cubicBezTo>
                  <a:cubicBezTo>
                    <a:pt x="369" y="1196"/>
                    <a:pt x="369" y="1196"/>
                    <a:pt x="369" y="1196"/>
                  </a:cubicBezTo>
                  <a:cubicBezTo>
                    <a:pt x="340" y="1196"/>
                    <a:pt x="340" y="1196"/>
                    <a:pt x="340" y="1196"/>
                  </a:cubicBezTo>
                  <a:cubicBezTo>
                    <a:pt x="333" y="1225"/>
                    <a:pt x="333" y="1225"/>
                    <a:pt x="333" y="1225"/>
                  </a:cubicBezTo>
                  <a:cubicBezTo>
                    <a:pt x="363" y="1225"/>
                    <a:pt x="363" y="1225"/>
                    <a:pt x="363" y="1225"/>
                  </a:cubicBezTo>
                  <a:cubicBezTo>
                    <a:pt x="345" y="1310"/>
                    <a:pt x="345" y="1310"/>
                    <a:pt x="345" y="1310"/>
                  </a:cubicBezTo>
                  <a:cubicBezTo>
                    <a:pt x="342" y="1322"/>
                    <a:pt x="336" y="1351"/>
                    <a:pt x="382" y="1351"/>
                  </a:cubicBezTo>
                  <a:cubicBezTo>
                    <a:pt x="389" y="1351"/>
                    <a:pt x="402" y="1350"/>
                    <a:pt x="417" y="1346"/>
                  </a:cubicBezTo>
                  <a:cubicBezTo>
                    <a:pt x="424" y="1317"/>
                    <a:pt x="424" y="1317"/>
                    <a:pt x="424" y="1317"/>
                  </a:cubicBezTo>
                  <a:cubicBezTo>
                    <a:pt x="418" y="1317"/>
                    <a:pt x="415" y="1317"/>
                    <a:pt x="408" y="1317"/>
                  </a:cubicBezTo>
                  <a:cubicBezTo>
                    <a:pt x="388" y="1317"/>
                    <a:pt x="391" y="1309"/>
                    <a:pt x="393" y="1295"/>
                  </a:cubicBezTo>
                  <a:cubicBezTo>
                    <a:pt x="408" y="1225"/>
                    <a:pt x="408" y="1225"/>
                    <a:pt x="408" y="1225"/>
                  </a:cubicBezTo>
                  <a:cubicBezTo>
                    <a:pt x="469" y="1225"/>
                    <a:pt x="469" y="1225"/>
                    <a:pt x="469" y="1225"/>
                  </a:cubicBezTo>
                  <a:cubicBezTo>
                    <a:pt x="451" y="1310"/>
                    <a:pt x="451" y="1310"/>
                    <a:pt x="451" y="1310"/>
                  </a:cubicBezTo>
                  <a:cubicBezTo>
                    <a:pt x="448" y="1322"/>
                    <a:pt x="442" y="1351"/>
                    <a:pt x="488" y="1351"/>
                  </a:cubicBezTo>
                  <a:cubicBezTo>
                    <a:pt x="495" y="1351"/>
                    <a:pt x="508" y="1350"/>
                    <a:pt x="523" y="1346"/>
                  </a:cubicBezTo>
                  <a:cubicBezTo>
                    <a:pt x="530" y="1317"/>
                    <a:pt x="530" y="1317"/>
                    <a:pt x="530" y="1317"/>
                  </a:cubicBezTo>
                  <a:cubicBezTo>
                    <a:pt x="524" y="1317"/>
                    <a:pt x="521" y="1317"/>
                    <a:pt x="514" y="1317"/>
                  </a:cubicBezTo>
                  <a:cubicBezTo>
                    <a:pt x="494" y="1317"/>
                    <a:pt x="496" y="1309"/>
                    <a:pt x="499" y="1295"/>
                  </a:cubicBezTo>
                  <a:cubicBezTo>
                    <a:pt x="514" y="1225"/>
                    <a:pt x="514" y="1225"/>
                    <a:pt x="514" y="1225"/>
                  </a:cubicBezTo>
                  <a:cubicBezTo>
                    <a:pt x="514" y="1225"/>
                    <a:pt x="514" y="1225"/>
                    <a:pt x="514" y="1225"/>
                  </a:cubicBezTo>
                  <a:close/>
                  <a:moveTo>
                    <a:pt x="579" y="1194"/>
                  </a:moveTo>
                  <a:cubicBezTo>
                    <a:pt x="624" y="1194"/>
                    <a:pt x="624" y="1194"/>
                    <a:pt x="624" y="1194"/>
                  </a:cubicBezTo>
                  <a:cubicBezTo>
                    <a:pt x="591" y="1348"/>
                    <a:pt x="591" y="1348"/>
                    <a:pt x="591" y="1348"/>
                  </a:cubicBezTo>
                  <a:cubicBezTo>
                    <a:pt x="546" y="1348"/>
                    <a:pt x="546" y="1348"/>
                    <a:pt x="546" y="1348"/>
                  </a:cubicBezTo>
                  <a:cubicBezTo>
                    <a:pt x="579" y="1194"/>
                    <a:pt x="579" y="1194"/>
                    <a:pt x="579" y="1194"/>
                  </a:cubicBezTo>
                  <a:cubicBezTo>
                    <a:pt x="579" y="1194"/>
                    <a:pt x="579" y="1194"/>
                    <a:pt x="579" y="1194"/>
                  </a:cubicBezTo>
                  <a:close/>
                  <a:moveTo>
                    <a:pt x="591" y="1129"/>
                  </a:moveTo>
                  <a:cubicBezTo>
                    <a:pt x="640" y="1129"/>
                    <a:pt x="640" y="1129"/>
                    <a:pt x="640" y="1129"/>
                  </a:cubicBezTo>
                  <a:cubicBezTo>
                    <a:pt x="631" y="1168"/>
                    <a:pt x="631" y="1168"/>
                    <a:pt x="631" y="1168"/>
                  </a:cubicBezTo>
                  <a:cubicBezTo>
                    <a:pt x="583" y="1168"/>
                    <a:pt x="583" y="1168"/>
                    <a:pt x="583" y="1168"/>
                  </a:cubicBezTo>
                  <a:cubicBezTo>
                    <a:pt x="591" y="1129"/>
                    <a:pt x="591" y="1129"/>
                    <a:pt x="591" y="1129"/>
                  </a:cubicBezTo>
                  <a:cubicBezTo>
                    <a:pt x="591" y="1129"/>
                    <a:pt x="591" y="1129"/>
                    <a:pt x="591" y="1129"/>
                  </a:cubicBezTo>
                  <a:close/>
                  <a:moveTo>
                    <a:pt x="653" y="1222"/>
                  </a:moveTo>
                  <a:cubicBezTo>
                    <a:pt x="654" y="1221"/>
                    <a:pt x="657" y="1205"/>
                    <a:pt x="659" y="1194"/>
                  </a:cubicBezTo>
                  <a:cubicBezTo>
                    <a:pt x="702" y="1194"/>
                    <a:pt x="702" y="1194"/>
                    <a:pt x="702" y="1194"/>
                  </a:cubicBezTo>
                  <a:cubicBezTo>
                    <a:pt x="698" y="1217"/>
                    <a:pt x="698" y="1217"/>
                    <a:pt x="698" y="1217"/>
                  </a:cubicBezTo>
                  <a:cubicBezTo>
                    <a:pt x="704" y="1210"/>
                    <a:pt x="720" y="1191"/>
                    <a:pt x="753" y="1191"/>
                  </a:cubicBezTo>
                  <a:cubicBezTo>
                    <a:pt x="784" y="1191"/>
                    <a:pt x="793" y="1209"/>
                    <a:pt x="794" y="1220"/>
                  </a:cubicBezTo>
                  <a:cubicBezTo>
                    <a:pt x="796" y="1229"/>
                    <a:pt x="795" y="1236"/>
                    <a:pt x="789" y="1265"/>
                  </a:cubicBezTo>
                  <a:cubicBezTo>
                    <a:pt x="771" y="1348"/>
                    <a:pt x="771" y="1348"/>
                    <a:pt x="771" y="1348"/>
                  </a:cubicBezTo>
                  <a:cubicBezTo>
                    <a:pt x="725" y="1348"/>
                    <a:pt x="725" y="1348"/>
                    <a:pt x="725" y="1348"/>
                  </a:cubicBezTo>
                  <a:cubicBezTo>
                    <a:pt x="746" y="1253"/>
                    <a:pt x="746" y="1253"/>
                    <a:pt x="746" y="1253"/>
                  </a:cubicBezTo>
                  <a:cubicBezTo>
                    <a:pt x="747" y="1246"/>
                    <a:pt x="748" y="1241"/>
                    <a:pt x="746" y="1236"/>
                  </a:cubicBezTo>
                  <a:cubicBezTo>
                    <a:pt x="745" y="1230"/>
                    <a:pt x="739" y="1223"/>
                    <a:pt x="728" y="1223"/>
                  </a:cubicBezTo>
                  <a:cubicBezTo>
                    <a:pt x="718" y="1223"/>
                    <a:pt x="708" y="1227"/>
                    <a:pt x="702" y="1235"/>
                  </a:cubicBezTo>
                  <a:cubicBezTo>
                    <a:pt x="698" y="1239"/>
                    <a:pt x="694" y="1246"/>
                    <a:pt x="691" y="1258"/>
                  </a:cubicBezTo>
                  <a:cubicBezTo>
                    <a:pt x="672" y="1348"/>
                    <a:pt x="672" y="1348"/>
                    <a:pt x="672" y="1348"/>
                  </a:cubicBezTo>
                  <a:cubicBezTo>
                    <a:pt x="627" y="1348"/>
                    <a:pt x="627" y="1348"/>
                    <a:pt x="627" y="1348"/>
                  </a:cubicBezTo>
                  <a:cubicBezTo>
                    <a:pt x="653" y="1222"/>
                    <a:pt x="653" y="1222"/>
                    <a:pt x="653" y="1222"/>
                  </a:cubicBezTo>
                  <a:cubicBezTo>
                    <a:pt x="653" y="1222"/>
                    <a:pt x="653" y="1222"/>
                    <a:pt x="653" y="1222"/>
                  </a:cubicBezTo>
                  <a:close/>
                  <a:moveTo>
                    <a:pt x="985" y="1196"/>
                  </a:moveTo>
                  <a:cubicBezTo>
                    <a:pt x="981" y="1207"/>
                    <a:pt x="978" y="1218"/>
                    <a:pt x="975" y="1233"/>
                  </a:cubicBezTo>
                  <a:cubicBezTo>
                    <a:pt x="951" y="1346"/>
                    <a:pt x="951" y="1346"/>
                    <a:pt x="951" y="1346"/>
                  </a:cubicBezTo>
                  <a:cubicBezTo>
                    <a:pt x="939" y="1403"/>
                    <a:pt x="891" y="1409"/>
                    <a:pt x="861" y="1409"/>
                  </a:cubicBezTo>
                  <a:cubicBezTo>
                    <a:pt x="839" y="1409"/>
                    <a:pt x="797" y="1406"/>
                    <a:pt x="804" y="1359"/>
                  </a:cubicBezTo>
                  <a:cubicBezTo>
                    <a:pt x="847" y="1359"/>
                    <a:pt x="847" y="1359"/>
                    <a:pt x="847" y="1359"/>
                  </a:cubicBezTo>
                  <a:cubicBezTo>
                    <a:pt x="847" y="1362"/>
                    <a:pt x="847" y="1367"/>
                    <a:pt x="850" y="1372"/>
                  </a:cubicBezTo>
                  <a:cubicBezTo>
                    <a:pt x="852" y="1376"/>
                    <a:pt x="858" y="1380"/>
                    <a:pt x="869" y="1380"/>
                  </a:cubicBezTo>
                  <a:cubicBezTo>
                    <a:pt x="883" y="1380"/>
                    <a:pt x="896" y="1374"/>
                    <a:pt x="902" y="1360"/>
                  </a:cubicBezTo>
                  <a:cubicBezTo>
                    <a:pt x="905" y="1353"/>
                    <a:pt x="906" y="1347"/>
                    <a:pt x="912" y="1324"/>
                  </a:cubicBezTo>
                  <a:cubicBezTo>
                    <a:pt x="893" y="1343"/>
                    <a:pt x="877" y="1345"/>
                    <a:pt x="866" y="1345"/>
                  </a:cubicBezTo>
                  <a:cubicBezTo>
                    <a:pt x="822" y="1345"/>
                    <a:pt x="809" y="1307"/>
                    <a:pt x="817" y="1270"/>
                  </a:cubicBezTo>
                  <a:cubicBezTo>
                    <a:pt x="825" y="1231"/>
                    <a:pt x="855" y="1194"/>
                    <a:pt x="899" y="1194"/>
                  </a:cubicBezTo>
                  <a:cubicBezTo>
                    <a:pt x="927" y="1194"/>
                    <a:pt x="934" y="1209"/>
                    <a:pt x="937" y="1216"/>
                  </a:cubicBezTo>
                  <a:cubicBezTo>
                    <a:pt x="943" y="1196"/>
                    <a:pt x="943" y="1196"/>
                    <a:pt x="943" y="1196"/>
                  </a:cubicBezTo>
                  <a:cubicBezTo>
                    <a:pt x="985" y="1196"/>
                    <a:pt x="985" y="1196"/>
                    <a:pt x="985" y="1196"/>
                  </a:cubicBezTo>
                  <a:cubicBezTo>
                    <a:pt x="985" y="1196"/>
                    <a:pt x="985" y="1196"/>
                    <a:pt x="985" y="1196"/>
                  </a:cubicBezTo>
                  <a:close/>
                  <a:moveTo>
                    <a:pt x="883" y="1315"/>
                  </a:moveTo>
                  <a:cubicBezTo>
                    <a:pt x="914" y="1315"/>
                    <a:pt x="922" y="1277"/>
                    <a:pt x="924" y="1271"/>
                  </a:cubicBezTo>
                  <a:cubicBezTo>
                    <a:pt x="927" y="1253"/>
                    <a:pt x="930" y="1224"/>
                    <a:pt x="903" y="1224"/>
                  </a:cubicBezTo>
                  <a:cubicBezTo>
                    <a:pt x="886" y="1224"/>
                    <a:pt x="869" y="1237"/>
                    <a:pt x="862" y="1270"/>
                  </a:cubicBezTo>
                  <a:cubicBezTo>
                    <a:pt x="861" y="1277"/>
                    <a:pt x="853" y="1315"/>
                    <a:pt x="883" y="1315"/>
                  </a:cubicBezTo>
                  <a:moveTo>
                    <a:pt x="1164" y="1346"/>
                  </a:moveTo>
                  <a:cubicBezTo>
                    <a:pt x="1149" y="1350"/>
                    <a:pt x="1136" y="1351"/>
                    <a:pt x="1129" y="1351"/>
                  </a:cubicBezTo>
                  <a:cubicBezTo>
                    <a:pt x="1083" y="1351"/>
                    <a:pt x="1089" y="1322"/>
                    <a:pt x="1092" y="1310"/>
                  </a:cubicBezTo>
                  <a:cubicBezTo>
                    <a:pt x="1110" y="1225"/>
                    <a:pt x="1110" y="1225"/>
                    <a:pt x="1110" y="1225"/>
                  </a:cubicBezTo>
                  <a:cubicBezTo>
                    <a:pt x="1080" y="1225"/>
                    <a:pt x="1080" y="1225"/>
                    <a:pt x="1080" y="1225"/>
                  </a:cubicBezTo>
                  <a:cubicBezTo>
                    <a:pt x="1087" y="1196"/>
                    <a:pt x="1087" y="1196"/>
                    <a:pt x="1087" y="1196"/>
                  </a:cubicBezTo>
                  <a:cubicBezTo>
                    <a:pt x="1116" y="1196"/>
                    <a:pt x="1116" y="1196"/>
                    <a:pt x="1116" y="1196"/>
                  </a:cubicBezTo>
                  <a:cubicBezTo>
                    <a:pt x="1123" y="1166"/>
                    <a:pt x="1123" y="1166"/>
                    <a:pt x="1123" y="1166"/>
                  </a:cubicBezTo>
                  <a:cubicBezTo>
                    <a:pt x="1171" y="1149"/>
                    <a:pt x="1171" y="1149"/>
                    <a:pt x="1171" y="1149"/>
                  </a:cubicBezTo>
                  <a:cubicBezTo>
                    <a:pt x="1161" y="1196"/>
                    <a:pt x="1161" y="1196"/>
                    <a:pt x="1161" y="1196"/>
                  </a:cubicBezTo>
                  <a:cubicBezTo>
                    <a:pt x="1198" y="1196"/>
                    <a:pt x="1198" y="1196"/>
                    <a:pt x="1198" y="1196"/>
                  </a:cubicBezTo>
                  <a:cubicBezTo>
                    <a:pt x="1191" y="1225"/>
                    <a:pt x="1191" y="1225"/>
                    <a:pt x="1191" y="1225"/>
                  </a:cubicBezTo>
                  <a:cubicBezTo>
                    <a:pt x="1155" y="1225"/>
                    <a:pt x="1155" y="1225"/>
                    <a:pt x="1155" y="1225"/>
                  </a:cubicBezTo>
                  <a:cubicBezTo>
                    <a:pt x="1140" y="1295"/>
                    <a:pt x="1140" y="1295"/>
                    <a:pt x="1140" y="1295"/>
                  </a:cubicBezTo>
                  <a:cubicBezTo>
                    <a:pt x="1137" y="1309"/>
                    <a:pt x="1135" y="1317"/>
                    <a:pt x="1155" y="1317"/>
                  </a:cubicBezTo>
                  <a:cubicBezTo>
                    <a:pt x="1162" y="1317"/>
                    <a:pt x="1165" y="1317"/>
                    <a:pt x="1171" y="1317"/>
                  </a:cubicBezTo>
                  <a:cubicBezTo>
                    <a:pt x="1164" y="1346"/>
                    <a:pt x="1164" y="1346"/>
                    <a:pt x="1164" y="1346"/>
                  </a:cubicBezTo>
                  <a:cubicBezTo>
                    <a:pt x="1164" y="1346"/>
                    <a:pt x="1164" y="1346"/>
                    <a:pt x="1164" y="1346"/>
                  </a:cubicBezTo>
                  <a:close/>
                  <a:moveTo>
                    <a:pt x="1235" y="1129"/>
                  </a:moveTo>
                  <a:cubicBezTo>
                    <a:pt x="1280" y="1129"/>
                    <a:pt x="1280" y="1129"/>
                    <a:pt x="1280" y="1129"/>
                  </a:cubicBezTo>
                  <a:cubicBezTo>
                    <a:pt x="1261" y="1216"/>
                    <a:pt x="1261" y="1216"/>
                    <a:pt x="1261" y="1216"/>
                  </a:cubicBezTo>
                  <a:cubicBezTo>
                    <a:pt x="1268" y="1208"/>
                    <a:pt x="1283" y="1193"/>
                    <a:pt x="1311" y="1193"/>
                  </a:cubicBezTo>
                  <a:cubicBezTo>
                    <a:pt x="1334" y="1193"/>
                    <a:pt x="1346" y="1204"/>
                    <a:pt x="1351" y="1214"/>
                  </a:cubicBezTo>
                  <a:cubicBezTo>
                    <a:pt x="1355" y="1221"/>
                    <a:pt x="1356" y="1235"/>
                    <a:pt x="1352" y="1255"/>
                  </a:cubicBezTo>
                  <a:cubicBezTo>
                    <a:pt x="1332" y="1348"/>
                    <a:pt x="1332" y="1348"/>
                    <a:pt x="1332" y="1348"/>
                  </a:cubicBezTo>
                  <a:cubicBezTo>
                    <a:pt x="1288" y="1348"/>
                    <a:pt x="1288" y="1348"/>
                    <a:pt x="1288" y="1348"/>
                  </a:cubicBezTo>
                  <a:cubicBezTo>
                    <a:pt x="1307" y="1256"/>
                    <a:pt x="1307" y="1256"/>
                    <a:pt x="1307" y="1256"/>
                  </a:cubicBezTo>
                  <a:cubicBezTo>
                    <a:pt x="1309" y="1248"/>
                    <a:pt x="1314" y="1223"/>
                    <a:pt x="1289" y="1223"/>
                  </a:cubicBezTo>
                  <a:cubicBezTo>
                    <a:pt x="1276" y="1223"/>
                    <a:pt x="1259" y="1230"/>
                    <a:pt x="1253" y="1254"/>
                  </a:cubicBezTo>
                  <a:cubicBezTo>
                    <a:pt x="1234" y="1348"/>
                    <a:pt x="1234" y="1348"/>
                    <a:pt x="1234" y="1348"/>
                  </a:cubicBezTo>
                  <a:cubicBezTo>
                    <a:pt x="1189" y="1348"/>
                    <a:pt x="1189" y="1348"/>
                    <a:pt x="1189" y="1348"/>
                  </a:cubicBezTo>
                  <a:cubicBezTo>
                    <a:pt x="1235" y="1129"/>
                    <a:pt x="1235" y="1129"/>
                    <a:pt x="1235" y="1129"/>
                  </a:cubicBezTo>
                  <a:cubicBezTo>
                    <a:pt x="1235" y="1129"/>
                    <a:pt x="1235" y="1129"/>
                    <a:pt x="1235" y="1129"/>
                  </a:cubicBezTo>
                  <a:close/>
                  <a:moveTo>
                    <a:pt x="1387" y="1232"/>
                  </a:moveTo>
                  <a:cubicBezTo>
                    <a:pt x="1389" y="1225"/>
                    <a:pt x="1392" y="1203"/>
                    <a:pt x="1393" y="1194"/>
                  </a:cubicBezTo>
                  <a:cubicBezTo>
                    <a:pt x="1435" y="1194"/>
                    <a:pt x="1435" y="1194"/>
                    <a:pt x="1435" y="1194"/>
                  </a:cubicBezTo>
                  <a:cubicBezTo>
                    <a:pt x="1430" y="1223"/>
                    <a:pt x="1430" y="1223"/>
                    <a:pt x="1430" y="1223"/>
                  </a:cubicBezTo>
                  <a:cubicBezTo>
                    <a:pt x="1438" y="1211"/>
                    <a:pt x="1452" y="1192"/>
                    <a:pt x="1489" y="1194"/>
                  </a:cubicBezTo>
                  <a:cubicBezTo>
                    <a:pt x="1480" y="1234"/>
                    <a:pt x="1480" y="1234"/>
                    <a:pt x="1480" y="1234"/>
                  </a:cubicBezTo>
                  <a:cubicBezTo>
                    <a:pt x="1435" y="1230"/>
                    <a:pt x="1428" y="1253"/>
                    <a:pt x="1424" y="1273"/>
                  </a:cubicBezTo>
                  <a:cubicBezTo>
                    <a:pt x="1408" y="1348"/>
                    <a:pt x="1408" y="1348"/>
                    <a:pt x="1408" y="1348"/>
                  </a:cubicBezTo>
                  <a:cubicBezTo>
                    <a:pt x="1363" y="1348"/>
                    <a:pt x="1363" y="1348"/>
                    <a:pt x="1363" y="1348"/>
                  </a:cubicBezTo>
                  <a:cubicBezTo>
                    <a:pt x="1387" y="1232"/>
                    <a:pt x="1387" y="1232"/>
                    <a:pt x="1387" y="1232"/>
                  </a:cubicBezTo>
                  <a:cubicBezTo>
                    <a:pt x="1387" y="1232"/>
                    <a:pt x="1387" y="1232"/>
                    <a:pt x="1387" y="1232"/>
                  </a:cubicBezTo>
                  <a:close/>
                  <a:moveTo>
                    <a:pt x="1582" y="1191"/>
                  </a:moveTo>
                  <a:cubicBezTo>
                    <a:pt x="1637" y="1191"/>
                    <a:pt x="1654" y="1229"/>
                    <a:pt x="1644" y="1271"/>
                  </a:cubicBezTo>
                  <a:cubicBezTo>
                    <a:pt x="1635" y="1315"/>
                    <a:pt x="1602" y="1353"/>
                    <a:pt x="1546" y="1353"/>
                  </a:cubicBezTo>
                  <a:cubicBezTo>
                    <a:pt x="1503" y="1353"/>
                    <a:pt x="1474" y="1326"/>
                    <a:pt x="1485" y="1273"/>
                  </a:cubicBezTo>
                  <a:cubicBezTo>
                    <a:pt x="1493" y="1236"/>
                    <a:pt x="1521" y="1191"/>
                    <a:pt x="1582" y="1191"/>
                  </a:cubicBezTo>
                  <a:moveTo>
                    <a:pt x="1555" y="1322"/>
                  </a:moveTo>
                  <a:cubicBezTo>
                    <a:pt x="1574" y="1322"/>
                    <a:pt x="1590" y="1310"/>
                    <a:pt x="1599" y="1270"/>
                  </a:cubicBezTo>
                  <a:cubicBezTo>
                    <a:pt x="1603" y="1250"/>
                    <a:pt x="1605" y="1221"/>
                    <a:pt x="1575" y="1221"/>
                  </a:cubicBezTo>
                  <a:cubicBezTo>
                    <a:pt x="1543" y="1221"/>
                    <a:pt x="1534" y="1259"/>
                    <a:pt x="1531" y="1273"/>
                  </a:cubicBezTo>
                  <a:cubicBezTo>
                    <a:pt x="1524" y="1307"/>
                    <a:pt x="1532" y="1322"/>
                    <a:pt x="1555" y="1322"/>
                  </a:cubicBezTo>
                  <a:moveTo>
                    <a:pt x="1734" y="1195"/>
                  </a:moveTo>
                  <a:cubicBezTo>
                    <a:pt x="1714" y="1286"/>
                    <a:pt x="1714" y="1286"/>
                    <a:pt x="1714" y="1286"/>
                  </a:cubicBezTo>
                  <a:cubicBezTo>
                    <a:pt x="1711" y="1299"/>
                    <a:pt x="1707" y="1320"/>
                    <a:pt x="1731" y="1320"/>
                  </a:cubicBezTo>
                  <a:cubicBezTo>
                    <a:pt x="1760" y="1320"/>
                    <a:pt x="1765" y="1298"/>
                    <a:pt x="1770" y="1272"/>
                  </a:cubicBezTo>
                  <a:cubicBezTo>
                    <a:pt x="1786" y="1195"/>
                    <a:pt x="1786" y="1195"/>
                    <a:pt x="1786" y="1195"/>
                  </a:cubicBezTo>
                  <a:cubicBezTo>
                    <a:pt x="1833" y="1195"/>
                    <a:pt x="1833" y="1195"/>
                    <a:pt x="1833" y="1195"/>
                  </a:cubicBezTo>
                  <a:cubicBezTo>
                    <a:pt x="1811" y="1296"/>
                    <a:pt x="1811" y="1296"/>
                    <a:pt x="1811" y="1296"/>
                  </a:cubicBezTo>
                  <a:cubicBezTo>
                    <a:pt x="1805" y="1329"/>
                    <a:pt x="1804" y="1333"/>
                    <a:pt x="1804" y="1337"/>
                  </a:cubicBezTo>
                  <a:cubicBezTo>
                    <a:pt x="1803" y="1341"/>
                    <a:pt x="1802" y="1344"/>
                    <a:pt x="1802" y="1348"/>
                  </a:cubicBezTo>
                  <a:cubicBezTo>
                    <a:pt x="1758" y="1348"/>
                    <a:pt x="1758" y="1348"/>
                    <a:pt x="1758" y="1348"/>
                  </a:cubicBezTo>
                  <a:cubicBezTo>
                    <a:pt x="1761" y="1328"/>
                    <a:pt x="1761" y="1328"/>
                    <a:pt x="1761" y="1328"/>
                  </a:cubicBezTo>
                  <a:cubicBezTo>
                    <a:pt x="1756" y="1334"/>
                    <a:pt x="1740" y="1352"/>
                    <a:pt x="1711" y="1352"/>
                  </a:cubicBezTo>
                  <a:cubicBezTo>
                    <a:pt x="1690" y="1352"/>
                    <a:pt x="1675" y="1343"/>
                    <a:pt x="1669" y="1331"/>
                  </a:cubicBezTo>
                  <a:cubicBezTo>
                    <a:pt x="1662" y="1319"/>
                    <a:pt x="1666" y="1297"/>
                    <a:pt x="1668" y="1290"/>
                  </a:cubicBezTo>
                  <a:cubicBezTo>
                    <a:pt x="1688" y="1195"/>
                    <a:pt x="1688" y="1195"/>
                    <a:pt x="1688" y="1195"/>
                  </a:cubicBezTo>
                  <a:cubicBezTo>
                    <a:pt x="1734" y="1195"/>
                    <a:pt x="1734" y="1195"/>
                    <a:pt x="1734" y="1195"/>
                  </a:cubicBezTo>
                  <a:cubicBezTo>
                    <a:pt x="1734" y="1195"/>
                    <a:pt x="1734" y="1195"/>
                    <a:pt x="1734" y="1195"/>
                  </a:cubicBezTo>
                  <a:close/>
                  <a:moveTo>
                    <a:pt x="2010" y="1196"/>
                  </a:moveTo>
                  <a:cubicBezTo>
                    <a:pt x="2006" y="1207"/>
                    <a:pt x="2003" y="1218"/>
                    <a:pt x="2000" y="1233"/>
                  </a:cubicBezTo>
                  <a:cubicBezTo>
                    <a:pt x="1976" y="1346"/>
                    <a:pt x="1976" y="1346"/>
                    <a:pt x="1976" y="1346"/>
                  </a:cubicBezTo>
                  <a:cubicBezTo>
                    <a:pt x="1964" y="1403"/>
                    <a:pt x="1915" y="1409"/>
                    <a:pt x="1886" y="1409"/>
                  </a:cubicBezTo>
                  <a:cubicBezTo>
                    <a:pt x="1864" y="1409"/>
                    <a:pt x="1822" y="1406"/>
                    <a:pt x="1829" y="1359"/>
                  </a:cubicBezTo>
                  <a:cubicBezTo>
                    <a:pt x="1872" y="1359"/>
                    <a:pt x="1872" y="1359"/>
                    <a:pt x="1872" y="1359"/>
                  </a:cubicBezTo>
                  <a:cubicBezTo>
                    <a:pt x="1872" y="1362"/>
                    <a:pt x="1871" y="1367"/>
                    <a:pt x="1874" y="1372"/>
                  </a:cubicBezTo>
                  <a:cubicBezTo>
                    <a:pt x="1877" y="1376"/>
                    <a:pt x="1883" y="1380"/>
                    <a:pt x="1894" y="1380"/>
                  </a:cubicBezTo>
                  <a:cubicBezTo>
                    <a:pt x="1908" y="1380"/>
                    <a:pt x="1921" y="1374"/>
                    <a:pt x="1926" y="1360"/>
                  </a:cubicBezTo>
                  <a:cubicBezTo>
                    <a:pt x="1930" y="1353"/>
                    <a:pt x="1931" y="1347"/>
                    <a:pt x="1937" y="1324"/>
                  </a:cubicBezTo>
                  <a:cubicBezTo>
                    <a:pt x="1918" y="1343"/>
                    <a:pt x="1901" y="1345"/>
                    <a:pt x="1891" y="1345"/>
                  </a:cubicBezTo>
                  <a:cubicBezTo>
                    <a:pt x="1847" y="1345"/>
                    <a:pt x="1834" y="1307"/>
                    <a:pt x="1842" y="1270"/>
                  </a:cubicBezTo>
                  <a:cubicBezTo>
                    <a:pt x="1850" y="1231"/>
                    <a:pt x="1880" y="1194"/>
                    <a:pt x="1924" y="1194"/>
                  </a:cubicBezTo>
                  <a:cubicBezTo>
                    <a:pt x="1952" y="1194"/>
                    <a:pt x="1959" y="1209"/>
                    <a:pt x="1962" y="1216"/>
                  </a:cubicBezTo>
                  <a:cubicBezTo>
                    <a:pt x="1968" y="1196"/>
                    <a:pt x="1968" y="1196"/>
                    <a:pt x="1968" y="1196"/>
                  </a:cubicBezTo>
                  <a:cubicBezTo>
                    <a:pt x="2010" y="1196"/>
                    <a:pt x="2010" y="1196"/>
                    <a:pt x="2010" y="1196"/>
                  </a:cubicBezTo>
                  <a:cubicBezTo>
                    <a:pt x="2010" y="1196"/>
                    <a:pt x="2010" y="1196"/>
                    <a:pt x="2010" y="1196"/>
                  </a:cubicBezTo>
                  <a:close/>
                  <a:moveTo>
                    <a:pt x="1908" y="1315"/>
                  </a:moveTo>
                  <a:cubicBezTo>
                    <a:pt x="1939" y="1315"/>
                    <a:pt x="1947" y="1277"/>
                    <a:pt x="1948" y="1271"/>
                  </a:cubicBezTo>
                  <a:cubicBezTo>
                    <a:pt x="1952" y="1253"/>
                    <a:pt x="1955" y="1224"/>
                    <a:pt x="1928" y="1224"/>
                  </a:cubicBezTo>
                  <a:cubicBezTo>
                    <a:pt x="1911" y="1224"/>
                    <a:pt x="1894" y="1237"/>
                    <a:pt x="1887" y="1270"/>
                  </a:cubicBezTo>
                  <a:cubicBezTo>
                    <a:pt x="1885" y="1277"/>
                    <a:pt x="1878" y="1315"/>
                    <a:pt x="1908" y="1315"/>
                  </a:cubicBezTo>
                  <a:moveTo>
                    <a:pt x="2058" y="1129"/>
                  </a:moveTo>
                  <a:cubicBezTo>
                    <a:pt x="2102" y="1129"/>
                    <a:pt x="2102" y="1129"/>
                    <a:pt x="2102" y="1129"/>
                  </a:cubicBezTo>
                  <a:cubicBezTo>
                    <a:pt x="2084" y="1216"/>
                    <a:pt x="2084" y="1216"/>
                    <a:pt x="2084" y="1216"/>
                  </a:cubicBezTo>
                  <a:cubicBezTo>
                    <a:pt x="2091" y="1208"/>
                    <a:pt x="2105" y="1193"/>
                    <a:pt x="2133" y="1193"/>
                  </a:cubicBezTo>
                  <a:cubicBezTo>
                    <a:pt x="2156" y="1193"/>
                    <a:pt x="2168" y="1204"/>
                    <a:pt x="2174" y="1214"/>
                  </a:cubicBezTo>
                  <a:cubicBezTo>
                    <a:pt x="2177" y="1221"/>
                    <a:pt x="2179" y="1235"/>
                    <a:pt x="2175" y="1255"/>
                  </a:cubicBezTo>
                  <a:cubicBezTo>
                    <a:pt x="2155" y="1348"/>
                    <a:pt x="2155" y="1348"/>
                    <a:pt x="2155" y="1348"/>
                  </a:cubicBezTo>
                  <a:cubicBezTo>
                    <a:pt x="2110" y="1348"/>
                    <a:pt x="2110" y="1348"/>
                    <a:pt x="2110" y="1348"/>
                  </a:cubicBezTo>
                  <a:cubicBezTo>
                    <a:pt x="2130" y="1256"/>
                    <a:pt x="2130" y="1256"/>
                    <a:pt x="2130" y="1256"/>
                  </a:cubicBezTo>
                  <a:cubicBezTo>
                    <a:pt x="2131" y="1248"/>
                    <a:pt x="2137" y="1223"/>
                    <a:pt x="2112" y="1223"/>
                  </a:cubicBezTo>
                  <a:cubicBezTo>
                    <a:pt x="2099" y="1223"/>
                    <a:pt x="2081" y="1230"/>
                    <a:pt x="2076" y="1254"/>
                  </a:cubicBezTo>
                  <a:cubicBezTo>
                    <a:pt x="2057" y="1348"/>
                    <a:pt x="2057" y="1348"/>
                    <a:pt x="2057" y="1348"/>
                  </a:cubicBezTo>
                  <a:cubicBezTo>
                    <a:pt x="2012" y="1348"/>
                    <a:pt x="2012" y="1348"/>
                    <a:pt x="2012" y="1348"/>
                  </a:cubicBezTo>
                  <a:cubicBezTo>
                    <a:pt x="2058" y="1129"/>
                    <a:pt x="2058" y="1129"/>
                    <a:pt x="2058" y="1129"/>
                  </a:cubicBezTo>
                  <a:cubicBezTo>
                    <a:pt x="2058" y="1129"/>
                    <a:pt x="2058" y="1129"/>
                    <a:pt x="2058" y="1129"/>
                  </a:cubicBezTo>
                  <a:close/>
                  <a:moveTo>
                    <a:pt x="100" y="1249"/>
                  </a:moveTo>
                  <a:cubicBezTo>
                    <a:pt x="101" y="1244"/>
                    <a:pt x="104" y="1221"/>
                    <a:pt x="87" y="1221"/>
                  </a:cubicBezTo>
                  <a:cubicBezTo>
                    <a:pt x="66" y="1221"/>
                    <a:pt x="56" y="1253"/>
                    <a:pt x="53" y="1270"/>
                  </a:cubicBezTo>
                  <a:cubicBezTo>
                    <a:pt x="51" y="1278"/>
                    <a:pt x="46" y="1306"/>
                    <a:pt x="54" y="1317"/>
                  </a:cubicBezTo>
                  <a:cubicBezTo>
                    <a:pt x="57" y="1321"/>
                    <a:pt x="61" y="1322"/>
                    <a:pt x="65" y="1322"/>
                  </a:cubicBezTo>
                  <a:cubicBezTo>
                    <a:pt x="70" y="1322"/>
                    <a:pt x="84" y="1320"/>
                    <a:pt x="92" y="1292"/>
                  </a:cubicBezTo>
                  <a:cubicBezTo>
                    <a:pt x="136" y="1292"/>
                    <a:pt x="136" y="1292"/>
                    <a:pt x="136" y="1292"/>
                  </a:cubicBezTo>
                  <a:cubicBezTo>
                    <a:pt x="133" y="1304"/>
                    <a:pt x="128" y="1323"/>
                    <a:pt x="107" y="1337"/>
                  </a:cubicBezTo>
                  <a:cubicBezTo>
                    <a:pt x="94" y="1347"/>
                    <a:pt x="79" y="1352"/>
                    <a:pt x="60" y="1352"/>
                  </a:cubicBezTo>
                  <a:cubicBezTo>
                    <a:pt x="40" y="1352"/>
                    <a:pt x="23" y="1347"/>
                    <a:pt x="12" y="1331"/>
                  </a:cubicBezTo>
                  <a:cubicBezTo>
                    <a:pt x="2" y="1316"/>
                    <a:pt x="0" y="1296"/>
                    <a:pt x="5" y="1271"/>
                  </a:cubicBezTo>
                  <a:cubicBezTo>
                    <a:pt x="20" y="1201"/>
                    <a:pt x="74" y="1192"/>
                    <a:pt x="94" y="1192"/>
                  </a:cubicBezTo>
                  <a:cubicBezTo>
                    <a:pt x="122" y="1192"/>
                    <a:pt x="153" y="1207"/>
                    <a:pt x="144" y="1249"/>
                  </a:cubicBezTo>
                  <a:cubicBezTo>
                    <a:pt x="100" y="1249"/>
                    <a:pt x="100" y="1249"/>
                    <a:pt x="100" y="1249"/>
                  </a:cubicBezTo>
                  <a:cubicBezTo>
                    <a:pt x="100" y="1249"/>
                    <a:pt x="100" y="1249"/>
                    <a:pt x="100" y="1249"/>
                  </a:cubicBezTo>
                  <a:close/>
                  <a:moveTo>
                    <a:pt x="2378" y="1249"/>
                  </a:moveTo>
                  <a:cubicBezTo>
                    <a:pt x="2379" y="1244"/>
                    <a:pt x="2382" y="1221"/>
                    <a:pt x="2365" y="1221"/>
                  </a:cubicBezTo>
                  <a:cubicBezTo>
                    <a:pt x="2344" y="1221"/>
                    <a:pt x="2335" y="1253"/>
                    <a:pt x="2331" y="1270"/>
                  </a:cubicBezTo>
                  <a:cubicBezTo>
                    <a:pt x="2329" y="1278"/>
                    <a:pt x="2324" y="1306"/>
                    <a:pt x="2332" y="1317"/>
                  </a:cubicBezTo>
                  <a:cubicBezTo>
                    <a:pt x="2335" y="1321"/>
                    <a:pt x="2340" y="1322"/>
                    <a:pt x="2343" y="1322"/>
                  </a:cubicBezTo>
                  <a:cubicBezTo>
                    <a:pt x="2348" y="1322"/>
                    <a:pt x="2362" y="1320"/>
                    <a:pt x="2370" y="1292"/>
                  </a:cubicBezTo>
                  <a:cubicBezTo>
                    <a:pt x="2414" y="1292"/>
                    <a:pt x="2414" y="1292"/>
                    <a:pt x="2414" y="1292"/>
                  </a:cubicBezTo>
                  <a:cubicBezTo>
                    <a:pt x="2411" y="1304"/>
                    <a:pt x="2406" y="1323"/>
                    <a:pt x="2385" y="1337"/>
                  </a:cubicBezTo>
                  <a:cubicBezTo>
                    <a:pt x="2372" y="1347"/>
                    <a:pt x="2357" y="1352"/>
                    <a:pt x="2338" y="1352"/>
                  </a:cubicBezTo>
                  <a:cubicBezTo>
                    <a:pt x="2318" y="1352"/>
                    <a:pt x="2301" y="1347"/>
                    <a:pt x="2290" y="1331"/>
                  </a:cubicBezTo>
                  <a:cubicBezTo>
                    <a:pt x="2280" y="1316"/>
                    <a:pt x="2278" y="1296"/>
                    <a:pt x="2284" y="1271"/>
                  </a:cubicBezTo>
                  <a:cubicBezTo>
                    <a:pt x="2299" y="1201"/>
                    <a:pt x="2352" y="1192"/>
                    <a:pt x="2372" y="1192"/>
                  </a:cubicBezTo>
                  <a:cubicBezTo>
                    <a:pt x="2401" y="1192"/>
                    <a:pt x="2431" y="1207"/>
                    <a:pt x="2423" y="1249"/>
                  </a:cubicBezTo>
                  <a:cubicBezTo>
                    <a:pt x="2378" y="1249"/>
                    <a:pt x="2378" y="1249"/>
                    <a:pt x="2378" y="1249"/>
                  </a:cubicBezTo>
                  <a:cubicBezTo>
                    <a:pt x="2378" y="1249"/>
                    <a:pt x="2378" y="1249"/>
                    <a:pt x="2378" y="1249"/>
                  </a:cubicBezTo>
                  <a:close/>
                  <a:moveTo>
                    <a:pt x="2534" y="1191"/>
                  </a:moveTo>
                  <a:cubicBezTo>
                    <a:pt x="2589" y="1191"/>
                    <a:pt x="2606" y="1229"/>
                    <a:pt x="2597" y="1271"/>
                  </a:cubicBezTo>
                  <a:cubicBezTo>
                    <a:pt x="2587" y="1315"/>
                    <a:pt x="2554" y="1353"/>
                    <a:pt x="2498" y="1353"/>
                  </a:cubicBezTo>
                  <a:cubicBezTo>
                    <a:pt x="2454" y="1353"/>
                    <a:pt x="2426" y="1326"/>
                    <a:pt x="2437" y="1273"/>
                  </a:cubicBezTo>
                  <a:cubicBezTo>
                    <a:pt x="2445" y="1236"/>
                    <a:pt x="2474" y="1191"/>
                    <a:pt x="2534" y="1191"/>
                  </a:cubicBezTo>
                  <a:moveTo>
                    <a:pt x="2507" y="1322"/>
                  </a:moveTo>
                  <a:cubicBezTo>
                    <a:pt x="2527" y="1322"/>
                    <a:pt x="2542" y="1310"/>
                    <a:pt x="2551" y="1270"/>
                  </a:cubicBezTo>
                  <a:cubicBezTo>
                    <a:pt x="2555" y="1250"/>
                    <a:pt x="2557" y="1221"/>
                    <a:pt x="2528" y="1221"/>
                  </a:cubicBezTo>
                  <a:cubicBezTo>
                    <a:pt x="2495" y="1221"/>
                    <a:pt x="2486" y="1259"/>
                    <a:pt x="2484" y="1273"/>
                  </a:cubicBezTo>
                  <a:cubicBezTo>
                    <a:pt x="2476" y="1307"/>
                    <a:pt x="2484" y="1322"/>
                    <a:pt x="2507" y="1322"/>
                  </a:cubicBezTo>
                  <a:moveTo>
                    <a:pt x="2637" y="1223"/>
                  </a:moveTo>
                  <a:cubicBezTo>
                    <a:pt x="2639" y="1214"/>
                    <a:pt x="2640" y="1205"/>
                    <a:pt x="2641" y="1195"/>
                  </a:cubicBezTo>
                  <a:cubicBezTo>
                    <a:pt x="2685" y="1195"/>
                    <a:pt x="2685" y="1195"/>
                    <a:pt x="2685" y="1195"/>
                  </a:cubicBezTo>
                  <a:cubicBezTo>
                    <a:pt x="2682" y="1214"/>
                    <a:pt x="2682" y="1214"/>
                    <a:pt x="2682" y="1214"/>
                  </a:cubicBezTo>
                  <a:cubicBezTo>
                    <a:pt x="2688" y="1208"/>
                    <a:pt x="2704" y="1192"/>
                    <a:pt x="2734" y="1192"/>
                  </a:cubicBezTo>
                  <a:cubicBezTo>
                    <a:pt x="2769" y="1192"/>
                    <a:pt x="2775" y="1213"/>
                    <a:pt x="2776" y="1220"/>
                  </a:cubicBezTo>
                  <a:cubicBezTo>
                    <a:pt x="2795" y="1196"/>
                    <a:pt x="2816" y="1192"/>
                    <a:pt x="2832" y="1192"/>
                  </a:cubicBezTo>
                  <a:cubicBezTo>
                    <a:pt x="2862" y="1192"/>
                    <a:pt x="2871" y="1210"/>
                    <a:pt x="2873" y="1216"/>
                  </a:cubicBezTo>
                  <a:cubicBezTo>
                    <a:pt x="2878" y="1230"/>
                    <a:pt x="2874" y="1248"/>
                    <a:pt x="2871" y="1261"/>
                  </a:cubicBezTo>
                  <a:cubicBezTo>
                    <a:pt x="2853" y="1348"/>
                    <a:pt x="2853" y="1348"/>
                    <a:pt x="2853" y="1348"/>
                  </a:cubicBezTo>
                  <a:cubicBezTo>
                    <a:pt x="2807" y="1348"/>
                    <a:pt x="2807" y="1348"/>
                    <a:pt x="2807" y="1348"/>
                  </a:cubicBezTo>
                  <a:cubicBezTo>
                    <a:pt x="2827" y="1258"/>
                    <a:pt x="2827" y="1258"/>
                    <a:pt x="2827" y="1258"/>
                  </a:cubicBezTo>
                  <a:cubicBezTo>
                    <a:pt x="2830" y="1242"/>
                    <a:pt x="2832" y="1223"/>
                    <a:pt x="2808" y="1223"/>
                  </a:cubicBezTo>
                  <a:cubicBezTo>
                    <a:pt x="2781" y="1223"/>
                    <a:pt x="2775" y="1249"/>
                    <a:pt x="2771" y="1271"/>
                  </a:cubicBezTo>
                  <a:cubicBezTo>
                    <a:pt x="2754" y="1348"/>
                    <a:pt x="2754" y="1348"/>
                    <a:pt x="2754" y="1348"/>
                  </a:cubicBezTo>
                  <a:cubicBezTo>
                    <a:pt x="2709" y="1348"/>
                    <a:pt x="2709" y="1348"/>
                    <a:pt x="2709" y="1348"/>
                  </a:cubicBezTo>
                  <a:cubicBezTo>
                    <a:pt x="2728" y="1257"/>
                    <a:pt x="2728" y="1257"/>
                    <a:pt x="2728" y="1257"/>
                  </a:cubicBezTo>
                  <a:cubicBezTo>
                    <a:pt x="2731" y="1245"/>
                    <a:pt x="2735" y="1223"/>
                    <a:pt x="2710" y="1223"/>
                  </a:cubicBezTo>
                  <a:cubicBezTo>
                    <a:pt x="2682" y="1223"/>
                    <a:pt x="2677" y="1248"/>
                    <a:pt x="2674" y="1258"/>
                  </a:cubicBezTo>
                  <a:cubicBezTo>
                    <a:pt x="2655" y="1348"/>
                    <a:pt x="2655" y="1348"/>
                    <a:pt x="2655" y="1348"/>
                  </a:cubicBezTo>
                  <a:cubicBezTo>
                    <a:pt x="2610" y="1348"/>
                    <a:pt x="2610" y="1348"/>
                    <a:pt x="2610" y="1348"/>
                  </a:cubicBezTo>
                  <a:cubicBezTo>
                    <a:pt x="2637" y="1223"/>
                    <a:pt x="2637" y="1223"/>
                    <a:pt x="2637" y="1223"/>
                  </a:cubicBezTo>
                  <a:cubicBezTo>
                    <a:pt x="2637" y="1223"/>
                    <a:pt x="2637" y="1223"/>
                    <a:pt x="2637" y="1223"/>
                  </a:cubicBezTo>
                  <a:close/>
                  <a:moveTo>
                    <a:pt x="2966" y="1195"/>
                  </a:moveTo>
                  <a:cubicBezTo>
                    <a:pt x="2963" y="1216"/>
                    <a:pt x="2963" y="1216"/>
                    <a:pt x="2963" y="1216"/>
                  </a:cubicBezTo>
                  <a:cubicBezTo>
                    <a:pt x="2982" y="1192"/>
                    <a:pt x="3008" y="1192"/>
                    <a:pt x="3015" y="1192"/>
                  </a:cubicBezTo>
                  <a:cubicBezTo>
                    <a:pt x="3054" y="1192"/>
                    <a:pt x="3072" y="1221"/>
                    <a:pt x="3062" y="1268"/>
                  </a:cubicBezTo>
                  <a:cubicBezTo>
                    <a:pt x="3053" y="1312"/>
                    <a:pt x="3022" y="1350"/>
                    <a:pt x="2978" y="1350"/>
                  </a:cubicBezTo>
                  <a:cubicBezTo>
                    <a:pt x="2950" y="1350"/>
                    <a:pt x="2942" y="1335"/>
                    <a:pt x="2939" y="1330"/>
                  </a:cubicBezTo>
                  <a:cubicBezTo>
                    <a:pt x="2923" y="1407"/>
                    <a:pt x="2923" y="1407"/>
                    <a:pt x="2923" y="1407"/>
                  </a:cubicBezTo>
                  <a:cubicBezTo>
                    <a:pt x="2877" y="1407"/>
                    <a:pt x="2877" y="1407"/>
                    <a:pt x="2877" y="1407"/>
                  </a:cubicBezTo>
                  <a:cubicBezTo>
                    <a:pt x="2922" y="1195"/>
                    <a:pt x="2922" y="1195"/>
                    <a:pt x="2922" y="1195"/>
                  </a:cubicBezTo>
                  <a:cubicBezTo>
                    <a:pt x="2966" y="1195"/>
                    <a:pt x="2966" y="1195"/>
                    <a:pt x="2966" y="1195"/>
                  </a:cubicBezTo>
                  <a:cubicBezTo>
                    <a:pt x="2966" y="1195"/>
                    <a:pt x="2966" y="1195"/>
                    <a:pt x="2966" y="1195"/>
                  </a:cubicBezTo>
                  <a:close/>
                  <a:moveTo>
                    <a:pt x="3017" y="1270"/>
                  </a:moveTo>
                  <a:cubicBezTo>
                    <a:pt x="3020" y="1252"/>
                    <a:pt x="3022" y="1221"/>
                    <a:pt x="2996" y="1221"/>
                  </a:cubicBezTo>
                  <a:cubicBezTo>
                    <a:pt x="2981" y="1221"/>
                    <a:pt x="2959" y="1232"/>
                    <a:pt x="2950" y="1273"/>
                  </a:cubicBezTo>
                  <a:cubicBezTo>
                    <a:pt x="2947" y="1282"/>
                    <a:pt x="2940" y="1321"/>
                    <a:pt x="2973" y="1321"/>
                  </a:cubicBezTo>
                  <a:cubicBezTo>
                    <a:pt x="2994" y="1321"/>
                    <a:pt x="3010" y="1300"/>
                    <a:pt x="3017" y="1270"/>
                  </a:cubicBezTo>
                  <a:moveTo>
                    <a:pt x="3119" y="1129"/>
                  </a:moveTo>
                  <a:cubicBezTo>
                    <a:pt x="3164" y="1129"/>
                    <a:pt x="3164" y="1129"/>
                    <a:pt x="3164" y="1129"/>
                  </a:cubicBezTo>
                  <a:cubicBezTo>
                    <a:pt x="3117" y="1348"/>
                    <a:pt x="3117" y="1348"/>
                    <a:pt x="3117" y="1348"/>
                  </a:cubicBezTo>
                  <a:cubicBezTo>
                    <a:pt x="3072" y="1348"/>
                    <a:pt x="3072" y="1348"/>
                    <a:pt x="3072" y="1348"/>
                  </a:cubicBezTo>
                  <a:cubicBezTo>
                    <a:pt x="3119" y="1129"/>
                    <a:pt x="3119" y="1129"/>
                    <a:pt x="3119" y="1129"/>
                  </a:cubicBezTo>
                  <a:cubicBezTo>
                    <a:pt x="3119" y="1129"/>
                    <a:pt x="3119" y="1129"/>
                    <a:pt x="3119" y="1129"/>
                  </a:cubicBezTo>
                  <a:close/>
                  <a:moveTo>
                    <a:pt x="3202" y="1283"/>
                  </a:moveTo>
                  <a:cubicBezTo>
                    <a:pt x="3200" y="1293"/>
                    <a:pt x="3193" y="1324"/>
                    <a:pt x="3225" y="1324"/>
                  </a:cubicBezTo>
                  <a:cubicBezTo>
                    <a:pt x="3236" y="1324"/>
                    <a:pt x="3248" y="1319"/>
                    <a:pt x="3256" y="1303"/>
                  </a:cubicBezTo>
                  <a:cubicBezTo>
                    <a:pt x="3297" y="1303"/>
                    <a:pt x="3297" y="1303"/>
                    <a:pt x="3297" y="1303"/>
                  </a:cubicBezTo>
                  <a:cubicBezTo>
                    <a:pt x="3295" y="1310"/>
                    <a:pt x="3291" y="1323"/>
                    <a:pt x="3275" y="1336"/>
                  </a:cubicBezTo>
                  <a:cubicBezTo>
                    <a:pt x="3261" y="1348"/>
                    <a:pt x="3240" y="1354"/>
                    <a:pt x="3218" y="1354"/>
                  </a:cubicBezTo>
                  <a:cubicBezTo>
                    <a:pt x="3205" y="1354"/>
                    <a:pt x="3180" y="1351"/>
                    <a:pt x="3168" y="1335"/>
                  </a:cubicBezTo>
                  <a:cubicBezTo>
                    <a:pt x="3157" y="1320"/>
                    <a:pt x="3155" y="1299"/>
                    <a:pt x="3161" y="1275"/>
                  </a:cubicBezTo>
                  <a:cubicBezTo>
                    <a:pt x="3166" y="1250"/>
                    <a:pt x="3178" y="1220"/>
                    <a:pt x="3208" y="1202"/>
                  </a:cubicBezTo>
                  <a:cubicBezTo>
                    <a:pt x="3222" y="1194"/>
                    <a:pt x="3237" y="1190"/>
                    <a:pt x="3254" y="1190"/>
                  </a:cubicBezTo>
                  <a:cubicBezTo>
                    <a:pt x="3276" y="1190"/>
                    <a:pt x="3300" y="1198"/>
                    <a:pt x="3308" y="1227"/>
                  </a:cubicBezTo>
                  <a:cubicBezTo>
                    <a:pt x="3314" y="1248"/>
                    <a:pt x="3309" y="1270"/>
                    <a:pt x="3305" y="1283"/>
                  </a:cubicBezTo>
                  <a:cubicBezTo>
                    <a:pt x="3202" y="1283"/>
                    <a:pt x="3202" y="1283"/>
                    <a:pt x="3202" y="1283"/>
                  </a:cubicBezTo>
                  <a:cubicBezTo>
                    <a:pt x="3202" y="1283"/>
                    <a:pt x="3202" y="1283"/>
                    <a:pt x="3202" y="1283"/>
                  </a:cubicBezTo>
                  <a:close/>
                  <a:moveTo>
                    <a:pt x="3265" y="1254"/>
                  </a:moveTo>
                  <a:cubicBezTo>
                    <a:pt x="3267" y="1248"/>
                    <a:pt x="3272" y="1220"/>
                    <a:pt x="3246" y="1220"/>
                  </a:cubicBezTo>
                  <a:cubicBezTo>
                    <a:pt x="3226" y="1220"/>
                    <a:pt x="3214" y="1236"/>
                    <a:pt x="3210" y="1254"/>
                  </a:cubicBezTo>
                  <a:cubicBezTo>
                    <a:pt x="3265" y="1254"/>
                    <a:pt x="3265" y="1254"/>
                    <a:pt x="3265" y="1254"/>
                  </a:cubicBezTo>
                  <a:cubicBezTo>
                    <a:pt x="3265" y="1254"/>
                    <a:pt x="3265" y="1254"/>
                    <a:pt x="3265" y="1254"/>
                  </a:cubicBezTo>
                  <a:close/>
                  <a:moveTo>
                    <a:pt x="3383" y="1195"/>
                  </a:moveTo>
                  <a:cubicBezTo>
                    <a:pt x="3401" y="1245"/>
                    <a:pt x="3401" y="1245"/>
                    <a:pt x="3401" y="1245"/>
                  </a:cubicBezTo>
                  <a:cubicBezTo>
                    <a:pt x="3442" y="1195"/>
                    <a:pt x="3442" y="1195"/>
                    <a:pt x="3442" y="1195"/>
                  </a:cubicBezTo>
                  <a:cubicBezTo>
                    <a:pt x="3488" y="1195"/>
                    <a:pt x="3488" y="1195"/>
                    <a:pt x="3488" y="1195"/>
                  </a:cubicBezTo>
                  <a:cubicBezTo>
                    <a:pt x="3423" y="1269"/>
                    <a:pt x="3423" y="1269"/>
                    <a:pt x="3423" y="1269"/>
                  </a:cubicBezTo>
                  <a:cubicBezTo>
                    <a:pt x="3457" y="1348"/>
                    <a:pt x="3457" y="1348"/>
                    <a:pt x="3457" y="1348"/>
                  </a:cubicBezTo>
                  <a:cubicBezTo>
                    <a:pt x="3404" y="1348"/>
                    <a:pt x="3404" y="1348"/>
                    <a:pt x="3404" y="1348"/>
                  </a:cubicBezTo>
                  <a:cubicBezTo>
                    <a:pt x="3385" y="1292"/>
                    <a:pt x="3385" y="1292"/>
                    <a:pt x="3385" y="1292"/>
                  </a:cubicBezTo>
                  <a:cubicBezTo>
                    <a:pt x="3342" y="1348"/>
                    <a:pt x="3342" y="1348"/>
                    <a:pt x="3342" y="1348"/>
                  </a:cubicBezTo>
                  <a:cubicBezTo>
                    <a:pt x="3295" y="1348"/>
                    <a:pt x="3295" y="1348"/>
                    <a:pt x="3295" y="1348"/>
                  </a:cubicBezTo>
                  <a:cubicBezTo>
                    <a:pt x="3364" y="1266"/>
                    <a:pt x="3364" y="1266"/>
                    <a:pt x="3364" y="1266"/>
                  </a:cubicBezTo>
                  <a:cubicBezTo>
                    <a:pt x="3329" y="1195"/>
                    <a:pt x="3329" y="1195"/>
                    <a:pt x="3329" y="1195"/>
                  </a:cubicBezTo>
                  <a:cubicBezTo>
                    <a:pt x="3383" y="1195"/>
                    <a:pt x="3383" y="1195"/>
                    <a:pt x="3383" y="1195"/>
                  </a:cubicBezTo>
                  <a:cubicBezTo>
                    <a:pt x="3383" y="1195"/>
                    <a:pt x="3383" y="1195"/>
                    <a:pt x="3383" y="1195"/>
                  </a:cubicBezTo>
                  <a:close/>
                  <a:moveTo>
                    <a:pt x="3509" y="1194"/>
                  </a:moveTo>
                  <a:cubicBezTo>
                    <a:pt x="3554" y="1194"/>
                    <a:pt x="3554" y="1194"/>
                    <a:pt x="3554" y="1194"/>
                  </a:cubicBezTo>
                  <a:cubicBezTo>
                    <a:pt x="3521" y="1348"/>
                    <a:pt x="3521" y="1348"/>
                    <a:pt x="3521" y="1348"/>
                  </a:cubicBezTo>
                  <a:cubicBezTo>
                    <a:pt x="3476" y="1348"/>
                    <a:pt x="3476" y="1348"/>
                    <a:pt x="3476" y="1348"/>
                  </a:cubicBezTo>
                  <a:cubicBezTo>
                    <a:pt x="3509" y="1194"/>
                    <a:pt x="3509" y="1194"/>
                    <a:pt x="3509" y="1194"/>
                  </a:cubicBezTo>
                  <a:cubicBezTo>
                    <a:pt x="3509" y="1194"/>
                    <a:pt x="3509" y="1194"/>
                    <a:pt x="3509" y="1194"/>
                  </a:cubicBezTo>
                  <a:close/>
                  <a:moveTo>
                    <a:pt x="3521" y="1129"/>
                  </a:moveTo>
                  <a:cubicBezTo>
                    <a:pt x="3569" y="1129"/>
                    <a:pt x="3569" y="1129"/>
                    <a:pt x="3569" y="1129"/>
                  </a:cubicBezTo>
                  <a:cubicBezTo>
                    <a:pt x="3561" y="1168"/>
                    <a:pt x="3561" y="1168"/>
                    <a:pt x="3561" y="1168"/>
                  </a:cubicBezTo>
                  <a:cubicBezTo>
                    <a:pt x="3513" y="1168"/>
                    <a:pt x="3513" y="1168"/>
                    <a:pt x="3513" y="1168"/>
                  </a:cubicBezTo>
                  <a:cubicBezTo>
                    <a:pt x="3521" y="1129"/>
                    <a:pt x="3521" y="1129"/>
                    <a:pt x="3521" y="1129"/>
                  </a:cubicBezTo>
                  <a:cubicBezTo>
                    <a:pt x="3521" y="1129"/>
                    <a:pt x="3521" y="1129"/>
                    <a:pt x="3521" y="1129"/>
                  </a:cubicBezTo>
                  <a:close/>
                  <a:moveTo>
                    <a:pt x="3649" y="1346"/>
                  </a:moveTo>
                  <a:cubicBezTo>
                    <a:pt x="3634" y="1350"/>
                    <a:pt x="3621" y="1351"/>
                    <a:pt x="3614" y="1351"/>
                  </a:cubicBezTo>
                  <a:cubicBezTo>
                    <a:pt x="3568" y="1351"/>
                    <a:pt x="3575" y="1322"/>
                    <a:pt x="3577" y="1310"/>
                  </a:cubicBezTo>
                  <a:cubicBezTo>
                    <a:pt x="3595" y="1225"/>
                    <a:pt x="3595" y="1225"/>
                    <a:pt x="3595" y="1225"/>
                  </a:cubicBezTo>
                  <a:cubicBezTo>
                    <a:pt x="3565" y="1225"/>
                    <a:pt x="3565" y="1225"/>
                    <a:pt x="3565" y="1225"/>
                  </a:cubicBezTo>
                  <a:cubicBezTo>
                    <a:pt x="3572" y="1196"/>
                    <a:pt x="3572" y="1196"/>
                    <a:pt x="3572" y="1196"/>
                  </a:cubicBezTo>
                  <a:cubicBezTo>
                    <a:pt x="3601" y="1196"/>
                    <a:pt x="3601" y="1196"/>
                    <a:pt x="3601" y="1196"/>
                  </a:cubicBezTo>
                  <a:cubicBezTo>
                    <a:pt x="3608" y="1166"/>
                    <a:pt x="3608" y="1166"/>
                    <a:pt x="3608" y="1166"/>
                  </a:cubicBezTo>
                  <a:cubicBezTo>
                    <a:pt x="3656" y="1149"/>
                    <a:pt x="3656" y="1149"/>
                    <a:pt x="3656" y="1149"/>
                  </a:cubicBezTo>
                  <a:cubicBezTo>
                    <a:pt x="3646" y="1196"/>
                    <a:pt x="3646" y="1196"/>
                    <a:pt x="3646" y="1196"/>
                  </a:cubicBezTo>
                  <a:cubicBezTo>
                    <a:pt x="3682" y="1196"/>
                    <a:pt x="3682" y="1196"/>
                    <a:pt x="3682" y="1196"/>
                  </a:cubicBezTo>
                  <a:cubicBezTo>
                    <a:pt x="3676" y="1225"/>
                    <a:pt x="3676" y="1225"/>
                    <a:pt x="3676" y="1225"/>
                  </a:cubicBezTo>
                  <a:cubicBezTo>
                    <a:pt x="3640" y="1225"/>
                    <a:pt x="3640" y="1225"/>
                    <a:pt x="3640" y="1225"/>
                  </a:cubicBezTo>
                  <a:cubicBezTo>
                    <a:pt x="3625" y="1295"/>
                    <a:pt x="3625" y="1295"/>
                    <a:pt x="3625" y="1295"/>
                  </a:cubicBezTo>
                  <a:cubicBezTo>
                    <a:pt x="3622" y="1309"/>
                    <a:pt x="3620" y="1317"/>
                    <a:pt x="3640" y="1317"/>
                  </a:cubicBezTo>
                  <a:cubicBezTo>
                    <a:pt x="3647" y="1317"/>
                    <a:pt x="3650" y="1317"/>
                    <a:pt x="3656" y="1317"/>
                  </a:cubicBezTo>
                  <a:cubicBezTo>
                    <a:pt x="3649" y="1346"/>
                    <a:pt x="3649" y="1346"/>
                    <a:pt x="3649" y="1346"/>
                  </a:cubicBezTo>
                  <a:cubicBezTo>
                    <a:pt x="3649" y="1346"/>
                    <a:pt x="3649" y="1346"/>
                    <a:pt x="3649" y="1346"/>
                  </a:cubicBezTo>
                  <a:close/>
                  <a:moveTo>
                    <a:pt x="3741" y="1195"/>
                  </a:moveTo>
                  <a:cubicBezTo>
                    <a:pt x="3752" y="1301"/>
                    <a:pt x="3752" y="1301"/>
                    <a:pt x="3752" y="1301"/>
                  </a:cubicBezTo>
                  <a:cubicBezTo>
                    <a:pt x="3809" y="1195"/>
                    <a:pt x="3809" y="1195"/>
                    <a:pt x="3809" y="1195"/>
                  </a:cubicBezTo>
                  <a:cubicBezTo>
                    <a:pt x="3854" y="1195"/>
                    <a:pt x="3854" y="1195"/>
                    <a:pt x="3854" y="1195"/>
                  </a:cubicBezTo>
                  <a:cubicBezTo>
                    <a:pt x="3764" y="1345"/>
                    <a:pt x="3764" y="1345"/>
                    <a:pt x="3764" y="1345"/>
                  </a:cubicBezTo>
                  <a:cubicBezTo>
                    <a:pt x="3732" y="1406"/>
                    <a:pt x="3732" y="1406"/>
                    <a:pt x="3732" y="1406"/>
                  </a:cubicBezTo>
                  <a:cubicBezTo>
                    <a:pt x="3687" y="1406"/>
                    <a:pt x="3687" y="1406"/>
                    <a:pt x="3687" y="1406"/>
                  </a:cubicBezTo>
                  <a:cubicBezTo>
                    <a:pt x="3719" y="1348"/>
                    <a:pt x="3719" y="1348"/>
                    <a:pt x="3719" y="1348"/>
                  </a:cubicBezTo>
                  <a:cubicBezTo>
                    <a:pt x="3693" y="1195"/>
                    <a:pt x="3693" y="1195"/>
                    <a:pt x="3693" y="1195"/>
                  </a:cubicBezTo>
                  <a:cubicBezTo>
                    <a:pt x="3741" y="1195"/>
                    <a:pt x="3741" y="1195"/>
                    <a:pt x="3741" y="1195"/>
                  </a:cubicBezTo>
                  <a:cubicBezTo>
                    <a:pt x="3741" y="1195"/>
                    <a:pt x="3741" y="1195"/>
                    <a:pt x="3741" y="1195"/>
                  </a:cubicBezTo>
                  <a:close/>
                  <a:moveTo>
                    <a:pt x="3933" y="1145"/>
                  </a:moveTo>
                  <a:cubicBezTo>
                    <a:pt x="3899" y="1145"/>
                    <a:pt x="3899" y="1145"/>
                    <a:pt x="3899" y="1145"/>
                  </a:cubicBezTo>
                  <a:cubicBezTo>
                    <a:pt x="3902" y="1129"/>
                    <a:pt x="3902" y="1129"/>
                    <a:pt x="3902" y="1129"/>
                  </a:cubicBezTo>
                  <a:cubicBezTo>
                    <a:pt x="3990" y="1129"/>
                    <a:pt x="3990" y="1129"/>
                    <a:pt x="3990" y="1129"/>
                  </a:cubicBezTo>
                  <a:cubicBezTo>
                    <a:pt x="3987" y="1145"/>
                    <a:pt x="3987" y="1145"/>
                    <a:pt x="3987" y="1145"/>
                  </a:cubicBezTo>
                  <a:cubicBezTo>
                    <a:pt x="3953" y="1145"/>
                    <a:pt x="3953" y="1145"/>
                    <a:pt x="3953" y="1145"/>
                  </a:cubicBezTo>
                  <a:cubicBezTo>
                    <a:pt x="3936" y="1225"/>
                    <a:pt x="3936" y="1225"/>
                    <a:pt x="3936" y="1225"/>
                  </a:cubicBezTo>
                  <a:cubicBezTo>
                    <a:pt x="3916" y="1225"/>
                    <a:pt x="3916" y="1225"/>
                    <a:pt x="3916" y="1225"/>
                  </a:cubicBezTo>
                  <a:cubicBezTo>
                    <a:pt x="3933" y="1145"/>
                    <a:pt x="3933" y="1145"/>
                    <a:pt x="3933" y="1145"/>
                  </a:cubicBezTo>
                  <a:cubicBezTo>
                    <a:pt x="3933" y="1145"/>
                    <a:pt x="3933" y="1145"/>
                    <a:pt x="3933" y="1145"/>
                  </a:cubicBezTo>
                  <a:close/>
                  <a:moveTo>
                    <a:pt x="3999" y="1129"/>
                  </a:moveTo>
                  <a:cubicBezTo>
                    <a:pt x="4031" y="1129"/>
                    <a:pt x="4031" y="1129"/>
                    <a:pt x="4031" y="1129"/>
                  </a:cubicBezTo>
                  <a:cubicBezTo>
                    <a:pt x="4036" y="1200"/>
                    <a:pt x="4036" y="1200"/>
                    <a:pt x="4036" y="1200"/>
                  </a:cubicBezTo>
                  <a:cubicBezTo>
                    <a:pt x="4072" y="1129"/>
                    <a:pt x="4072" y="1129"/>
                    <a:pt x="4072" y="1129"/>
                  </a:cubicBezTo>
                  <a:cubicBezTo>
                    <a:pt x="4103" y="1129"/>
                    <a:pt x="4103" y="1129"/>
                    <a:pt x="4103" y="1129"/>
                  </a:cubicBezTo>
                  <a:cubicBezTo>
                    <a:pt x="4083" y="1225"/>
                    <a:pt x="4083" y="1225"/>
                    <a:pt x="4083" y="1225"/>
                  </a:cubicBezTo>
                  <a:cubicBezTo>
                    <a:pt x="4063" y="1225"/>
                    <a:pt x="4063" y="1225"/>
                    <a:pt x="4063" y="1225"/>
                  </a:cubicBezTo>
                  <a:cubicBezTo>
                    <a:pt x="4080" y="1143"/>
                    <a:pt x="4080" y="1143"/>
                    <a:pt x="4080" y="1143"/>
                  </a:cubicBezTo>
                  <a:cubicBezTo>
                    <a:pt x="4038" y="1225"/>
                    <a:pt x="4038" y="1225"/>
                    <a:pt x="4038" y="1225"/>
                  </a:cubicBezTo>
                  <a:cubicBezTo>
                    <a:pt x="4021" y="1225"/>
                    <a:pt x="4021" y="1225"/>
                    <a:pt x="4021" y="1225"/>
                  </a:cubicBezTo>
                  <a:cubicBezTo>
                    <a:pt x="4014" y="1143"/>
                    <a:pt x="4014" y="1143"/>
                    <a:pt x="4014" y="1143"/>
                  </a:cubicBezTo>
                  <a:cubicBezTo>
                    <a:pt x="3997" y="1225"/>
                    <a:pt x="3997" y="1225"/>
                    <a:pt x="3997" y="1225"/>
                  </a:cubicBezTo>
                  <a:cubicBezTo>
                    <a:pt x="3978" y="1225"/>
                    <a:pt x="3978" y="1225"/>
                    <a:pt x="3978" y="1225"/>
                  </a:cubicBezTo>
                  <a:cubicBezTo>
                    <a:pt x="3999" y="1129"/>
                    <a:pt x="3999" y="1129"/>
                    <a:pt x="3999" y="1129"/>
                  </a:cubicBezTo>
                  <a:cubicBezTo>
                    <a:pt x="3999" y="1129"/>
                    <a:pt x="3999" y="1129"/>
                    <a:pt x="3999" y="1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gray">
            <a:xfrm>
              <a:off x="68" y="0"/>
              <a:ext cx="1723" cy="964"/>
            </a:xfrm>
            <a:custGeom>
              <a:avLst/>
              <a:gdLst>
                <a:gd name="T0" fmla="*/ 231 w 2268"/>
                <a:gd name="T1" fmla="*/ 327 h 1269"/>
                <a:gd name="T2" fmla="*/ 0 w 2268"/>
                <a:gd name="T3" fmla="*/ 327 h 1269"/>
                <a:gd name="T4" fmla="*/ 0 w 2268"/>
                <a:gd name="T5" fmla="*/ 0 h 1269"/>
                <a:gd name="T6" fmla="*/ 231 w 2268"/>
                <a:gd name="T7" fmla="*/ 0 h 1269"/>
                <a:gd name="T8" fmla="*/ 231 w 2268"/>
                <a:gd name="T9" fmla="*/ 327 h 1269"/>
                <a:gd name="T10" fmla="*/ 2268 w 2268"/>
                <a:gd name="T11" fmla="*/ 0 h 1269"/>
                <a:gd name="T12" fmla="*/ 2036 w 2268"/>
                <a:gd name="T13" fmla="*/ 0 h 1269"/>
                <a:gd name="T14" fmla="*/ 2036 w 2268"/>
                <a:gd name="T15" fmla="*/ 327 h 1269"/>
                <a:gd name="T16" fmla="*/ 2268 w 2268"/>
                <a:gd name="T17" fmla="*/ 327 h 1269"/>
                <a:gd name="T18" fmla="*/ 2268 w 2268"/>
                <a:gd name="T19" fmla="*/ 0 h 1269"/>
                <a:gd name="T20" fmla="*/ 231 w 2268"/>
                <a:gd name="T21" fmla="*/ 942 h 1269"/>
                <a:gd name="T22" fmla="*/ 0 w 2268"/>
                <a:gd name="T23" fmla="*/ 942 h 1269"/>
                <a:gd name="T24" fmla="*/ 0 w 2268"/>
                <a:gd name="T25" fmla="*/ 1269 h 1269"/>
                <a:gd name="T26" fmla="*/ 231 w 2268"/>
                <a:gd name="T27" fmla="*/ 1269 h 1269"/>
                <a:gd name="T28" fmla="*/ 231 w 2268"/>
                <a:gd name="T29" fmla="*/ 942 h 1269"/>
                <a:gd name="T30" fmla="*/ 2268 w 2268"/>
                <a:gd name="T31" fmla="*/ 942 h 1269"/>
                <a:gd name="T32" fmla="*/ 2036 w 2268"/>
                <a:gd name="T33" fmla="*/ 942 h 1269"/>
                <a:gd name="T34" fmla="*/ 2036 w 2268"/>
                <a:gd name="T35" fmla="*/ 1269 h 1269"/>
                <a:gd name="T36" fmla="*/ 2268 w 2268"/>
                <a:gd name="T37" fmla="*/ 1269 h 1269"/>
                <a:gd name="T38" fmla="*/ 2268 w 2268"/>
                <a:gd name="T39" fmla="*/ 942 h 12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68"/>
                <a:gd name="T61" fmla="*/ 0 h 1269"/>
                <a:gd name="T62" fmla="*/ 2268 w 2268"/>
                <a:gd name="T63" fmla="*/ 1269 h 12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68" h="1269">
                  <a:moveTo>
                    <a:pt x="231" y="327"/>
                  </a:moveTo>
                  <a:lnTo>
                    <a:pt x="0" y="327"/>
                  </a:lnTo>
                  <a:lnTo>
                    <a:pt x="0" y="0"/>
                  </a:lnTo>
                  <a:lnTo>
                    <a:pt x="231" y="0"/>
                  </a:lnTo>
                  <a:lnTo>
                    <a:pt x="231" y="327"/>
                  </a:lnTo>
                  <a:close/>
                  <a:moveTo>
                    <a:pt x="2268" y="0"/>
                  </a:moveTo>
                  <a:lnTo>
                    <a:pt x="2036" y="0"/>
                  </a:lnTo>
                  <a:lnTo>
                    <a:pt x="2036" y="327"/>
                  </a:lnTo>
                  <a:lnTo>
                    <a:pt x="2268" y="327"/>
                  </a:lnTo>
                  <a:lnTo>
                    <a:pt x="2268" y="0"/>
                  </a:lnTo>
                  <a:close/>
                  <a:moveTo>
                    <a:pt x="231" y="942"/>
                  </a:moveTo>
                  <a:lnTo>
                    <a:pt x="0" y="942"/>
                  </a:lnTo>
                  <a:lnTo>
                    <a:pt x="0" y="1269"/>
                  </a:lnTo>
                  <a:lnTo>
                    <a:pt x="231" y="1269"/>
                  </a:lnTo>
                  <a:lnTo>
                    <a:pt x="231" y="942"/>
                  </a:lnTo>
                  <a:close/>
                  <a:moveTo>
                    <a:pt x="2268" y="942"/>
                  </a:moveTo>
                  <a:lnTo>
                    <a:pt x="2036" y="942"/>
                  </a:lnTo>
                  <a:lnTo>
                    <a:pt x="2036" y="1269"/>
                  </a:lnTo>
                  <a:lnTo>
                    <a:pt x="2268" y="1269"/>
                  </a:lnTo>
                  <a:lnTo>
                    <a:pt x="2268" y="94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9"/>
          <p:cNvSpPr>
            <a:spLocks noGrp="1"/>
          </p:cNvSpPr>
          <p:nvPr>
            <p:ph type="title"/>
          </p:nvPr>
        </p:nvSpPr>
        <p:spPr bwMode="gray">
          <a:xfrm>
            <a:off x="776536" y="1844824"/>
            <a:ext cx="3316689" cy="19438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40000"/>
              </a:spcBef>
              <a:spcAft>
                <a:spcPct val="0"/>
              </a:spcAft>
              <a:defRPr lang="en-GB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GB" sz="3000" b="1" dirty="0">
                <a:solidFill>
                  <a:schemeClr val="bg1"/>
                </a:solidFill>
                <a:latin typeface="+mj-lt"/>
              </a:defRPr>
            </a:lvl2pPr>
            <a:lvl3pPr>
              <a:defRPr lang="en-GB" sz="3000" b="1" dirty="0">
                <a:solidFill>
                  <a:schemeClr val="bg1"/>
                </a:solidFill>
                <a:latin typeface="+mj-lt"/>
              </a:defRPr>
            </a:lvl3pPr>
            <a:lvl4pPr>
              <a:defRPr lang="en-GB" sz="3000" b="1" dirty="0">
                <a:solidFill>
                  <a:schemeClr val="bg1"/>
                </a:solidFill>
                <a:latin typeface="+mj-lt"/>
              </a:defRPr>
            </a:lvl4pPr>
            <a:lvl5pPr>
              <a:defRPr lang="en-GB" sz="3000" b="1" dirty="0">
                <a:solidFill>
                  <a:schemeClr val="bg1"/>
                </a:solidFill>
                <a:latin typeface="+mj-lt"/>
              </a:defRPr>
            </a:lvl5pPr>
            <a:lvl6pPr>
              <a:defRPr lang="en-GB" sz="3000" b="1" dirty="0">
                <a:solidFill>
                  <a:schemeClr val="bg1"/>
                </a:solidFill>
                <a:latin typeface="+mj-lt"/>
              </a:defRPr>
            </a:lvl6pPr>
            <a:lvl7pPr>
              <a:defRPr lang="en-GB" sz="3000" b="1" dirty="0">
                <a:solidFill>
                  <a:schemeClr val="bg1"/>
                </a:solidFill>
                <a:latin typeface="+mj-lt"/>
              </a:defRPr>
            </a:lvl7pPr>
            <a:lvl8pPr>
              <a:defRPr lang="en-GB" sz="3000" b="1" dirty="0">
                <a:solidFill>
                  <a:schemeClr val="bg1"/>
                </a:solidFill>
                <a:latin typeface="+mj-lt"/>
              </a:defRPr>
            </a:lvl8pPr>
            <a:lvl9pPr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0"/>
          </p:nvPr>
        </p:nvSpPr>
        <p:spPr bwMode="gray">
          <a:xfrm>
            <a:off x="776536" y="4005064"/>
            <a:ext cx="2952328" cy="10795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 lang="en-US" sz="120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19"/>
          <p:cNvGrpSpPr>
            <a:grpSpLocks/>
          </p:cNvGrpSpPr>
          <p:nvPr userDrawn="1"/>
        </p:nvGrpSpPr>
        <p:grpSpPr bwMode="gray">
          <a:xfrm>
            <a:off x="776536" y="548680"/>
            <a:ext cx="1930547" cy="1080120"/>
            <a:chOff x="68" y="0"/>
            <a:chExt cx="1723" cy="964"/>
          </a:xfrm>
          <a:solidFill>
            <a:schemeClr val="accent2"/>
          </a:solidFill>
        </p:grpSpPr>
        <p:sp>
          <p:nvSpPr>
            <p:cNvPr id="13" name="Freeform 8"/>
            <p:cNvSpPr>
              <a:spLocks noEditPoints="1"/>
            </p:cNvSpPr>
            <p:nvPr userDrawn="1"/>
          </p:nvSpPr>
          <p:spPr bwMode="gray">
            <a:xfrm>
              <a:off x="199" y="248"/>
              <a:ext cx="1423" cy="489"/>
            </a:xfrm>
            <a:custGeom>
              <a:avLst/>
              <a:gdLst>
                <a:gd name="T0" fmla="*/ 1974 w 4103"/>
                <a:gd name="T1" fmla="*/ 485 h 1409"/>
                <a:gd name="T2" fmla="*/ 2267 w 4103"/>
                <a:gd name="T3" fmla="*/ 697 h 1409"/>
                <a:gd name="T4" fmla="*/ 1655 w 4103"/>
                <a:gd name="T5" fmla="*/ 656 h 1409"/>
                <a:gd name="T6" fmla="*/ 1718 w 4103"/>
                <a:gd name="T7" fmla="*/ 424 h 1409"/>
                <a:gd name="T8" fmla="*/ 970 w 4103"/>
                <a:gd name="T9" fmla="*/ 697 h 1409"/>
                <a:gd name="T10" fmla="*/ 1169 w 4103"/>
                <a:gd name="T11" fmla="*/ 416 h 1409"/>
                <a:gd name="T12" fmla="*/ 719 w 4103"/>
                <a:gd name="T13" fmla="*/ 631 h 1409"/>
                <a:gd name="T14" fmla="*/ 751 w 4103"/>
                <a:gd name="T15" fmla="*/ 630 h 1409"/>
                <a:gd name="T16" fmla="*/ 202 w 4103"/>
                <a:gd name="T17" fmla="*/ 618 h 1409"/>
                <a:gd name="T18" fmla="*/ 180 w 4103"/>
                <a:gd name="T19" fmla="*/ 697 h 1409"/>
                <a:gd name="T20" fmla="*/ 1187 w 4103"/>
                <a:gd name="T21" fmla="*/ 416 h 1409"/>
                <a:gd name="T22" fmla="*/ 115 w 4103"/>
                <a:gd name="T23" fmla="*/ 906 h 1409"/>
                <a:gd name="T24" fmla="*/ 661 w 4103"/>
                <a:gd name="T25" fmla="*/ 715 h 1409"/>
                <a:gd name="T26" fmla="*/ 1145 w 4103"/>
                <a:gd name="T27" fmla="*/ 715 h 1409"/>
                <a:gd name="T28" fmla="*/ 1697 w 4103"/>
                <a:gd name="T29" fmla="*/ 863 h 1409"/>
                <a:gd name="T30" fmla="*/ 203 w 4103"/>
                <a:gd name="T31" fmla="*/ 1286 h 1409"/>
                <a:gd name="T32" fmla="*/ 250 w 4103"/>
                <a:gd name="T33" fmla="*/ 1328 h 1409"/>
                <a:gd name="T34" fmla="*/ 556 w 4103"/>
                <a:gd name="T35" fmla="*/ 1196 h 1409"/>
                <a:gd name="T36" fmla="*/ 340 w 4103"/>
                <a:gd name="T37" fmla="*/ 1196 h 1409"/>
                <a:gd name="T38" fmla="*/ 408 w 4103"/>
                <a:gd name="T39" fmla="*/ 1225 h 1409"/>
                <a:gd name="T40" fmla="*/ 514 w 4103"/>
                <a:gd name="T41" fmla="*/ 1225 h 1409"/>
                <a:gd name="T42" fmla="*/ 631 w 4103"/>
                <a:gd name="T43" fmla="*/ 1168 h 1409"/>
                <a:gd name="T44" fmla="*/ 794 w 4103"/>
                <a:gd name="T45" fmla="*/ 1220 h 1409"/>
                <a:gd name="T46" fmla="*/ 672 w 4103"/>
                <a:gd name="T47" fmla="*/ 1348 h 1409"/>
                <a:gd name="T48" fmla="*/ 847 w 4103"/>
                <a:gd name="T49" fmla="*/ 1359 h 1409"/>
                <a:gd name="T50" fmla="*/ 943 w 4103"/>
                <a:gd name="T51" fmla="*/ 1196 h 1409"/>
                <a:gd name="T52" fmla="*/ 1129 w 4103"/>
                <a:gd name="T53" fmla="*/ 1351 h 1409"/>
                <a:gd name="T54" fmla="*/ 1198 w 4103"/>
                <a:gd name="T55" fmla="*/ 1196 h 1409"/>
                <a:gd name="T56" fmla="*/ 1280 w 4103"/>
                <a:gd name="T57" fmla="*/ 1129 h 1409"/>
                <a:gd name="T58" fmla="*/ 1253 w 4103"/>
                <a:gd name="T59" fmla="*/ 1254 h 1409"/>
                <a:gd name="T60" fmla="*/ 1489 w 4103"/>
                <a:gd name="T61" fmla="*/ 1194 h 1409"/>
                <a:gd name="T62" fmla="*/ 1546 w 4103"/>
                <a:gd name="T63" fmla="*/ 1353 h 1409"/>
                <a:gd name="T64" fmla="*/ 1714 w 4103"/>
                <a:gd name="T65" fmla="*/ 1286 h 1409"/>
                <a:gd name="T66" fmla="*/ 1761 w 4103"/>
                <a:gd name="T67" fmla="*/ 1328 h 1409"/>
                <a:gd name="T68" fmla="*/ 1976 w 4103"/>
                <a:gd name="T69" fmla="*/ 1346 h 1409"/>
                <a:gd name="T70" fmla="*/ 1842 w 4103"/>
                <a:gd name="T71" fmla="*/ 1270 h 1409"/>
                <a:gd name="T72" fmla="*/ 1887 w 4103"/>
                <a:gd name="T73" fmla="*/ 1270 h 1409"/>
                <a:gd name="T74" fmla="*/ 2110 w 4103"/>
                <a:gd name="T75" fmla="*/ 1348 h 1409"/>
                <a:gd name="T76" fmla="*/ 87 w 4103"/>
                <a:gd name="T77" fmla="*/ 1221 h 1409"/>
                <a:gd name="T78" fmla="*/ 5 w 4103"/>
                <a:gd name="T79" fmla="*/ 1271 h 1409"/>
                <a:gd name="T80" fmla="*/ 2343 w 4103"/>
                <a:gd name="T81" fmla="*/ 1322 h 1409"/>
                <a:gd name="T82" fmla="*/ 2378 w 4103"/>
                <a:gd name="T83" fmla="*/ 1249 h 1409"/>
                <a:gd name="T84" fmla="*/ 2528 w 4103"/>
                <a:gd name="T85" fmla="*/ 1221 h 1409"/>
                <a:gd name="T86" fmla="*/ 2832 w 4103"/>
                <a:gd name="T87" fmla="*/ 1192 h 1409"/>
                <a:gd name="T88" fmla="*/ 2709 w 4103"/>
                <a:gd name="T89" fmla="*/ 1348 h 1409"/>
                <a:gd name="T90" fmla="*/ 2963 w 4103"/>
                <a:gd name="T91" fmla="*/ 1216 h 1409"/>
                <a:gd name="T92" fmla="*/ 2966 w 4103"/>
                <a:gd name="T93" fmla="*/ 1195 h 1409"/>
                <a:gd name="T94" fmla="*/ 3072 w 4103"/>
                <a:gd name="T95" fmla="*/ 1348 h 1409"/>
                <a:gd name="T96" fmla="*/ 3168 w 4103"/>
                <a:gd name="T97" fmla="*/ 1335 h 1409"/>
                <a:gd name="T98" fmla="*/ 3246 w 4103"/>
                <a:gd name="T99" fmla="*/ 1220 h 1409"/>
                <a:gd name="T100" fmla="*/ 3457 w 4103"/>
                <a:gd name="T101" fmla="*/ 1348 h 1409"/>
                <a:gd name="T102" fmla="*/ 3509 w 4103"/>
                <a:gd name="T103" fmla="*/ 1194 h 1409"/>
                <a:gd name="T104" fmla="*/ 3513 w 4103"/>
                <a:gd name="T105" fmla="*/ 1168 h 1409"/>
                <a:gd name="T106" fmla="*/ 3601 w 4103"/>
                <a:gd name="T107" fmla="*/ 1196 h 1409"/>
                <a:gd name="T108" fmla="*/ 3656 w 4103"/>
                <a:gd name="T109" fmla="*/ 1317 h 1409"/>
                <a:gd name="T110" fmla="*/ 3687 w 4103"/>
                <a:gd name="T111" fmla="*/ 1406 h 1409"/>
                <a:gd name="T112" fmla="*/ 3987 w 4103"/>
                <a:gd name="T113" fmla="*/ 1145 h 1409"/>
                <a:gd name="T114" fmla="*/ 4072 w 4103"/>
                <a:gd name="T115" fmla="*/ 1129 h 1409"/>
                <a:gd name="T116" fmla="*/ 3978 w 4103"/>
                <a:gd name="T117" fmla="*/ 1225 h 14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103"/>
                <a:gd name="T178" fmla="*/ 0 h 1409"/>
                <a:gd name="T179" fmla="*/ 4103 w 4103"/>
                <a:gd name="T180" fmla="*/ 1409 h 14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103" h="1409">
                  <a:moveTo>
                    <a:pt x="2267" y="697"/>
                  </a:moveTo>
                  <a:cubicBezTo>
                    <a:pt x="2149" y="697"/>
                    <a:pt x="2149" y="697"/>
                    <a:pt x="2149" y="697"/>
                  </a:cubicBezTo>
                  <a:cubicBezTo>
                    <a:pt x="2168" y="619"/>
                    <a:pt x="2168" y="619"/>
                    <a:pt x="2168" y="619"/>
                  </a:cubicBezTo>
                  <a:cubicBezTo>
                    <a:pt x="1930" y="619"/>
                    <a:pt x="1930" y="619"/>
                    <a:pt x="1930" y="619"/>
                  </a:cubicBezTo>
                  <a:cubicBezTo>
                    <a:pt x="1911" y="697"/>
                    <a:pt x="1911" y="697"/>
                    <a:pt x="1911" y="697"/>
                  </a:cubicBezTo>
                  <a:cubicBezTo>
                    <a:pt x="1796" y="697"/>
                    <a:pt x="1796" y="697"/>
                    <a:pt x="1796" y="697"/>
                  </a:cubicBezTo>
                  <a:cubicBezTo>
                    <a:pt x="1796" y="681"/>
                    <a:pt x="1796" y="681"/>
                    <a:pt x="1796" y="681"/>
                  </a:cubicBezTo>
                  <a:cubicBezTo>
                    <a:pt x="1798" y="672"/>
                    <a:pt x="1799" y="663"/>
                    <a:pt x="1802" y="653"/>
                  </a:cubicBezTo>
                  <a:cubicBezTo>
                    <a:pt x="1823" y="569"/>
                    <a:pt x="1878" y="485"/>
                    <a:pt x="1974" y="485"/>
                  </a:cubicBezTo>
                  <a:cubicBezTo>
                    <a:pt x="2012" y="485"/>
                    <a:pt x="2050" y="499"/>
                    <a:pt x="2045" y="552"/>
                  </a:cubicBezTo>
                  <a:cubicBezTo>
                    <a:pt x="2186" y="552"/>
                    <a:pt x="2186" y="552"/>
                    <a:pt x="2186" y="552"/>
                  </a:cubicBezTo>
                  <a:cubicBezTo>
                    <a:pt x="2192" y="527"/>
                    <a:pt x="2201" y="486"/>
                    <a:pt x="2174" y="447"/>
                  </a:cubicBezTo>
                  <a:cubicBezTo>
                    <a:pt x="2145" y="406"/>
                    <a:pt x="2084" y="389"/>
                    <a:pt x="2005" y="389"/>
                  </a:cubicBezTo>
                  <a:cubicBezTo>
                    <a:pt x="1949" y="389"/>
                    <a:pt x="1867" y="398"/>
                    <a:pt x="1796" y="444"/>
                  </a:cubicBezTo>
                  <a:cubicBezTo>
                    <a:pt x="1796" y="18"/>
                    <a:pt x="1796" y="18"/>
                    <a:pt x="1796" y="18"/>
                  </a:cubicBezTo>
                  <a:cubicBezTo>
                    <a:pt x="2267" y="18"/>
                    <a:pt x="2267" y="18"/>
                    <a:pt x="2267" y="18"/>
                  </a:cubicBezTo>
                  <a:cubicBezTo>
                    <a:pt x="2267" y="697"/>
                    <a:pt x="2267" y="697"/>
                    <a:pt x="2267" y="697"/>
                  </a:cubicBezTo>
                  <a:cubicBezTo>
                    <a:pt x="2267" y="697"/>
                    <a:pt x="2267" y="697"/>
                    <a:pt x="2267" y="697"/>
                  </a:cubicBezTo>
                  <a:close/>
                  <a:moveTo>
                    <a:pt x="1989" y="812"/>
                  </a:moveTo>
                  <a:cubicBezTo>
                    <a:pt x="1962" y="817"/>
                    <a:pt x="1936" y="820"/>
                    <a:pt x="1910" y="820"/>
                  </a:cubicBezTo>
                  <a:cubicBezTo>
                    <a:pt x="1842" y="820"/>
                    <a:pt x="1795" y="788"/>
                    <a:pt x="1794" y="715"/>
                  </a:cubicBezTo>
                  <a:cubicBezTo>
                    <a:pt x="2014" y="715"/>
                    <a:pt x="2014" y="715"/>
                    <a:pt x="2014" y="715"/>
                  </a:cubicBezTo>
                  <a:cubicBezTo>
                    <a:pt x="1989" y="812"/>
                    <a:pt x="1989" y="812"/>
                    <a:pt x="1989" y="812"/>
                  </a:cubicBezTo>
                  <a:cubicBezTo>
                    <a:pt x="1989" y="812"/>
                    <a:pt x="1989" y="812"/>
                    <a:pt x="1989" y="812"/>
                  </a:cubicBezTo>
                  <a:close/>
                  <a:moveTo>
                    <a:pt x="1718" y="424"/>
                  </a:moveTo>
                  <a:cubicBezTo>
                    <a:pt x="1718" y="521"/>
                    <a:pt x="1718" y="521"/>
                    <a:pt x="1718" y="521"/>
                  </a:cubicBezTo>
                  <a:cubicBezTo>
                    <a:pt x="1685" y="567"/>
                    <a:pt x="1665" y="616"/>
                    <a:pt x="1655" y="656"/>
                  </a:cubicBezTo>
                  <a:cubicBezTo>
                    <a:pt x="1651" y="670"/>
                    <a:pt x="1649" y="684"/>
                    <a:pt x="1648" y="697"/>
                  </a:cubicBezTo>
                  <a:cubicBezTo>
                    <a:pt x="1578" y="697"/>
                    <a:pt x="1578" y="697"/>
                    <a:pt x="1578" y="697"/>
                  </a:cubicBezTo>
                  <a:cubicBezTo>
                    <a:pt x="1637" y="417"/>
                    <a:pt x="1637" y="417"/>
                    <a:pt x="1637" y="417"/>
                  </a:cubicBezTo>
                  <a:cubicBezTo>
                    <a:pt x="1438" y="416"/>
                    <a:pt x="1438" y="416"/>
                    <a:pt x="1438" y="416"/>
                  </a:cubicBezTo>
                  <a:cubicBezTo>
                    <a:pt x="1260" y="697"/>
                    <a:pt x="1260" y="697"/>
                    <a:pt x="1260" y="697"/>
                  </a:cubicBezTo>
                  <a:cubicBezTo>
                    <a:pt x="1247" y="697"/>
                    <a:pt x="1247" y="697"/>
                    <a:pt x="1247" y="697"/>
                  </a:cubicBezTo>
                  <a:cubicBezTo>
                    <a:pt x="1247" y="18"/>
                    <a:pt x="1247" y="18"/>
                    <a:pt x="1247" y="18"/>
                  </a:cubicBezTo>
                  <a:cubicBezTo>
                    <a:pt x="1718" y="18"/>
                    <a:pt x="1718" y="18"/>
                    <a:pt x="1718" y="18"/>
                  </a:cubicBezTo>
                  <a:cubicBezTo>
                    <a:pt x="1718" y="424"/>
                    <a:pt x="1718" y="424"/>
                    <a:pt x="1718" y="424"/>
                  </a:cubicBezTo>
                  <a:cubicBezTo>
                    <a:pt x="1718" y="424"/>
                    <a:pt x="1718" y="424"/>
                    <a:pt x="1718" y="424"/>
                  </a:cubicBezTo>
                  <a:close/>
                  <a:moveTo>
                    <a:pt x="1455" y="697"/>
                  </a:moveTo>
                  <a:cubicBezTo>
                    <a:pt x="1384" y="697"/>
                    <a:pt x="1384" y="697"/>
                    <a:pt x="1384" y="697"/>
                  </a:cubicBezTo>
                  <a:cubicBezTo>
                    <a:pt x="1491" y="529"/>
                    <a:pt x="1491" y="529"/>
                    <a:pt x="1491" y="529"/>
                  </a:cubicBezTo>
                  <a:cubicBezTo>
                    <a:pt x="1455" y="697"/>
                    <a:pt x="1455" y="697"/>
                    <a:pt x="1455" y="697"/>
                  </a:cubicBezTo>
                  <a:cubicBezTo>
                    <a:pt x="1455" y="697"/>
                    <a:pt x="1455" y="697"/>
                    <a:pt x="1455" y="697"/>
                  </a:cubicBezTo>
                  <a:close/>
                  <a:moveTo>
                    <a:pt x="1169" y="416"/>
                  </a:moveTo>
                  <a:cubicBezTo>
                    <a:pt x="1051" y="416"/>
                    <a:pt x="1051" y="416"/>
                    <a:pt x="1051" y="416"/>
                  </a:cubicBezTo>
                  <a:cubicBezTo>
                    <a:pt x="970" y="697"/>
                    <a:pt x="970" y="697"/>
                    <a:pt x="970" y="697"/>
                  </a:cubicBezTo>
                  <a:cubicBezTo>
                    <a:pt x="845" y="697"/>
                    <a:pt x="845" y="697"/>
                    <a:pt x="845" y="697"/>
                  </a:cubicBezTo>
                  <a:cubicBezTo>
                    <a:pt x="909" y="674"/>
                    <a:pt x="948" y="629"/>
                    <a:pt x="960" y="562"/>
                  </a:cubicBezTo>
                  <a:cubicBezTo>
                    <a:pt x="970" y="510"/>
                    <a:pt x="965" y="476"/>
                    <a:pt x="944" y="451"/>
                  </a:cubicBezTo>
                  <a:cubicBezTo>
                    <a:pt x="912" y="413"/>
                    <a:pt x="848" y="416"/>
                    <a:pt x="792" y="416"/>
                  </a:cubicBezTo>
                  <a:cubicBezTo>
                    <a:pt x="782" y="416"/>
                    <a:pt x="698" y="416"/>
                    <a:pt x="698" y="416"/>
                  </a:cubicBezTo>
                  <a:cubicBezTo>
                    <a:pt x="698" y="18"/>
                    <a:pt x="698" y="18"/>
                    <a:pt x="698" y="18"/>
                  </a:cubicBezTo>
                  <a:cubicBezTo>
                    <a:pt x="1169" y="18"/>
                    <a:pt x="1169" y="18"/>
                    <a:pt x="1169" y="18"/>
                  </a:cubicBezTo>
                  <a:cubicBezTo>
                    <a:pt x="1169" y="416"/>
                    <a:pt x="1169" y="416"/>
                    <a:pt x="1169" y="416"/>
                  </a:cubicBezTo>
                  <a:cubicBezTo>
                    <a:pt x="1169" y="416"/>
                    <a:pt x="1169" y="416"/>
                    <a:pt x="1169" y="416"/>
                  </a:cubicBezTo>
                  <a:close/>
                  <a:moveTo>
                    <a:pt x="1094" y="697"/>
                  </a:moveTo>
                  <a:cubicBezTo>
                    <a:pt x="1143" y="521"/>
                    <a:pt x="1143" y="521"/>
                    <a:pt x="1143" y="521"/>
                  </a:cubicBezTo>
                  <a:cubicBezTo>
                    <a:pt x="1145" y="697"/>
                    <a:pt x="1145" y="697"/>
                    <a:pt x="1145" y="697"/>
                  </a:cubicBezTo>
                  <a:cubicBezTo>
                    <a:pt x="1094" y="697"/>
                    <a:pt x="1094" y="697"/>
                    <a:pt x="1094" y="697"/>
                  </a:cubicBezTo>
                  <a:cubicBezTo>
                    <a:pt x="1094" y="697"/>
                    <a:pt x="1094" y="697"/>
                    <a:pt x="1094" y="697"/>
                  </a:cubicBezTo>
                  <a:close/>
                  <a:moveTo>
                    <a:pt x="751" y="630"/>
                  </a:moveTo>
                  <a:cubicBezTo>
                    <a:pt x="751" y="630"/>
                    <a:pt x="751" y="630"/>
                    <a:pt x="751" y="630"/>
                  </a:cubicBezTo>
                  <a:cubicBezTo>
                    <a:pt x="746" y="630"/>
                    <a:pt x="741" y="631"/>
                    <a:pt x="736" y="631"/>
                  </a:cubicBezTo>
                  <a:cubicBezTo>
                    <a:pt x="729" y="631"/>
                    <a:pt x="724" y="631"/>
                    <a:pt x="719" y="631"/>
                  </a:cubicBezTo>
                  <a:cubicBezTo>
                    <a:pt x="689" y="631"/>
                    <a:pt x="689" y="631"/>
                    <a:pt x="689" y="631"/>
                  </a:cubicBezTo>
                  <a:cubicBezTo>
                    <a:pt x="703" y="579"/>
                    <a:pt x="703" y="579"/>
                    <a:pt x="703" y="579"/>
                  </a:cubicBezTo>
                  <a:cubicBezTo>
                    <a:pt x="709" y="554"/>
                    <a:pt x="709" y="554"/>
                    <a:pt x="709" y="554"/>
                  </a:cubicBezTo>
                  <a:cubicBezTo>
                    <a:pt x="725" y="494"/>
                    <a:pt x="725" y="494"/>
                    <a:pt x="725" y="494"/>
                  </a:cubicBezTo>
                  <a:cubicBezTo>
                    <a:pt x="732" y="494"/>
                    <a:pt x="739" y="494"/>
                    <a:pt x="746" y="494"/>
                  </a:cubicBezTo>
                  <a:cubicBezTo>
                    <a:pt x="769" y="494"/>
                    <a:pt x="769" y="494"/>
                    <a:pt x="769" y="494"/>
                  </a:cubicBezTo>
                  <a:cubicBezTo>
                    <a:pt x="809" y="494"/>
                    <a:pt x="834" y="496"/>
                    <a:pt x="843" y="509"/>
                  </a:cubicBezTo>
                  <a:cubicBezTo>
                    <a:pt x="850" y="518"/>
                    <a:pt x="849" y="535"/>
                    <a:pt x="841" y="560"/>
                  </a:cubicBezTo>
                  <a:cubicBezTo>
                    <a:pt x="827" y="603"/>
                    <a:pt x="809" y="626"/>
                    <a:pt x="751" y="630"/>
                  </a:cubicBezTo>
                  <a:moveTo>
                    <a:pt x="620" y="441"/>
                  </a:moveTo>
                  <a:cubicBezTo>
                    <a:pt x="613" y="465"/>
                    <a:pt x="613" y="465"/>
                    <a:pt x="613" y="465"/>
                  </a:cubicBezTo>
                  <a:cubicBezTo>
                    <a:pt x="545" y="689"/>
                    <a:pt x="545" y="689"/>
                    <a:pt x="545" y="689"/>
                  </a:cubicBezTo>
                  <a:cubicBezTo>
                    <a:pt x="542" y="697"/>
                    <a:pt x="542" y="697"/>
                    <a:pt x="542" y="697"/>
                  </a:cubicBezTo>
                  <a:cubicBezTo>
                    <a:pt x="321" y="697"/>
                    <a:pt x="321" y="697"/>
                    <a:pt x="321" y="697"/>
                  </a:cubicBezTo>
                  <a:cubicBezTo>
                    <a:pt x="303" y="661"/>
                    <a:pt x="303" y="661"/>
                    <a:pt x="303" y="661"/>
                  </a:cubicBezTo>
                  <a:cubicBezTo>
                    <a:pt x="542" y="417"/>
                    <a:pt x="542" y="417"/>
                    <a:pt x="542" y="417"/>
                  </a:cubicBezTo>
                  <a:cubicBezTo>
                    <a:pt x="389" y="417"/>
                    <a:pt x="389" y="417"/>
                    <a:pt x="389" y="417"/>
                  </a:cubicBezTo>
                  <a:cubicBezTo>
                    <a:pt x="202" y="618"/>
                    <a:pt x="202" y="618"/>
                    <a:pt x="202" y="618"/>
                  </a:cubicBezTo>
                  <a:cubicBezTo>
                    <a:pt x="262" y="417"/>
                    <a:pt x="262" y="417"/>
                    <a:pt x="262" y="417"/>
                  </a:cubicBezTo>
                  <a:cubicBezTo>
                    <a:pt x="149" y="417"/>
                    <a:pt x="149" y="417"/>
                    <a:pt x="149" y="417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620" y="18"/>
                    <a:pt x="620" y="18"/>
                    <a:pt x="620" y="18"/>
                  </a:cubicBezTo>
                  <a:cubicBezTo>
                    <a:pt x="620" y="441"/>
                    <a:pt x="620" y="441"/>
                    <a:pt x="620" y="441"/>
                  </a:cubicBezTo>
                  <a:cubicBezTo>
                    <a:pt x="620" y="441"/>
                    <a:pt x="620" y="441"/>
                    <a:pt x="620" y="441"/>
                  </a:cubicBezTo>
                  <a:close/>
                  <a:moveTo>
                    <a:pt x="178" y="697"/>
                  </a:moveTo>
                  <a:cubicBezTo>
                    <a:pt x="179" y="695"/>
                    <a:pt x="179" y="695"/>
                    <a:pt x="179" y="695"/>
                  </a:cubicBezTo>
                  <a:cubicBezTo>
                    <a:pt x="180" y="697"/>
                    <a:pt x="180" y="697"/>
                    <a:pt x="180" y="697"/>
                  </a:cubicBezTo>
                  <a:cubicBezTo>
                    <a:pt x="178" y="697"/>
                    <a:pt x="178" y="697"/>
                    <a:pt x="178" y="697"/>
                  </a:cubicBezTo>
                  <a:cubicBezTo>
                    <a:pt x="178" y="697"/>
                    <a:pt x="178" y="697"/>
                    <a:pt x="178" y="697"/>
                  </a:cubicBezTo>
                  <a:close/>
                  <a:moveTo>
                    <a:pt x="1778" y="0"/>
                  </a:moveTo>
                  <a:cubicBezTo>
                    <a:pt x="1778" y="457"/>
                    <a:pt x="1778" y="457"/>
                    <a:pt x="1778" y="457"/>
                  </a:cubicBezTo>
                  <a:cubicBezTo>
                    <a:pt x="1763" y="469"/>
                    <a:pt x="1749" y="483"/>
                    <a:pt x="1736" y="498"/>
                  </a:cubicBezTo>
                  <a:cubicBezTo>
                    <a:pt x="1736" y="0"/>
                    <a:pt x="1736" y="0"/>
                    <a:pt x="1736" y="0"/>
                  </a:cubicBezTo>
                  <a:cubicBezTo>
                    <a:pt x="1229" y="0"/>
                    <a:pt x="1229" y="0"/>
                    <a:pt x="1229" y="0"/>
                  </a:cubicBezTo>
                  <a:cubicBezTo>
                    <a:pt x="1229" y="416"/>
                    <a:pt x="1229" y="416"/>
                    <a:pt x="1229" y="416"/>
                  </a:cubicBezTo>
                  <a:cubicBezTo>
                    <a:pt x="1187" y="416"/>
                    <a:pt x="1187" y="416"/>
                    <a:pt x="1187" y="416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680" y="0"/>
                    <a:pt x="680" y="0"/>
                    <a:pt x="680" y="0"/>
                  </a:cubicBezTo>
                  <a:cubicBezTo>
                    <a:pt x="680" y="417"/>
                    <a:pt x="680" y="417"/>
                    <a:pt x="680" y="417"/>
                  </a:cubicBezTo>
                  <a:cubicBezTo>
                    <a:pt x="638" y="417"/>
                    <a:pt x="638" y="417"/>
                    <a:pt x="638" y="417"/>
                  </a:cubicBezTo>
                  <a:cubicBezTo>
                    <a:pt x="638" y="0"/>
                    <a:pt x="638" y="0"/>
                    <a:pt x="63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475"/>
                    <a:pt x="131" y="475"/>
                    <a:pt x="131" y="475"/>
                  </a:cubicBezTo>
                  <a:cubicBezTo>
                    <a:pt x="2" y="906"/>
                    <a:pt x="2" y="906"/>
                    <a:pt x="2" y="906"/>
                  </a:cubicBezTo>
                  <a:cubicBezTo>
                    <a:pt x="115" y="906"/>
                    <a:pt x="115" y="906"/>
                    <a:pt x="115" y="906"/>
                  </a:cubicBezTo>
                  <a:cubicBezTo>
                    <a:pt x="173" y="715"/>
                    <a:pt x="173" y="715"/>
                    <a:pt x="173" y="715"/>
                  </a:cubicBezTo>
                  <a:cubicBezTo>
                    <a:pt x="189" y="715"/>
                    <a:pt x="189" y="715"/>
                    <a:pt x="189" y="715"/>
                  </a:cubicBezTo>
                  <a:cubicBezTo>
                    <a:pt x="283" y="906"/>
                    <a:pt x="283" y="906"/>
                    <a:pt x="283" y="906"/>
                  </a:cubicBezTo>
                  <a:cubicBezTo>
                    <a:pt x="421" y="906"/>
                    <a:pt x="421" y="906"/>
                    <a:pt x="421" y="906"/>
                  </a:cubicBezTo>
                  <a:cubicBezTo>
                    <a:pt x="329" y="715"/>
                    <a:pt x="329" y="715"/>
                    <a:pt x="329" y="715"/>
                  </a:cubicBezTo>
                  <a:cubicBezTo>
                    <a:pt x="537" y="715"/>
                    <a:pt x="537" y="715"/>
                    <a:pt x="537" y="715"/>
                  </a:cubicBezTo>
                  <a:cubicBezTo>
                    <a:pt x="479" y="906"/>
                    <a:pt x="479" y="906"/>
                    <a:pt x="479" y="906"/>
                  </a:cubicBezTo>
                  <a:cubicBezTo>
                    <a:pt x="604" y="906"/>
                    <a:pt x="604" y="906"/>
                    <a:pt x="604" y="906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727" y="715"/>
                    <a:pt x="727" y="715"/>
                    <a:pt x="727" y="715"/>
                  </a:cubicBezTo>
                  <a:cubicBezTo>
                    <a:pt x="730" y="715"/>
                    <a:pt x="730" y="715"/>
                    <a:pt x="730" y="715"/>
                  </a:cubicBezTo>
                  <a:cubicBezTo>
                    <a:pt x="965" y="715"/>
                    <a:pt x="965" y="715"/>
                    <a:pt x="965" y="715"/>
                  </a:cubicBezTo>
                  <a:cubicBezTo>
                    <a:pt x="910" y="905"/>
                    <a:pt x="910" y="905"/>
                    <a:pt x="910" y="905"/>
                  </a:cubicBezTo>
                  <a:cubicBezTo>
                    <a:pt x="1035" y="905"/>
                    <a:pt x="1035" y="905"/>
                    <a:pt x="1035" y="905"/>
                  </a:cubicBezTo>
                  <a:cubicBezTo>
                    <a:pt x="1088" y="715"/>
                    <a:pt x="1088" y="715"/>
                    <a:pt x="1088" y="715"/>
                  </a:cubicBezTo>
                  <a:cubicBezTo>
                    <a:pt x="1145" y="715"/>
                    <a:pt x="1145" y="715"/>
                    <a:pt x="1145" y="715"/>
                  </a:cubicBezTo>
                  <a:cubicBezTo>
                    <a:pt x="1146" y="905"/>
                    <a:pt x="1146" y="905"/>
                    <a:pt x="1146" y="905"/>
                  </a:cubicBezTo>
                  <a:cubicBezTo>
                    <a:pt x="1252" y="905"/>
                    <a:pt x="1252" y="905"/>
                    <a:pt x="1252" y="905"/>
                  </a:cubicBezTo>
                  <a:cubicBezTo>
                    <a:pt x="1372" y="715"/>
                    <a:pt x="1372" y="715"/>
                    <a:pt x="1372" y="715"/>
                  </a:cubicBezTo>
                  <a:cubicBezTo>
                    <a:pt x="1451" y="715"/>
                    <a:pt x="1451" y="715"/>
                    <a:pt x="1451" y="715"/>
                  </a:cubicBezTo>
                  <a:cubicBezTo>
                    <a:pt x="1410" y="905"/>
                    <a:pt x="1410" y="905"/>
                    <a:pt x="1410" y="905"/>
                  </a:cubicBezTo>
                  <a:cubicBezTo>
                    <a:pt x="1534" y="905"/>
                    <a:pt x="1534" y="905"/>
                    <a:pt x="1534" y="905"/>
                  </a:cubicBezTo>
                  <a:cubicBezTo>
                    <a:pt x="1574" y="715"/>
                    <a:pt x="1574" y="715"/>
                    <a:pt x="1574" y="715"/>
                  </a:cubicBezTo>
                  <a:cubicBezTo>
                    <a:pt x="1645" y="715"/>
                    <a:pt x="1645" y="715"/>
                    <a:pt x="1645" y="715"/>
                  </a:cubicBezTo>
                  <a:cubicBezTo>
                    <a:pt x="1643" y="774"/>
                    <a:pt x="1658" y="827"/>
                    <a:pt x="1697" y="863"/>
                  </a:cubicBezTo>
                  <a:cubicBezTo>
                    <a:pt x="1745" y="907"/>
                    <a:pt x="1818" y="916"/>
                    <a:pt x="1872" y="916"/>
                  </a:cubicBezTo>
                  <a:cubicBezTo>
                    <a:pt x="1947" y="916"/>
                    <a:pt x="2024" y="905"/>
                    <a:pt x="2102" y="888"/>
                  </a:cubicBezTo>
                  <a:cubicBezTo>
                    <a:pt x="2145" y="715"/>
                    <a:pt x="2145" y="715"/>
                    <a:pt x="2145" y="715"/>
                  </a:cubicBezTo>
                  <a:cubicBezTo>
                    <a:pt x="2285" y="715"/>
                    <a:pt x="2285" y="715"/>
                    <a:pt x="2285" y="715"/>
                  </a:cubicBezTo>
                  <a:cubicBezTo>
                    <a:pt x="2285" y="0"/>
                    <a:pt x="2285" y="0"/>
                    <a:pt x="2285" y="0"/>
                  </a:cubicBezTo>
                  <a:cubicBezTo>
                    <a:pt x="1778" y="0"/>
                    <a:pt x="1778" y="0"/>
                    <a:pt x="1778" y="0"/>
                  </a:cubicBezTo>
                  <a:cubicBezTo>
                    <a:pt x="1778" y="0"/>
                    <a:pt x="1778" y="0"/>
                    <a:pt x="1778" y="0"/>
                  </a:cubicBezTo>
                  <a:close/>
                  <a:moveTo>
                    <a:pt x="222" y="1195"/>
                  </a:moveTo>
                  <a:cubicBezTo>
                    <a:pt x="203" y="1286"/>
                    <a:pt x="203" y="1286"/>
                    <a:pt x="203" y="1286"/>
                  </a:cubicBezTo>
                  <a:cubicBezTo>
                    <a:pt x="200" y="1299"/>
                    <a:pt x="196" y="1320"/>
                    <a:pt x="220" y="1320"/>
                  </a:cubicBezTo>
                  <a:cubicBezTo>
                    <a:pt x="249" y="1320"/>
                    <a:pt x="253" y="1298"/>
                    <a:pt x="259" y="1272"/>
                  </a:cubicBezTo>
                  <a:cubicBezTo>
                    <a:pt x="275" y="1195"/>
                    <a:pt x="275" y="1195"/>
                    <a:pt x="275" y="1195"/>
                  </a:cubicBezTo>
                  <a:cubicBezTo>
                    <a:pt x="321" y="1195"/>
                    <a:pt x="321" y="1195"/>
                    <a:pt x="321" y="1195"/>
                  </a:cubicBezTo>
                  <a:cubicBezTo>
                    <a:pt x="300" y="1296"/>
                    <a:pt x="300" y="1296"/>
                    <a:pt x="300" y="1296"/>
                  </a:cubicBezTo>
                  <a:cubicBezTo>
                    <a:pt x="294" y="1329"/>
                    <a:pt x="293" y="1333"/>
                    <a:pt x="292" y="1337"/>
                  </a:cubicBezTo>
                  <a:cubicBezTo>
                    <a:pt x="292" y="1341"/>
                    <a:pt x="291" y="1344"/>
                    <a:pt x="291" y="1348"/>
                  </a:cubicBezTo>
                  <a:cubicBezTo>
                    <a:pt x="247" y="1348"/>
                    <a:pt x="247" y="1348"/>
                    <a:pt x="247" y="1348"/>
                  </a:cubicBezTo>
                  <a:cubicBezTo>
                    <a:pt x="250" y="1328"/>
                    <a:pt x="250" y="1328"/>
                    <a:pt x="250" y="1328"/>
                  </a:cubicBezTo>
                  <a:cubicBezTo>
                    <a:pt x="244" y="1334"/>
                    <a:pt x="229" y="1352"/>
                    <a:pt x="200" y="1352"/>
                  </a:cubicBezTo>
                  <a:cubicBezTo>
                    <a:pt x="179" y="1352"/>
                    <a:pt x="164" y="1343"/>
                    <a:pt x="158" y="1331"/>
                  </a:cubicBezTo>
                  <a:cubicBezTo>
                    <a:pt x="151" y="1319"/>
                    <a:pt x="155" y="1297"/>
                    <a:pt x="157" y="1290"/>
                  </a:cubicBezTo>
                  <a:cubicBezTo>
                    <a:pt x="177" y="1195"/>
                    <a:pt x="177" y="1195"/>
                    <a:pt x="177" y="1195"/>
                  </a:cubicBezTo>
                  <a:cubicBezTo>
                    <a:pt x="222" y="1195"/>
                    <a:pt x="222" y="1195"/>
                    <a:pt x="222" y="1195"/>
                  </a:cubicBezTo>
                  <a:cubicBezTo>
                    <a:pt x="222" y="1195"/>
                    <a:pt x="222" y="1195"/>
                    <a:pt x="222" y="1195"/>
                  </a:cubicBezTo>
                  <a:close/>
                  <a:moveTo>
                    <a:pt x="514" y="1225"/>
                  </a:moveTo>
                  <a:cubicBezTo>
                    <a:pt x="550" y="1225"/>
                    <a:pt x="550" y="1225"/>
                    <a:pt x="550" y="1225"/>
                  </a:cubicBezTo>
                  <a:cubicBezTo>
                    <a:pt x="556" y="1196"/>
                    <a:pt x="556" y="1196"/>
                    <a:pt x="556" y="1196"/>
                  </a:cubicBezTo>
                  <a:cubicBezTo>
                    <a:pt x="520" y="1196"/>
                    <a:pt x="520" y="1196"/>
                    <a:pt x="520" y="1196"/>
                  </a:cubicBezTo>
                  <a:cubicBezTo>
                    <a:pt x="530" y="1149"/>
                    <a:pt x="530" y="1149"/>
                    <a:pt x="530" y="1149"/>
                  </a:cubicBezTo>
                  <a:cubicBezTo>
                    <a:pt x="482" y="1166"/>
                    <a:pt x="482" y="1166"/>
                    <a:pt x="482" y="1166"/>
                  </a:cubicBezTo>
                  <a:cubicBezTo>
                    <a:pt x="475" y="1196"/>
                    <a:pt x="475" y="1196"/>
                    <a:pt x="475" y="1196"/>
                  </a:cubicBezTo>
                  <a:cubicBezTo>
                    <a:pt x="414" y="1196"/>
                    <a:pt x="414" y="1196"/>
                    <a:pt x="414" y="1196"/>
                  </a:cubicBezTo>
                  <a:cubicBezTo>
                    <a:pt x="424" y="1149"/>
                    <a:pt x="424" y="1149"/>
                    <a:pt x="424" y="1149"/>
                  </a:cubicBezTo>
                  <a:cubicBezTo>
                    <a:pt x="376" y="1166"/>
                    <a:pt x="376" y="1166"/>
                    <a:pt x="376" y="1166"/>
                  </a:cubicBezTo>
                  <a:cubicBezTo>
                    <a:pt x="369" y="1196"/>
                    <a:pt x="369" y="1196"/>
                    <a:pt x="369" y="1196"/>
                  </a:cubicBezTo>
                  <a:cubicBezTo>
                    <a:pt x="340" y="1196"/>
                    <a:pt x="340" y="1196"/>
                    <a:pt x="340" y="1196"/>
                  </a:cubicBezTo>
                  <a:cubicBezTo>
                    <a:pt x="333" y="1225"/>
                    <a:pt x="333" y="1225"/>
                    <a:pt x="333" y="1225"/>
                  </a:cubicBezTo>
                  <a:cubicBezTo>
                    <a:pt x="363" y="1225"/>
                    <a:pt x="363" y="1225"/>
                    <a:pt x="363" y="1225"/>
                  </a:cubicBezTo>
                  <a:cubicBezTo>
                    <a:pt x="345" y="1310"/>
                    <a:pt x="345" y="1310"/>
                    <a:pt x="345" y="1310"/>
                  </a:cubicBezTo>
                  <a:cubicBezTo>
                    <a:pt x="342" y="1322"/>
                    <a:pt x="336" y="1351"/>
                    <a:pt x="382" y="1351"/>
                  </a:cubicBezTo>
                  <a:cubicBezTo>
                    <a:pt x="389" y="1351"/>
                    <a:pt x="402" y="1350"/>
                    <a:pt x="417" y="1346"/>
                  </a:cubicBezTo>
                  <a:cubicBezTo>
                    <a:pt x="424" y="1317"/>
                    <a:pt x="424" y="1317"/>
                    <a:pt x="424" y="1317"/>
                  </a:cubicBezTo>
                  <a:cubicBezTo>
                    <a:pt x="418" y="1317"/>
                    <a:pt x="415" y="1317"/>
                    <a:pt x="408" y="1317"/>
                  </a:cubicBezTo>
                  <a:cubicBezTo>
                    <a:pt x="388" y="1317"/>
                    <a:pt x="391" y="1309"/>
                    <a:pt x="393" y="1295"/>
                  </a:cubicBezTo>
                  <a:cubicBezTo>
                    <a:pt x="408" y="1225"/>
                    <a:pt x="408" y="1225"/>
                    <a:pt x="408" y="1225"/>
                  </a:cubicBezTo>
                  <a:cubicBezTo>
                    <a:pt x="469" y="1225"/>
                    <a:pt x="469" y="1225"/>
                    <a:pt x="469" y="1225"/>
                  </a:cubicBezTo>
                  <a:cubicBezTo>
                    <a:pt x="451" y="1310"/>
                    <a:pt x="451" y="1310"/>
                    <a:pt x="451" y="1310"/>
                  </a:cubicBezTo>
                  <a:cubicBezTo>
                    <a:pt x="448" y="1322"/>
                    <a:pt x="442" y="1351"/>
                    <a:pt x="488" y="1351"/>
                  </a:cubicBezTo>
                  <a:cubicBezTo>
                    <a:pt x="495" y="1351"/>
                    <a:pt x="508" y="1350"/>
                    <a:pt x="523" y="1346"/>
                  </a:cubicBezTo>
                  <a:cubicBezTo>
                    <a:pt x="530" y="1317"/>
                    <a:pt x="530" y="1317"/>
                    <a:pt x="530" y="1317"/>
                  </a:cubicBezTo>
                  <a:cubicBezTo>
                    <a:pt x="524" y="1317"/>
                    <a:pt x="521" y="1317"/>
                    <a:pt x="514" y="1317"/>
                  </a:cubicBezTo>
                  <a:cubicBezTo>
                    <a:pt x="494" y="1317"/>
                    <a:pt x="496" y="1309"/>
                    <a:pt x="499" y="1295"/>
                  </a:cubicBezTo>
                  <a:cubicBezTo>
                    <a:pt x="514" y="1225"/>
                    <a:pt x="514" y="1225"/>
                    <a:pt x="514" y="1225"/>
                  </a:cubicBezTo>
                  <a:cubicBezTo>
                    <a:pt x="514" y="1225"/>
                    <a:pt x="514" y="1225"/>
                    <a:pt x="514" y="1225"/>
                  </a:cubicBezTo>
                  <a:close/>
                  <a:moveTo>
                    <a:pt x="579" y="1194"/>
                  </a:moveTo>
                  <a:cubicBezTo>
                    <a:pt x="624" y="1194"/>
                    <a:pt x="624" y="1194"/>
                    <a:pt x="624" y="1194"/>
                  </a:cubicBezTo>
                  <a:cubicBezTo>
                    <a:pt x="591" y="1348"/>
                    <a:pt x="591" y="1348"/>
                    <a:pt x="591" y="1348"/>
                  </a:cubicBezTo>
                  <a:cubicBezTo>
                    <a:pt x="546" y="1348"/>
                    <a:pt x="546" y="1348"/>
                    <a:pt x="546" y="1348"/>
                  </a:cubicBezTo>
                  <a:cubicBezTo>
                    <a:pt x="579" y="1194"/>
                    <a:pt x="579" y="1194"/>
                    <a:pt x="579" y="1194"/>
                  </a:cubicBezTo>
                  <a:cubicBezTo>
                    <a:pt x="579" y="1194"/>
                    <a:pt x="579" y="1194"/>
                    <a:pt x="579" y="1194"/>
                  </a:cubicBezTo>
                  <a:close/>
                  <a:moveTo>
                    <a:pt x="591" y="1129"/>
                  </a:moveTo>
                  <a:cubicBezTo>
                    <a:pt x="640" y="1129"/>
                    <a:pt x="640" y="1129"/>
                    <a:pt x="640" y="1129"/>
                  </a:cubicBezTo>
                  <a:cubicBezTo>
                    <a:pt x="631" y="1168"/>
                    <a:pt x="631" y="1168"/>
                    <a:pt x="631" y="1168"/>
                  </a:cubicBezTo>
                  <a:cubicBezTo>
                    <a:pt x="583" y="1168"/>
                    <a:pt x="583" y="1168"/>
                    <a:pt x="583" y="1168"/>
                  </a:cubicBezTo>
                  <a:cubicBezTo>
                    <a:pt x="591" y="1129"/>
                    <a:pt x="591" y="1129"/>
                    <a:pt x="591" y="1129"/>
                  </a:cubicBezTo>
                  <a:cubicBezTo>
                    <a:pt x="591" y="1129"/>
                    <a:pt x="591" y="1129"/>
                    <a:pt x="591" y="1129"/>
                  </a:cubicBezTo>
                  <a:close/>
                  <a:moveTo>
                    <a:pt x="653" y="1222"/>
                  </a:moveTo>
                  <a:cubicBezTo>
                    <a:pt x="654" y="1221"/>
                    <a:pt x="657" y="1205"/>
                    <a:pt x="659" y="1194"/>
                  </a:cubicBezTo>
                  <a:cubicBezTo>
                    <a:pt x="702" y="1194"/>
                    <a:pt x="702" y="1194"/>
                    <a:pt x="702" y="1194"/>
                  </a:cubicBezTo>
                  <a:cubicBezTo>
                    <a:pt x="698" y="1217"/>
                    <a:pt x="698" y="1217"/>
                    <a:pt x="698" y="1217"/>
                  </a:cubicBezTo>
                  <a:cubicBezTo>
                    <a:pt x="704" y="1210"/>
                    <a:pt x="720" y="1191"/>
                    <a:pt x="753" y="1191"/>
                  </a:cubicBezTo>
                  <a:cubicBezTo>
                    <a:pt x="784" y="1191"/>
                    <a:pt x="793" y="1209"/>
                    <a:pt x="794" y="1220"/>
                  </a:cubicBezTo>
                  <a:cubicBezTo>
                    <a:pt x="796" y="1229"/>
                    <a:pt x="795" y="1236"/>
                    <a:pt x="789" y="1265"/>
                  </a:cubicBezTo>
                  <a:cubicBezTo>
                    <a:pt x="771" y="1348"/>
                    <a:pt x="771" y="1348"/>
                    <a:pt x="771" y="1348"/>
                  </a:cubicBezTo>
                  <a:cubicBezTo>
                    <a:pt x="725" y="1348"/>
                    <a:pt x="725" y="1348"/>
                    <a:pt x="725" y="1348"/>
                  </a:cubicBezTo>
                  <a:cubicBezTo>
                    <a:pt x="746" y="1253"/>
                    <a:pt x="746" y="1253"/>
                    <a:pt x="746" y="1253"/>
                  </a:cubicBezTo>
                  <a:cubicBezTo>
                    <a:pt x="747" y="1246"/>
                    <a:pt x="748" y="1241"/>
                    <a:pt x="746" y="1236"/>
                  </a:cubicBezTo>
                  <a:cubicBezTo>
                    <a:pt x="745" y="1230"/>
                    <a:pt x="739" y="1223"/>
                    <a:pt x="728" y="1223"/>
                  </a:cubicBezTo>
                  <a:cubicBezTo>
                    <a:pt x="718" y="1223"/>
                    <a:pt x="708" y="1227"/>
                    <a:pt x="702" y="1235"/>
                  </a:cubicBezTo>
                  <a:cubicBezTo>
                    <a:pt x="698" y="1239"/>
                    <a:pt x="694" y="1246"/>
                    <a:pt x="691" y="1258"/>
                  </a:cubicBezTo>
                  <a:cubicBezTo>
                    <a:pt x="672" y="1348"/>
                    <a:pt x="672" y="1348"/>
                    <a:pt x="672" y="1348"/>
                  </a:cubicBezTo>
                  <a:cubicBezTo>
                    <a:pt x="627" y="1348"/>
                    <a:pt x="627" y="1348"/>
                    <a:pt x="627" y="1348"/>
                  </a:cubicBezTo>
                  <a:cubicBezTo>
                    <a:pt x="653" y="1222"/>
                    <a:pt x="653" y="1222"/>
                    <a:pt x="653" y="1222"/>
                  </a:cubicBezTo>
                  <a:cubicBezTo>
                    <a:pt x="653" y="1222"/>
                    <a:pt x="653" y="1222"/>
                    <a:pt x="653" y="1222"/>
                  </a:cubicBezTo>
                  <a:close/>
                  <a:moveTo>
                    <a:pt x="985" y="1196"/>
                  </a:moveTo>
                  <a:cubicBezTo>
                    <a:pt x="981" y="1207"/>
                    <a:pt x="978" y="1218"/>
                    <a:pt x="975" y="1233"/>
                  </a:cubicBezTo>
                  <a:cubicBezTo>
                    <a:pt x="951" y="1346"/>
                    <a:pt x="951" y="1346"/>
                    <a:pt x="951" y="1346"/>
                  </a:cubicBezTo>
                  <a:cubicBezTo>
                    <a:pt x="939" y="1403"/>
                    <a:pt x="891" y="1409"/>
                    <a:pt x="861" y="1409"/>
                  </a:cubicBezTo>
                  <a:cubicBezTo>
                    <a:pt x="839" y="1409"/>
                    <a:pt x="797" y="1406"/>
                    <a:pt x="804" y="1359"/>
                  </a:cubicBezTo>
                  <a:cubicBezTo>
                    <a:pt x="847" y="1359"/>
                    <a:pt x="847" y="1359"/>
                    <a:pt x="847" y="1359"/>
                  </a:cubicBezTo>
                  <a:cubicBezTo>
                    <a:pt x="847" y="1362"/>
                    <a:pt x="847" y="1367"/>
                    <a:pt x="850" y="1372"/>
                  </a:cubicBezTo>
                  <a:cubicBezTo>
                    <a:pt x="852" y="1376"/>
                    <a:pt x="858" y="1380"/>
                    <a:pt x="869" y="1380"/>
                  </a:cubicBezTo>
                  <a:cubicBezTo>
                    <a:pt x="883" y="1380"/>
                    <a:pt x="896" y="1374"/>
                    <a:pt x="902" y="1360"/>
                  </a:cubicBezTo>
                  <a:cubicBezTo>
                    <a:pt x="905" y="1353"/>
                    <a:pt x="906" y="1347"/>
                    <a:pt x="912" y="1324"/>
                  </a:cubicBezTo>
                  <a:cubicBezTo>
                    <a:pt x="893" y="1343"/>
                    <a:pt x="877" y="1345"/>
                    <a:pt x="866" y="1345"/>
                  </a:cubicBezTo>
                  <a:cubicBezTo>
                    <a:pt x="822" y="1345"/>
                    <a:pt x="809" y="1307"/>
                    <a:pt x="817" y="1270"/>
                  </a:cubicBezTo>
                  <a:cubicBezTo>
                    <a:pt x="825" y="1231"/>
                    <a:pt x="855" y="1194"/>
                    <a:pt x="899" y="1194"/>
                  </a:cubicBezTo>
                  <a:cubicBezTo>
                    <a:pt x="927" y="1194"/>
                    <a:pt x="934" y="1209"/>
                    <a:pt x="937" y="1216"/>
                  </a:cubicBezTo>
                  <a:cubicBezTo>
                    <a:pt x="943" y="1196"/>
                    <a:pt x="943" y="1196"/>
                    <a:pt x="943" y="1196"/>
                  </a:cubicBezTo>
                  <a:cubicBezTo>
                    <a:pt x="985" y="1196"/>
                    <a:pt x="985" y="1196"/>
                    <a:pt x="985" y="1196"/>
                  </a:cubicBezTo>
                  <a:cubicBezTo>
                    <a:pt x="985" y="1196"/>
                    <a:pt x="985" y="1196"/>
                    <a:pt x="985" y="1196"/>
                  </a:cubicBezTo>
                  <a:close/>
                  <a:moveTo>
                    <a:pt x="883" y="1315"/>
                  </a:moveTo>
                  <a:cubicBezTo>
                    <a:pt x="914" y="1315"/>
                    <a:pt x="922" y="1277"/>
                    <a:pt x="924" y="1271"/>
                  </a:cubicBezTo>
                  <a:cubicBezTo>
                    <a:pt x="927" y="1253"/>
                    <a:pt x="930" y="1224"/>
                    <a:pt x="903" y="1224"/>
                  </a:cubicBezTo>
                  <a:cubicBezTo>
                    <a:pt x="886" y="1224"/>
                    <a:pt x="869" y="1237"/>
                    <a:pt x="862" y="1270"/>
                  </a:cubicBezTo>
                  <a:cubicBezTo>
                    <a:pt x="861" y="1277"/>
                    <a:pt x="853" y="1315"/>
                    <a:pt x="883" y="1315"/>
                  </a:cubicBezTo>
                  <a:moveTo>
                    <a:pt x="1164" y="1346"/>
                  </a:moveTo>
                  <a:cubicBezTo>
                    <a:pt x="1149" y="1350"/>
                    <a:pt x="1136" y="1351"/>
                    <a:pt x="1129" y="1351"/>
                  </a:cubicBezTo>
                  <a:cubicBezTo>
                    <a:pt x="1083" y="1351"/>
                    <a:pt x="1089" y="1322"/>
                    <a:pt x="1092" y="1310"/>
                  </a:cubicBezTo>
                  <a:cubicBezTo>
                    <a:pt x="1110" y="1225"/>
                    <a:pt x="1110" y="1225"/>
                    <a:pt x="1110" y="1225"/>
                  </a:cubicBezTo>
                  <a:cubicBezTo>
                    <a:pt x="1080" y="1225"/>
                    <a:pt x="1080" y="1225"/>
                    <a:pt x="1080" y="1225"/>
                  </a:cubicBezTo>
                  <a:cubicBezTo>
                    <a:pt x="1087" y="1196"/>
                    <a:pt x="1087" y="1196"/>
                    <a:pt x="1087" y="1196"/>
                  </a:cubicBezTo>
                  <a:cubicBezTo>
                    <a:pt x="1116" y="1196"/>
                    <a:pt x="1116" y="1196"/>
                    <a:pt x="1116" y="1196"/>
                  </a:cubicBezTo>
                  <a:cubicBezTo>
                    <a:pt x="1123" y="1166"/>
                    <a:pt x="1123" y="1166"/>
                    <a:pt x="1123" y="1166"/>
                  </a:cubicBezTo>
                  <a:cubicBezTo>
                    <a:pt x="1171" y="1149"/>
                    <a:pt x="1171" y="1149"/>
                    <a:pt x="1171" y="1149"/>
                  </a:cubicBezTo>
                  <a:cubicBezTo>
                    <a:pt x="1161" y="1196"/>
                    <a:pt x="1161" y="1196"/>
                    <a:pt x="1161" y="1196"/>
                  </a:cubicBezTo>
                  <a:cubicBezTo>
                    <a:pt x="1198" y="1196"/>
                    <a:pt x="1198" y="1196"/>
                    <a:pt x="1198" y="1196"/>
                  </a:cubicBezTo>
                  <a:cubicBezTo>
                    <a:pt x="1191" y="1225"/>
                    <a:pt x="1191" y="1225"/>
                    <a:pt x="1191" y="1225"/>
                  </a:cubicBezTo>
                  <a:cubicBezTo>
                    <a:pt x="1155" y="1225"/>
                    <a:pt x="1155" y="1225"/>
                    <a:pt x="1155" y="1225"/>
                  </a:cubicBezTo>
                  <a:cubicBezTo>
                    <a:pt x="1140" y="1295"/>
                    <a:pt x="1140" y="1295"/>
                    <a:pt x="1140" y="1295"/>
                  </a:cubicBezTo>
                  <a:cubicBezTo>
                    <a:pt x="1137" y="1309"/>
                    <a:pt x="1135" y="1317"/>
                    <a:pt x="1155" y="1317"/>
                  </a:cubicBezTo>
                  <a:cubicBezTo>
                    <a:pt x="1162" y="1317"/>
                    <a:pt x="1165" y="1317"/>
                    <a:pt x="1171" y="1317"/>
                  </a:cubicBezTo>
                  <a:cubicBezTo>
                    <a:pt x="1164" y="1346"/>
                    <a:pt x="1164" y="1346"/>
                    <a:pt x="1164" y="1346"/>
                  </a:cubicBezTo>
                  <a:cubicBezTo>
                    <a:pt x="1164" y="1346"/>
                    <a:pt x="1164" y="1346"/>
                    <a:pt x="1164" y="1346"/>
                  </a:cubicBezTo>
                  <a:close/>
                  <a:moveTo>
                    <a:pt x="1235" y="1129"/>
                  </a:moveTo>
                  <a:cubicBezTo>
                    <a:pt x="1280" y="1129"/>
                    <a:pt x="1280" y="1129"/>
                    <a:pt x="1280" y="1129"/>
                  </a:cubicBezTo>
                  <a:cubicBezTo>
                    <a:pt x="1261" y="1216"/>
                    <a:pt x="1261" y="1216"/>
                    <a:pt x="1261" y="1216"/>
                  </a:cubicBezTo>
                  <a:cubicBezTo>
                    <a:pt x="1268" y="1208"/>
                    <a:pt x="1283" y="1193"/>
                    <a:pt x="1311" y="1193"/>
                  </a:cubicBezTo>
                  <a:cubicBezTo>
                    <a:pt x="1334" y="1193"/>
                    <a:pt x="1346" y="1204"/>
                    <a:pt x="1351" y="1214"/>
                  </a:cubicBezTo>
                  <a:cubicBezTo>
                    <a:pt x="1355" y="1221"/>
                    <a:pt x="1356" y="1235"/>
                    <a:pt x="1352" y="1255"/>
                  </a:cubicBezTo>
                  <a:cubicBezTo>
                    <a:pt x="1332" y="1348"/>
                    <a:pt x="1332" y="1348"/>
                    <a:pt x="1332" y="1348"/>
                  </a:cubicBezTo>
                  <a:cubicBezTo>
                    <a:pt x="1288" y="1348"/>
                    <a:pt x="1288" y="1348"/>
                    <a:pt x="1288" y="1348"/>
                  </a:cubicBezTo>
                  <a:cubicBezTo>
                    <a:pt x="1307" y="1256"/>
                    <a:pt x="1307" y="1256"/>
                    <a:pt x="1307" y="1256"/>
                  </a:cubicBezTo>
                  <a:cubicBezTo>
                    <a:pt x="1309" y="1248"/>
                    <a:pt x="1314" y="1223"/>
                    <a:pt x="1289" y="1223"/>
                  </a:cubicBezTo>
                  <a:cubicBezTo>
                    <a:pt x="1276" y="1223"/>
                    <a:pt x="1259" y="1230"/>
                    <a:pt x="1253" y="1254"/>
                  </a:cubicBezTo>
                  <a:cubicBezTo>
                    <a:pt x="1234" y="1348"/>
                    <a:pt x="1234" y="1348"/>
                    <a:pt x="1234" y="1348"/>
                  </a:cubicBezTo>
                  <a:cubicBezTo>
                    <a:pt x="1189" y="1348"/>
                    <a:pt x="1189" y="1348"/>
                    <a:pt x="1189" y="1348"/>
                  </a:cubicBezTo>
                  <a:cubicBezTo>
                    <a:pt x="1235" y="1129"/>
                    <a:pt x="1235" y="1129"/>
                    <a:pt x="1235" y="1129"/>
                  </a:cubicBezTo>
                  <a:cubicBezTo>
                    <a:pt x="1235" y="1129"/>
                    <a:pt x="1235" y="1129"/>
                    <a:pt x="1235" y="1129"/>
                  </a:cubicBezTo>
                  <a:close/>
                  <a:moveTo>
                    <a:pt x="1387" y="1232"/>
                  </a:moveTo>
                  <a:cubicBezTo>
                    <a:pt x="1389" y="1225"/>
                    <a:pt x="1392" y="1203"/>
                    <a:pt x="1393" y="1194"/>
                  </a:cubicBezTo>
                  <a:cubicBezTo>
                    <a:pt x="1435" y="1194"/>
                    <a:pt x="1435" y="1194"/>
                    <a:pt x="1435" y="1194"/>
                  </a:cubicBezTo>
                  <a:cubicBezTo>
                    <a:pt x="1430" y="1223"/>
                    <a:pt x="1430" y="1223"/>
                    <a:pt x="1430" y="1223"/>
                  </a:cubicBezTo>
                  <a:cubicBezTo>
                    <a:pt x="1438" y="1211"/>
                    <a:pt x="1452" y="1192"/>
                    <a:pt x="1489" y="1194"/>
                  </a:cubicBezTo>
                  <a:cubicBezTo>
                    <a:pt x="1480" y="1234"/>
                    <a:pt x="1480" y="1234"/>
                    <a:pt x="1480" y="1234"/>
                  </a:cubicBezTo>
                  <a:cubicBezTo>
                    <a:pt x="1435" y="1230"/>
                    <a:pt x="1428" y="1253"/>
                    <a:pt x="1424" y="1273"/>
                  </a:cubicBezTo>
                  <a:cubicBezTo>
                    <a:pt x="1408" y="1348"/>
                    <a:pt x="1408" y="1348"/>
                    <a:pt x="1408" y="1348"/>
                  </a:cubicBezTo>
                  <a:cubicBezTo>
                    <a:pt x="1363" y="1348"/>
                    <a:pt x="1363" y="1348"/>
                    <a:pt x="1363" y="1348"/>
                  </a:cubicBezTo>
                  <a:cubicBezTo>
                    <a:pt x="1387" y="1232"/>
                    <a:pt x="1387" y="1232"/>
                    <a:pt x="1387" y="1232"/>
                  </a:cubicBezTo>
                  <a:cubicBezTo>
                    <a:pt x="1387" y="1232"/>
                    <a:pt x="1387" y="1232"/>
                    <a:pt x="1387" y="1232"/>
                  </a:cubicBezTo>
                  <a:close/>
                  <a:moveTo>
                    <a:pt x="1582" y="1191"/>
                  </a:moveTo>
                  <a:cubicBezTo>
                    <a:pt x="1637" y="1191"/>
                    <a:pt x="1654" y="1229"/>
                    <a:pt x="1644" y="1271"/>
                  </a:cubicBezTo>
                  <a:cubicBezTo>
                    <a:pt x="1635" y="1315"/>
                    <a:pt x="1602" y="1353"/>
                    <a:pt x="1546" y="1353"/>
                  </a:cubicBezTo>
                  <a:cubicBezTo>
                    <a:pt x="1503" y="1353"/>
                    <a:pt x="1474" y="1326"/>
                    <a:pt x="1485" y="1273"/>
                  </a:cubicBezTo>
                  <a:cubicBezTo>
                    <a:pt x="1493" y="1236"/>
                    <a:pt x="1521" y="1191"/>
                    <a:pt x="1582" y="1191"/>
                  </a:cubicBezTo>
                  <a:moveTo>
                    <a:pt x="1555" y="1322"/>
                  </a:moveTo>
                  <a:cubicBezTo>
                    <a:pt x="1574" y="1322"/>
                    <a:pt x="1590" y="1310"/>
                    <a:pt x="1599" y="1270"/>
                  </a:cubicBezTo>
                  <a:cubicBezTo>
                    <a:pt x="1603" y="1250"/>
                    <a:pt x="1605" y="1221"/>
                    <a:pt x="1575" y="1221"/>
                  </a:cubicBezTo>
                  <a:cubicBezTo>
                    <a:pt x="1543" y="1221"/>
                    <a:pt x="1534" y="1259"/>
                    <a:pt x="1531" y="1273"/>
                  </a:cubicBezTo>
                  <a:cubicBezTo>
                    <a:pt x="1524" y="1307"/>
                    <a:pt x="1532" y="1322"/>
                    <a:pt x="1555" y="1322"/>
                  </a:cubicBezTo>
                  <a:moveTo>
                    <a:pt x="1734" y="1195"/>
                  </a:moveTo>
                  <a:cubicBezTo>
                    <a:pt x="1714" y="1286"/>
                    <a:pt x="1714" y="1286"/>
                    <a:pt x="1714" y="1286"/>
                  </a:cubicBezTo>
                  <a:cubicBezTo>
                    <a:pt x="1711" y="1299"/>
                    <a:pt x="1707" y="1320"/>
                    <a:pt x="1731" y="1320"/>
                  </a:cubicBezTo>
                  <a:cubicBezTo>
                    <a:pt x="1760" y="1320"/>
                    <a:pt x="1765" y="1298"/>
                    <a:pt x="1770" y="1272"/>
                  </a:cubicBezTo>
                  <a:cubicBezTo>
                    <a:pt x="1786" y="1195"/>
                    <a:pt x="1786" y="1195"/>
                    <a:pt x="1786" y="1195"/>
                  </a:cubicBezTo>
                  <a:cubicBezTo>
                    <a:pt x="1833" y="1195"/>
                    <a:pt x="1833" y="1195"/>
                    <a:pt x="1833" y="1195"/>
                  </a:cubicBezTo>
                  <a:cubicBezTo>
                    <a:pt x="1811" y="1296"/>
                    <a:pt x="1811" y="1296"/>
                    <a:pt x="1811" y="1296"/>
                  </a:cubicBezTo>
                  <a:cubicBezTo>
                    <a:pt x="1805" y="1329"/>
                    <a:pt x="1804" y="1333"/>
                    <a:pt x="1804" y="1337"/>
                  </a:cubicBezTo>
                  <a:cubicBezTo>
                    <a:pt x="1803" y="1341"/>
                    <a:pt x="1802" y="1344"/>
                    <a:pt x="1802" y="1348"/>
                  </a:cubicBezTo>
                  <a:cubicBezTo>
                    <a:pt x="1758" y="1348"/>
                    <a:pt x="1758" y="1348"/>
                    <a:pt x="1758" y="1348"/>
                  </a:cubicBezTo>
                  <a:cubicBezTo>
                    <a:pt x="1761" y="1328"/>
                    <a:pt x="1761" y="1328"/>
                    <a:pt x="1761" y="1328"/>
                  </a:cubicBezTo>
                  <a:cubicBezTo>
                    <a:pt x="1756" y="1334"/>
                    <a:pt x="1740" y="1352"/>
                    <a:pt x="1711" y="1352"/>
                  </a:cubicBezTo>
                  <a:cubicBezTo>
                    <a:pt x="1690" y="1352"/>
                    <a:pt x="1675" y="1343"/>
                    <a:pt x="1669" y="1331"/>
                  </a:cubicBezTo>
                  <a:cubicBezTo>
                    <a:pt x="1662" y="1319"/>
                    <a:pt x="1666" y="1297"/>
                    <a:pt x="1668" y="1290"/>
                  </a:cubicBezTo>
                  <a:cubicBezTo>
                    <a:pt x="1688" y="1195"/>
                    <a:pt x="1688" y="1195"/>
                    <a:pt x="1688" y="1195"/>
                  </a:cubicBezTo>
                  <a:cubicBezTo>
                    <a:pt x="1734" y="1195"/>
                    <a:pt x="1734" y="1195"/>
                    <a:pt x="1734" y="1195"/>
                  </a:cubicBezTo>
                  <a:cubicBezTo>
                    <a:pt x="1734" y="1195"/>
                    <a:pt x="1734" y="1195"/>
                    <a:pt x="1734" y="1195"/>
                  </a:cubicBezTo>
                  <a:close/>
                  <a:moveTo>
                    <a:pt x="2010" y="1196"/>
                  </a:moveTo>
                  <a:cubicBezTo>
                    <a:pt x="2006" y="1207"/>
                    <a:pt x="2003" y="1218"/>
                    <a:pt x="2000" y="1233"/>
                  </a:cubicBezTo>
                  <a:cubicBezTo>
                    <a:pt x="1976" y="1346"/>
                    <a:pt x="1976" y="1346"/>
                    <a:pt x="1976" y="1346"/>
                  </a:cubicBezTo>
                  <a:cubicBezTo>
                    <a:pt x="1964" y="1403"/>
                    <a:pt x="1915" y="1409"/>
                    <a:pt x="1886" y="1409"/>
                  </a:cubicBezTo>
                  <a:cubicBezTo>
                    <a:pt x="1864" y="1409"/>
                    <a:pt x="1822" y="1406"/>
                    <a:pt x="1829" y="1359"/>
                  </a:cubicBezTo>
                  <a:cubicBezTo>
                    <a:pt x="1872" y="1359"/>
                    <a:pt x="1872" y="1359"/>
                    <a:pt x="1872" y="1359"/>
                  </a:cubicBezTo>
                  <a:cubicBezTo>
                    <a:pt x="1872" y="1362"/>
                    <a:pt x="1871" y="1367"/>
                    <a:pt x="1874" y="1372"/>
                  </a:cubicBezTo>
                  <a:cubicBezTo>
                    <a:pt x="1877" y="1376"/>
                    <a:pt x="1883" y="1380"/>
                    <a:pt x="1894" y="1380"/>
                  </a:cubicBezTo>
                  <a:cubicBezTo>
                    <a:pt x="1908" y="1380"/>
                    <a:pt x="1921" y="1374"/>
                    <a:pt x="1926" y="1360"/>
                  </a:cubicBezTo>
                  <a:cubicBezTo>
                    <a:pt x="1930" y="1353"/>
                    <a:pt x="1931" y="1347"/>
                    <a:pt x="1937" y="1324"/>
                  </a:cubicBezTo>
                  <a:cubicBezTo>
                    <a:pt x="1918" y="1343"/>
                    <a:pt x="1901" y="1345"/>
                    <a:pt x="1891" y="1345"/>
                  </a:cubicBezTo>
                  <a:cubicBezTo>
                    <a:pt x="1847" y="1345"/>
                    <a:pt x="1834" y="1307"/>
                    <a:pt x="1842" y="1270"/>
                  </a:cubicBezTo>
                  <a:cubicBezTo>
                    <a:pt x="1850" y="1231"/>
                    <a:pt x="1880" y="1194"/>
                    <a:pt x="1924" y="1194"/>
                  </a:cubicBezTo>
                  <a:cubicBezTo>
                    <a:pt x="1952" y="1194"/>
                    <a:pt x="1959" y="1209"/>
                    <a:pt x="1962" y="1216"/>
                  </a:cubicBezTo>
                  <a:cubicBezTo>
                    <a:pt x="1968" y="1196"/>
                    <a:pt x="1968" y="1196"/>
                    <a:pt x="1968" y="1196"/>
                  </a:cubicBezTo>
                  <a:cubicBezTo>
                    <a:pt x="2010" y="1196"/>
                    <a:pt x="2010" y="1196"/>
                    <a:pt x="2010" y="1196"/>
                  </a:cubicBezTo>
                  <a:cubicBezTo>
                    <a:pt x="2010" y="1196"/>
                    <a:pt x="2010" y="1196"/>
                    <a:pt x="2010" y="1196"/>
                  </a:cubicBezTo>
                  <a:close/>
                  <a:moveTo>
                    <a:pt x="1908" y="1315"/>
                  </a:moveTo>
                  <a:cubicBezTo>
                    <a:pt x="1939" y="1315"/>
                    <a:pt x="1947" y="1277"/>
                    <a:pt x="1948" y="1271"/>
                  </a:cubicBezTo>
                  <a:cubicBezTo>
                    <a:pt x="1952" y="1253"/>
                    <a:pt x="1955" y="1224"/>
                    <a:pt x="1928" y="1224"/>
                  </a:cubicBezTo>
                  <a:cubicBezTo>
                    <a:pt x="1911" y="1224"/>
                    <a:pt x="1894" y="1237"/>
                    <a:pt x="1887" y="1270"/>
                  </a:cubicBezTo>
                  <a:cubicBezTo>
                    <a:pt x="1885" y="1277"/>
                    <a:pt x="1878" y="1315"/>
                    <a:pt x="1908" y="1315"/>
                  </a:cubicBezTo>
                  <a:moveTo>
                    <a:pt x="2058" y="1129"/>
                  </a:moveTo>
                  <a:cubicBezTo>
                    <a:pt x="2102" y="1129"/>
                    <a:pt x="2102" y="1129"/>
                    <a:pt x="2102" y="1129"/>
                  </a:cubicBezTo>
                  <a:cubicBezTo>
                    <a:pt x="2084" y="1216"/>
                    <a:pt x="2084" y="1216"/>
                    <a:pt x="2084" y="1216"/>
                  </a:cubicBezTo>
                  <a:cubicBezTo>
                    <a:pt x="2091" y="1208"/>
                    <a:pt x="2105" y="1193"/>
                    <a:pt x="2133" y="1193"/>
                  </a:cubicBezTo>
                  <a:cubicBezTo>
                    <a:pt x="2156" y="1193"/>
                    <a:pt x="2168" y="1204"/>
                    <a:pt x="2174" y="1214"/>
                  </a:cubicBezTo>
                  <a:cubicBezTo>
                    <a:pt x="2177" y="1221"/>
                    <a:pt x="2179" y="1235"/>
                    <a:pt x="2175" y="1255"/>
                  </a:cubicBezTo>
                  <a:cubicBezTo>
                    <a:pt x="2155" y="1348"/>
                    <a:pt x="2155" y="1348"/>
                    <a:pt x="2155" y="1348"/>
                  </a:cubicBezTo>
                  <a:cubicBezTo>
                    <a:pt x="2110" y="1348"/>
                    <a:pt x="2110" y="1348"/>
                    <a:pt x="2110" y="1348"/>
                  </a:cubicBezTo>
                  <a:cubicBezTo>
                    <a:pt x="2130" y="1256"/>
                    <a:pt x="2130" y="1256"/>
                    <a:pt x="2130" y="1256"/>
                  </a:cubicBezTo>
                  <a:cubicBezTo>
                    <a:pt x="2131" y="1248"/>
                    <a:pt x="2137" y="1223"/>
                    <a:pt x="2112" y="1223"/>
                  </a:cubicBezTo>
                  <a:cubicBezTo>
                    <a:pt x="2099" y="1223"/>
                    <a:pt x="2081" y="1230"/>
                    <a:pt x="2076" y="1254"/>
                  </a:cubicBezTo>
                  <a:cubicBezTo>
                    <a:pt x="2057" y="1348"/>
                    <a:pt x="2057" y="1348"/>
                    <a:pt x="2057" y="1348"/>
                  </a:cubicBezTo>
                  <a:cubicBezTo>
                    <a:pt x="2012" y="1348"/>
                    <a:pt x="2012" y="1348"/>
                    <a:pt x="2012" y="1348"/>
                  </a:cubicBezTo>
                  <a:cubicBezTo>
                    <a:pt x="2058" y="1129"/>
                    <a:pt x="2058" y="1129"/>
                    <a:pt x="2058" y="1129"/>
                  </a:cubicBezTo>
                  <a:cubicBezTo>
                    <a:pt x="2058" y="1129"/>
                    <a:pt x="2058" y="1129"/>
                    <a:pt x="2058" y="1129"/>
                  </a:cubicBezTo>
                  <a:close/>
                  <a:moveTo>
                    <a:pt x="100" y="1249"/>
                  </a:moveTo>
                  <a:cubicBezTo>
                    <a:pt x="101" y="1244"/>
                    <a:pt x="104" y="1221"/>
                    <a:pt x="87" y="1221"/>
                  </a:cubicBezTo>
                  <a:cubicBezTo>
                    <a:pt x="66" y="1221"/>
                    <a:pt x="56" y="1253"/>
                    <a:pt x="53" y="1270"/>
                  </a:cubicBezTo>
                  <a:cubicBezTo>
                    <a:pt x="51" y="1278"/>
                    <a:pt x="46" y="1306"/>
                    <a:pt x="54" y="1317"/>
                  </a:cubicBezTo>
                  <a:cubicBezTo>
                    <a:pt x="57" y="1321"/>
                    <a:pt x="61" y="1322"/>
                    <a:pt x="65" y="1322"/>
                  </a:cubicBezTo>
                  <a:cubicBezTo>
                    <a:pt x="70" y="1322"/>
                    <a:pt x="84" y="1320"/>
                    <a:pt x="92" y="1292"/>
                  </a:cubicBezTo>
                  <a:cubicBezTo>
                    <a:pt x="136" y="1292"/>
                    <a:pt x="136" y="1292"/>
                    <a:pt x="136" y="1292"/>
                  </a:cubicBezTo>
                  <a:cubicBezTo>
                    <a:pt x="133" y="1304"/>
                    <a:pt x="128" y="1323"/>
                    <a:pt x="107" y="1337"/>
                  </a:cubicBezTo>
                  <a:cubicBezTo>
                    <a:pt x="94" y="1347"/>
                    <a:pt x="79" y="1352"/>
                    <a:pt x="60" y="1352"/>
                  </a:cubicBezTo>
                  <a:cubicBezTo>
                    <a:pt x="40" y="1352"/>
                    <a:pt x="23" y="1347"/>
                    <a:pt x="12" y="1331"/>
                  </a:cubicBezTo>
                  <a:cubicBezTo>
                    <a:pt x="2" y="1316"/>
                    <a:pt x="0" y="1296"/>
                    <a:pt x="5" y="1271"/>
                  </a:cubicBezTo>
                  <a:cubicBezTo>
                    <a:pt x="20" y="1201"/>
                    <a:pt x="74" y="1192"/>
                    <a:pt x="94" y="1192"/>
                  </a:cubicBezTo>
                  <a:cubicBezTo>
                    <a:pt x="122" y="1192"/>
                    <a:pt x="153" y="1207"/>
                    <a:pt x="144" y="1249"/>
                  </a:cubicBezTo>
                  <a:cubicBezTo>
                    <a:pt x="100" y="1249"/>
                    <a:pt x="100" y="1249"/>
                    <a:pt x="100" y="1249"/>
                  </a:cubicBezTo>
                  <a:cubicBezTo>
                    <a:pt x="100" y="1249"/>
                    <a:pt x="100" y="1249"/>
                    <a:pt x="100" y="1249"/>
                  </a:cubicBezTo>
                  <a:close/>
                  <a:moveTo>
                    <a:pt x="2378" y="1249"/>
                  </a:moveTo>
                  <a:cubicBezTo>
                    <a:pt x="2379" y="1244"/>
                    <a:pt x="2382" y="1221"/>
                    <a:pt x="2365" y="1221"/>
                  </a:cubicBezTo>
                  <a:cubicBezTo>
                    <a:pt x="2344" y="1221"/>
                    <a:pt x="2335" y="1253"/>
                    <a:pt x="2331" y="1270"/>
                  </a:cubicBezTo>
                  <a:cubicBezTo>
                    <a:pt x="2329" y="1278"/>
                    <a:pt x="2324" y="1306"/>
                    <a:pt x="2332" y="1317"/>
                  </a:cubicBezTo>
                  <a:cubicBezTo>
                    <a:pt x="2335" y="1321"/>
                    <a:pt x="2340" y="1322"/>
                    <a:pt x="2343" y="1322"/>
                  </a:cubicBezTo>
                  <a:cubicBezTo>
                    <a:pt x="2348" y="1322"/>
                    <a:pt x="2362" y="1320"/>
                    <a:pt x="2370" y="1292"/>
                  </a:cubicBezTo>
                  <a:cubicBezTo>
                    <a:pt x="2414" y="1292"/>
                    <a:pt x="2414" y="1292"/>
                    <a:pt x="2414" y="1292"/>
                  </a:cubicBezTo>
                  <a:cubicBezTo>
                    <a:pt x="2411" y="1304"/>
                    <a:pt x="2406" y="1323"/>
                    <a:pt x="2385" y="1337"/>
                  </a:cubicBezTo>
                  <a:cubicBezTo>
                    <a:pt x="2372" y="1347"/>
                    <a:pt x="2357" y="1352"/>
                    <a:pt x="2338" y="1352"/>
                  </a:cubicBezTo>
                  <a:cubicBezTo>
                    <a:pt x="2318" y="1352"/>
                    <a:pt x="2301" y="1347"/>
                    <a:pt x="2290" y="1331"/>
                  </a:cubicBezTo>
                  <a:cubicBezTo>
                    <a:pt x="2280" y="1316"/>
                    <a:pt x="2278" y="1296"/>
                    <a:pt x="2284" y="1271"/>
                  </a:cubicBezTo>
                  <a:cubicBezTo>
                    <a:pt x="2299" y="1201"/>
                    <a:pt x="2352" y="1192"/>
                    <a:pt x="2372" y="1192"/>
                  </a:cubicBezTo>
                  <a:cubicBezTo>
                    <a:pt x="2401" y="1192"/>
                    <a:pt x="2431" y="1207"/>
                    <a:pt x="2423" y="1249"/>
                  </a:cubicBezTo>
                  <a:cubicBezTo>
                    <a:pt x="2378" y="1249"/>
                    <a:pt x="2378" y="1249"/>
                    <a:pt x="2378" y="1249"/>
                  </a:cubicBezTo>
                  <a:cubicBezTo>
                    <a:pt x="2378" y="1249"/>
                    <a:pt x="2378" y="1249"/>
                    <a:pt x="2378" y="1249"/>
                  </a:cubicBezTo>
                  <a:close/>
                  <a:moveTo>
                    <a:pt x="2534" y="1191"/>
                  </a:moveTo>
                  <a:cubicBezTo>
                    <a:pt x="2589" y="1191"/>
                    <a:pt x="2606" y="1229"/>
                    <a:pt x="2597" y="1271"/>
                  </a:cubicBezTo>
                  <a:cubicBezTo>
                    <a:pt x="2587" y="1315"/>
                    <a:pt x="2554" y="1353"/>
                    <a:pt x="2498" y="1353"/>
                  </a:cubicBezTo>
                  <a:cubicBezTo>
                    <a:pt x="2454" y="1353"/>
                    <a:pt x="2426" y="1326"/>
                    <a:pt x="2437" y="1273"/>
                  </a:cubicBezTo>
                  <a:cubicBezTo>
                    <a:pt x="2445" y="1236"/>
                    <a:pt x="2474" y="1191"/>
                    <a:pt x="2534" y="1191"/>
                  </a:cubicBezTo>
                  <a:moveTo>
                    <a:pt x="2507" y="1322"/>
                  </a:moveTo>
                  <a:cubicBezTo>
                    <a:pt x="2527" y="1322"/>
                    <a:pt x="2542" y="1310"/>
                    <a:pt x="2551" y="1270"/>
                  </a:cubicBezTo>
                  <a:cubicBezTo>
                    <a:pt x="2555" y="1250"/>
                    <a:pt x="2557" y="1221"/>
                    <a:pt x="2528" y="1221"/>
                  </a:cubicBezTo>
                  <a:cubicBezTo>
                    <a:pt x="2495" y="1221"/>
                    <a:pt x="2486" y="1259"/>
                    <a:pt x="2484" y="1273"/>
                  </a:cubicBezTo>
                  <a:cubicBezTo>
                    <a:pt x="2476" y="1307"/>
                    <a:pt x="2484" y="1322"/>
                    <a:pt x="2507" y="1322"/>
                  </a:cubicBezTo>
                  <a:moveTo>
                    <a:pt x="2637" y="1223"/>
                  </a:moveTo>
                  <a:cubicBezTo>
                    <a:pt x="2639" y="1214"/>
                    <a:pt x="2640" y="1205"/>
                    <a:pt x="2641" y="1195"/>
                  </a:cubicBezTo>
                  <a:cubicBezTo>
                    <a:pt x="2685" y="1195"/>
                    <a:pt x="2685" y="1195"/>
                    <a:pt x="2685" y="1195"/>
                  </a:cubicBezTo>
                  <a:cubicBezTo>
                    <a:pt x="2682" y="1214"/>
                    <a:pt x="2682" y="1214"/>
                    <a:pt x="2682" y="1214"/>
                  </a:cubicBezTo>
                  <a:cubicBezTo>
                    <a:pt x="2688" y="1208"/>
                    <a:pt x="2704" y="1192"/>
                    <a:pt x="2734" y="1192"/>
                  </a:cubicBezTo>
                  <a:cubicBezTo>
                    <a:pt x="2769" y="1192"/>
                    <a:pt x="2775" y="1213"/>
                    <a:pt x="2776" y="1220"/>
                  </a:cubicBezTo>
                  <a:cubicBezTo>
                    <a:pt x="2795" y="1196"/>
                    <a:pt x="2816" y="1192"/>
                    <a:pt x="2832" y="1192"/>
                  </a:cubicBezTo>
                  <a:cubicBezTo>
                    <a:pt x="2862" y="1192"/>
                    <a:pt x="2871" y="1210"/>
                    <a:pt x="2873" y="1216"/>
                  </a:cubicBezTo>
                  <a:cubicBezTo>
                    <a:pt x="2878" y="1230"/>
                    <a:pt x="2874" y="1248"/>
                    <a:pt x="2871" y="1261"/>
                  </a:cubicBezTo>
                  <a:cubicBezTo>
                    <a:pt x="2853" y="1348"/>
                    <a:pt x="2853" y="1348"/>
                    <a:pt x="2853" y="1348"/>
                  </a:cubicBezTo>
                  <a:cubicBezTo>
                    <a:pt x="2807" y="1348"/>
                    <a:pt x="2807" y="1348"/>
                    <a:pt x="2807" y="1348"/>
                  </a:cubicBezTo>
                  <a:cubicBezTo>
                    <a:pt x="2827" y="1258"/>
                    <a:pt x="2827" y="1258"/>
                    <a:pt x="2827" y="1258"/>
                  </a:cubicBezTo>
                  <a:cubicBezTo>
                    <a:pt x="2830" y="1242"/>
                    <a:pt x="2832" y="1223"/>
                    <a:pt x="2808" y="1223"/>
                  </a:cubicBezTo>
                  <a:cubicBezTo>
                    <a:pt x="2781" y="1223"/>
                    <a:pt x="2775" y="1249"/>
                    <a:pt x="2771" y="1271"/>
                  </a:cubicBezTo>
                  <a:cubicBezTo>
                    <a:pt x="2754" y="1348"/>
                    <a:pt x="2754" y="1348"/>
                    <a:pt x="2754" y="1348"/>
                  </a:cubicBezTo>
                  <a:cubicBezTo>
                    <a:pt x="2709" y="1348"/>
                    <a:pt x="2709" y="1348"/>
                    <a:pt x="2709" y="1348"/>
                  </a:cubicBezTo>
                  <a:cubicBezTo>
                    <a:pt x="2728" y="1257"/>
                    <a:pt x="2728" y="1257"/>
                    <a:pt x="2728" y="1257"/>
                  </a:cubicBezTo>
                  <a:cubicBezTo>
                    <a:pt x="2731" y="1245"/>
                    <a:pt x="2735" y="1223"/>
                    <a:pt x="2710" y="1223"/>
                  </a:cubicBezTo>
                  <a:cubicBezTo>
                    <a:pt x="2682" y="1223"/>
                    <a:pt x="2677" y="1248"/>
                    <a:pt x="2674" y="1258"/>
                  </a:cubicBezTo>
                  <a:cubicBezTo>
                    <a:pt x="2655" y="1348"/>
                    <a:pt x="2655" y="1348"/>
                    <a:pt x="2655" y="1348"/>
                  </a:cubicBezTo>
                  <a:cubicBezTo>
                    <a:pt x="2610" y="1348"/>
                    <a:pt x="2610" y="1348"/>
                    <a:pt x="2610" y="1348"/>
                  </a:cubicBezTo>
                  <a:cubicBezTo>
                    <a:pt x="2637" y="1223"/>
                    <a:pt x="2637" y="1223"/>
                    <a:pt x="2637" y="1223"/>
                  </a:cubicBezTo>
                  <a:cubicBezTo>
                    <a:pt x="2637" y="1223"/>
                    <a:pt x="2637" y="1223"/>
                    <a:pt x="2637" y="1223"/>
                  </a:cubicBezTo>
                  <a:close/>
                  <a:moveTo>
                    <a:pt x="2966" y="1195"/>
                  </a:moveTo>
                  <a:cubicBezTo>
                    <a:pt x="2963" y="1216"/>
                    <a:pt x="2963" y="1216"/>
                    <a:pt x="2963" y="1216"/>
                  </a:cubicBezTo>
                  <a:cubicBezTo>
                    <a:pt x="2982" y="1192"/>
                    <a:pt x="3008" y="1192"/>
                    <a:pt x="3015" y="1192"/>
                  </a:cubicBezTo>
                  <a:cubicBezTo>
                    <a:pt x="3054" y="1192"/>
                    <a:pt x="3072" y="1221"/>
                    <a:pt x="3062" y="1268"/>
                  </a:cubicBezTo>
                  <a:cubicBezTo>
                    <a:pt x="3053" y="1312"/>
                    <a:pt x="3022" y="1350"/>
                    <a:pt x="2978" y="1350"/>
                  </a:cubicBezTo>
                  <a:cubicBezTo>
                    <a:pt x="2950" y="1350"/>
                    <a:pt x="2942" y="1335"/>
                    <a:pt x="2939" y="1330"/>
                  </a:cubicBezTo>
                  <a:cubicBezTo>
                    <a:pt x="2923" y="1407"/>
                    <a:pt x="2923" y="1407"/>
                    <a:pt x="2923" y="1407"/>
                  </a:cubicBezTo>
                  <a:cubicBezTo>
                    <a:pt x="2877" y="1407"/>
                    <a:pt x="2877" y="1407"/>
                    <a:pt x="2877" y="1407"/>
                  </a:cubicBezTo>
                  <a:cubicBezTo>
                    <a:pt x="2922" y="1195"/>
                    <a:pt x="2922" y="1195"/>
                    <a:pt x="2922" y="1195"/>
                  </a:cubicBezTo>
                  <a:cubicBezTo>
                    <a:pt x="2966" y="1195"/>
                    <a:pt x="2966" y="1195"/>
                    <a:pt x="2966" y="1195"/>
                  </a:cubicBezTo>
                  <a:cubicBezTo>
                    <a:pt x="2966" y="1195"/>
                    <a:pt x="2966" y="1195"/>
                    <a:pt x="2966" y="1195"/>
                  </a:cubicBezTo>
                  <a:close/>
                  <a:moveTo>
                    <a:pt x="3017" y="1270"/>
                  </a:moveTo>
                  <a:cubicBezTo>
                    <a:pt x="3020" y="1252"/>
                    <a:pt x="3022" y="1221"/>
                    <a:pt x="2996" y="1221"/>
                  </a:cubicBezTo>
                  <a:cubicBezTo>
                    <a:pt x="2981" y="1221"/>
                    <a:pt x="2959" y="1232"/>
                    <a:pt x="2950" y="1273"/>
                  </a:cubicBezTo>
                  <a:cubicBezTo>
                    <a:pt x="2947" y="1282"/>
                    <a:pt x="2940" y="1321"/>
                    <a:pt x="2973" y="1321"/>
                  </a:cubicBezTo>
                  <a:cubicBezTo>
                    <a:pt x="2994" y="1321"/>
                    <a:pt x="3010" y="1300"/>
                    <a:pt x="3017" y="1270"/>
                  </a:cubicBezTo>
                  <a:moveTo>
                    <a:pt x="3119" y="1129"/>
                  </a:moveTo>
                  <a:cubicBezTo>
                    <a:pt x="3164" y="1129"/>
                    <a:pt x="3164" y="1129"/>
                    <a:pt x="3164" y="1129"/>
                  </a:cubicBezTo>
                  <a:cubicBezTo>
                    <a:pt x="3117" y="1348"/>
                    <a:pt x="3117" y="1348"/>
                    <a:pt x="3117" y="1348"/>
                  </a:cubicBezTo>
                  <a:cubicBezTo>
                    <a:pt x="3072" y="1348"/>
                    <a:pt x="3072" y="1348"/>
                    <a:pt x="3072" y="1348"/>
                  </a:cubicBezTo>
                  <a:cubicBezTo>
                    <a:pt x="3119" y="1129"/>
                    <a:pt x="3119" y="1129"/>
                    <a:pt x="3119" y="1129"/>
                  </a:cubicBezTo>
                  <a:cubicBezTo>
                    <a:pt x="3119" y="1129"/>
                    <a:pt x="3119" y="1129"/>
                    <a:pt x="3119" y="1129"/>
                  </a:cubicBezTo>
                  <a:close/>
                  <a:moveTo>
                    <a:pt x="3202" y="1283"/>
                  </a:moveTo>
                  <a:cubicBezTo>
                    <a:pt x="3200" y="1293"/>
                    <a:pt x="3193" y="1324"/>
                    <a:pt x="3225" y="1324"/>
                  </a:cubicBezTo>
                  <a:cubicBezTo>
                    <a:pt x="3236" y="1324"/>
                    <a:pt x="3248" y="1319"/>
                    <a:pt x="3256" y="1303"/>
                  </a:cubicBezTo>
                  <a:cubicBezTo>
                    <a:pt x="3297" y="1303"/>
                    <a:pt x="3297" y="1303"/>
                    <a:pt x="3297" y="1303"/>
                  </a:cubicBezTo>
                  <a:cubicBezTo>
                    <a:pt x="3295" y="1310"/>
                    <a:pt x="3291" y="1323"/>
                    <a:pt x="3275" y="1336"/>
                  </a:cubicBezTo>
                  <a:cubicBezTo>
                    <a:pt x="3261" y="1348"/>
                    <a:pt x="3240" y="1354"/>
                    <a:pt x="3218" y="1354"/>
                  </a:cubicBezTo>
                  <a:cubicBezTo>
                    <a:pt x="3205" y="1354"/>
                    <a:pt x="3180" y="1351"/>
                    <a:pt x="3168" y="1335"/>
                  </a:cubicBezTo>
                  <a:cubicBezTo>
                    <a:pt x="3157" y="1320"/>
                    <a:pt x="3155" y="1299"/>
                    <a:pt x="3161" y="1275"/>
                  </a:cubicBezTo>
                  <a:cubicBezTo>
                    <a:pt x="3166" y="1250"/>
                    <a:pt x="3178" y="1220"/>
                    <a:pt x="3208" y="1202"/>
                  </a:cubicBezTo>
                  <a:cubicBezTo>
                    <a:pt x="3222" y="1194"/>
                    <a:pt x="3237" y="1190"/>
                    <a:pt x="3254" y="1190"/>
                  </a:cubicBezTo>
                  <a:cubicBezTo>
                    <a:pt x="3276" y="1190"/>
                    <a:pt x="3300" y="1198"/>
                    <a:pt x="3308" y="1227"/>
                  </a:cubicBezTo>
                  <a:cubicBezTo>
                    <a:pt x="3314" y="1248"/>
                    <a:pt x="3309" y="1270"/>
                    <a:pt x="3305" y="1283"/>
                  </a:cubicBezTo>
                  <a:cubicBezTo>
                    <a:pt x="3202" y="1283"/>
                    <a:pt x="3202" y="1283"/>
                    <a:pt x="3202" y="1283"/>
                  </a:cubicBezTo>
                  <a:cubicBezTo>
                    <a:pt x="3202" y="1283"/>
                    <a:pt x="3202" y="1283"/>
                    <a:pt x="3202" y="1283"/>
                  </a:cubicBezTo>
                  <a:close/>
                  <a:moveTo>
                    <a:pt x="3265" y="1254"/>
                  </a:moveTo>
                  <a:cubicBezTo>
                    <a:pt x="3267" y="1248"/>
                    <a:pt x="3272" y="1220"/>
                    <a:pt x="3246" y="1220"/>
                  </a:cubicBezTo>
                  <a:cubicBezTo>
                    <a:pt x="3226" y="1220"/>
                    <a:pt x="3214" y="1236"/>
                    <a:pt x="3210" y="1254"/>
                  </a:cubicBezTo>
                  <a:cubicBezTo>
                    <a:pt x="3265" y="1254"/>
                    <a:pt x="3265" y="1254"/>
                    <a:pt x="3265" y="1254"/>
                  </a:cubicBezTo>
                  <a:cubicBezTo>
                    <a:pt x="3265" y="1254"/>
                    <a:pt x="3265" y="1254"/>
                    <a:pt x="3265" y="1254"/>
                  </a:cubicBezTo>
                  <a:close/>
                  <a:moveTo>
                    <a:pt x="3383" y="1195"/>
                  </a:moveTo>
                  <a:cubicBezTo>
                    <a:pt x="3401" y="1245"/>
                    <a:pt x="3401" y="1245"/>
                    <a:pt x="3401" y="1245"/>
                  </a:cubicBezTo>
                  <a:cubicBezTo>
                    <a:pt x="3442" y="1195"/>
                    <a:pt x="3442" y="1195"/>
                    <a:pt x="3442" y="1195"/>
                  </a:cubicBezTo>
                  <a:cubicBezTo>
                    <a:pt x="3488" y="1195"/>
                    <a:pt x="3488" y="1195"/>
                    <a:pt x="3488" y="1195"/>
                  </a:cubicBezTo>
                  <a:cubicBezTo>
                    <a:pt x="3423" y="1269"/>
                    <a:pt x="3423" y="1269"/>
                    <a:pt x="3423" y="1269"/>
                  </a:cubicBezTo>
                  <a:cubicBezTo>
                    <a:pt x="3457" y="1348"/>
                    <a:pt x="3457" y="1348"/>
                    <a:pt x="3457" y="1348"/>
                  </a:cubicBezTo>
                  <a:cubicBezTo>
                    <a:pt x="3404" y="1348"/>
                    <a:pt x="3404" y="1348"/>
                    <a:pt x="3404" y="1348"/>
                  </a:cubicBezTo>
                  <a:cubicBezTo>
                    <a:pt x="3385" y="1292"/>
                    <a:pt x="3385" y="1292"/>
                    <a:pt x="3385" y="1292"/>
                  </a:cubicBezTo>
                  <a:cubicBezTo>
                    <a:pt x="3342" y="1348"/>
                    <a:pt x="3342" y="1348"/>
                    <a:pt x="3342" y="1348"/>
                  </a:cubicBezTo>
                  <a:cubicBezTo>
                    <a:pt x="3295" y="1348"/>
                    <a:pt x="3295" y="1348"/>
                    <a:pt x="3295" y="1348"/>
                  </a:cubicBezTo>
                  <a:cubicBezTo>
                    <a:pt x="3364" y="1266"/>
                    <a:pt x="3364" y="1266"/>
                    <a:pt x="3364" y="1266"/>
                  </a:cubicBezTo>
                  <a:cubicBezTo>
                    <a:pt x="3329" y="1195"/>
                    <a:pt x="3329" y="1195"/>
                    <a:pt x="3329" y="1195"/>
                  </a:cubicBezTo>
                  <a:cubicBezTo>
                    <a:pt x="3383" y="1195"/>
                    <a:pt x="3383" y="1195"/>
                    <a:pt x="3383" y="1195"/>
                  </a:cubicBezTo>
                  <a:cubicBezTo>
                    <a:pt x="3383" y="1195"/>
                    <a:pt x="3383" y="1195"/>
                    <a:pt x="3383" y="1195"/>
                  </a:cubicBezTo>
                  <a:close/>
                  <a:moveTo>
                    <a:pt x="3509" y="1194"/>
                  </a:moveTo>
                  <a:cubicBezTo>
                    <a:pt x="3554" y="1194"/>
                    <a:pt x="3554" y="1194"/>
                    <a:pt x="3554" y="1194"/>
                  </a:cubicBezTo>
                  <a:cubicBezTo>
                    <a:pt x="3521" y="1348"/>
                    <a:pt x="3521" y="1348"/>
                    <a:pt x="3521" y="1348"/>
                  </a:cubicBezTo>
                  <a:cubicBezTo>
                    <a:pt x="3476" y="1348"/>
                    <a:pt x="3476" y="1348"/>
                    <a:pt x="3476" y="1348"/>
                  </a:cubicBezTo>
                  <a:cubicBezTo>
                    <a:pt x="3509" y="1194"/>
                    <a:pt x="3509" y="1194"/>
                    <a:pt x="3509" y="1194"/>
                  </a:cubicBezTo>
                  <a:cubicBezTo>
                    <a:pt x="3509" y="1194"/>
                    <a:pt x="3509" y="1194"/>
                    <a:pt x="3509" y="1194"/>
                  </a:cubicBezTo>
                  <a:close/>
                  <a:moveTo>
                    <a:pt x="3521" y="1129"/>
                  </a:moveTo>
                  <a:cubicBezTo>
                    <a:pt x="3569" y="1129"/>
                    <a:pt x="3569" y="1129"/>
                    <a:pt x="3569" y="1129"/>
                  </a:cubicBezTo>
                  <a:cubicBezTo>
                    <a:pt x="3561" y="1168"/>
                    <a:pt x="3561" y="1168"/>
                    <a:pt x="3561" y="1168"/>
                  </a:cubicBezTo>
                  <a:cubicBezTo>
                    <a:pt x="3513" y="1168"/>
                    <a:pt x="3513" y="1168"/>
                    <a:pt x="3513" y="1168"/>
                  </a:cubicBezTo>
                  <a:cubicBezTo>
                    <a:pt x="3521" y="1129"/>
                    <a:pt x="3521" y="1129"/>
                    <a:pt x="3521" y="1129"/>
                  </a:cubicBezTo>
                  <a:cubicBezTo>
                    <a:pt x="3521" y="1129"/>
                    <a:pt x="3521" y="1129"/>
                    <a:pt x="3521" y="1129"/>
                  </a:cubicBezTo>
                  <a:close/>
                  <a:moveTo>
                    <a:pt x="3649" y="1346"/>
                  </a:moveTo>
                  <a:cubicBezTo>
                    <a:pt x="3634" y="1350"/>
                    <a:pt x="3621" y="1351"/>
                    <a:pt x="3614" y="1351"/>
                  </a:cubicBezTo>
                  <a:cubicBezTo>
                    <a:pt x="3568" y="1351"/>
                    <a:pt x="3575" y="1322"/>
                    <a:pt x="3577" y="1310"/>
                  </a:cubicBezTo>
                  <a:cubicBezTo>
                    <a:pt x="3595" y="1225"/>
                    <a:pt x="3595" y="1225"/>
                    <a:pt x="3595" y="1225"/>
                  </a:cubicBezTo>
                  <a:cubicBezTo>
                    <a:pt x="3565" y="1225"/>
                    <a:pt x="3565" y="1225"/>
                    <a:pt x="3565" y="1225"/>
                  </a:cubicBezTo>
                  <a:cubicBezTo>
                    <a:pt x="3572" y="1196"/>
                    <a:pt x="3572" y="1196"/>
                    <a:pt x="3572" y="1196"/>
                  </a:cubicBezTo>
                  <a:cubicBezTo>
                    <a:pt x="3601" y="1196"/>
                    <a:pt x="3601" y="1196"/>
                    <a:pt x="3601" y="1196"/>
                  </a:cubicBezTo>
                  <a:cubicBezTo>
                    <a:pt x="3608" y="1166"/>
                    <a:pt x="3608" y="1166"/>
                    <a:pt x="3608" y="1166"/>
                  </a:cubicBezTo>
                  <a:cubicBezTo>
                    <a:pt x="3656" y="1149"/>
                    <a:pt x="3656" y="1149"/>
                    <a:pt x="3656" y="1149"/>
                  </a:cubicBezTo>
                  <a:cubicBezTo>
                    <a:pt x="3646" y="1196"/>
                    <a:pt x="3646" y="1196"/>
                    <a:pt x="3646" y="1196"/>
                  </a:cubicBezTo>
                  <a:cubicBezTo>
                    <a:pt x="3682" y="1196"/>
                    <a:pt x="3682" y="1196"/>
                    <a:pt x="3682" y="1196"/>
                  </a:cubicBezTo>
                  <a:cubicBezTo>
                    <a:pt x="3676" y="1225"/>
                    <a:pt x="3676" y="1225"/>
                    <a:pt x="3676" y="1225"/>
                  </a:cubicBezTo>
                  <a:cubicBezTo>
                    <a:pt x="3640" y="1225"/>
                    <a:pt x="3640" y="1225"/>
                    <a:pt x="3640" y="1225"/>
                  </a:cubicBezTo>
                  <a:cubicBezTo>
                    <a:pt x="3625" y="1295"/>
                    <a:pt x="3625" y="1295"/>
                    <a:pt x="3625" y="1295"/>
                  </a:cubicBezTo>
                  <a:cubicBezTo>
                    <a:pt x="3622" y="1309"/>
                    <a:pt x="3620" y="1317"/>
                    <a:pt x="3640" y="1317"/>
                  </a:cubicBezTo>
                  <a:cubicBezTo>
                    <a:pt x="3647" y="1317"/>
                    <a:pt x="3650" y="1317"/>
                    <a:pt x="3656" y="1317"/>
                  </a:cubicBezTo>
                  <a:cubicBezTo>
                    <a:pt x="3649" y="1346"/>
                    <a:pt x="3649" y="1346"/>
                    <a:pt x="3649" y="1346"/>
                  </a:cubicBezTo>
                  <a:cubicBezTo>
                    <a:pt x="3649" y="1346"/>
                    <a:pt x="3649" y="1346"/>
                    <a:pt x="3649" y="1346"/>
                  </a:cubicBezTo>
                  <a:close/>
                  <a:moveTo>
                    <a:pt x="3741" y="1195"/>
                  </a:moveTo>
                  <a:cubicBezTo>
                    <a:pt x="3752" y="1301"/>
                    <a:pt x="3752" y="1301"/>
                    <a:pt x="3752" y="1301"/>
                  </a:cubicBezTo>
                  <a:cubicBezTo>
                    <a:pt x="3809" y="1195"/>
                    <a:pt x="3809" y="1195"/>
                    <a:pt x="3809" y="1195"/>
                  </a:cubicBezTo>
                  <a:cubicBezTo>
                    <a:pt x="3854" y="1195"/>
                    <a:pt x="3854" y="1195"/>
                    <a:pt x="3854" y="1195"/>
                  </a:cubicBezTo>
                  <a:cubicBezTo>
                    <a:pt x="3764" y="1345"/>
                    <a:pt x="3764" y="1345"/>
                    <a:pt x="3764" y="1345"/>
                  </a:cubicBezTo>
                  <a:cubicBezTo>
                    <a:pt x="3732" y="1406"/>
                    <a:pt x="3732" y="1406"/>
                    <a:pt x="3732" y="1406"/>
                  </a:cubicBezTo>
                  <a:cubicBezTo>
                    <a:pt x="3687" y="1406"/>
                    <a:pt x="3687" y="1406"/>
                    <a:pt x="3687" y="1406"/>
                  </a:cubicBezTo>
                  <a:cubicBezTo>
                    <a:pt x="3719" y="1348"/>
                    <a:pt x="3719" y="1348"/>
                    <a:pt x="3719" y="1348"/>
                  </a:cubicBezTo>
                  <a:cubicBezTo>
                    <a:pt x="3693" y="1195"/>
                    <a:pt x="3693" y="1195"/>
                    <a:pt x="3693" y="1195"/>
                  </a:cubicBezTo>
                  <a:cubicBezTo>
                    <a:pt x="3741" y="1195"/>
                    <a:pt x="3741" y="1195"/>
                    <a:pt x="3741" y="1195"/>
                  </a:cubicBezTo>
                  <a:cubicBezTo>
                    <a:pt x="3741" y="1195"/>
                    <a:pt x="3741" y="1195"/>
                    <a:pt x="3741" y="1195"/>
                  </a:cubicBezTo>
                  <a:close/>
                  <a:moveTo>
                    <a:pt x="3933" y="1145"/>
                  </a:moveTo>
                  <a:cubicBezTo>
                    <a:pt x="3899" y="1145"/>
                    <a:pt x="3899" y="1145"/>
                    <a:pt x="3899" y="1145"/>
                  </a:cubicBezTo>
                  <a:cubicBezTo>
                    <a:pt x="3902" y="1129"/>
                    <a:pt x="3902" y="1129"/>
                    <a:pt x="3902" y="1129"/>
                  </a:cubicBezTo>
                  <a:cubicBezTo>
                    <a:pt x="3990" y="1129"/>
                    <a:pt x="3990" y="1129"/>
                    <a:pt x="3990" y="1129"/>
                  </a:cubicBezTo>
                  <a:cubicBezTo>
                    <a:pt x="3987" y="1145"/>
                    <a:pt x="3987" y="1145"/>
                    <a:pt x="3987" y="1145"/>
                  </a:cubicBezTo>
                  <a:cubicBezTo>
                    <a:pt x="3953" y="1145"/>
                    <a:pt x="3953" y="1145"/>
                    <a:pt x="3953" y="1145"/>
                  </a:cubicBezTo>
                  <a:cubicBezTo>
                    <a:pt x="3936" y="1225"/>
                    <a:pt x="3936" y="1225"/>
                    <a:pt x="3936" y="1225"/>
                  </a:cubicBezTo>
                  <a:cubicBezTo>
                    <a:pt x="3916" y="1225"/>
                    <a:pt x="3916" y="1225"/>
                    <a:pt x="3916" y="1225"/>
                  </a:cubicBezTo>
                  <a:cubicBezTo>
                    <a:pt x="3933" y="1145"/>
                    <a:pt x="3933" y="1145"/>
                    <a:pt x="3933" y="1145"/>
                  </a:cubicBezTo>
                  <a:cubicBezTo>
                    <a:pt x="3933" y="1145"/>
                    <a:pt x="3933" y="1145"/>
                    <a:pt x="3933" y="1145"/>
                  </a:cubicBezTo>
                  <a:close/>
                  <a:moveTo>
                    <a:pt x="3999" y="1129"/>
                  </a:moveTo>
                  <a:cubicBezTo>
                    <a:pt x="4031" y="1129"/>
                    <a:pt x="4031" y="1129"/>
                    <a:pt x="4031" y="1129"/>
                  </a:cubicBezTo>
                  <a:cubicBezTo>
                    <a:pt x="4036" y="1200"/>
                    <a:pt x="4036" y="1200"/>
                    <a:pt x="4036" y="1200"/>
                  </a:cubicBezTo>
                  <a:cubicBezTo>
                    <a:pt x="4072" y="1129"/>
                    <a:pt x="4072" y="1129"/>
                    <a:pt x="4072" y="1129"/>
                  </a:cubicBezTo>
                  <a:cubicBezTo>
                    <a:pt x="4103" y="1129"/>
                    <a:pt x="4103" y="1129"/>
                    <a:pt x="4103" y="1129"/>
                  </a:cubicBezTo>
                  <a:cubicBezTo>
                    <a:pt x="4083" y="1225"/>
                    <a:pt x="4083" y="1225"/>
                    <a:pt x="4083" y="1225"/>
                  </a:cubicBezTo>
                  <a:cubicBezTo>
                    <a:pt x="4063" y="1225"/>
                    <a:pt x="4063" y="1225"/>
                    <a:pt x="4063" y="1225"/>
                  </a:cubicBezTo>
                  <a:cubicBezTo>
                    <a:pt x="4080" y="1143"/>
                    <a:pt x="4080" y="1143"/>
                    <a:pt x="4080" y="1143"/>
                  </a:cubicBezTo>
                  <a:cubicBezTo>
                    <a:pt x="4038" y="1225"/>
                    <a:pt x="4038" y="1225"/>
                    <a:pt x="4038" y="1225"/>
                  </a:cubicBezTo>
                  <a:cubicBezTo>
                    <a:pt x="4021" y="1225"/>
                    <a:pt x="4021" y="1225"/>
                    <a:pt x="4021" y="1225"/>
                  </a:cubicBezTo>
                  <a:cubicBezTo>
                    <a:pt x="4014" y="1143"/>
                    <a:pt x="4014" y="1143"/>
                    <a:pt x="4014" y="1143"/>
                  </a:cubicBezTo>
                  <a:cubicBezTo>
                    <a:pt x="3997" y="1225"/>
                    <a:pt x="3997" y="1225"/>
                    <a:pt x="3997" y="1225"/>
                  </a:cubicBezTo>
                  <a:cubicBezTo>
                    <a:pt x="3978" y="1225"/>
                    <a:pt x="3978" y="1225"/>
                    <a:pt x="3978" y="1225"/>
                  </a:cubicBezTo>
                  <a:cubicBezTo>
                    <a:pt x="3999" y="1129"/>
                    <a:pt x="3999" y="1129"/>
                    <a:pt x="3999" y="1129"/>
                  </a:cubicBezTo>
                  <a:cubicBezTo>
                    <a:pt x="3999" y="1129"/>
                    <a:pt x="3999" y="1129"/>
                    <a:pt x="3999" y="1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gray">
            <a:xfrm>
              <a:off x="68" y="0"/>
              <a:ext cx="1723" cy="964"/>
            </a:xfrm>
            <a:custGeom>
              <a:avLst/>
              <a:gdLst>
                <a:gd name="T0" fmla="*/ 231 w 2268"/>
                <a:gd name="T1" fmla="*/ 327 h 1269"/>
                <a:gd name="T2" fmla="*/ 0 w 2268"/>
                <a:gd name="T3" fmla="*/ 327 h 1269"/>
                <a:gd name="T4" fmla="*/ 0 w 2268"/>
                <a:gd name="T5" fmla="*/ 0 h 1269"/>
                <a:gd name="T6" fmla="*/ 231 w 2268"/>
                <a:gd name="T7" fmla="*/ 0 h 1269"/>
                <a:gd name="T8" fmla="*/ 231 w 2268"/>
                <a:gd name="T9" fmla="*/ 327 h 1269"/>
                <a:gd name="T10" fmla="*/ 2268 w 2268"/>
                <a:gd name="T11" fmla="*/ 0 h 1269"/>
                <a:gd name="T12" fmla="*/ 2036 w 2268"/>
                <a:gd name="T13" fmla="*/ 0 h 1269"/>
                <a:gd name="T14" fmla="*/ 2036 w 2268"/>
                <a:gd name="T15" fmla="*/ 327 h 1269"/>
                <a:gd name="T16" fmla="*/ 2268 w 2268"/>
                <a:gd name="T17" fmla="*/ 327 h 1269"/>
                <a:gd name="T18" fmla="*/ 2268 w 2268"/>
                <a:gd name="T19" fmla="*/ 0 h 1269"/>
                <a:gd name="T20" fmla="*/ 231 w 2268"/>
                <a:gd name="T21" fmla="*/ 942 h 1269"/>
                <a:gd name="T22" fmla="*/ 0 w 2268"/>
                <a:gd name="T23" fmla="*/ 942 h 1269"/>
                <a:gd name="T24" fmla="*/ 0 w 2268"/>
                <a:gd name="T25" fmla="*/ 1269 h 1269"/>
                <a:gd name="T26" fmla="*/ 231 w 2268"/>
                <a:gd name="T27" fmla="*/ 1269 h 1269"/>
                <a:gd name="T28" fmla="*/ 231 w 2268"/>
                <a:gd name="T29" fmla="*/ 942 h 1269"/>
                <a:gd name="T30" fmla="*/ 2268 w 2268"/>
                <a:gd name="T31" fmla="*/ 942 h 1269"/>
                <a:gd name="T32" fmla="*/ 2036 w 2268"/>
                <a:gd name="T33" fmla="*/ 942 h 1269"/>
                <a:gd name="T34" fmla="*/ 2036 w 2268"/>
                <a:gd name="T35" fmla="*/ 1269 h 1269"/>
                <a:gd name="T36" fmla="*/ 2268 w 2268"/>
                <a:gd name="T37" fmla="*/ 1269 h 1269"/>
                <a:gd name="T38" fmla="*/ 2268 w 2268"/>
                <a:gd name="T39" fmla="*/ 942 h 12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68"/>
                <a:gd name="T61" fmla="*/ 0 h 1269"/>
                <a:gd name="T62" fmla="*/ 2268 w 2268"/>
                <a:gd name="T63" fmla="*/ 1269 h 12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68" h="1269">
                  <a:moveTo>
                    <a:pt x="231" y="327"/>
                  </a:moveTo>
                  <a:lnTo>
                    <a:pt x="0" y="327"/>
                  </a:lnTo>
                  <a:lnTo>
                    <a:pt x="0" y="0"/>
                  </a:lnTo>
                  <a:lnTo>
                    <a:pt x="231" y="0"/>
                  </a:lnTo>
                  <a:lnTo>
                    <a:pt x="231" y="327"/>
                  </a:lnTo>
                  <a:close/>
                  <a:moveTo>
                    <a:pt x="2268" y="0"/>
                  </a:moveTo>
                  <a:lnTo>
                    <a:pt x="2036" y="0"/>
                  </a:lnTo>
                  <a:lnTo>
                    <a:pt x="2036" y="327"/>
                  </a:lnTo>
                  <a:lnTo>
                    <a:pt x="2268" y="327"/>
                  </a:lnTo>
                  <a:lnTo>
                    <a:pt x="2268" y="0"/>
                  </a:lnTo>
                  <a:close/>
                  <a:moveTo>
                    <a:pt x="231" y="942"/>
                  </a:moveTo>
                  <a:lnTo>
                    <a:pt x="0" y="942"/>
                  </a:lnTo>
                  <a:lnTo>
                    <a:pt x="0" y="1269"/>
                  </a:lnTo>
                  <a:lnTo>
                    <a:pt x="231" y="1269"/>
                  </a:lnTo>
                  <a:lnTo>
                    <a:pt x="231" y="942"/>
                  </a:lnTo>
                  <a:close/>
                  <a:moveTo>
                    <a:pt x="2268" y="942"/>
                  </a:moveTo>
                  <a:lnTo>
                    <a:pt x="2036" y="942"/>
                  </a:lnTo>
                  <a:lnTo>
                    <a:pt x="2036" y="1269"/>
                  </a:lnTo>
                  <a:lnTo>
                    <a:pt x="2268" y="1269"/>
                  </a:lnTo>
                  <a:lnTo>
                    <a:pt x="2268" y="94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 userDrawn="1">
            <p:ph type="title"/>
          </p:nvPr>
        </p:nvSpPr>
        <p:spPr bwMode="gray">
          <a:xfrm>
            <a:off x="5025008" y="2492896"/>
            <a:ext cx="4536504" cy="22322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r" rtl="0" eaLnBrk="1" fontAlgn="base" hangingPunct="1">
              <a:spcBef>
                <a:spcPct val="40000"/>
              </a:spcBef>
              <a:spcAft>
                <a:spcPct val="0"/>
              </a:spcAft>
              <a:defRPr lang="en-GB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/>
          </p:nvPr>
        </p:nvSpPr>
        <p:spPr bwMode="gray">
          <a:xfrm>
            <a:off x="5025008" y="5013176"/>
            <a:ext cx="4536504" cy="1512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r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 lang="en-US" sz="120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8" name="Group 19"/>
          <p:cNvGrpSpPr>
            <a:grpSpLocks/>
          </p:cNvGrpSpPr>
          <p:nvPr userDrawn="1"/>
        </p:nvGrpSpPr>
        <p:grpSpPr bwMode="gray">
          <a:xfrm>
            <a:off x="128464" y="0"/>
            <a:ext cx="2735263" cy="1530350"/>
            <a:chOff x="68" y="0"/>
            <a:chExt cx="1723" cy="964"/>
          </a:xfrm>
        </p:grpSpPr>
        <p:sp>
          <p:nvSpPr>
            <p:cNvPr id="19" name="Freeform 8"/>
            <p:cNvSpPr>
              <a:spLocks noEditPoints="1"/>
            </p:cNvSpPr>
            <p:nvPr userDrawn="1"/>
          </p:nvSpPr>
          <p:spPr bwMode="gray">
            <a:xfrm>
              <a:off x="199" y="248"/>
              <a:ext cx="1423" cy="489"/>
            </a:xfrm>
            <a:custGeom>
              <a:avLst/>
              <a:gdLst>
                <a:gd name="T0" fmla="*/ 1974 w 4103"/>
                <a:gd name="T1" fmla="*/ 485 h 1409"/>
                <a:gd name="T2" fmla="*/ 2267 w 4103"/>
                <a:gd name="T3" fmla="*/ 697 h 1409"/>
                <a:gd name="T4" fmla="*/ 1655 w 4103"/>
                <a:gd name="T5" fmla="*/ 656 h 1409"/>
                <a:gd name="T6" fmla="*/ 1718 w 4103"/>
                <a:gd name="T7" fmla="*/ 424 h 1409"/>
                <a:gd name="T8" fmla="*/ 970 w 4103"/>
                <a:gd name="T9" fmla="*/ 697 h 1409"/>
                <a:gd name="T10" fmla="*/ 1169 w 4103"/>
                <a:gd name="T11" fmla="*/ 416 h 1409"/>
                <a:gd name="T12" fmla="*/ 719 w 4103"/>
                <a:gd name="T13" fmla="*/ 631 h 1409"/>
                <a:gd name="T14" fmla="*/ 751 w 4103"/>
                <a:gd name="T15" fmla="*/ 630 h 1409"/>
                <a:gd name="T16" fmla="*/ 202 w 4103"/>
                <a:gd name="T17" fmla="*/ 618 h 1409"/>
                <a:gd name="T18" fmla="*/ 180 w 4103"/>
                <a:gd name="T19" fmla="*/ 697 h 1409"/>
                <a:gd name="T20" fmla="*/ 1187 w 4103"/>
                <a:gd name="T21" fmla="*/ 416 h 1409"/>
                <a:gd name="T22" fmla="*/ 115 w 4103"/>
                <a:gd name="T23" fmla="*/ 906 h 1409"/>
                <a:gd name="T24" fmla="*/ 661 w 4103"/>
                <a:gd name="T25" fmla="*/ 715 h 1409"/>
                <a:gd name="T26" fmla="*/ 1145 w 4103"/>
                <a:gd name="T27" fmla="*/ 715 h 1409"/>
                <a:gd name="T28" fmla="*/ 1697 w 4103"/>
                <a:gd name="T29" fmla="*/ 863 h 1409"/>
                <a:gd name="T30" fmla="*/ 203 w 4103"/>
                <a:gd name="T31" fmla="*/ 1286 h 1409"/>
                <a:gd name="T32" fmla="*/ 250 w 4103"/>
                <a:gd name="T33" fmla="*/ 1328 h 1409"/>
                <a:gd name="T34" fmla="*/ 556 w 4103"/>
                <a:gd name="T35" fmla="*/ 1196 h 1409"/>
                <a:gd name="T36" fmla="*/ 340 w 4103"/>
                <a:gd name="T37" fmla="*/ 1196 h 1409"/>
                <a:gd name="T38" fmla="*/ 408 w 4103"/>
                <a:gd name="T39" fmla="*/ 1225 h 1409"/>
                <a:gd name="T40" fmla="*/ 514 w 4103"/>
                <a:gd name="T41" fmla="*/ 1225 h 1409"/>
                <a:gd name="T42" fmla="*/ 631 w 4103"/>
                <a:gd name="T43" fmla="*/ 1168 h 1409"/>
                <a:gd name="T44" fmla="*/ 794 w 4103"/>
                <a:gd name="T45" fmla="*/ 1220 h 1409"/>
                <a:gd name="T46" fmla="*/ 672 w 4103"/>
                <a:gd name="T47" fmla="*/ 1348 h 1409"/>
                <a:gd name="T48" fmla="*/ 847 w 4103"/>
                <a:gd name="T49" fmla="*/ 1359 h 1409"/>
                <a:gd name="T50" fmla="*/ 943 w 4103"/>
                <a:gd name="T51" fmla="*/ 1196 h 1409"/>
                <a:gd name="T52" fmla="*/ 1129 w 4103"/>
                <a:gd name="T53" fmla="*/ 1351 h 1409"/>
                <a:gd name="T54" fmla="*/ 1198 w 4103"/>
                <a:gd name="T55" fmla="*/ 1196 h 1409"/>
                <a:gd name="T56" fmla="*/ 1280 w 4103"/>
                <a:gd name="T57" fmla="*/ 1129 h 1409"/>
                <a:gd name="T58" fmla="*/ 1253 w 4103"/>
                <a:gd name="T59" fmla="*/ 1254 h 1409"/>
                <a:gd name="T60" fmla="*/ 1489 w 4103"/>
                <a:gd name="T61" fmla="*/ 1194 h 1409"/>
                <a:gd name="T62" fmla="*/ 1546 w 4103"/>
                <a:gd name="T63" fmla="*/ 1353 h 1409"/>
                <a:gd name="T64" fmla="*/ 1714 w 4103"/>
                <a:gd name="T65" fmla="*/ 1286 h 1409"/>
                <a:gd name="T66" fmla="*/ 1761 w 4103"/>
                <a:gd name="T67" fmla="*/ 1328 h 1409"/>
                <a:gd name="T68" fmla="*/ 1976 w 4103"/>
                <a:gd name="T69" fmla="*/ 1346 h 1409"/>
                <a:gd name="T70" fmla="*/ 1842 w 4103"/>
                <a:gd name="T71" fmla="*/ 1270 h 1409"/>
                <a:gd name="T72" fmla="*/ 1887 w 4103"/>
                <a:gd name="T73" fmla="*/ 1270 h 1409"/>
                <a:gd name="T74" fmla="*/ 2110 w 4103"/>
                <a:gd name="T75" fmla="*/ 1348 h 1409"/>
                <a:gd name="T76" fmla="*/ 87 w 4103"/>
                <a:gd name="T77" fmla="*/ 1221 h 1409"/>
                <a:gd name="T78" fmla="*/ 5 w 4103"/>
                <a:gd name="T79" fmla="*/ 1271 h 1409"/>
                <a:gd name="T80" fmla="*/ 2343 w 4103"/>
                <a:gd name="T81" fmla="*/ 1322 h 1409"/>
                <a:gd name="T82" fmla="*/ 2378 w 4103"/>
                <a:gd name="T83" fmla="*/ 1249 h 1409"/>
                <a:gd name="T84" fmla="*/ 2528 w 4103"/>
                <a:gd name="T85" fmla="*/ 1221 h 1409"/>
                <a:gd name="T86" fmla="*/ 2832 w 4103"/>
                <a:gd name="T87" fmla="*/ 1192 h 1409"/>
                <a:gd name="T88" fmla="*/ 2709 w 4103"/>
                <a:gd name="T89" fmla="*/ 1348 h 1409"/>
                <a:gd name="T90" fmla="*/ 2963 w 4103"/>
                <a:gd name="T91" fmla="*/ 1216 h 1409"/>
                <a:gd name="T92" fmla="*/ 2966 w 4103"/>
                <a:gd name="T93" fmla="*/ 1195 h 1409"/>
                <a:gd name="T94" fmla="*/ 3072 w 4103"/>
                <a:gd name="T95" fmla="*/ 1348 h 1409"/>
                <a:gd name="T96" fmla="*/ 3168 w 4103"/>
                <a:gd name="T97" fmla="*/ 1335 h 1409"/>
                <a:gd name="T98" fmla="*/ 3246 w 4103"/>
                <a:gd name="T99" fmla="*/ 1220 h 1409"/>
                <a:gd name="T100" fmla="*/ 3457 w 4103"/>
                <a:gd name="T101" fmla="*/ 1348 h 1409"/>
                <a:gd name="T102" fmla="*/ 3509 w 4103"/>
                <a:gd name="T103" fmla="*/ 1194 h 1409"/>
                <a:gd name="T104" fmla="*/ 3513 w 4103"/>
                <a:gd name="T105" fmla="*/ 1168 h 1409"/>
                <a:gd name="T106" fmla="*/ 3601 w 4103"/>
                <a:gd name="T107" fmla="*/ 1196 h 1409"/>
                <a:gd name="T108" fmla="*/ 3656 w 4103"/>
                <a:gd name="T109" fmla="*/ 1317 h 1409"/>
                <a:gd name="T110" fmla="*/ 3687 w 4103"/>
                <a:gd name="T111" fmla="*/ 1406 h 1409"/>
                <a:gd name="T112" fmla="*/ 3987 w 4103"/>
                <a:gd name="T113" fmla="*/ 1145 h 1409"/>
                <a:gd name="T114" fmla="*/ 4072 w 4103"/>
                <a:gd name="T115" fmla="*/ 1129 h 1409"/>
                <a:gd name="T116" fmla="*/ 3978 w 4103"/>
                <a:gd name="T117" fmla="*/ 1225 h 14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103"/>
                <a:gd name="T178" fmla="*/ 0 h 1409"/>
                <a:gd name="T179" fmla="*/ 4103 w 4103"/>
                <a:gd name="T180" fmla="*/ 1409 h 14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103" h="1409">
                  <a:moveTo>
                    <a:pt x="2267" y="697"/>
                  </a:moveTo>
                  <a:cubicBezTo>
                    <a:pt x="2149" y="697"/>
                    <a:pt x="2149" y="697"/>
                    <a:pt x="2149" y="697"/>
                  </a:cubicBezTo>
                  <a:cubicBezTo>
                    <a:pt x="2168" y="619"/>
                    <a:pt x="2168" y="619"/>
                    <a:pt x="2168" y="619"/>
                  </a:cubicBezTo>
                  <a:cubicBezTo>
                    <a:pt x="1930" y="619"/>
                    <a:pt x="1930" y="619"/>
                    <a:pt x="1930" y="619"/>
                  </a:cubicBezTo>
                  <a:cubicBezTo>
                    <a:pt x="1911" y="697"/>
                    <a:pt x="1911" y="697"/>
                    <a:pt x="1911" y="697"/>
                  </a:cubicBezTo>
                  <a:cubicBezTo>
                    <a:pt x="1796" y="697"/>
                    <a:pt x="1796" y="697"/>
                    <a:pt x="1796" y="697"/>
                  </a:cubicBezTo>
                  <a:cubicBezTo>
                    <a:pt x="1796" y="681"/>
                    <a:pt x="1796" y="681"/>
                    <a:pt x="1796" y="681"/>
                  </a:cubicBezTo>
                  <a:cubicBezTo>
                    <a:pt x="1798" y="672"/>
                    <a:pt x="1799" y="663"/>
                    <a:pt x="1802" y="653"/>
                  </a:cubicBezTo>
                  <a:cubicBezTo>
                    <a:pt x="1823" y="569"/>
                    <a:pt x="1878" y="485"/>
                    <a:pt x="1974" y="485"/>
                  </a:cubicBezTo>
                  <a:cubicBezTo>
                    <a:pt x="2012" y="485"/>
                    <a:pt x="2050" y="499"/>
                    <a:pt x="2045" y="552"/>
                  </a:cubicBezTo>
                  <a:cubicBezTo>
                    <a:pt x="2186" y="552"/>
                    <a:pt x="2186" y="552"/>
                    <a:pt x="2186" y="552"/>
                  </a:cubicBezTo>
                  <a:cubicBezTo>
                    <a:pt x="2192" y="527"/>
                    <a:pt x="2201" y="486"/>
                    <a:pt x="2174" y="447"/>
                  </a:cubicBezTo>
                  <a:cubicBezTo>
                    <a:pt x="2145" y="406"/>
                    <a:pt x="2084" y="389"/>
                    <a:pt x="2005" y="389"/>
                  </a:cubicBezTo>
                  <a:cubicBezTo>
                    <a:pt x="1949" y="389"/>
                    <a:pt x="1867" y="398"/>
                    <a:pt x="1796" y="444"/>
                  </a:cubicBezTo>
                  <a:cubicBezTo>
                    <a:pt x="1796" y="18"/>
                    <a:pt x="1796" y="18"/>
                    <a:pt x="1796" y="18"/>
                  </a:cubicBezTo>
                  <a:cubicBezTo>
                    <a:pt x="2267" y="18"/>
                    <a:pt x="2267" y="18"/>
                    <a:pt x="2267" y="18"/>
                  </a:cubicBezTo>
                  <a:cubicBezTo>
                    <a:pt x="2267" y="697"/>
                    <a:pt x="2267" y="697"/>
                    <a:pt x="2267" y="697"/>
                  </a:cubicBezTo>
                  <a:cubicBezTo>
                    <a:pt x="2267" y="697"/>
                    <a:pt x="2267" y="697"/>
                    <a:pt x="2267" y="697"/>
                  </a:cubicBezTo>
                  <a:close/>
                  <a:moveTo>
                    <a:pt x="1989" y="812"/>
                  </a:moveTo>
                  <a:cubicBezTo>
                    <a:pt x="1962" y="817"/>
                    <a:pt x="1936" y="820"/>
                    <a:pt x="1910" y="820"/>
                  </a:cubicBezTo>
                  <a:cubicBezTo>
                    <a:pt x="1842" y="820"/>
                    <a:pt x="1795" y="788"/>
                    <a:pt x="1794" y="715"/>
                  </a:cubicBezTo>
                  <a:cubicBezTo>
                    <a:pt x="2014" y="715"/>
                    <a:pt x="2014" y="715"/>
                    <a:pt x="2014" y="715"/>
                  </a:cubicBezTo>
                  <a:cubicBezTo>
                    <a:pt x="1989" y="812"/>
                    <a:pt x="1989" y="812"/>
                    <a:pt x="1989" y="812"/>
                  </a:cubicBezTo>
                  <a:cubicBezTo>
                    <a:pt x="1989" y="812"/>
                    <a:pt x="1989" y="812"/>
                    <a:pt x="1989" y="812"/>
                  </a:cubicBezTo>
                  <a:close/>
                  <a:moveTo>
                    <a:pt x="1718" y="424"/>
                  </a:moveTo>
                  <a:cubicBezTo>
                    <a:pt x="1718" y="521"/>
                    <a:pt x="1718" y="521"/>
                    <a:pt x="1718" y="521"/>
                  </a:cubicBezTo>
                  <a:cubicBezTo>
                    <a:pt x="1685" y="567"/>
                    <a:pt x="1665" y="616"/>
                    <a:pt x="1655" y="656"/>
                  </a:cubicBezTo>
                  <a:cubicBezTo>
                    <a:pt x="1651" y="670"/>
                    <a:pt x="1649" y="684"/>
                    <a:pt x="1648" y="697"/>
                  </a:cubicBezTo>
                  <a:cubicBezTo>
                    <a:pt x="1578" y="697"/>
                    <a:pt x="1578" y="697"/>
                    <a:pt x="1578" y="697"/>
                  </a:cubicBezTo>
                  <a:cubicBezTo>
                    <a:pt x="1637" y="417"/>
                    <a:pt x="1637" y="417"/>
                    <a:pt x="1637" y="417"/>
                  </a:cubicBezTo>
                  <a:cubicBezTo>
                    <a:pt x="1438" y="416"/>
                    <a:pt x="1438" y="416"/>
                    <a:pt x="1438" y="416"/>
                  </a:cubicBezTo>
                  <a:cubicBezTo>
                    <a:pt x="1260" y="697"/>
                    <a:pt x="1260" y="697"/>
                    <a:pt x="1260" y="697"/>
                  </a:cubicBezTo>
                  <a:cubicBezTo>
                    <a:pt x="1247" y="697"/>
                    <a:pt x="1247" y="697"/>
                    <a:pt x="1247" y="697"/>
                  </a:cubicBezTo>
                  <a:cubicBezTo>
                    <a:pt x="1247" y="18"/>
                    <a:pt x="1247" y="18"/>
                    <a:pt x="1247" y="18"/>
                  </a:cubicBezTo>
                  <a:cubicBezTo>
                    <a:pt x="1718" y="18"/>
                    <a:pt x="1718" y="18"/>
                    <a:pt x="1718" y="18"/>
                  </a:cubicBezTo>
                  <a:cubicBezTo>
                    <a:pt x="1718" y="424"/>
                    <a:pt x="1718" y="424"/>
                    <a:pt x="1718" y="424"/>
                  </a:cubicBezTo>
                  <a:cubicBezTo>
                    <a:pt x="1718" y="424"/>
                    <a:pt x="1718" y="424"/>
                    <a:pt x="1718" y="424"/>
                  </a:cubicBezTo>
                  <a:close/>
                  <a:moveTo>
                    <a:pt x="1455" y="697"/>
                  </a:moveTo>
                  <a:cubicBezTo>
                    <a:pt x="1384" y="697"/>
                    <a:pt x="1384" y="697"/>
                    <a:pt x="1384" y="697"/>
                  </a:cubicBezTo>
                  <a:cubicBezTo>
                    <a:pt x="1491" y="529"/>
                    <a:pt x="1491" y="529"/>
                    <a:pt x="1491" y="529"/>
                  </a:cubicBezTo>
                  <a:cubicBezTo>
                    <a:pt x="1455" y="697"/>
                    <a:pt x="1455" y="697"/>
                    <a:pt x="1455" y="697"/>
                  </a:cubicBezTo>
                  <a:cubicBezTo>
                    <a:pt x="1455" y="697"/>
                    <a:pt x="1455" y="697"/>
                    <a:pt x="1455" y="697"/>
                  </a:cubicBezTo>
                  <a:close/>
                  <a:moveTo>
                    <a:pt x="1169" y="416"/>
                  </a:moveTo>
                  <a:cubicBezTo>
                    <a:pt x="1051" y="416"/>
                    <a:pt x="1051" y="416"/>
                    <a:pt x="1051" y="416"/>
                  </a:cubicBezTo>
                  <a:cubicBezTo>
                    <a:pt x="970" y="697"/>
                    <a:pt x="970" y="697"/>
                    <a:pt x="970" y="697"/>
                  </a:cubicBezTo>
                  <a:cubicBezTo>
                    <a:pt x="845" y="697"/>
                    <a:pt x="845" y="697"/>
                    <a:pt x="845" y="697"/>
                  </a:cubicBezTo>
                  <a:cubicBezTo>
                    <a:pt x="909" y="674"/>
                    <a:pt x="948" y="629"/>
                    <a:pt x="960" y="562"/>
                  </a:cubicBezTo>
                  <a:cubicBezTo>
                    <a:pt x="970" y="510"/>
                    <a:pt x="965" y="476"/>
                    <a:pt x="944" y="451"/>
                  </a:cubicBezTo>
                  <a:cubicBezTo>
                    <a:pt x="912" y="413"/>
                    <a:pt x="848" y="416"/>
                    <a:pt x="792" y="416"/>
                  </a:cubicBezTo>
                  <a:cubicBezTo>
                    <a:pt x="782" y="416"/>
                    <a:pt x="698" y="416"/>
                    <a:pt x="698" y="416"/>
                  </a:cubicBezTo>
                  <a:cubicBezTo>
                    <a:pt x="698" y="18"/>
                    <a:pt x="698" y="18"/>
                    <a:pt x="698" y="18"/>
                  </a:cubicBezTo>
                  <a:cubicBezTo>
                    <a:pt x="1169" y="18"/>
                    <a:pt x="1169" y="18"/>
                    <a:pt x="1169" y="18"/>
                  </a:cubicBezTo>
                  <a:cubicBezTo>
                    <a:pt x="1169" y="416"/>
                    <a:pt x="1169" y="416"/>
                    <a:pt x="1169" y="416"/>
                  </a:cubicBezTo>
                  <a:cubicBezTo>
                    <a:pt x="1169" y="416"/>
                    <a:pt x="1169" y="416"/>
                    <a:pt x="1169" y="416"/>
                  </a:cubicBezTo>
                  <a:close/>
                  <a:moveTo>
                    <a:pt x="1094" y="697"/>
                  </a:moveTo>
                  <a:cubicBezTo>
                    <a:pt x="1143" y="521"/>
                    <a:pt x="1143" y="521"/>
                    <a:pt x="1143" y="521"/>
                  </a:cubicBezTo>
                  <a:cubicBezTo>
                    <a:pt x="1145" y="697"/>
                    <a:pt x="1145" y="697"/>
                    <a:pt x="1145" y="697"/>
                  </a:cubicBezTo>
                  <a:cubicBezTo>
                    <a:pt x="1094" y="697"/>
                    <a:pt x="1094" y="697"/>
                    <a:pt x="1094" y="697"/>
                  </a:cubicBezTo>
                  <a:cubicBezTo>
                    <a:pt x="1094" y="697"/>
                    <a:pt x="1094" y="697"/>
                    <a:pt x="1094" y="697"/>
                  </a:cubicBezTo>
                  <a:close/>
                  <a:moveTo>
                    <a:pt x="751" y="630"/>
                  </a:moveTo>
                  <a:cubicBezTo>
                    <a:pt x="751" y="630"/>
                    <a:pt x="751" y="630"/>
                    <a:pt x="751" y="630"/>
                  </a:cubicBezTo>
                  <a:cubicBezTo>
                    <a:pt x="746" y="630"/>
                    <a:pt x="741" y="631"/>
                    <a:pt x="736" y="631"/>
                  </a:cubicBezTo>
                  <a:cubicBezTo>
                    <a:pt x="729" y="631"/>
                    <a:pt x="724" y="631"/>
                    <a:pt x="719" y="631"/>
                  </a:cubicBezTo>
                  <a:cubicBezTo>
                    <a:pt x="689" y="631"/>
                    <a:pt x="689" y="631"/>
                    <a:pt x="689" y="631"/>
                  </a:cubicBezTo>
                  <a:cubicBezTo>
                    <a:pt x="703" y="579"/>
                    <a:pt x="703" y="579"/>
                    <a:pt x="703" y="579"/>
                  </a:cubicBezTo>
                  <a:cubicBezTo>
                    <a:pt x="709" y="554"/>
                    <a:pt x="709" y="554"/>
                    <a:pt x="709" y="554"/>
                  </a:cubicBezTo>
                  <a:cubicBezTo>
                    <a:pt x="725" y="494"/>
                    <a:pt x="725" y="494"/>
                    <a:pt x="725" y="494"/>
                  </a:cubicBezTo>
                  <a:cubicBezTo>
                    <a:pt x="732" y="494"/>
                    <a:pt x="739" y="494"/>
                    <a:pt x="746" y="494"/>
                  </a:cubicBezTo>
                  <a:cubicBezTo>
                    <a:pt x="769" y="494"/>
                    <a:pt x="769" y="494"/>
                    <a:pt x="769" y="494"/>
                  </a:cubicBezTo>
                  <a:cubicBezTo>
                    <a:pt x="809" y="494"/>
                    <a:pt x="834" y="496"/>
                    <a:pt x="843" y="509"/>
                  </a:cubicBezTo>
                  <a:cubicBezTo>
                    <a:pt x="850" y="518"/>
                    <a:pt x="849" y="535"/>
                    <a:pt x="841" y="560"/>
                  </a:cubicBezTo>
                  <a:cubicBezTo>
                    <a:pt x="827" y="603"/>
                    <a:pt x="809" y="626"/>
                    <a:pt x="751" y="630"/>
                  </a:cubicBezTo>
                  <a:moveTo>
                    <a:pt x="620" y="441"/>
                  </a:moveTo>
                  <a:cubicBezTo>
                    <a:pt x="613" y="465"/>
                    <a:pt x="613" y="465"/>
                    <a:pt x="613" y="465"/>
                  </a:cubicBezTo>
                  <a:cubicBezTo>
                    <a:pt x="545" y="689"/>
                    <a:pt x="545" y="689"/>
                    <a:pt x="545" y="689"/>
                  </a:cubicBezTo>
                  <a:cubicBezTo>
                    <a:pt x="542" y="697"/>
                    <a:pt x="542" y="697"/>
                    <a:pt x="542" y="697"/>
                  </a:cubicBezTo>
                  <a:cubicBezTo>
                    <a:pt x="321" y="697"/>
                    <a:pt x="321" y="697"/>
                    <a:pt x="321" y="697"/>
                  </a:cubicBezTo>
                  <a:cubicBezTo>
                    <a:pt x="303" y="661"/>
                    <a:pt x="303" y="661"/>
                    <a:pt x="303" y="661"/>
                  </a:cubicBezTo>
                  <a:cubicBezTo>
                    <a:pt x="542" y="417"/>
                    <a:pt x="542" y="417"/>
                    <a:pt x="542" y="417"/>
                  </a:cubicBezTo>
                  <a:cubicBezTo>
                    <a:pt x="389" y="417"/>
                    <a:pt x="389" y="417"/>
                    <a:pt x="389" y="417"/>
                  </a:cubicBezTo>
                  <a:cubicBezTo>
                    <a:pt x="202" y="618"/>
                    <a:pt x="202" y="618"/>
                    <a:pt x="202" y="618"/>
                  </a:cubicBezTo>
                  <a:cubicBezTo>
                    <a:pt x="262" y="417"/>
                    <a:pt x="262" y="417"/>
                    <a:pt x="262" y="417"/>
                  </a:cubicBezTo>
                  <a:cubicBezTo>
                    <a:pt x="149" y="417"/>
                    <a:pt x="149" y="417"/>
                    <a:pt x="149" y="417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620" y="18"/>
                    <a:pt x="620" y="18"/>
                    <a:pt x="620" y="18"/>
                  </a:cubicBezTo>
                  <a:cubicBezTo>
                    <a:pt x="620" y="441"/>
                    <a:pt x="620" y="441"/>
                    <a:pt x="620" y="441"/>
                  </a:cubicBezTo>
                  <a:cubicBezTo>
                    <a:pt x="620" y="441"/>
                    <a:pt x="620" y="441"/>
                    <a:pt x="620" y="441"/>
                  </a:cubicBezTo>
                  <a:close/>
                  <a:moveTo>
                    <a:pt x="178" y="697"/>
                  </a:moveTo>
                  <a:cubicBezTo>
                    <a:pt x="179" y="695"/>
                    <a:pt x="179" y="695"/>
                    <a:pt x="179" y="695"/>
                  </a:cubicBezTo>
                  <a:cubicBezTo>
                    <a:pt x="180" y="697"/>
                    <a:pt x="180" y="697"/>
                    <a:pt x="180" y="697"/>
                  </a:cubicBezTo>
                  <a:cubicBezTo>
                    <a:pt x="178" y="697"/>
                    <a:pt x="178" y="697"/>
                    <a:pt x="178" y="697"/>
                  </a:cubicBezTo>
                  <a:cubicBezTo>
                    <a:pt x="178" y="697"/>
                    <a:pt x="178" y="697"/>
                    <a:pt x="178" y="697"/>
                  </a:cubicBezTo>
                  <a:close/>
                  <a:moveTo>
                    <a:pt x="1778" y="0"/>
                  </a:moveTo>
                  <a:cubicBezTo>
                    <a:pt x="1778" y="457"/>
                    <a:pt x="1778" y="457"/>
                    <a:pt x="1778" y="457"/>
                  </a:cubicBezTo>
                  <a:cubicBezTo>
                    <a:pt x="1763" y="469"/>
                    <a:pt x="1749" y="483"/>
                    <a:pt x="1736" y="498"/>
                  </a:cubicBezTo>
                  <a:cubicBezTo>
                    <a:pt x="1736" y="0"/>
                    <a:pt x="1736" y="0"/>
                    <a:pt x="1736" y="0"/>
                  </a:cubicBezTo>
                  <a:cubicBezTo>
                    <a:pt x="1229" y="0"/>
                    <a:pt x="1229" y="0"/>
                    <a:pt x="1229" y="0"/>
                  </a:cubicBezTo>
                  <a:cubicBezTo>
                    <a:pt x="1229" y="416"/>
                    <a:pt x="1229" y="416"/>
                    <a:pt x="1229" y="416"/>
                  </a:cubicBezTo>
                  <a:cubicBezTo>
                    <a:pt x="1187" y="416"/>
                    <a:pt x="1187" y="416"/>
                    <a:pt x="1187" y="416"/>
                  </a:cubicBezTo>
                  <a:cubicBezTo>
                    <a:pt x="1187" y="0"/>
                    <a:pt x="1187" y="0"/>
                    <a:pt x="1187" y="0"/>
                  </a:cubicBezTo>
                  <a:cubicBezTo>
                    <a:pt x="680" y="0"/>
                    <a:pt x="680" y="0"/>
                    <a:pt x="680" y="0"/>
                  </a:cubicBezTo>
                  <a:cubicBezTo>
                    <a:pt x="680" y="417"/>
                    <a:pt x="680" y="417"/>
                    <a:pt x="680" y="417"/>
                  </a:cubicBezTo>
                  <a:cubicBezTo>
                    <a:pt x="638" y="417"/>
                    <a:pt x="638" y="417"/>
                    <a:pt x="638" y="417"/>
                  </a:cubicBezTo>
                  <a:cubicBezTo>
                    <a:pt x="638" y="0"/>
                    <a:pt x="638" y="0"/>
                    <a:pt x="63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475"/>
                    <a:pt x="131" y="475"/>
                    <a:pt x="131" y="475"/>
                  </a:cubicBezTo>
                  <a:cubicBezTo>
                    <a:pt x="2" y="906"/>
                    <a:pt x="2" y="906"/>
                    <a:pt x="2" y="906"/>
                  </a:cubicBezTo>
                  <a:cubicBezTo>
                    <a:pt x="115" y="906"/>
                    <a:pt x="115" y="906"/>
                    <a:pt x="115" y="906"/>
                  </a:cubicBezTo>
                  <a:cubicBezTo>
                    <a:pt x="173" y="715"/>
                    <a:pt x="173" y="715"/>
                    <a:pt x="173" y="715"/>
                  </a:cubicBezTo>
                  <a:cubicBezTo>
                    <a:pt x="189" y="715"/>
                    <a:pt x="189" y="715"/>
                    <a:pt x="189" y="715"/>
                  </a:cubicBezTo>
                  <a:cubicBezTo>
                    <a:pt x="283" y="906"/>
                    <a:pt x="283" y="906"/>
                    <a:pt x="283" y="906"/>
                  </a:cubicBezTo>
                  <a:cubicBezTo>
                    <a:pt x="421" y="906"/>
                    <a:pt x="421" y="906"/>
                    <a:pt x="421" y="906"/>
                  </a:cubicBezTo>
                  <a:cubicBezTo>
                    <a:pt x="329" y="715"/>
                    <a:pt x="329" y="715"/>
                    <a:pt x="329" y="715"/>
                  </a:cubicBezTo>
                  <a:cubicBezTo>
                    <a:pt x="537" y="715"/>
                    <a:pt x="537" y="715"/>
                    <a:pt x="537" y="715"/>
                  </a:cubicBezTo>
                  <a:cubicBezTo>
                    <a:pt x="479" y="906"/>
                    <a:pt x="479" y="906"/>
                    <a:pt x="479" y="906"/>
                  </a:cubicBezTo>
                  <a:cubicBezTo>
                    <a:pt x="604" y="906"/>
                    <a:pt x="604" y="906"/>
                    <a:pt x="604" y="906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688" y="715"/>
                    <a:pt x="688" y="715"/>
                    <a:pt x="688" y="715"/>
                  </a:cubicBezTo>
                  <a:cubicBezTo>
                    <a:pt x="727" y="715"/>
                    <a:pt x="727" y="715"/>
                    <a:pt x="727" y="715"/>
                  </a:cubicBezTo>
                  <a:cubicBezTo>
                    <a:pt x="730" y="715"/>
                    <a:pt x="730" y="715"/>
                    <a:pt x="730" y="715"/>
                  </a:cubicBezTo>
                  <a:cubicBezTo>
                    <a:pt x="965" y="715"/>
                    <a:pt x="965" y="715"/>
                    <a:pt x="965" y="715"/>
                  </a:cubicBezTo>
                  <a:cubicBezTo>
                    <a:pt x="910" y="905"/>
                    <a:pt x="910" y="905"/>
                    <a:pt x="910" y="905"/>
                  </a:cubicBezTo>
                  <a:cubicBezTo>
                    <a:pt x="1035" y="905"/>
                    <a:pt x="1035" y="905"/>
                    <a:pt x="1035" y="905"/>
                  </a:cubicBezTo>
                  <a:cubicBezTo>
                    <a:pt x="1088" y="715"/>
                    <a:pt x="1088" y="715"/>
                    <a:pt x="1088" y="715"/>
                  </a:cubicBezTo>
                  <a:cubicBezTo>
                    <a:pt x="1145" y="715"/>
                    <a:pt x="1145" y="715"/>
                    <a:pt x="1145" y="715"/>
                  </a:cubicBezTo>
                  <a:cubicBezTo>
                    <a:pt x="1146" y="905"/>
                    <a:pt x="1146" y="905"/>
                    <a:pt x="1146" y="905"/>
                  </a:cubicBezTo>
                  <a:cubicBezTo>
                    <a:pt x="1252" y="905"/>
                    <a:pt x="1252" y="905"/>
                    <a:pt x="1252" y="905"/>
                  </a:cubicBezTo>
                  <a:cubicBezTo>
                    <a:pt x="1372" y="715"/>
                    <a:pt x="1372" y="715"/>
                    <a:pt x="1372" y="715"/>
                  </a:cubicBezTo>
                  <a:cubicBezTo>
                    <a:pt x="1451" y="715"/>
                    <a:pt x="1451" y="715"/>
                    <a:pt x="1451" y="715"/>
                  </a:cubicBezTo>
                  <a:cubicBezTo>
                    <a:pt x="1410" y="905"/>
                    <a:pt x="1410" y="905"/>
                    <a:pt x="1410" y="905"/>
                  </a:cubicBezTo>
                  <a:cubicBezTo>
                    <a:pt x="1534" y="905"/>
                    <a:pt x="1534" y="905"/>
                    <a:pt x="1534" y="905"/>
                  </a:cubicBezTo>
                  <a:cubicBezTo>
                    <a:pt x="1574" y="715"/>
                    <a:pt x="1574" y="715"/>
                    <a:pt x="1574" y="715"/>
                  </a:cubicBezTo>
                  <a:cubicBezTo>
                    <a:pt x="1645" y="715"/>
                    <a:pt x="1645" y="715"/>
                    <a:pt x="1645" y="715"/>
                  </a:cubicBezTo>
                  <a:cubicBezTo>
                    <a:pt x="1643" y="774"/>
                    <a:pt x="1658" y="827"/>
                    <a:pt x="1697" y="863"/>
                  </a:cubicBezTo>
                  <a:cubicBezTo>
                    <a:pt x="1745" y="907"/>
                    <a:pt x="1818" y="916"/>
                    <a:pt x="1872" y="916"/>
                  </a:cubicBezTo>
                  <a:cubicBezTo>
                    <a:pt x="1947" y="916"/>
                    <a:pt x="2024" y="905"/>
                    <a:pt x="2102" y="888"/>
                  </a:cubicBezTo>
                  <a:cubicBezTo>
                    <a:pt x="2145" y="715"/>
                    <a:pt x="2145" y="715"/>
                    <a:pt x="2145" y="715"/>
                  </a:cubicBezTo>
                  <a:cubicBezTo>
                    <a:pt x="2285" y="715"/>
                    <a:pt x="2285" y="715"/>
                    <a:pt x="2285" y="715"/>
                  </a:cubicBezTo>
                  <a:cubicBezTo>
                    <a:pt x="2285" y="0"/>
                    <a:pt x="2285" y="0"/>
                    <a:pt x="2285" y="0"/>
                  </a:cubicBezTo>
                  <a:cubicBezTo>
                    <a:pt x="1778" y="0"/>
                    <a:pt x="1778" y="0"/>
                    <a:pt x="1778" y="0"/>
                  </a:cubicBezTo>
                  <a:cubicBezTo>
                    <a:pt x="1778" y="0"/>
                    <a:pt x="1778" y="0"/>
                    <a:pt x="1778" y="0"/>
                  </a:cubicBezTo>
                  <a:close/>
                  <a:moveTo>
                    <a:pt x="222" y="1195"/>
                  </a:moveTo>
                  <a:cubicBezTo>
                    <a:pt x="203" y="1286"/>
                    <a:pt x="203" y="1286"/>
                    <a:pt x="203" y="1286"/>
                  </a:cubicBezTo>
                  <a:cubicBezTo>
                    <a:pt x="200" y="1299"/>
                    <a:pt x="196" y="1320"/>
                    <a:pt x="220" y="1320"/>
                  </a:cubicBezTo>
                  <a:cubicBezTo>
                    <a:pt x="249" y="1320"/>
                    <a:pt x="253" y="1298"/>
                    <a:pt x="259" y="1272"/>
                  </a:cubicBezTo>
                  <a:cubicBezTo>
                    <a:pt x="275" y="1195"/>
                    <a:pt x="275" y="1195"/>
                    <a:pt x="275" y="1195"/>
                  </a:cubicBezTo>
                  <a:cubicBezTo>
                    <a:pt x="321" y="1195"/>
                    <a:pt x="321" y="1195"/>
                    <a:pt x="321" y="1195"/>
                  </a:cubicBezTo>
                  <a:cubicBezTo>
                    <a:pt x="300" y="1296"/>
                    <a:pt x="300" y="1296"/>
                    <a:pt x="300" y="1296"/>
                  </a:cubicBezTo>
                  <a:cubicBezTo>
                    <a:pt x="294" y="1329"/>
                    <a:pt x="293" y="1333"/>
                    <a:pt x="292" y="1337"/>
                  </a:cubicBezTo>
                  <a:cubicBezTo>
                    <a:pt x="292" y="1341"/>
                    <a:pt x="291" y="1344"/>
                    <a:pt x="291" y="1348"/>
                  </a:cubicBezTo>
                  <a:cubicBezTo>
                    <a:pt x="247" y="1348"/>
                    <a:pt x="247" y="1348"/>
                    <a:pt x="247" y="1348"/>
                  </a:cubicBezTo>
                  <a:cubicBezTo>
                    <a:pt x="250" y="1328"/>
                    <a:pt x="250" y="1328"/>
                    <a:pt x="250" y="1328"/>
                  </a:cubicBezTo>
                  <a:cubicBezTo>
                    <a:pt x="244" y="1334"/>
                    <a:pt x="229" y="1352"/>
                    <a:pt x="200" y="1352"/>
                  </a:cubicBezTo>
                  <a:cubicBezTo>
                    <a:pt x="179" y="1352"/>
                    <a:pt x="164" y="1343"/>
                    <a:pt x="158" y="1331"/>
                  </a:cubicBezTo>
                  <a:cubicBezTo>
                    <a:pt x="151" y="1319"/>
                    <a:pt x="155" y="1297"/>
                    <a:pt x="157" y="1290"/>
                  </a:cubicBezTo>
                  <a:cubicBezTo>
                    <a:pt x="177" y="1195"/>
                    <a:pt x="177" y="1195"/>
                    <a:pt x="177" y="1195"/>
                  </a:cubicBezTo>
                  <a:cubicBezTo>
                    <a:pt x="222" y="1195"/>
                    <a:pt x="222" y="1195"/>
                    <a:pt x="222" y="1195"/>
                  </a:cubicBezTo>
                  <a:cubicBezTo>
                    <a:pt x="222" y="1195"/>
                    <a:pt x="222" y="1195"/>
                    <a:pt x="222" y="1195"/>
                  </a:cubicBezTo>
                  <a:close/>
                  <a:moveTo>
                    <a:pt x="514" y="1225"/>
                  </a:moveTo>
                  <a:cubicBezTo>
                    <a:pt x="550" y="1225"/>
                    <a:pt x="550" y="1225"/>
                    <a:pt x="550" y="1225"/>
                  </a:cubicBezTo>
                  <a:cubicBezTo>
                    <a:pt x="556" y="1196"/>
                    <a:pt x="556" y="1196"/>
                    <a:pt x="556" y="1196"/>
                  </a:cubicBezTo>
                  <a:cubicBezTo>
                    <a:pt x="520" y="1196"/>
                    <a:pt x="520" y="1196"/>
                    <a:pt x="520" y="1196"/>
                  </a:cubicBezTo>
                  <a:cubicBezTo>
                    <a:pt x="530" y="1149"/>
                    <a:pt x="530" y="1149"/>
                    <a:pt x="530" y="1149"/>
                  </a:cubicBezTo>
                  <a:cubicBezTo>
                    <a:pt x="482" y="1166"/>
                    <a:pt x="482" y="1166"/>
                    <a:pt x="482" y="1166"/>
                  </a:cubicBezTo>
                  <a:cubicBezTo>
                    <a:pt x="475" y="1196"/>
                    <a:pt x="475" y="1196"/>
                    <a:pt x="475" y="1196"/>
                  </a:cubicBezTo>
                  <a:cubicBezTo>
                    <a:pt x="414" y="1196"/>
                    <a:pt x="414" y="1196"/>
                    <a:pt x="414" y="1196"/>
                  </a:cubicBezTo>
                  <a:cubicBezTo>
                    <a:pt x="424" y="1149"/>
                    <a:pt x="424" y="1149"/>
                    <a:pt x="424" y="1149"/>
                  </a:cubicBezTo>
                  <a:cubicBezTo>
                    <a:pt x="376" y="1166"/>
                    <a:pt x="376" y="1166"/>
                    <a:pt x="376" y="1166"/>
                  </a:cubicBezTo>
                  <a:cubicBezTo>
                    <a:pt x="369" y="1196"/>
                    <a:pt x="369" y="1196"/>
                    <a:pt x="369" y="1196"/>
                  </a:cubicBezTo>
                  <a:cubicBezTo>
                    <a:pt x="340" y="1196"/>
                    <a:pt x="340" y="1196"/>
                    <a:pt x="340" y="1196"/>
                  </a:cubicBezTo>
                  <a:cubicBezTo>
                    <a:pt x="333" y="1225"/>
                    <a:pt x="333" y="1225"/>
                    <a:pt x="333" y="1225"/>
                  </a:cubicBezTo>
                  <a:cubicBezTo>
                    <a:pt x="363" y="1225"/>
                    <a:pt x="363" y="1225"/>
                    <a:pt x="363" y="1225"/>
                  </a:cubicBezTo>
                  <a:cubicBezTo>
                    <a:pt x="345" y="1310"/>
                    <a:pt x="345" y="1310"/>
                    <a:pt x="345" y="1310"/>
                  </a:cubicBezTo>
                  <a:cubicBezTo>
                    <a:pt x="342" y="1322"/>
                    <a:pt x="336" y="1351"/>
                    <a:pt x="382" y="1351"/>
                  </a:cubicBezTo>
                  <a:cubicBezTo>
                    <a:pt x="389" y="1351"/>
                    <a:pt x="402" y="1350"/>
                    <a:pt x="417" y="1346"/>
                  </a:cubicBezTo>
                  <a:cubicBezTo>
                    <a:pt x="424" y="1317"/>
                    <a:pt x="424" y="1317"/>
                    <a:pt x="424" y="1317"/>
                  </a:cubicBezTo>
                  <a:cubicBezTo>
                    <a:pt x="418" y="1317"/>
                    <a:pt x="415" y="1317"/>
                    <a:pt x="408" y="1317"/>
                  </a:cubicBezTo>
                  <a:cubicBezTo>
                    <a:pt x="388" y="1317"/>
                    <a:pt x="391" y="1309"/>
                    <a:pt x="393" y="1295"/>
                  </a:cubicBezTo>
                  <a:cubicBezTo>
                    <a:pt x="408" y="1225"/>
                    <a:pt x="408" y="1225"/>
                    <a:pt x="408" y="1225"/>
                  </a:cubicBezTo>
                  <a:cubicBezTo>
                    <a:pt x="469" y="1225"/>
                    <a:pt x="469" y="1225"/>
                    <a:pt x="469" y="1225"/>
                  </a:cubicBezTo>
                  <a:cubicBezTo>
                    <a:pt x="451" y="1310"/>
                    <a:pt x="451" y="1310"/>
                    <a:pt x="451" y="1310"/>
                  </a:cubicBezTo>
                  <a:cubicBezTo>
                    <a:pt x="448" y="1322"/>
                    <a:pt x="442" y="1351"/>
                    <a:pt x="488" y="1351"/>
                  </a:cubicBezTo>
                  <a:cubicBezTo>
                    <a:pt x="495" y="1351"/>
                    <a:pt x="508" y="1350"/>
                    <a:pt x="523" y="1346"/>
                  </a:cubicBezTo>
                  <a:cubicBezTo>
                    <a:pt x="530" y="1317"/>
                    <a:pt x="530" y="1317"/>
                    <a:pt x="530" y="1317"/>
                  </a:cubicBezTo>
                  <a:cubicBezTo>
                    <a:pt x="524" y="1317"/>
                    <a:pt x="521" y="1317"/>
                    <a:pt x="514" y="1317"/>
                  </a:cubicBezTo>
                  <a:cubicBezTo>
                    <a:pt x="494" y="1317"/>
                    <a:pt x="496" y="1309"/>
                    <a:pt x="499" y="1295"/>
                  </a:cubicBezTo>
                  <a:cubicBezTo>
                    <a:pt x="514" y="1225"/>
                    <a:pt x="514" y="1225"/>
                    <a:pt x="514" y="1225"/>
                  </a:cubicBezTo>
                  <a:cubicBezTo>
                    <a:pt x="514" y="1225"/>
                    <a:pt x="514" y="1225"/>
                    <a:pt x="514" y="1225"/>
                  </a:cubicBezTo>
                  <a:close/>
                  <a:moveTo>
                    <a:pt x="579" y="1194"/>
                  </a:moveTo>
                  <a:cubicBezTo>
                    <a:pt x="624" y="1194"/>
                    <a:pt x="624" y="1194"/>
                    <a:pt x="624" y="1194"/>
                  </a:cubicBezTo>
                  <a:cubicBezTo>
                    <a:pt x="591" y="1348"/>
                    <a:pt x="591" y="1348"/>
                    <a:pt x="591" y="1348"/>
                  </a:cubicBezTo>
                  <a:cubicBezTo>
                    <a:pt x="546" y="1348"/>
                    <a:pt x="546" y="1348"/>
                    <a:pt x="546" y="1348"/>
                  </a:cubicBezTo>
                  <a:cubicBezTo>
                    <a:pt x="579" y="1194"/>
                    <a:pt x="579" y="1194"/>
                    <a:pt x="579" y="1194"/>
                  </a:cubicBezTo>
                  <a:cubicBezTo>
                    <a:pt x="579" y="1194"/>
                    <a:pt x="579" y="1194"/>
                    <a:pt x="579" y="1194"/>
                  </a:cubicBezTo>
                  <a:close/>
                  <a:moveTo>
                    <a:pt x="591" y="1129"/>
                  </a:moveTo>
                  <a:cubicBezTo>
                    <a:pt x="640" y="1129"/>
                    <a:pt x="640" y="1129"/>
                    <a:pt x="640" y="1129"/>
                  </a:cubicBezTo>
                  <a:cubicBezTo>
                    <a:pt x="631" y="1168"/>
                    <a:pt x="631" y="1168"/>
                    <a:pt x="631" y="1168"/>
                  </a:cubicBezTo>
                  <a:cubicBezTo>
                    <a:pt x="583" y="1168"/>
                    <a:pt x="583" y="1168"/>
                    <a:pt x="583" y="1168"/>
                  </a:cubicBezTo>
                  <a:cubicBezTo>
                    <a:pt x="591" y="1129"/>
                    <a:pt x="591" y="1129"/>
                    <a:pt x="591" y="1129"/>
                  </a:cubicBezTo>
                  <a:cubicBezTo>
                    <a:pt x="591" y="1129"/>
                    <a:pt x="591" y="1129"/>
                    <a:pt x="591" y="1129"/>
                  </a:cubicBezTo>
                  <a:close/>
                  <a:moveTo>
                    <a:pt x="653" y="1222"/>
                  </a:moveTo>
                  <a:cubicBezTo>
                    <a:pt x="654" y="1221"/>
                    <a:pt x="657" y="1205"/>
                    <a:pt x="659" y="1194"/>
                  </a:cubicBezTo>
                  <a:cubicBezTo>
                    <a:pt x="702" y="1194"/>
                    <a:pt x="702" y="1194"/>
                    <a:pt x="702" y="1194"/>
                  </a:cubicBezTo>
                  <a:cubicBezTo>
                    <a:pt x="698" y="1217"/>
                    <a:pt x="698" y="1217"/>
                    <a:pt x="698" y="1217"/>
                  </a:cubicBezTo>
                  <a:cubicBezTo>
                    <a:pt x="704" y="1210"/>
                    <a:pt x="720" y="1191"/>
                    <a:pt x="753" y="1191"/>
                  </a:cubicBezTo>
                  <a:cubicBezTo>
                    <a:pt x="784" y="1191"/>
                    <a:pt x="793" y="1209"/>
                    <a:pt x="794" y="1220"/>
                  </a:cubicBezTo>
                  <a:cubicBezTo>
                    <a:pt x="796" y="1229"/>
                    <a:pt x="795" y="1236"/>
                    <a:pt x="789" y="1265"/>
                  </a:cubicBezTo>
                  <a:cubicBezTo>
                    <a:pt x="771" y="1348"/>
                    <a:pt x="771" y="1348"/>
                    <a:pt x="771" y="1348"/>
                  </a:cubicBezTo>
                  <a:cubicBezTo>
                    <a:pt x="725" y="1348"/>
                    <a:pt x="725" y="1348"/>
                    <a:pt x="725" y="1348"/>
                  </a:cubicBezTo>
                  <a:cubicBezTo>
                    <a:pt x="746" y="1253"/>
                    <a:pt x="746" y="1253"/>
                    <a:pt x="746" y="1253"/>
                  </a:cubicBezTo>
                  <a:cubicBezTo>
                    <a:pt x="747" y="1246"/>
                    <a:pt x="748" y="1241"/>
                    <a:pt x="746" y="1236"/>
                  </a:cubicBezTo>
                  <a:cubicBezTo>
                    <a:pt x="745" y="1230"/>
                    <a:pt x="739" y="1223"/>
                    <a:pt x="728" y="1223"/>
                  </a:cubicBezTo>
                  <a:cubicBezTo>
                    <a:pt x="718" y="1223"/>
                    <a:pt x="708" y="1227"/>
                    <a:pt x="702" y="1235"/>
                  </a:cubicBezTo>
                  <a:cubicBezTo>
                    <a:pt x="698" y="1239"/>
                    <a:pt x="694" y="1246"/>
                    <a:pt x="691" y="1258"/>
                  </a:cubicBezTo>
                  <a:cubicBezTo>
                    <a:pt x="672" y="1348"/>
                    <a:pt x="672" y="1348"/>
                    <a:pt x="672" y="1348"/>
                  </a:cubicBezTo>
                  <a:cubicBezTo>
                    <a:pt x="627" y="1348"/>
                    <a:pt x="627" y="1348"/>
                    <a:pt x="627" y="1348"/>
                  </a:cubicBezTo>
                  <a:cubicBezTo>
                    <a:pt x="653" y="1222"/>
                    <a:pt x="653" y="1222"/>
                    <a:pt x="653" y="1222"/>
                  </a:cubicBezTo>
                  <a:cubicBezTo>
                    <a:pt x="653" y="1222"/>
                    <a:pt x="653" y="1222"/>
                    <a:pt x="653" y="1222"/>
                  </a:cubicBezTo>
                  <a:close/>
                  <a:moveTo>
                    <a:pt x="985" y="1196"/>
                  </a:moveTo>
                  <a:cubicBezTo>
                    <a:pt x="981" y="1207"/>
                    <a:pt x="978" y="1218"/>
                    <a:pt x="975" y="1233"/>
                  </a:cubicBezTo>
                  <a:cubicBezTo>
                    <a:pt x="951" y="1346"/>
                    <a:pt x="951" y="1346"/>
                    <a:pt x="951" y="1346"/>
                  </a:cubicBezTo>
                  <a:cubicBezTo>
                    <a:pt x="939" y="1403"/>
                    <a:pt x="891" y="1409"/>
                    <a:pt x="861" y="1409"/>
                  </a:cubicBezTo>
                  <a:cubicBezTo>
                    <a:pt x="839" y="1409"/>
                    <a:pt x="797" y="1406"/>
                    <a:pt x="804" y="1359"/>
                  </a:cubicBezTo>
                  <a:cubicBezTo>
                    <a:pt x="847" y="1359"/>
                    <a:pt x="847" y="1359"/>
                    <a:pt x="847" y="1359"/>
                  </a:cubicBezTo>
                  <a:cubicBezTo>
                    <a:pt x="847" y="1362"/>
                    <a:pt x="847" y="1367"/>
                    <a:pt x="850" y="1372"/>
                  </a:cubicBezTo>
                  <a:cubicBezTo>
                    <a:pt x="852" y="1376"/>
                    <a:pt x="858" y="1380"/>
                    <a:pt x="869" y="1380"/>
                  </a:cubicBezTo>
                  <a:cubicBezTo>
                    <a:pt x="883" y="1380"/>
                    <a:pt x="896" y="1374"/>
                    <a:pt x="902" y="1360"/>
                  </a:cubicBezTo>
                  <a:cubicBezTo>
                    <a:pt x="905" y="1353"/>
                    <a:pt x="906" y="1347"/>
                    <a:pt x="912" y="1324"/>
                  </a:cubicBezTo>
                  <a:cubicBezTo>
                    <a:pt x="893" y="1343"/>
                    <a:pt x="877" y="1345"/>
                    <a:pt x="866" y="1345"/>
                  </a:cubicBezTo>
                  <a:cubicBezTo>
                    <a:pt x="822" y="1345"/>
                    <a:pt x="809" y="1307"/>
                    <a:pt x="817" y="1270"/>
                  </a:cubicBezTo>
                  <a:cubicBezTo>
                    <a:pt x="825" y="1231"/>
                    <a:pt x="855" y="1194"/>
                    <a:pt x="899" y="1194"/>
                  </a:cubicBezTo>
                  <a:cubicBezTo>
                    <a:pt x="927" y="1194"/>
                    <a:pt x="934" y="1209"/>
                    <a:pt x="937" y="1216"/>
                  </a:cubicBezTo>
                  <a:cubicBezTo>
                    <a:pt x="943" y="1196"/>
                    <a:pt x="943" y="1196"/>
                    <a:pt x="943" y="1196"/>
                  </a:cubicBezTo>
                  <a:cubicBezTo>
                    <a:pt x="985" y="1196"/>
                    <a:pt x="985" y="1196"/>
                    <a:pt x="985" y="1196"/>
                  </a:cubicBezTo>
                  <a:cubicBezTo>
                    <a:pt x="985" y="1196"/>
                    <a:pt x="985" y="1196"/>
                    <a:pt x="985" y="1196"/>
                  </a:cubicBezTo>
                  <a:close/>
                  <a:moveTo>
                    <a:pt x="883" y="1315"/>
                  </a:moveTo>
                  <a:cubicBezTo>
                    <a:pt x="914" y="1315"/>
                    <a:pt x="922" y="1277"/>
                    <a:pt x="924" y="1271"/>
                  </a:cubicBezTo>
                  <a:cubicBezTo>
                    <a:pt x="927" y="1253"/>
                    <a:pt x="930" y="1224"/>
                    <a:pt x="903" y="1224"/>
                  </a:cubicBezTo>
                  <a:cubicBezTo>
                    <a:pt x="886" y="1224"/>
                    <a:pt x="869" y="1237"/>
                    <a:pt x="862" y="1270"/>
                  </a:cubicBezTo>
                  <a:cubicBezTo>
                    <a:pt x="861" y="1277"/>
                    <a:pt x="853" y="1315"/>
                    <a:pt x="883" y="1315"/>
                  </a:cubicBezTo>
                  <a:moveTo>
                    <a:pt x="1164" y="1346"/>
                  </a:moveTo>
                  <a:cubicBezTo>
                    <a:pt x="1149" y="1350"/>
                    <a:pt x="1136" y="1351"/>
                    <a:pt x="1129" y="1351"/>
                  </a:cubicBezTo>
                  <a:cubicBezTo>
                    <a:pt x="1083" y="1351"/>
                    <a:pt x="1089" y="1322"/>
                    <a:pt x="1092" y="1310"/>
                  </a:cubicBezTo>
                  <a:cubicBezTo>
                    <a:pt x="1110" y="1225"/>
                    <a:pt x="1110" y="1225"/>
                    <a:pt x="1110" y="1225"/>
                  </a:cubicBezTo>
                  <a:cubicBezTo>
                    <a:pt x="1080" y="1225"/>
                    <a:pt x="1080" y="1225"/>
                    <a:pt x="1080" y="1225"/>
                  </a:cubicBezTo>
                  <a:cubicBezTo>
                    <a:pt x="1087" y="1196"/>
                    <a:pt x="1087" y="1196"/>
                    <a:pt x="1087" y="1196"/>
                  </a:cubicBezTo>
                  <a:cubicBezTo>
                    <a:pt x="1116" y="1196"/>
                    <a:pt x="1116" y="1196"/>
                    <a:pt x="1116" y="1196"/>
                  </a:cubicBezTo>
                  <a:cubicBezTo>
                    <a:pt x="1123" y="1166"/>
                    <a:pt x="1123" y="1166"/>
                    <a:pt x="1123" y="1166"/>
                  </a:cubicBezTo>
                  <a:cubicBezTo>
                    <a:pt x="1171" y="1149"/>
                    <a:pt x="1171" y="1149"/>
                    <a:pt x="1171" y="1149"/>
                  </a:cubicBezTo>
                  <a:cubicBezTo>
                    <a:pt x="1161" y="1196"/>
                    <a:pt x="1161" y="1196"/>
                    <a:pt x="1161" y="1196"/>
                  </a:cubicBezTo>
                  <a:cubicBezTo>
                    <a:pt x="1198" y="1196"/>
                    <a:pt x="1198" y="1196"/>
                    <a:pt x="1198" y="1196"/>
                  </a:cubicBezTo>
                  <a:cubicBezTo>
                    <a:pt x="1191" y="1225"/>
                    <a:pt x="1191" y="1225"/>
                    <a:pt x="1191" y="1225"/>
                  </a:cubicBezTo>
                  <a:cubicBezTo>
                    <a:pt x="1155" y="1225"/>
                    <a:pt x="1155" y="1225"/>
                    <a:pt x="1155" y="1225"/>
                  </a:cubicBezTo>
                  <a:cubicBezTo>
                    <a:pt x="1140" y="1295"/>
                    <a:pt x="1140" y="1295"/>
                    <a:pt x="1140" y="1295"/>
                  </a:cubicBezTo>
                  <a:cubicBezTo>
                    <a:pt x="1137" y="1309"/>
                    <a:pt x="1135" y="1317"/>
                    <a:pt x="1155" y="1317"/>
                  </a:cubicBezTo>
                  <a:cubicBezTo>
                    <a:pt x="1162" y="1317"/>
                    <a:pt x="1165" y="1317"/>
                    <a:pt x="1171" y="1317"/>
                  </a:cubicBezTo>
                  <a:cubicBezTo>
                    <a:pt x="1164" y="1346"/>
                    <a:pt x="1164" y="1346"/>
                    <a:pt x="1164" y="1346"/>
                  </a:cubicBezTo>
                  <a:cubicBezTo>
                    <a:pt x="1164" y="1346"/>
                    <a:pt x="1164" y="1346"/>
                    <a:pt x="1164" y="1346"/>
                  </a:cubicBezTo>
                  <a:close/>
                  <a:moveTo>
                    <a:pt x="1235" y="1129"/>
                  </a:moveTo>
                  <a:cubicBezTo>
                    <a:pt x="1280" y="1129"/>
                    <a:pt x="1280" y="1129"/>
                    <a:pt x="1280" y="1129"/>
                  </a:cubicBezTo>
                  <a:cubicBezTo>
                    <a:pt x="1261" y="1216"/>
                    <a:pt x="1261" y="1216"/>
                    <a:pt x="1261" y="1216"/>
                  </a:cubicBezTo>
                  <a:cubicBezTo>
                    <a:pt x="1268" y="1208"/>
                    <a:pt x="1283" y="1193"/>
                    <a:pt x="1311" y="1193"/>
                  </a:cubicBezTo>
                  <a:cubicBezTo>
                    <a:pt x="1334" y="1193"/>
                    <a:pt x="1346" y="1204"/>
                    <a:pt x="1351" y="1214"/>
                  </a:cubicBezTo>
                  <a:cubicBezTo>
                    <a:pt x="1355" y="1221"/>
                    <a:pt x="1356" y="1235"/>
                    <a:pt x="1352" y="1255"/>
                  </a:cubicBezTo>
                  <a:cubicBezTo>
                    <a:pt x="1332" y="1348"/>
                    <a:pt x="1332" y="1348"/>
                    <a:pt x="1332" y="1348"/>
                  </a:cubicBezTo>
                  <a:cubicBezTo>
                    <a:pt x="1288" y="1348"/>
                    <a:pt x="1288" y="1348"/>
                    <a:pt x="1288" y="1348"/>
                  </a:cubicBezTo>
                  <a:cubicBezTo>
                    <a:pt x="1307" y="1256"/>
                    <a:pt x="1307" y="1256"/>
                    <a:pt x="1307" y="1256"/>
                  </a:cubicBezTo>
                  <a:cubicBezTo>
                    <a:pt x="1309" y="1248"/>
                    <a:pt x="1314" y="1223"/>
                    <a:pt x="1289" y="1223"/>
                  </a:cubicBezTo>
                  <a:cubicBezTo>
                    <a:pt x="1276" y="1223"/>
                    <a:pt x="1259" y="1230"/>
                    <a:pt x="1253" y="1254"/>
                  </a:cubicBezTo>
                  <a:cubicBezTo>
                    <a:pt x="1234" y="1348"/>
                    <a:pt x="1234" y="1348"/>
                    <a:pt x="1234" y="1348"/>
                  </a:cubicBezTo>
                  <a:cubicBezTo>
                    <a:pt x="1189" y="1348"/>
                    <a:pt x="1189" y="1348"/>
                    <a:pt x="1189" y="1348"/>
                  </a:cubicBezTo>
                  <a:cubicBezTo>
                    <a:pt x="1235" y="1129"/>
                    <a:pt x="1235" y="1129"/>
                    <a:pt x="1235" y="1129"/>
                  </a:cubicBezTo>
                  <a:cubicBezTo>
                    <a:pt x="1235" y="1129"/>
                    <a:pt x="1235" y="1129"/>
                    <a:pt x="1235" y="1129"/>
                  </a:cubicBezTo>
                  <a:close/>
                  <a:moveTo>
                    <a:pt x="1387" y="1232"/>
                  </a:moveTo>
                  <a:cubicBezTo>
                    <a:pt x="1389" y="1225"/>
                    <a:pt x="1392" y="1203"/>
                    <a:pt x="1393" y="1194"/>
                  </a:cubicBezTo>
                  <a:cubicBezTo>
                    <a:pt x="1435" y="1194"/>
                    <a:pt x="1435" y="1194"/>
                    <a:pt x="1435" y="1194"/>
                  </a:cubicBezTo>
                  <a:cubicBezTo>
                    <a:pt x="1430" y="1223"/>
                    <a:pt x="1430" y="1223"/>
                    <a:pt x="1430" y="1223"/>
                  </a:cubicBezTo>
                  <a:cubicBezTo>
                    <a:pt x="1438" y="1211"/>
                    <a:pt x="1452" y="1192"/>
                    <a:pt x="1489" y="1194"/>
                  </a:cubicBezTo>
                  <a:cubicBezTo>
                    <a:pt x="1480" y="1234"/>
                    <a:pt x="1480" y="1234"/>
                    <a:pt x="1480" y="1234"/>
                  </a:cubicBezTo>
                  <a:cubicBezTo>
                    <a:pt x="1435" y="1230"/>
                    <a:pt x="1428" y="1253"/>
                    <a:pt x="1424" y="1273"/>
                  </a:cubicBezTo>
                  <a:cubicBezTo>
                    <a:pt x="1408" y="1348"/>
                    <a:pt x="1408" y="1348"/>
                    <a:pt x="1408" y="1348"/>
                  </a:cubicBezTo>
                  <a:cubicBezTo>
                    <a:pt x="1363" y="1348"/>
                    <a:pt x="1363" y="1348"/>
                    <a:pt x="1363" y="1348"/>
                  </a:cubicBezTo>
                  <a:cubicBezTo>
                    <a:pt x="1387" y="1232"/>
                    <a:pt x="1387" y="1232"/>
                    <a:pt x="1387" y="1232"/>
                  </a:cubicBezTo>
                  <a:cubicBezTo>
                    <a:pt x="1387" y="1232"/>
                    <a:pt x="1387" y="1232"/>
                    <a:pt x="1387" y="1232"/>
                  </a:cubicBezTo>
                  <a:close/>
                  <a:moveTo>
                    <a:pt x="1582" y="1191"/>
                  </a:moveTo>
                  <a:cubicBezTo>
                    <a:pt x="1637" y="1191"/>
                    <a:pt x="1654" y="1229"/>
                    <a:pt x="1644" y="1271"/>
                  </a:cubicBezTo>
                  <a:cubicBezTo>
                    <a:pt x="1635" y="1315"/>
                    <a:pt x="1602" y="1353"/>
                    <a:pt x="1546" y="1353"/>
                  </a:cubicBezTo>
                  <a:cubicBezTo>
                    <a:pt x="1503" y="1353"/>
                    <a:pt x="1474" y="1326"/>
                    <a:pt x="1485" y="1273"/>
                  </a:cubicBezTo>
                  <a:cubicBezTo>
                    <a:pt x="1493" y="1236"/>
                    <a:pt x="1521" y="1191"/>
                    <a:pt x="1582" y="1191"/>
                  </a:cubicBezTo>
                  <a:moveTo>
                    <a:pt x="1555" y="1322"/>
                  </a:moveTo>
                  <a:cubicBezTo>
                    <a:pt x="1574" y="1322"/>
                    <a:pt x="1590" y="1310"/>
                    <a:pt x="1599" y="1270"/>
                  </a:cubicBezTo>
                  <a:cubicBezTo>
                    <a:pt x="1603" y="1250"/>
                    <a:pt x="1605" y="1221"/>
                    <a:pt x="1575" y="1221"/>
                  </a:cubicBezTo>
                  <a:cubicBezTo>
                    <a:pt x="1543" y="1221"/>
                    <a:pt x="1534" y="1259"/>
                    <a:pt x="1531" y="1273"/>
                  </a:cubicBezTo>
                  <a:cubicBezTo>
                    <a:pt x="1524" y="1307"/>
                    <a:pt x="1532" y="1322"/>
                    <a:pt x="1555" y="1322"/>
                  </a:cubicBezTo>
                  <a:moveTo>
                    <a:pt x="1734" y="1195"/>
                  </a:moveTo>
                  <a:cubicBezTo>
                    <a:pt x="1714" y="1286"/>
                    <a:pt x="1714" y="1286"/>
                    <a:pt x="1714" y="1286"/>
                  </a:cubicBezTo>
                  <a:cubicBezTo>
                    <a:pt x="1711" y="1299"/>
                    <a:pt x="1707" y="1320"/>
                    <a:pt x="1731" y="1320"/>
                  </a:cubicBezTo>
                  <a:cubicBezTo>
                    <a:pt x="1760" y="1320"/>
                    <a:pt x="1765" y="1298"/>
                    <a:pt x="1770" y="1272"/>
                  </a:cubicBezTo>
                  <a:cubicBezTo>
                    <a:pt x="1786" y="1195"/>
                    <a:pt x="1786" y="1195"/>
                    <a:pt x="1786" y="1195"/>
                  </a:cubicBezTo>
                  <a:cubicBezTo>
                    <a:pt x="1833" y="1195"/>
                    <a:pt x="1833" y="1195"/>
                    <a:pt x="1833" y="1195"/>
                  </a:cubicBezTo>
                  <a:cubicBezTo>
                    <a:pt x="1811" y="1296"/>
                    <a:pt x="1811" y="1296"/>
                    <a:pt x="1811" y="1296"/>
                  </a:cubicBezTo>
                  <a:cubicBezTo>
                    <a:pt x="1805" y="1329"/>
                    <a:pt x="1804" y="1333"/>
                    <a:pt x="1804" y="1337"/>
                  </a:cubicBezTo>
                  <a:cubicBezTo>
                    <a:pt x="1803" y="1341"/>
                    <a:pt x="1802" y="1344"/>
                    <a:pt x="1802" y="1348"/>
                  </a:cubicBezTo>
                  <a:cubicBezTo>
                    <a:pt x="1758" y="1348"/>
                    <a:pt x="1758" y="1348"/>
                    <a:pt x="1758" y="1348"/>
                  </a:cubicBezTo>
                  <a:cubicBezTo>
                    <a:pt x="1761" y="1328"/>
                    <a:pt x="1761" y="1328"/>
                    <a:pt x="1761" y="1328"/>
                  </a:cubicBezTo>
                  <a:cubicBezTo>
                    <a:pt x="1756" y="1334"/>
                    <a:pt x="1740" y="1352"/>
                    <a:pt x="1711" y="1352"/>
                  </a:cubicBezTo>
                  <a:cubicBezTo>
                    <a:pt x="1690" y="1352"/>
                    <a:pt x="1675" y="1343"/>
                    <a:pt x="1669" y="1331"/>
                  </a:cubicBezTo>
                  <a:cubicBezTo>
                    <a:pt x="1662" y="1319"/>
                    <a:pt x="1666" y="1297"/>
                    <a:pt x="1668" y="1290"/>
                  </a:cubicBezTo>
                  <a:cubicBezTo>
                    <a:pt x="1688" y="1195"/>
                    <a:pt x="1688" y="1195"/>
                    <a:pt x="1688" y="1195"/>
                  </a:cubicBezTo>
                  <a:cubicBezTo>
                    <a:pt x="1734" y="1195"/>
                    <a:pt x="1734" y="1195"/>
                    <a:pt x="1734" y="1195"/>
                  </a:cubicBezTo>
                  <a:cubicBezTo>
                    <a:pt x="1734" y="1195"/>
                    <a:pt x="1734" y="1195"/>
                    <a:pt x="1734" y="1195"/>
                  </a:cubicBezTo>
                  <a:close/>
                  <a:moveTo>
                    <a:pt x="2010" y="1196"/>
                  </a:moveTo>
                  <a:cubicBezTo>
                    <a:pt x="2006" y="1207"/>
                    <a:pt x="2003" y="1218"/>
                    <a:pt x="2000" y="1233"/>
                  </a:cubicBezTo>
                  <a:cubicBezTo>
                    <a:pt x="1976" y="1346"/>
                    <a:pt x="1976" y="1346"/>
                    <a:pt x="1976" y="1346"/>
                  </a:cubicBezTo>
                  <a:cubicBezTo>
                    <a:pt x="1964" y="1403"/>
                    <a:pt x="1915" y="1409"/>
                    <a:pt x="1886" y="1409"/>
                  </a:cubicBezTo>
                  <a:cubicBezTo>
                    <a:pt x="1864" y="1409"/>
                    <a:pt x="1822" y="1406"/>
                    <a:pt x="1829" y="1359"/>
                  </a:cubicBezTo>
                  <a:cubicBezTo>
                    <a:pt x="1872" y="1359"/>
                    <a:pt x="1872" y="1359"/>
                    <a:pt x="1872" y="1359"/>
                  </a:cubicBezTo>
                  <a:cubicBezTo>
                    <a:pt x="1872" y="1362"/>
                    <a:pt x="1871" y="1367"/>
                    <a:pt x="1874" y="1372"/>
                  </a:cubicBezTo>
                  <a:cubicBezTo>
                    <a:pt x="1877" y="1376"/>
                    <a:pt x="1883" y="1380"/>
                    <a:pt x="1894" y="1380"/>
                  </a:cubicBezTo>
                  <a:cubicBezTo>
                    <a:pt x="1908" y="1380"/>
                    <a:pt x="1921" y="1374"/>
                    <a:pt x="1926" y="1360"/>
                  </a:cubicBezTo>
                  <a:cubicBezTo>
                    <a:pt x="1930" y="1353"/>
                    <a:pt x="1931" y="1347"/>
                    <a:pt x="1937" y="1324"/>
                  </a:cubicBezTo>
                  <a:cubicBezTo>
                    <a:pt x="1918" y="1343"/>
                    <a:pt x="1901" y="1345"/>
                    <a:pt x="1891" y="1345"/>
                  </a:cubicBezTo>
                  <a:cubicBezTo>
                    <a:pt x="1847" y="1345"/>
                    <a:pt x="1834" y="1307"/>
                    <a:pt x="1842" y="1270"/>
                  </a:cubicBezTo>
                  <a:cubicBezTo>
                    <a:pt x="1850" y="1231"/>
                    <a:pt x="1880" y="1194"/>
                    <a:pt x="1924" y="1194"/>
                  </a:cubicBezTo>
                  <a:cubicBezTo>
                    <a:pt x="1952" y="1194"/>
                    <a:pt x="1959" y="1209"/>
                    <a:pt x="1962" y="1216"/>
                  </a:cubicBezTo>
                  <a:cubicBezTo>
                    <a:pt x="1968" y="1196"/>
                    <a:pt x="1968" y="1196"/>
                    <a:pt x="1968" y="1196"/>
                  </a:cubicBezTo>
                  <a:cubicBezTo>
                    <a:pt x="2010" y="1196"/>
                    <a:pt x="2010" y="1196"/>
                    <a:pt x="2010" y="1196"/>
                  </a:cubicBezTo>
                  <a:cubicBezTo>
                    <a:pt x="2010" y="1196"/>
                    <a:pt x="2010" y="1196"/>
                    <a:pt x="2010" y="1196"/>
                  </a:cubicBezTo>
                  <a:close/>
                  <a:moveTo>
                    <a:pt x="1908" y="1315"/>
                  </a:moveTo>
                  <a:cubicBezTo>
                    <a:pt x="1939" y="1315"/>
                    <a:pt x="1947" y="1277"/>
                    <a:pt x="1948" y="1271"/>
                  </a:cubicBezTo>
                  <a:cubicBezTo>
                    <a:pt x="1952" y="1253"/>
                    <a:pt x="1955" y="1224"/>
                    <a:pt x="1928" y="1224"/>
                  </a:cubicBezTo>
                  <a:cubicBezTo>
                    <a:pt x="1911" y="1224"/>
                    <a:pt x="1894" y="1237"/>
                    <a:pt x="1887" y="1270"/>
                  </a:cubicBezTo>
                  <a:cubicBezTo>
                    <a:pt x="1885" y="1277"/>
                    <a:pt x="1878" y="1315"/>
                    <a:pt x="1908" y="1315"/>
                  </a:cubicBezTo>
                  <a:moveTo>
                    <a:pt x="2058" y="1129"/>
                  </a:moveTo>
                  <a:cubicBezTo>
                    <a:pt x="2102" y="1129"/>
                    <a:pt x="2102" y="1129"/>
                    <a:pt x="2102" y="1129"/>
                  </a:cubicBezTo>
                  <a:cubicBezTo>
                    <a:pt x="2084" y="1216"/>
                    <a:pt x="2084" y="1216"/>
                    <a:pt x="2084" y="1216"/>
                  </a:cubicBezTo>
                  <a:cubicBezTo>
                    <a:pt x="2091" y="1208"/>
                    <a:pt x="2105" y="1193"/>
                    <a:pt x="2133" y="1193"/>
                  </a:cubicBezTo>
                  <a:cubicBezTo>
                    <a:pt x="2156" y="1193"/>
                    <a:pt x="2168" y="1204"/>
                    <a:pt x="2174" y="1214"/>
                  </a:cubicBezTo>
                  <a:cubicBezTo>
                    <a:pt x="2177" y="1221"/>
                    <a:pt x="2179" y="1235"/>
                    <a:pt x="2175" y="1255"/>
                  </a:cubicBezTo>
                  <a:cubicBezTo>
                    <a:pt x="2155" y="1348"/>
                    <a:pt x="2155" y="1348"/>
                    <a:pt x="2155" y="1348"/>
                  </a:cubicBezTo>
                  <a:cubicBezTo>
                    <a:pt x="2110" y="1348"/>
                    <a:pt x="2110" y="1348"/>
                    <a:pt x="2110" y="1348"/>
                  </a:cubicBezTo>
                  <a:cubicBezTo>
                    <a:pt x="2130" y="1256"/>
                    <a:pt x="2130" y="1256"/>
                    <a:pt x="2130" y="1256"/>
                  </a:cubicBezTo>
                  <a:cubicBezTo>
                    <a:pt x="2131" y="1248"/>
                    <a:pt x="2137" y="1223"/>
                    <a:pt x="2112" y="1223"/>
                  </a:cubicBezTo>
                  <a:cubicBezTo>
                    <a:pt x="2099" y="1223"/>
                    <a:pt x="2081" y="1230"/>
                    <a:pt x="2076" y="1254"/>
                  </a:cubicBezTo>
                  <a:cubicBezTo>
                    <a:pt x="2057" y="1348"/>
                    <a:pt x="2057" y="1348"/>
                    <a:pt x="2057" y="1348"/>
                  </a:cubicBezTo>
                  <a:cubicBezTo>
                    <a:pt x="2012" y="1348"/>
                    <a:pt x="2012" y="1348"/>
                    <a:pt x="2012" y="1348"/>
                  </a:cubicBezTo>
                  <a:cubicBezTo>
                    <a:pt x="2058" y="1129"/>
                    <a:pt x="2058" y="1129"/>
                    <a:pt x="2058" y="1129"/>
                  </a:cubicBezTo>
                  <a:cubicBezTo>
                    <a:pt x="2058" y="1129"/>
                    <a:pt x="2058" y="1129"/>
                    <a:pt x="2058" y="1129"/>
                  </a:cubicBezTo>
                  <a:close/>
                  <a:moveTo>
                    <a:pt x="100" y="1249"/>
                  </a:moveTo>
                  <a:cubicBezTo>
                    <a:pt x="101" y="1244"/>
                    <a:pt x="104" y="1221"/>
                    <a:pt x="87" y="1221"/>
                  </a:cubicBezTo>
                  <a:cubicBezTo>
                    <a:pt x="66" y="1221"/>
                    <a:pt x="56" y="1253"/>
                    <a:pt x="53" y="1270"/>
                  </a:cubicBezTo>
                  <a:cubicBezTo>
                    <a:pt x="51" y="1278"/>
                    <a:pt x="46" y="1306"/>
                    <a:pt x="54" y="1317"/>
                  </a:cubicBezTo>
                  <a:cubicBezTo>
                    <a:pt x="57" y="1321"/>
                    <a:pt x="61" y="1322"/>
                    <a:pt x="65" y="1322"/>
                  </a:cubicBezTo>
                  <a:cubicBezTo>
                    <a:pt x="70" y="1322"/>
                    <a:pt x="84" y="1320"/>
                    <a:pt x="92" y="1292"/>
                  </a:cubicBezTo>
                  <a:cubicBezTo>
                    <a:pt x="136" y="1292"/>
                    <a:pt x="136" y="1292"/>
                    <a:pt x="136" y="1292"/>
                  </a:cubicBezTo>
                  <a:cubicBezTo>
                    <a:pt x="133" y="1304"/>
                    <a:pt x="128" y="1323"/>
                    <a:pt x="107" y="1337"/>
                  </a:cubicBezTo>
                  <a:cubicBezTo>
                    <a:pt x="94" y="1347"/>
                    <a:pt x="79" y="1352"/>
                    <a:pt x="60" y="1352"/>
                  </a:cubicBezTo>
                  <a:cubicBezTo>
                    <a:pt x="40" y="1352"/>
                    <a:pt x="23" y="1347"/>
                    <a:pt x="12" y="1331"/>
                  </a:cubicBezTo>
                  <a:cubicBezTo>
                    <a:pt x="2" y="1316"/>
                    <a:pt x="0" y="1296"/>
                    <a:pt x="5" y="1271"/>
                  </a:cubicBezTo>
                  <a:cubicBezTo>
                    <a:pt x="20" y="1201"/>
                    <a:pt x="74" y="1192"/>
                    <a:pt x="94" y="1192"/>
                  </a:cubicBezTo>
                  <a:cubicBezTo>
                    <a:pt x="122" y="1192"/>
                    <a:pt x="153" y="1207"/>
                    <a:pt x="144" y="1249"/>
                  </a:cubicBezTo>
                  <a:cubicBezTo>
                    <a:pt x="100" y="1249"/>
                    <a:pt x="100" y="1249"/>
                    <a:pt x="100" y="1249"/>
                  </a:cubicBezTo>
                  <a:cubicBezTo>
                    <a:pt x="100" y="1249"/>
                    <a:pt x="100" y="1249"/>
                    <a:pt x="100" y="1249"/>
                  </a:cubicBezTo>
                  <a:close/>
                  <a:moveTo>
                    <a:pt x="2378" y="1249"/>
                  </a:moveTo>
                  <a:cubicBezTo>
                    <a:pt x="2379" y="1244"/>
                    <a:pt x="2382" y="1221"/>
                    <a:pt x="2365" y="1221"/>
                  </a:cubicBezTo>
                  <a:cubicBezTo>
                    <a:pt x="2344" y="1221"/>
                    <a:pt x="2335" y="1253"/>
                    <a:pt x="2331" y="1270"/>
                  </a:cubicBezTo>
                  <a:cubicBezTo>
                    <a:pt x="2329" y="1278"/>
                    <a:pt x="2324" y="1306"/>
                    <a:pt x="2332" y="1317"/>
                  </a:cubicBezTo>
                  <a:cubicBezTo>
                    <a:pt x="2335" y="1321"/>
                    <a:pt x="2340" y="1322"/>
                    <a:pt x="2343" y="1322"/>
                  </a:cubicBezTo>
                  <a:cubicBezTo>
                    <a:pt x="2348" y="1322"/>
                    <a:pt x="2362" y="1320"/>
                    <a:pt x="2370" y="1292"/>
                  </a:cubicBezTo>
                  <a:cubicBezTo>
                    <a:pt x="2414" y="1292"/>
                    <a:pt x="2414" y="1292"/>
                    <a:pt x="2414" y="1292"/>
                  </a:cubicBezTo>
                  <a:cubicBezTo>
                    <a:pt x="2411" y="1304"/>
                    <a:pt x="2406" y="1323"/>
                    <a:pt x="2385" y="1337"/>
                  </a:cubicBezTo>
                  <a:cubicBezTo>
                    <a:pt x="2372" y="1347"/>
                    <a:pt x="2357" y="1352"/>
                    <a:pt x="2338" y="1352"/>
                  </a:cubicBezTo>
                  <a:cubicBezTo>
                    <a:pt x="2318" y="1352"/>
                    <a:pt x="2301" y="1347"/>
                    <a:pt x="2290" y="1331"/>
                  </a:cubicBezTo>
                  <a:cubicBezTo>
                    <a:pt x="2280" y="1316"/>
                    <a:pt x="2278" y="1296"/>
                    <a:pt x="2284" y="1271"/>
                  </a:cubicBezTo>
                  <a:cubicBezTo>
                    <a:pt x="2299" y="1201"/>
                    <a:pt x="2352" y="1192"/>
                    <a:pt x="2372" y="1192"/>
                  </a:cubicBezTo>
                  <a:cubicBezTo>
                    <a:pt x="2401" y="1192"/>
                    <a:pt x="2431" y="1207"/>
                    <a:pt x="2423" y="1249"/>
                  </a:cubicBezTo>
                  <a:cubicBezTo>
                    <a:pt x="2378" y="1249"/>
                    <a:pt x="2378" y="1249"/>
                    <a:pt x="2378" y="1249"/>
                  </a:cubicBezTo>
                  <a:cubicBezTo>
                    <a:pt x="2378" y="1249"/>
                    <a:pt x="2378" y="1249"/>
                    <a:pt x="2378" y="1249"/>
                  </a:cubicBezTo>
                  <a:close/>
                  <a:moveTo>
                    <a:pt x="2534" y="1191"/>
                  </a:moveTo>
                  <a:cubicBezTo>
                    <a:pt x="2589" y="1191"/>
                    <a:pt x="2606" y="1229"/>
                    <a:pt x="2597" y="1271"/>
                  </a:cubicBezTo>
                  <a:cubicBezTo>
                    <a:pt x="2587" y="1315"/>
                    <a:pt x="2554" y="1353"/>
                    <a:pt x="2498" y="1353"/>
                  </a:cubicBezTo>
                  <a:cubicBezTo>
                    <a:pt x="2454" y="1353"/>
                    <a:pt x="2426" y="1326"/>
                    <a:pt x="2437" y="1273"/>
                  </a:cubicBezTo>
                  <a:cubicBezTo>
                    <a:pt x="2445" y="1236"/>
                    <a:pt x="2474" y="1191"/>
                    <a:pt x="2534" y="1191"/>
                  </a:cubicBezTo>
                  <a:moveTo>
                    <a:pt x="2507" y="1322"/>
                  </a:moveTo>
                  <a:cubicBezTo>
                    <a:pt x="2527" y="1322"/>
                    <a:pt x="2542" y="1310"/>
                    <a:pt x="2551" y="1270"/>
                  </a:cubicBezTo>
                  <a:cubicBezTo>
                    <a:pt x="2555" y="1250"/>
                    <a:pt x="2557" y="1221"/>
                    <a:pt x="2528" y="1221"/>
                  </a:cubicBezTo>
                  <a:cubicBezTo>
                    <a:pt x="2495" y="1221"/>
                    <a:pt x="2486" y="1259"/>
                    <a:pt x="2484" y="1273"/>
                  </a:cubicBezTo>
                  <a:cubicBezTo>
                    <a:pt x="2476" y="1307"/>
                    <a:pt x="2484" y="1322"/>
                    <a:pt x="2507" y="1322"/>
                  </a:cubicBezTo>
                  <a:moveTo>
                    <a:pt x="2637" y="1223"/>
                  </a:moveTo>
                  <a:cubicBezTo>
                    <a:pt x="2639" y="1214"/>
                    <a:pt x="2640" y="1205"/>
                    <a:pt x="2641" y="1195"/>
                  </a:cubicBezTo>
                  <a:cubicBezTo>
                    <a:pt x="2685" y="1195"/>
                    <a:pt x="2685" y="1195"/>
                    <a:pt x="2685" y="1195"/>
                  </a:cubicBezTo>
                  <a:cubicBezTo>
                    <a:pt x="2682" y="1214"/>
                    <a:pt x="2682" y="1214"/>
                    <a:pt x="2682" y="1214"/>
                  </a:cubicBezTo>
                  <a:cubicBezTo>
                    <a:pt x="2688" y="1208"/>
                    <a:pt x="2704" y="1192"/>
                    <a:pt x="2734" y="1192"/>
                  </a:cubicBezTo>
                  <a:cubicBezTo>
                    <a:pt x="2769" y="1192"/>
                    <a:pt x="2775" y="1213"/>
                    <a:pt x="2776" y="1220"/>
                  </a:cubicBezTo>
                  <a:cubicBezTo>
                    <a:pt x="2795" y="1196"/>
                    <a:pt x="2816" y="1192"/>
                    <a:pt x="2832" y="1192"/>
                  </a:cubicBezTo>
                  <a:cubicBezTo>
                    <a:pt x="2862" y="1192"/>
                    <a:pt x="2871" y="1210"/>
                    <a:pt x="2873" y="1216"/>
                  </a:cubicBezTo>
                  <a:cubicBezTo>
                    <a:pt x="2878" y="1230"/>
                    <a:pt x="2874" y="1248"/>
                    <a:pt x="2871" y="1261"/>
                  </a:cubicBezTo>
                  <a:cubicBezTo>
                    <a:pt x="2853" y="1348"/>
                    <a:pt x="2853" y="1348"/>
                    <a:pt x="2853" y="1348"/>
                  </a:cubicBezTo>
                  <a:cubicBezTo>
                    <a:pt x="2807" y="1348"/>
                    <a:pt x="2807" y="1348"/>
                    <a:pt x="2807" y="1348"/>
                  </a:cubicBezTo>
                  <a:cubicBezTo>
                    <a:pt x="2827" y="1258"/>
                    <a:pt x="2827" y="1258"/>
                    <a:pt x="2827" y="1258"/>
                  </a:cubicBezTo>
                  <a:cubicBezTo>
                    <a:pt x="2830" y="1242"/>
                    <a:pt x="2832" y="1223"/>
                    <a:pt x="2808" y="1223"/>
                  </a:cubicBezTo>
                  <a:cubicBezTo>
                    <a:pt x="2781" y="1223"/>
                    <a:pt x="2775" y="1249"/>
                    <a:pt x="2771" y="1271"/>
                  </a:cubicBezTo>
                  <a:cubicBezTo>
                    <a:pt x="2754" y="1348"/>
                    <a:pt x="2754" y="1348"/>
                    <a:pt x="2754" y="1348"/>
                  </a:cubicBezTo>
                  <a:cubicBezTo>
                    <a:pt x="2709" y="1348"/>
                    <a:pt x="2709" y="1348"/>
                    <a:pt x="2709" y="1348"/>
                  </a:cubicBezTo>
                  <a:cubicBezTo>
                    <a:pt x="2728" y="1257"/>
                    <a:pt x="2728" y="1257"/>
                    <a:pt x="2728" y="1257"/>
                  </a:cubicBezTo>
                  <a:cubicBezTo>
                    <a:pt x="2731" y="1245"/>
                    <a:pt x="2735" y="1223"/>
                    <a:pt x="2710" y="1223"/>
                  </a:cubicBezTo>
                  <a:cubicBezTo>
                    <a:pt x="2682" y="1223"/>
                    <a:pt x="2677" y="1248"/>
                    <a:pt x="2674" y="1258"/>
                  </a:cubicBezTo>
                  <a:cubicBezTo>
                    <a:pt x="2655" y="1348"/>
                    <a:pt x="2655" y="1348"/>
                    <a:pt x="2655" y="1348"/>
                  </a:cubicBezTo>
                  <a:cubicBezTo>
                    <a:pt x="2610" y="1348"/>
                    <a:pt x="2610" y="1348"/>
                    <a:pt x="2610" y="1348"/>
                  </a:cubicBezTo>
                  <a:cubicBezTo>
                    <a:pt x="2637" y="1223"/>
                    <a:pt x="2637" y="1223"/>
                    <a:pt x="2637" y="1223"/>
                  </a:cubicBezTo>
                  <a:cubicBezTo>
                    <a:pt x="2637" y="1223"/>
                    <a:pt x="2637" y="1223"/>
                    <a:pt x="2637" y="1223"/>
                  </a:cubicBezTo>
                  <a:close/>
                  <a:moveTo>
                    <a:pt x="2966" y="1195"/>
                  </a:moveTo>
                  <a:cubicBezTo>
                    <a:pt x="2963" y="1216"/>
                    <a:pt x="2963" y="1216"/>
                    <a:pt x="2963" y="1216"/>
                  </a:cubicBezTo>
                  <a:cubicBezTo>
                    <a:pt x="2982" y="1192"/>
                    <a:pt x="3008" y="1192"/>
                    <a:pt x="3015" y="1192"/>
                  </a:cubicBezTo>
                  <a:cubicBezTo>
                    <a:pt x="3054" y="1192"/>
                    <a:pt x="3072" y="1221"/>
                    <a:pt x="3062" y="1268"/>
                  </a:cubicBezTo>
                  <a:cubicBezTo>
                    <a:pt x="3053" y="1312"/>
                    <a:pt x="3022" y="1350"/>
                    <a:pt x="2978" y="1350"/>
                  </a:cubicBezTo>
                  <a:cubicBezTo>
                    <a:pt x="2950" y="1350"/>
                    <a:pt x="2942" y="1335"/>
                    <a:pt x="2939" y="1330"/>
                  </a:cubicBezTo>
                  <a:cubicBezTo>
                    <a:pt x="2923" y="1407"/>
                    <a:pt x="2923" y="1407"/>
                    <a:pt x="2923" y="1407"/>
                  </a:cubicBezTo>
                  <a:cubicBezTo>
                    <a:pt x="2877" y="1407"/>
                    <a:pt x="2877" y="1407"/>
                    <a:pt x="2877" y="1407"/>
                  </a:cubicBezTo>
                  <a:cubicBezTo>
                    <a:pt x="2922" y="1195"/>
                    <a:pt x="2922" y="1195"/>
                    <a:pt x="2922" y="1195"/>
                  </a:cubicBezTo>
                  <a:cubicBezTo>
                    <a:pt x="2966" y="1195"/>
                    <a:pt x="2966" y="1195"/>
                    <a:pt x="2966" y="1195"/>
                  </a:cubicBezTo>
                  <a:cubicBezTo>
                    <a:pt x="2966" y="1195"/>
                    <a:pt x="2966" y="1195"/>
                    <a:pt x="2966" y="1195"/>
                  </a:cubicBezTo>
                  <a:close/>
                  <a:moveTo>
                    <a:pt x="3017" y="1270"/>
                  </a:moveTo>
                  <a:cubicBezTo>
                    <a:pt x="3020" y="1252"/>
                    <a:pt x="3022" y="1221"/>
                    <a:pt x="2996" y="1221"/>
                  </a:cubicBezTo>
                  <a:cubicBezTo>
                    <a:pt x="2981" y="1221"/>
                    <a:pt x="2959" y="1232"/>
                    <a:pt x="2950" y="1273"/>
                  </a:cubicBezTo>
                  <a:cubicBezTo>
                    <a:pt x="2947" y="1282"/>
                    <a:pt x="2940" y="1321"/>
                    <a:pt x="2973" y="1321"/>
                  </a:cubicBezTo>
                  <a:cubicBezTo>
                    <a:pt x="2994" y="1321"/>
                    <a:pt x="3010" y="1300"/>
                    <a:pt x="3017" y="1270"/>
                  </a:cubicBezTo>
                  <a:moveTo>
                    <a:pt x="3119" y="1129"/>
                  </a:moveTo>
                  <a:cubicBezTo>
                    <a:pt x="3164" y="1129"/>
                    <a:pt x="3164" y="1129"/>
                    <a:pt x="3164" y="1129"/>
                  </a:cubicBezTo>
                  <a:cubicBezTo>
                    <a:pt x="3117" y="1348"/>
                    <a:pt x="3117" y="1348"/>
                    <a:pt x="3117" y="1348"/>
                  </a:cubicBezTo>
                  <a:cubicBezTo>
                    <a:pt x="3072" y="1348"/>
                    <a:pt x="3072" y="1348"/>
                    <a:pt x="3072" y="1348"/>
                  </a:cubicBezTo>
                  <a:cubicBezTo>
                    <a:pt x="3119" y="1129"/>
                    <a:pt x="3119" y="1129"/>
                    <a:pt x="3119" y="1129"/>
                  </a:cubicBezTo>
                  <a:cubicBezTo>
                    <a:pt x="3119" y="1129"/>
                    <a:pt x="3119" y="1129"/>
                    <a:pt x="3119" y="1129"/>
                  </a:cubicBezTo>
                  <a:close/>
                  <a:moveTo>
                    <a:pt x="3202" y="1283"/>
                  </a:moveTo>
                  <a:cubicBezTo>
                    <a:pt x="3200" y="1293"/>
                    <a:pt x="3193" y="1324"/>
                    <a:pt x="3225" y="1324"/>
                  </a:cubicBezTo>
                  <a:cubicBezTo>
                    <a:pt x="3236" y="1324"/>
                    <a:pt x="3248" y="1319"/>
                    <a:pt x="3256" y="1303"/>
                  </a:cubicBezTo>
                  <a:cubicBezTo>
                    <a:pt x="3297" y="1303"/>
                    <a:pt x="3297" y="1303"/>
                    <a:pt x="3297" y="1303"/>
                  </a:cubicBezTo>
                  <a:cubicBezTo>
                    <a:pt x="3295" y="1310"/>
                    <a:pt x="3291" y="1323"/>
                    <a:pt x="3275" y="1336"/>
                  </a:cubicBezTo>
                  <a:cubicBezTo>
                    <a:pt x="3261" y="1348"/>
                    <a:pt x="3240" y="1354"/>
                    <a:pt x="3218" y="1354"/>
                  </a:cubicBezTo>
                  <a:cubicBezTo>
                    <a:pt x="3205" y="1354"/>
                    <a:pt x="3180" y="1351"/>
                    <a:pt x="3168" y="1335"/>
                  </a:cubicBezTo>
                  <a:cubicBezTo>
                    <a:pt x="3157" y="1320"/>
                    <a:pt x="3155" y="1299"/>
                    <a:pt x="3161" y="1275"/>
                  </a:cubicBezTo>
                  <a:cubicBezTo>
                    <a:pt x="3166" y="1250"/>
                    <a:pt x="3178" y="1220"/>
                    <a:pt x="3208" y="1202"/>
                  </a:cubicBezTo>
                  <a:cubicBezTo>
                    <a:pt x="3222" y="1194"/>
                    <a:pt x="3237" y="1190"/>
                    <a:pt x="3254" y="1190"/>
                  </a:cubicBezTo>
                  <a:cubicBezTo>
                    <a:pt x="3276" y="1190"/>
                    <a:pt x="3300" y="1198"/>
                    <a:pt x="3308" y="1227"/>
                  </a:cubicBezTo>
                  <a:cubicBezTo>
                    <a:pt x="3314" y="1248"/>
                    <a:pt x="3309" y="1270"/>
                    <a:pt x="3305" y="1283"/>
                  </a:cubicBezTo>
                  <a:cubicBezTo>
                    <a:pt x="3202" y="1283"/>
                    <a:pt x="3202" y="1283"/>
                    <a:pt x="3202" y="1283"/>
                  </a:cubicBezTo>
                  <a:cubicBezTo>
                    <a:pt x="3202" y="1283"/>
                    <a:pt x="3202" y="1283"/>
                    <a:pt x="3202" y="1283"/>
                  </a:cubicBezTo>
                  <a:close/>
                  <a:moveTo>
                    <a:pt x="3265" y="1254"/>
                  </a:moveTo>
                  <a:cubicBezTo>
                    <a:pt x="3267" y="1248"/>
                    <a:pt x="3272" y="1220"/>
                    <a:pt x="3246" y="1220"/>
                  </a:cubicBezTo>
                  <a:cubicBezTo>
                    <a:pt x="3226" y="1220"/>
                    <a:pt x="3214" y="1236"/>
                    <a:pt x="3210" y="1254"/>
                  </a:cubicBezTo>
                  <a:cubicBezTo>
                    <a:pt x="3265" y="1254"/>
                    <a:pt x="3265" y="1254"/>
                    <a:pt x="3265" y="1254"/>
                  </a:cubicBezTo>
                  <a:cubicBezTo>
                    <a:pt x="3265" y="1254"/>
                    <a:pt x="3265" y="1254"/>
                    <a:pt x="3265" y="1254"/>
                  </a:cubicBezTo>
                  <a:close/>
                  <a:moveTo>
                    <a:pt x="3383" y="1195"/>
                  </a:moveTo>
                  <a:cubicBezTo>
                    <a:pt x="3401" y="1245"/>
                    <a:pt x="3401" y="1245"/>
                    <a:pt x="3401" y="1245"/>
                  </a:cubicBezTo>
                  <a:cubicBezTo>
                    <a:pt x="3442" y="1195"/>
                    <a:pt x="3442" y="1195"/>
                    <a:pt x="3442" y="1195"/>
                  </a:cubicBezTo>
                  <a:cubicBezTo>
                    <a:pt x="3488" y="1195"/>
                    <a:pt x="3488" y="1195"/>
                    <a:pt x="3488" y="1195"/>
                  </a:cubicBezTo>
                  <a:cubicBezTo>
                    <a:pt x="3423" y="1269"/>
                    <a:pt x="3423" y="1269"/>
                    <a:pt x="3423" y="1269"/>
                  </a:cubicBezTo>
                  <a:cubicBezTo>
                    <a:pt x="3457" y="1348"/>
                    <a:pt x="3457" y="1348"/>
                    <a:pt x="3457" y="1348"/>
                  </a:cubicBezTo>
                  <a:cubicBezTo>
                    <a:pt x="3404" y="1348"/>
                    <a:pt x="3404" y="1348"/>
                    <a:pt x="3404" y="1348"/>
                  </a:cubicBezTo>
                  <a:cubicBezTo>
                    <a:pt x="3385" y="1292"/>
                    <a:pt x="3385" y="1292"/>
                    <a:pt x="3385" y="1292"/>
                  </a:cubicBezTo>
                  <a:cubicBezTo>
                    <a:pt x="3342" y="1348"/>
                    <a:pt x="3342" y="1348"/>
                    <a:pt x="3342" y="1348"/>
                  </a:cubicBezTo>
                  <a:cubicBezTo>
                    <a:pt x="3295" y="1348"/>
                    <a:pt x="3295" y="1348"/>
                    <a:pt x="3295" y="1348"/>
                  </a:cubicBezTo>
                  <a:cubicBezTo>
                    <a:pt x="3364" y="1266"/>
                    <a:pt x="3364" y="1266"/>
                    <a:pt x="3364" y="1266"/>
                  </a:cubicBezTo>
                  <a:cubicBezTo>
                    <a:pt x="3329" y="1195"/>
                    <a:pt x="3329" y="1195"/>
                    <a:pt x="3329" y="1195"/>
                  </a:cubicBezTo>
                  <a:cubicBezTo>
                    <a:pt x="3383" y="1195"/>
                    <a:pt x="3383" y="1195"/>
                    <a:pt x="3383" y="1195"/>
                  </a:cubicBezTo>
                  <a:cubicBezTo>
                    <a:pt x="3383" y="1195"/>
                    <a:pt x="3383" y="1195"/>
                    <a:pt x="3383" y="1195"/>
                  </a:cubicBezTo>
                  <a:close/>
                  <a:moveTo>
                    <a:pt x="3509" y="1194"/>
                  </a:moveTo>
                  <a:cubicBezTo>
                    <a:pt x="3554" y="1194"/>
                    <a:pt x="3554" y="1194"/>
                    <a:pt x="3554" y="1194"/>
                  </a:cubicBezTo>
                  <a:cubicBezTo>
                    <a:pt x="3521" y="1348"/>
                    <a:pt x="3521" y="1348"/>
                    <a:pt x="3521" y="1348"/>
                  </a:cubicBezTo>
                  <a:cubicBezTo>
                    <a:pt x="3476" y="1348"/>
                    <a:pt x="3476" y="1348"/>
                    <a:pt x="3476" y="1348"/>
                  </a:cubicBezTo>
                  <a:cubicBezTo>
                    <a:pt x="3509" y="1194"/>
                    <a:pt x="3509" y="1194"/>
                    <a:pt x="3509" y="1194"/>
                  </a:cubicBezTo>
                  <a:cubicBezTo>
                    <a:pt x="3509" y="1194"/>
                    <a:pt x="3509" y="1194"/>
                    <a:pt x="3509" y="1194"/>
                  </a:cubicBezTo>
                  <a:close/>
                  <a:moveTo>
                    <a:pt x="3521" y="1129"/>
                  </a:moveTo>
                  <a:cubicBezTo>
                    <a:pt x="3569" y="1129"/>
                    <a:pt x="3569" y="1129"/>
                    <a:pt x="3569" y="1129"/>
                  </a:cubicBezTo>
                  <a:cubicBezTo>
                    <a:pt x="3561" y="1168"/>
                    <a:pt x="3561" y="1168"/>
                    <a:pt x="3561" y="1168"/>
                  </a:cubicBezTo>
                  <a:cubicBezTo>
                    <a:pt x="3513" y="1168"/>
                    <a:pt x="3513" y="1168"/>
                    <a:pt x="3513" y="1168"/>
                  </a:cubicBezTo>
                  <a:cubicBezTo>
                    <a:pt x="3521" y="1129"/>
                    <a:pt x="3521" y="1129"/>
                    <a:pt x="3521" y="1129"/>
                  </a:cubicBezTo>
                  <a:cubicBezTo>
                    <a:pt x="3521" y="1129"/>
                    <a:pt x="3521" y="1129"/>
                    <a:pt x="3521" y="1129"/>
                  </a:cubicBezTo>
                  <a:close/>
                  <a:moveTo>
                    <a:pt x="3649" y="1346"/>
                  </a:moveTo>
                  <a:cubicBezTo>
                    <a:pt x="3634" y="1350"/>
                    <a:pt x="3621" y="1351"/>
                    <a:pt x="3614" y="1351"/>
                  </a:cubicBezTo>
                  <a:cubicBezTo>
                    <a:pt x="3568" y="1351"/>
                    <a:pt x="3575" y="1322"/>
                    <a:pt x="3577" y="1310"/>
                  </a:cubicBezTo>
                  <a:cubicBezTo>
                    <a:pt x="3595" y="1225"/>
                    <a:pt x="3595" y="1225"/>
                    <a:pt x="3595" y="1225"/>
                  </a:cubicBezTo>
                  <a:cubicBezTo>
                    <a:pt x="3565" y="1225"/>
                    <a:pt x="3565" y="1225"/>
                    <a:pt x="3565" y="1225"/>
                  </a:cubicBezTo>
                  <a:cubicBezTo>
                    <a:pt x="3572" y="1196"/>
                    <a:pt x="3572" y="1196"/>
                    <a:pt x="3572" y="1196"/>
                  </a:cubicBezTo>
                  <a:cubicBezTo>
                    <a:pt x="3601" y="1196"/>
                    <a:pt x="3601" y="1196"/>
                    <a:pt x="3601" y="1196"/>
                  </a:cubicBezTo>
                  <a:cubicBezTo>
                    <a:pt x="3608" y="1166"/>
                    <a:pt x="3608" y="1166"/>
                    <a:pt x="3608" y="1166"/>
                  </a:cubicBezTo>
                  <a:cubicBezTo>
                    <a:pt x="3656" y="1149"/>
                    <a:pt x="3656" y="1149"/>
                    <a:pt x="3656" y="1149"/>
                  </a:cubicBezTo>
                  <a:cubicBezTo>
                    <a:pt x="3646" y="1196"/>
                    <a:pt x="3646" y="1196"/>
                    <a:pt x="3646" y="1196"/>
                  </a:cubicBezTo>
                  <a:cubicBezTo>
                    <a:pt x="3682" y="1196"/>
                    <a:pt x="3682" y="1196"/>
                    <a:pt x="3682" y="1196"/>
                  </a:cubicBezTo>
                  <a:cubicBezTo>
                    <a:pt x="3676" y="1225"/>
                    <a:pt x="3676" y="1225"/>
                    <a:pt x="3676" y="1225"/>
                  </a:cubicBezTo>
                  <a:cubicBezTo>
                    <a:pt x="3640" y="1225"/>
                    <a:pt x="3640" y="1225"/>
                    <a:pt x="3640" y="1225"/>
                  </a:cubicBezTo>
                  <a:cubicBezTo>
                    <a:pt x="3625" y="1295"/>
                    <a:pt x="3625" y="1295"/>
                    <a:pt x="3625" y="1295"/>
                  </a:cubicBezTo>
                  <a:cubicBezTo>
                    <a:pt x="3622" y="1309"/>
                    <a:pt x="3620" y="1317"/>
                    <a:pt x="3640" y="1317"/>
                  </a:cubicBezTo>
                  <a:cubicBezTo>
                    <a:pt x="3647" y="1317"/>
                    <a:pt x="3650" y="1317"/>
                    <a:pt x="3656" y="1317"/>
                  </a:cubicBezTo>
                  <a:cubicBezTo>
                    <a:pt x="3649" y="1346"/>
                    <a:pt x="3649" y="1346"/>
                    <a:pt x="3649" y="1346"/>
                  </a:cubicBezTo>
                  <a:cubicBezTo>
                    <a:pt x="3649" y="1346"/>
                    <a:pt x="3649" y="1346"/>
                    <a:pt x="3649" y="1346"/>
                  </a:cubicBezTo>
                  <a:close/>
                  <a:moveTo>
                    <a:pt x="3741" y="1195"/>
                  </a:moveTo>
                  <a:cubicBezTo>
                    <a:pt x="3752" y="1301"/>
                    <a:pt x="3752" y="1301"/>
                    <a:pt x="3752" y="1301"/>
                  </a:cubicBezTo>
                  <a:cubicBezTo>
                    <a:pt x="3809" y="1195"/>
                    <a:pt x="3809" y="1195"/>
                    <a:pt x="3809" y="1195"/>
                  </a:cubicBezTo>
                  <a:cubicBezTo>
                    <a:pt x="3854" y="1195"/>
                    <a:pt x="3854" y="1195"/>
                    <a:pt x="3854" y="1195"/>
                  </a:cubicBezTo>
                  <a:cubicBezTo>
                    <a:pt x="3764" y="1345"/>
                    <a:pt x="3764" y="1345"/>
                    <a:pt x="3764" y="1345"/>
                  </a:cubicBezTo>
                  <a:cubicBezTo>
                    <a:pt x="3732" y="1406"/>
                    <a:pt x="3732" y="1406"/>
                    <a:pt x="3732" y="1406"/>
                  </a:cubicBezTo>
                  <a:cubicBezTo>
                    <a:pt x="3687" y="1406"/>
                    <a:pt x="3687" y="1406"/>
                    <a:pt x="3687" y="1406"/>
                  </a:cubicBezTo>
                  <a:cubicBezTo>
                    <a:pt x="3719" y="1348"/>
                    <a:pt x="3719" y="1348"/>
                    <a:pt x="3719" y="1348"/>
                  </a:cubicBezTo>
                  <a:cubicBezTo>
                    <a:pt x="3693" y="1195"/>
                    <a:pt x="3693" y="1195"/>
                    <a:pt x="3693" y="1195"/>
                  </a:cubicBezTo>
                  <a:cubicBezTo>
                    <a:pt x="3741" y="1195"/>
                    <a:pt x="3741" y="1195"/>
                    <a:pt x="3741" y="1195"/>
                  </a:cubicBezTo>
                  <a:cubicBezTo>
                    <a:pt x="3741" y="1195"/>
                    <a:pt x="3741" y="1195"/>
                    <a:pt x="3741" y="1195"/>
                  </a:cubicBezTo>
                  <a:close/>
                  <a:moveTo>
                    <a:pt x="3933" y="1145"/>
                  </a:moveTo>
                  <a:cubicBezTo>
                    <a:pt x="3899" y="1145"/>
                    <a:pt x="3899" y="1145"/>
                    <a:pt x="3899" y="1145"/>
                  </a:cubicBezTo>
                  <a:cubicBezTo>
                    <a:pt x="3902" y="1129"/>
                    <a:pt x="3902" y="1129"/>
                    <a:pt x="3902" y="1129"/>
                  </a:cubicBezTo>
                  <a:cubicBezTo>
                    <a:pt x="3990" y="1129"/>
                    <a:pt x="3990" y="1129"/>
                    <a:pt x="3990" y="1129"/>
                  </a:cubicBezTo>
                  <a:cubicBezTo>
                    <a:pt x="3987" y="1145"/>
                    <a:pt x="3987" y="1145"/>
                    <a:pt x="3987" y="1145"/>
                  </a:cubicBezTo>
                  <a:cubicBezTo>
                    <a:pt x="3953" y="1145"/>
                    <a:pt x="3953" y="1145"/>
                    <a:pt x="3953" y="1145"/>
                  </a:cubicBezTo>
                  <a:cubicBezTo>
                    <a:pt x="3936" y="1225"/>
                    <a:pt x="3936" y="1225"/>
                    <a:pt x="3936" y="1225"/>
                  </a:cubicBezTo>
                  <a:cubicBezTo>
                    <a:pt x="3916" y="1225"/>
                    <a:pt x="3916" y="1225"/>
                    <a:pt x="3916" y="1225"/>
                  </a:cubicBezTo>
                  <a:cubicBezTo>
                    <a:pt x="3933" y="1145"/>
                    <a:pt x="3933" y="1145"/>
                    <a:pt x="3933" y="1145"/>
                  </a:cubicBezTo>
                  <a:cubicBezTo>
                    <a:pt x="3933" y="1145"/>
                    <a:pt x="3933" y="1145"/>
                    <a:pt x="3933" y="1145"/>
                  </a:cubicBezTo>
                  <a:close/>
                  <a:moveTo>
                    <a:pt x="3999" y="1129"/>
                  </a:moveTo>
                  <a:cubicBezTo>
                    <a:pt x="4031" y="1129"/>
                    <a:pt x="4031" y="1129"/>
                    <a:pt x="4031" y="1129"/>
                  </a:cubicBezTo>
                  <a:cubicBezTo>
                    <a:pt x="4036" y="1200"/>
                    <a:pt x="4036" y="1200"/>
                    <a:pt x="4036" y="1200"/>
                  </a:cubicBezTo>
                  <a:cubicBezTo>
                    <a:pt x="4072" y="1129"/>
                    <a:pt x="4072" y="1129"/>
                    <a:pt x="4072" y="1129"/>
                  </a:cubicBezTo>
                  <a:cubicBezTo>
                    <a:pt x="4103" y="1129"/>
                    <a:pt x="4103" y="1129"/>
                    <a:pt x="4103" y="1129"/>
                  </a:cubicBezTo>
                  <a:cubicBezTo>
                    <a:pt x="4083" y="1225"/>
                    <a:pt x="4083" y="1225"/>
                    <a:pt x="4083" y="1225"/>
                  </a:cubicBezTo>
                  <a:cubicBezTo>
                    <a:pt x="4063" y="1225"/>
                    <a:pt x="4063" y="1225"/>
                    <a:pt x="4063" y="1225"/>
                  </a:cubicBezTo>
                  <a:cubicBezTo>
                    <a:pt x="4080" y="1143"/>
                    <a:pt x="4080" y="1143"/>
                    <a:pt x="4080" y="1143"/>
                  </a:cubicBezTo>
                  <a:cubicBezTo>
                    <a:pt x="4038" y="1225"/>
                    <a:pt x="4038" y="1225"/>
                    <a:pt x="4038" y="1225"/>
                  </a:cubicBezTo>
                  <a:cubicBezTo>
                    <a:pt x="4021" y="1225"/>
                    <a:pt x="4021" y="1225"/>
                    <a:pt x="4021" y="1225"/>
                  </a:cubicBezTo>
                  <a:cubicBezTo>
                    <a:pt x="4014" y="1143"/>
                    <a:pt x="4014" y="1143"/>
                    <a:pt x="4014" y="1143"/>
                  </a:cubicBezTo>
                  <a:cubicBezTo>
                    <a:pt x="3997" y="1225"/>
                    <a:pt x="3997" y="1225"/>
                    <a:pt x="3997" y="1225"/>
                  </a:cubicBezTo>
                  <a:cubicBezTo>
                    <a:pt x="3978" y="1225"/>
                    <a:pt x="3978" y="1225"/>
                    <a:pt x="3978" y="1225"/>
                  </a:cubicBezTo>
                  <a:cubicBezTo>
                    <a:pt x="3999" y="1129"/>
                    <a:pt x="3999" y="1129"/>
                    <a:pt x="3999" y="1129"/>
                  </a:cubicBezTo>
                  <a:cubicBezTo>
                    <a:pt x="3999" y="1129"/>
                    <a:pt x="3999" y="1129"/>
                    <a:pt x="3999" y="1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0" name="Freeform 9"/>
            <p:cNvSpPr>
              <a:spLocks noEditPoints="1"/>
            </p:cNvSpPr>
            <p:nvPr userDrawn="1"/>
          </p:nvSpPr>
          <p:spPr bwMode="gray">
            <a:xfrm>
              <a:off x="68" y="0"/>
              <a:ext cx="1723" cy="964"/>
            </a:xfrm>
            <a:custGeom>
              <a:avLst/>
              <a:gdLst>
                <a:gd name="T0" fmla="*/ 231 w 2268"/>
                <a:gd name="T1" fmla="*/ 327 h 1269"/>
                <a:gd name="T2" fmla="*/ 0 w 2268"/>
                <a:gd name="T3" fmla="*/ 327 h 1269"/>
                <a:gd name="T4" fmla="*/ 0 w 2268"/>
                <a:gd name="T5" fmla="*/ 0 h 1269"/>
                <a:gd name="T6" fmla="*/ 231 w 2268"/>
                <a:gd name="T7" fmla="*/ 0 h 1269"/>
                <a:gd name="T8" fmla="*/ 231 w 2268"/>
                <a:gd name="T9" fmla="*/ 327 h 1269"/>
                <a:gd name="T10" fmla="*/ 2268 w 2268"/>
                <a:gd name="T11" fmla="*/ 0 h 1269"/>
                <a:gd name="T12" fmla="*/ 2036 w 2268"/>
                <a:gd name="T13" fmla="*/ 0 h 1269"/>
                <a:gd name="T14" fmla="*/ 2036 w 2268"/>
                <a:gd name="T15" fmla="*/ 327 h 1269"/>
                <a:gd name="T16" fmla="*/ 2268 w 2268"/>
                <a:gd name="T17" fmla="*/ 327 h 1269"/>
                <a:gd name="T18" fmla="*/ 2268 w 2268"/>
                <a:gd name="T19" fmla="*/ 0 h 1269"/>
                <a:gd name="T20" fmla="*/ 231 w 2268"/>
                <a:gd name="T21" fmla="*/ 942 h 1269"/>
                <a:gd name="T22" fmla="*/ 0 w 2268"/>
                <a:gd name="T23" fmla="*/ 942 h 1269"/>
                <a:gd name="T24" fmla="*/ 0 w 2268"/>
                <a:gd name="T25" fmla="*/ 1269 h 1269"/>
                <a:gd name="T26" fmla="*/ 231 w 2268"/>
                <a:gd name="T27" fmla="*/ 1269 h 1269"/>
                <a:gd name="T28" fmla="*/ 231 w 2268"/>
                <a:gd name="T29" fmla="*/ 942 h 1269"/>
                <a:gd name="T30" fmla="*/ 2268 w 2268"/>
                <a:gd name="T31" fmla="*/ 942 h 1269"/>
                <a:gd name="T32" fmla="*/ 2036 w 2268"/>
                <a:gd name="T33" fmla="*/ 942 h 1269"/>
                <a:gd name="T34" fmla="*/ 2036 w 2268"/>
                <a:gd name="T35" fmla="*/ 1269 h 1269"/>
                <a:gd name="T36" fmla="*/ 2268 w 2268"/>
                <a:gd name="T37" fmla="*/ 1269 h 1269"/>
                <a:gd name="T38" fmla="*/ 2268 w 2268"/>
                <a:gd name="T39" fmla="*/ 942 h 12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68"/>
                <a:gd name="T61" fmla="*/ 0 h 1269"/>
                <a:gd name="T62" fmla="*/ 2268 w 2268"/>
                <a:gd name="T63" fmla="*/ 1269 h 12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68" h="1269">
                  <a:moveTo>
                    <a:pt x="231" y="327"/>
                  </a:moveTo>
                  <a:lnTo>
                    <a:pt x="0" y="327"/>
                  </a:lnTo>
                  <a:lnTo>
                    <a:pt x="0" y="0"/>
                  </a:lnTo>
                  <a:lnTo>
                    <a:pt x="231" y="0"/>
                  </a:lnTo>
                  <a:lnTo>
                    <a:pt x="231" y="327"/>
                  </a:lnTo>
                  <a:close/>
                  <a:moveTo>
                    <a:pt x="2268" y="0"/>
                  </a:moveTo>
                  <a:lnTo>
                    <a:pt x="2036" y="0"/>
                  </a:lnTo>
                  <a:lnTo>
                    <a:pt x="2036" y="327"/>
                  </a:lnTo>
                  <a:lnTo>
                    <a:pt x="2268" y="327"/>
                  </a:lnTo>
                  <a:lnTo>
                    <a:pt x="2268" y="0"/>
                  </a:lnTo>
                  <a:close/>
                  <a:moveTo>
                    <a:pt x="231" y="942"/>
                  </a:moveTo>
                  <a:lnTo>
                    <a:pt x="0" y="942"/>
                  </a:lnTo>
                  <a:lnTo>
                    <a:pt x="0" y="1269"/>
                  </a:lnTo>
                  <a:lnTo>
                    <a:pt x="231" y="1269"/>
                  </a:lnTo>
                  <a:lnTo>
                    <a:pt x="231" y="942"/>
                  </a:lnTo>
                  <a:close/>
                  <a:moveTo>
                    <a:pt x="2268" y="942"/>
                  </a:moveTo>
                  <a:lnTo>
                    <a:pt x="2036" y="942"/>
                  </a:lnTo>
                  <a:lnTo>
                    <a:pt x="2036" y="1269"/>
                  </a:lnTo>
                  <a:lnTo>
                    <a:pt x="2268" y="1269"/>
                  </a:lnTo>
                  <a:lnTo>
                    <a:pt x="2268" y="94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t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4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2289175" y="6309320"/>
            <a:ext cx="1727200" cy="432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buClrTx/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buClrTx/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 lvl="0"/>
            <a:r>
              <a:rPr lang="en-US" dirty="0" smtClean="0"/>
              <a:t>Footer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273051" y="1557338"/>
            <a:ext cx="4607941" cy="4535487"/>
          </a:xfrm>
        </p:spPr>
        <p:txBody>
          <a:bodyPr/>
          <a:lstStyle>
            <a:lvl1pPr>
              <a:tabLst>
                <a:tab pos="4572000" algn="r"/>
              </a:tabLs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72000" algn="r"/>
              </a:tabLs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buClrTx/>
              <a:tabLst>
                <a:tab pos="4572000" algn="r"/>
              </a:tabLs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buClrTx/>
              <a:tabLst>
                <a:tab pos="4572000" algn="r"/>
              </a:tabLs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buClrTx/>
              <a:tabLst>
                <a:tab pos="4572000" algn="r"/>
              </a:tabLs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8" name="Text Placeholder 4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3103290" y="548680"/>
            <a:ext cx="1849710" cy="50482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buClrTx/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buClrTx/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 lvl="0"/>
            <a:r>
              <a:rPr lang="en-US" dirty="0" smtClean="0"/>
              <a:t>KPMG Tel</a:t>
            </a:r>
            <a:endParaRPr lang="en-GB" dirty="0"/>
          </a:p>
        </p:txBody>
      </p:sp>
      <p:sp>
        <p:nvSpPr>
          <p:cNvPr id="29" name="Text Placeholder 4"/>
          <p:cNvSpPr>
            <a:spLocks noGrp="1"/>
          </p:cNvSpPr>
          <p:nvPr userDrawn="1">
            <p:ph type="body" sz="quarter" idx="12" hasCustomPrompt="1"/>
          </p:nvPr>
        </p:nvSpPr>
        <p:spPr bwMode="gray">
          <a:xfrm>
            <a:off x="1136576" y="548680"/>
            <a:ext cx="1800200" cy="50482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buClrTx/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buClrTx/>
              <a:defRPr sz="700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>
              <a:lnSpc>
                <a:spcPct val="100000"/>
              </a:lnSpc>
              <a:spcBef>
                <a:spcPts val="0"/>
              </a:spcBef>
              <a:buClrTx/>
              <a:defRPr sz="700" baseline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 lvl="0"/>
            <a:r>
              <a:rPr lang="en-US" dirty="0" smtClean="0"/>
              <a:t>KPMG address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/>
          </p:nvPr>
        </p:nvSpPr>
        <p:spPr bwMode="gray">
          <a:xfrm>
            <a:off x="5025009" y="1557338"/>
            <a:ext cx="4607941" cy="4535487"/>
          </a:xfrm>
        </p:spPr>
        <p:txBody>
          <a:bodyPr/>
          <a:lstStyle>
            <a:lvl1pPr>
              <a:tabLst>
                <a:tab pos="4572000" algn="r"/>
              </a:tabLs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tabLst>
                <a:tab pos="4572000" algn="r"/>
              </a:tabLs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buClrTx/>
              <a:tabLst>
                <a:tab pos="4572000" algn="r"/>
              </a:tabLs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buClrTx/>
              <a:tabLst>
                <a:tab pos="4572000" algn="r"/>
              </a:tabLs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buClrTx/>
              <a:tabLst>
                <a:tab pos="4572000" algn="r"/>
              </a:tabLs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t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273051" y="1557338"/>
            <a:ext cx="4607941" cy="453548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buClrTx/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buClrTx/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buClrTx/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 bwMode="gray">
          <a:xfrm>
            <a:off x="5169024" y="1557338"/>
            <a:ext cx="4457576" cy="453548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buClrTx/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buClrTx/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buClrTx/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>
              <a:buClrTx/>
              <a:defRPr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2"/>
          </p:nvPr>
        </p:nvSpPr>
        <p:spPr bwMode="gray">
          <a:xfrm>
            <a:off x="5457056" y="548680"/>
            <a:ext cx="4175894" cy="503584"/>
          </a:xfrm>
        </p:spPr>
        <p:txBody>
          <a:bodyPr/>
          <a:lstStyle>
            <a:lvl1pPr algn="r">
              <a:defRPr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algn="r">
              <a:defRPr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r">
              <a:buClrTx/>
              <a:defRPr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r">
              <a:buClrTx/>
              <a:defRPr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r">
              <a:buClrTx/>
              <a:defRPr b="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algn="r">
              <a:buClrTx/>
              <a:defRPr b="0" i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algn="r">
              <a:buClrTx/>
              <a:defRPr b="0" i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algn="r">
              <a:buClrTx/>
              <a:defRPr b="0" i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algn="r">
              <a:buClrTx/>
              <a:defRPr b="0" i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>
          <a:xfrm>
            <a:off x="2288704" y="0"/>
            <a:ext cx="7344246" cy="908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3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"/>
          </p:nvPr>
        </p:nvSpPr>
        <p:spPr bwMode="gray">
          <a:xfrm>
            <a:off x="2289175" y="1196975"/>
            <a:ext cx="7343775" cy="489585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73050" y="1195200"/>
            <a:ext cx="1727200" cy="4895850"/>
          </a:xfrm>
        </p:spPr>
        <p:txBody>
          <a:bodyPr rIns="144000">
            <a:normAutofit/>
          </a:bodyPr>
          <a:lstStyle>
            <a:lvl1pPr>
              <a:lnSpc>
                <a:spcPct val="135000"/>
              </a:lnSpc>
              <a:defRPr sz="900">
                <a:solidFill>
                  <a:srgbClr val="00338D"/>
                </a:solidFill>
              </a:defRPr>
            </a:lvl1pPr>
            <a:lvl2pPr marL="180975" indent="-180975">
              <a:lnSpc>
                <a:spcPct val="135000"/>
              </a:lnSpc>
              <a:buClr>
                <a:srgbClr val="00338D"/>
              </a:buClr>
              <a:buFont typeface="Arial" pitchFamily="34" charset="0"/>
              <a:buChar char="■"/>
              <a:defRPr b="1">
                <a:solidFill>
                  <a:srgbClr val="00338D"/>
                </a:solidFill>
              </a:defRPr>
            </a:lvl2pPr>
            <a:lvl3pPr marL="361950" indent="-177800">
              <a:lnSpc>
                <a:spcPct val="135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>
              <a:lnSpc>
                <a:spcPct val="135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>
              <a:lnSpc>
                <a:spcPct val="135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grpSp>
        <p:nvGrpSpPr>
          <p:cNvPr id="10" name="Group 9"/>
          <p:cNvGrpSpPr/>
          <p:nvPr userDrawn="1"/>
        </p:nvGrpSpPr>
        <p:grpSpPr bwMode="gray">
          <a:xfrm>
            <a:off x="0" y="904875"/>
            <a:ext cx="9896475" cy="5476453"/>
            <a:chOff x="0" y="904875"/>
            <a:chExt cx="9896475" cy="5476453"/>
          </a:xfrm>
          <a:noFill/>
        </p:grpSpPr>
        <p:grpSp>
          <p:nvGrpSpPr>
            <p:cNvPr id="11" name="Group 53"/>
            <p:cNvGrpSpPr/>
            <p:nvPr userDrawn="1"/>
          </p:nvGrpSpPr>
          <p:grpSpPr bwMode="gray">
            <a:xfrm>
              <a:off x="269875" y="1193800"/>
              <a:ext cx="9356725" cy="4896000"/>
              <a:chOff x="269875" y="1193800"/>
              <a:chExt cx="9356725" cy="4896000"/>
            </a:xfrm>
            <a:grpFill/>
          </p:grpSpPr>
          <p:sp>
            <p:nvSpPr>
              <p:cNvPr id="17" name="Rectangle 18"/>
              <p:cNvSpPr>
                <a:spLocks noChangeArrowheads="1"/>
              </p:cNvSpPr>
              <p:nvPr userDrawn="1"/>
            </p:nvSpPr>
            <p:spPr bwMode="gray">
              <a:xfrm>
                <a:off x="269875" y="1193800"/>
                <a:ext cx="9356725" cy="4894263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 userDrawn="1"/>
            </p:nvSpPr>
            <p:spPr bwMode="gray">
              <a:xfrm>
                <a:off x="269875" y="3568700"/>
                <a:ext cx="9356725" cy="144463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" name="Rectangle 20"/>
              <p:cNvSpPr>
                <a:spLocks noChangeArrowheads="1"/>
              </p:cNvSpPr>
              <p:nvPr userDrawn="1"/>
            </p:nvSpPr>
            <p:spPr bwMode="gray">
              <a:xfrm>
                <a:off x="4013200" y="1193800"/>
                <a:ext cx="144463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 userDrawn="1"/>
            </p:nvSpPr>
            <p:spPr bwMode="gray">
              <a:xfrm>
                <a:off x="2000250" y="1193800"/>
                <a:ext cx="284163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 userDrawn="1"/>
            </p:nvSpPr>
            <p:spPr bwMode="gray">
              <a:xfrm>
                <a:off x="5884863" y="1193800"/>
                <a:ext cx="142875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 userDrawn="1"/>
            </p:nvSpPr>
            <p:spPr bwMode="gray">
              <a:xfrm>
                <a:off x="7756525" y="1193800"/>
                <a:ext cx="142875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12" name="Group 42"/>
            <p:cNvGrpSpPr/>
            <p:nvPr userDrawn="1"/>
          </p:nvGrpSpPr>
          <p:grpSpPr bwMode="gray">
            <a:xfrm>
              <a:off x="0" y="904875"/>
              <a:ext cx="9896475" cy="5476453"/>
              <a:chOff x="0" y="904875"/>
              <a:chExt cx="9896475" cy="5476453"/>
            </a:xfrm>
            <a:grpFill/>
          </p:grpSpPr>
          <p:sp>
            <p:nvSpPr>
              <p:cNvPr id="13" name="Rectangle 25"/>
              <p:cNvSpPr>
                <a:spLocks noChangeArrowheads="1"/>
              </p:cNvSpPr>
              <p:nvPr/>
            </p:nvSpPr>
            <p:spPr bwMode="gray">
              <a:xfrm>
                <a:off x="4913313" y="904875"/>
                <a:ext cx="71437" cy="287338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4" name="Rectangle 26"/>
              <p:cNvSpPr>
                <a:spLocks noChangeArrowheads="1"/>
              </p:cNvSpPr>
              <p:nvPr/>
            </p:nvSpPr>
            <p:spPr bwMode="gray">
              <a:xfrm>
                <a:off x="4913313" y="6088063"/>
                <a:ext cx="71437" cy="293265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/>
            </p:nvSpPr>
            <p:spPr bwMode="gray">
              <a:xfrm>
                <a:off x="0" y="3605213"/>
                <a:ext cx="269875" cy="71437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/>
            </p:nvSpPr>
            <p:spPr bwMode="gray">
              <a:xfrm>
                <a:off x="9626600" y="3605213"/>
                <a:ext cx="269875" cy="71437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 bwMode="gray">
          <a:xfrm>
            <a:off x="2289175" y="1196975"/>
            <a:ext cx="3600450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6032500" y="1196975"/>
            <a:ext cx="3600450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 bwMode="gray">
          <a:xfrm>
            <a:off x="2289175" y="1196975"/>
            <a:ext cx="3600450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 bwMode="gray">
          <a:xfrm>
            <a:off x="6032500" y="1196975"/>
            <a:ext cx="3600450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 bwMode="gray">
          <a:xfrm>
            <a:off x="2289175" y="3716338"/>
            <a:ext cx="3600450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/>
          </p:nvPr>
        </p:nvSpPr>
        <p:spPr bwMode="gray">
          <a:xfrm>
            <a:off x="6032500" y="3716338"/>
            <a:ext cx="3600450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2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wo Charts O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 bwMode="gray">
          <a:xfrm>
            <a:off x="2289175" y="1196975"/>
            <a:ext cx="3600450" cy="237648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6"/>
          </p:nvPr>
        </p:nvSpPr>
        <p:spPr bwMode="gray">
          <a:xfrm>
            <a:off x="2289175" y="3716338"/>
            <a:ext cx="3600450" cy="2376487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 bwMode="gray">
          <a:xfrm>
            <a:off x="6032500" y="1196975"/>
            <a:ext cx="3600450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1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wo Tables O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3" name="Table Placeholder 12"/>
          <p:cNvSpPr>
            <a:spLocks noGrp="1"/>
          </p:cNvSpPr>
          <p:nvPr>
            <p:ph type="tbl" sz="quarter" idx="14"/>
          </p:nvPr>
        </p:nvSpPr>
        <p:spPr bwMode="gray">
          <a:xfrm>
            <a:off x="2289175" y="1196975"/>
            <a:ext cx="3600450" cy="237648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table</a:t>
            </a:r>
            <a:endParaRPr lang="en-GB" dirty="0"/>
          </a:p>
        </p:txBody>
      </p:sp>
      <p:sp>
        <p:nvSpPr>
          <p:cNvPr id="15" name="Table Placeholder 12"/>
          <p:cNvSpPr>
            <a:spLocks noGrp="1"/>
          </p:cNvSpPr>
          <p:nvPr>
            <p:ph type="tbl" sz="quarter" idx="15"/>
          </p:nvPr>
        </p:nvSpPr>
        <p:spPr bwMode="gray">
          <a:xfrm>
            <a:off x="2289175" y="3716338"/>
            <a:ext cx="3600450" cy="237648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table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 bwMode="gray">
          <a:xfrm>
            <a:off x="6032500" y="1196975"/>
            <a:ext cx="3600450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1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Row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 bwMode="gray">
          <a:xfrm>
            <a:off x="2289175" y="1196975"/>
            <a:ext cx="7343775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2289175" y="3716338"/>
            <a:ext cx="7343775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hart One Row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2289175" y="3716338"/>
            <a:ext cx="7343775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5"/>
          </p:nvPr>
        </p:nvSpPr>
        <p:spPr bwMode="gray">
          <a:xfrm>
            <a:off x="2289175" y="1196975"/>
            <a:ext cx="7343775" cy="237648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8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6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3"/>
          </p:nvPr>
        </p:nvSpPr>
        <p:spPr bwMode="gray">
          <a:xfrm>
            <a:off x="2289175" y="1916113"/>
            <a:ext cx="1727200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4"/>
          </p:nvPr>
        </p:nvSpPr>
        <p:spPr bwMode="gray">
          <a:xfrm>
            <a:off x="4160838" y="1916113"/>
            <a:ext cx="1727200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2" name="Text Placeholder 29"/>
          <p:cNvSpPr>
            <a:spLocks noGrp="1"/>
          </p:cNvSpPr>
          <p:nvPr>
            <p:ph type="body" sz="quarter" idx="15"/>
          </p:nvPr>
        </p:nvSpPr>
        <p:spPr bwMode="gray">
          <a:xfrm>
            <a:off x="6034088" y="1916113"/>
            <a:ext cx="1727200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3" name="Text Placeholder 29"/>
          <p:cNvSpPr>
            <a:spLocks noGrp="1"/>
          </p:cNvSpPr>
          <p:nvPr>
            <p:ph type="body" sz="quarter" idx="16"/>
          </p:nvPr>
        </p:nvSpPr>
        <p:spPr bwMode="gray">
          <a:xfrm>
            <a:off x="7905750" y="1916113"/>
            <a:ext cx="1727200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4160838" y="1196975"/>
            <a:ext cx="1727200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rm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2289176" y="1196975"/>
            <a:ext cx="1727200" cy="576411"/>
          </a:xfrm>
          <a:prstGeom prst="homePlate">
            <a:avLst>
              <a:gd name="adj" fmla="val 34577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rm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6032500" y="1196975"/>
            <a:ext cx="1727200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rm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7905750" y="1196975"/>
            <a:ext cx="1727200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rm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ve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7"/>
          </p:nvPr>
        </p:nvSpPr>
        <p:spPr bwMode="gray">
          <a:xfrm>
            <a:off x="2289175" y="1916113"/>
            <a:ext cx="1368425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18"/>
          </p:nvPr>
        </p:nvSpPr>
        <p:spPr bwMode="gray">
          <a:xfrm>
            <a:off x="3783013" y="1916113"/>
            <a:ext cx="1368425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19"/>
          </p:nvPr>
        </p:nvSpPr>
        <p:spPr bwMode="gray">
          <a:xfrm>
            <a:off x="5276851" y="1916113"/>
            <a:ext cx="1368425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4" name="Text Placeholder 30"/>
          <p:cNvSpPr>
            <a:spLocks noGrp="1"/>
          </p:cNvSpPr>
          <p:nvPr>
            <p:ph type="body" sz="quarter" idx="20"/>
          </p:nvPr>
        </p:nvSpPr>
        <p:spPr bwMode="gray">
          <a:xfrm>
            <a:off x="6770689" y="1916113"/>
            <a:ext cx="1368425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5" name="Text Placeholder 30"/>
          <p:cNvSpPr>
            <a:spLocks noGrp="1"/>
          </p:cNvSpPr>
          <p:nvPr>
            <p:ph type="body" sz="quarter" idx="21"/>
          </p:nvPr>
        </p:nvSpPr>
        <p:spPr bwMode="gray">
          <a:xfrm>
            <a:off x="8264525" y="1916113"/>
            <a:ext cx="1368425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8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3783013" y="1196975"/>
            <a:ext cx="1367681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rm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2289175" y="1196975"/>
            <a:ext cx="1367681" cy="576411"/>
          </a:xfrm>
          <a:prstGeom prst="homePlate">
            <a:avLst>
              <a:gd name="adj" fmla="val 34577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rm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5276851" y="1196975"/>
            <a:ext cx="1367681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rm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6770689" y="1196975"/>
            <a:ext cx="1367681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rm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0"/>
          <p:cNvSpPr>
            <a:spLocks noGrp="1"/>
          </p:cNvSpPr>
          <p:nvPr>
            <p:ph type="body" sz="quarter" idx="30"/>
          </p:nvPr>
        </p:nvSpPr>
        <p:spPr bwMode="gray">
          <a:xfrm>
            <a:off x="8264525" y="1196975"/>
            <a:ext cx="1367681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rm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nds and driv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utoShape 20"/>
          <p:cNvSpPr>
            <a:spLocks noChangeArrowheads="1"/>
          </p:cNvSpPr>
          <p:nvPr userDrawn="1"/>
        </p:nvSpPr>
        <p:spPr bwMode="gray">
          <a:xfrm rot="19080000" flipH="1">
            <a:off x="6149200" y="2425700"/>
            <a:ext cx="1622425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CA" dirty="0"/>
          </a:p>
        </p:txBody>
      </p:sp>
      <p:sp>
        <p:nvSpPr>
          <p:cNvPr id="41" name="AutoShape 17"/>
          <p:cNvSpPr>
            <a:spLocks noChangeArrowheads="1"/>
          </p:cNvSpPr>
          <p:nvPr userDrawn="1"/>
        </p:nvSpPr>
        <p:spPr bwMode="gray">
          <a:xfrm rot="2520000" flipH="1">
            <a:off x="6149200" y="4433888"/>
            <a:ext cx="1622425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marL="0" algn="l" defTabSz="914400" rtl="0" eaLnBrk="1" latinLnBrk="0" hangingPunct="1"/>
            <a:endParaRPr lang="en-C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2" name="AutoShape 20"/>
          <p:cNvSpPr>
            <a:spLocks noChangeArrowheads="1"/>
          </p:cNvSpPr>
          <p:nvPr userDrawn="1"/>
        </p:nvSpPr>
        <p:spPr bwMode="gray">
          <a:xfrm rot="2520000">
            <a:off x="4152026" y="2425700"/>
            <a:ext cx="1622425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CA" dirty="0"/>
          </a:p>
        </p:txBody>
      </p:sp>
      <p:sp>
        <p:nvSpPr>
          <p:cNvPr id="23" name="AutoShape 17"/>
          <p:cNvSpPr>
            <a:spLocks noChangeArrowheads="1"/>
          </p:cNvSpPr>
          <p:nvPr userDrawn="1"/>
        </p:nvSpPr>
        <p:spPr bwMode="gray">
          <a:xfrm rot="19080000">
            <a:off x="4152026" y="4433888"/>
            <a:ext cx="1622425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marL="0" algn="l" defTabSz="914400" rtl="0" eaLnBrk="1" latinLnBrk="0" hangingPunct="1"/>
            <a:endParaRPr lang="en-C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10"/>
          <p:cNvSpPr>
            <a:spLocks noGrp="1"/>
          </p:cNvSpPr>
          <p:nvPr userDrawn="1">
            <p:ph type="body" sz="quarter" idx="21"/>
          </p:nvPr>
        </p:nvSpPr>
        <p:spPr bwMode="gray">
          <a:xfrm>
            <a:off x="5362925" y="3324225"/>
            <a:ext cx="1184400" cy="622800"/>
          </a:xfrm>
          <a:prstGeom prst="ellipse">
            <a:avLst/>
          </a:prstGeom>
          <a:solidFill>
            <a:srgbClr val="AA5CAA"/>
          </a:solidFill>
          <a:ln>
            <a:noFill/>
          </a:ln>
        </p:spPr>
        <p:txBody>
          <a:bodyPr lIns="54000" tIns="54000" rIns="54000" bIns="54000" anchor="ctr" anchorCtr="1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2"/>
          </p:nvPr>
        </p:nvSpPr>
        <p:spPr bwMode="gray">
          <a:xfrm>
            <a:off x="2289175" y="1628775"/>
            <a:ext cx="2735833" cy="1944688"/>
          </a:xfrm>
          <a:solidFill>
            <a:schemeClr val="bg1"/>
          </a:solidFill>
          <a:ln>
            <a:solidFill>
              <a:srgbClr val="409DAD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0" name="Text Placeholder 20"/>
          <p:cNvSpPr>
            <a:spLocks noGrp="1"/>
          </p:cNvSpPr>
          <p:nvPr>
            <p:ph type="body" sz="quarter" idx="23"/>
          </p:nvPr>
        </p:nvSpPr>
        <p:spPr bwMode="gray">
          <a:xfrm>
            <a:off x="2289175" y="4148137"/>
            <a:ext cx="2735833" cy="1944688"/>
          </a:xfrm>
          <a:solidFill>
            <a:schemeClr val="bg1"/>
          </a:solidFill>
          <a:ln>
            <a:solidFill>
              <a:srgbClr val="409DAD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1" name="Text Placeholder 20"/>
          <p:cNvSpPr>
            <a:spLocks noGrp="1"/>
          </p:cNvSpPr>
          <p:nvPr>
            <p:ph type="body" sz="quarter" idx="24"/>
          </p:nvPr>
        </p:nvSpPr>
        <p:spPr bwMode="gray">
          <a:xfrm>
            <a:off x="6897117" y="1628775"/>
            <a:ext cx="2735833" cy="1944688"/>
          </a:xfrm>
          <a:solidFill>
            <a:schemeClr val="bg1"/>
          </a:solidFill>
          <a:ln>
            <a:solidFill>
              <a:srgbClr val="409DAD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5"/>
          </p:nvPr>
        </p:nvSpPr>
        <p:spPr bwMode="gray">
          <a:xfrm>
            <a:off x="6897117" y="4148137"/>
            <a:ext cx="2735833" cy="1944688"/>
          </a:xfrm>
          <a:solidFill>
            <a:schemeClr val="bg1"/>
          </a:solidFill>
          <a:ln>
            <a:solidFill>
              <a:srgbClr val="409DAD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5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2289175" y="1196975"/>
            <a:ext cx="2735833" cy="359817"/>
          </a:xfrm>
          <a:solidFill>
            <a:srgbClr val="409DAD"/>
          </a:solidFill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6897117" y="1196975"/>
            <a:ext cx="2735833" cy="359817"/>
          </a:xfrm>
          <a:solidFill>
            <a:srgbClr val="409DAD"/>
          </a:solidFill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2289175" y="3716338"/>
            <a:ext cx="2735833" cy="359817"/>
          </a:xfrm>
          <a:solidFill>
            <a:srgbClr val="409DAD"/>
          </a:solidFill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6897117" y="3716338"/>
            <a:ext cx="2735833" cy="359817"/>
          </a:xfrm>
          <a:solidFill>
            <a:srgbClr val="409DAD"/>
          </a:solidFill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0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/>
          </p:nvPr>
        </p:nvSpPr>
        <p:spPr bwMode="gray">
          <a:xfrm>
            <a:off x="2289175" y="1628775"/>
            <a:ext cx="3600450" cy="1944688"/>
          </a:xfrm>
          <a:solidFill>
            <a:schemeClr val="bg1"/>
          </a:solidFill>
          <a:ln>
            <a:solidFill>
              <a:srgbClr val="409DAD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22"/>
          </p:nvPr>
        </p:nvSpPr>
        <p:spPr bwMode="gray">
          <a:xfrm>
            <a:off x="6032500" y="1628775"/>
            <a:ext cx="3600450" cy="1944688"/>
          </a:xfrm>
          <a:solidFill>
            <a:schemeClr val="bg1"/>
          </a:solidFill>
          <a:ln>
            <a:solidFill>
              <a:srgbClr val="409DAD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23"/>
          </p:nvPr>
        </p:nvSpPr>
        <p:spPr bwMode="gray">
          <a:xfrm>
            <a:off x="2289175" y="4148137"/>
            <a:ext cx="3600450" cy="1944688"/>
          </a:xfrm>
          <a:solidFill>
            <a:srgbClr val="BFDEE4"/>
          </a:solidFill>
          <a:ln>
            <a:solidFill>
              <a:srgbClr val="409DAD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6" name="Text Placeholder 20"/>
          <p:cNvSpPr>
            <a:spLocks noGrp="1"/>
          </p:cNvSpPr>
          <p:nvPr>
            <p:ph type="body" sz="quarter" idx="24"/>
          </p:nvPr>
        </p:nvSpPr>
        <p:spPr bwMode="gray">
          <a:xfrm>
            <a:off x="6032500" y="4148137"/>
            <a:ext cx="3600450" cy="1944688"/>
          </a:xfrm>
          <a:solidFill>
            <a:srgbClr val="BFDEE4"/>
          </a:solidFill>
          <a:ln>
            <a:solidFill>
              <a:srgbClr val="409DAD"/>
            </a:solidFill>
          </a:ln>
        </p:spPr>
        <p:txBody>
          <a:bodyPr lIns="54000" tIns="54000" rIns="54000" bIns="5400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2289175" y="1196975"/>
            <a:ext cx="3600450" cy="359817"/>
          </a:xfrm>
          <a:solidFill>
            <a:srgbClr val="409DAD"/>
          </a:solidFill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6032501" y="1196975"/>
            <a:ext cx="3600450" cy="359817"/>
          </a:xfrm>
          <a:solidFill>
            <a:srgbClr val="409DAD"/>
          </a:solidFill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1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2289175" y="3716338"/>
            <a:ext cx="3600450" cy="359817"/>
          </a:xfrm>
          <a:solidFill>
            <a:srgbClr val="409DAD"/>
          </a:solidFill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6032501" y="3716338"/>
            <a:ext cx="3600450" cy="359817"/>
          </a:xfrm>
          <a:solidFill>
            <a:srgbClr val="409DAD"/>
          </a:solidFill>
        </p:spPr>
        <p:txBody>
          <a:bodyPr vert="horz" lIns="0" tIns="0" rIns="0" bIns="0" rtlCol="0" anchor="ctr" anchorCtr="1">
            <a:norm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hart Placeholder 31"/>
          <p:cNvSpPr>
            <a:spLocks noGrp="1"/>
          </p:cNvSpPr>
          <p:nvPr>
            <p:ph type="chart" sz="quarter" idx="22"/>
          </p:nvPr>
        </p:nvSpPr>
        <p:spPr bwMode="gray">
          <a:xfrm>
            <a:off x="4808190" y="1196975"/>
            <a:ext cx="2305050" cy="237648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20"/>
          </p:nvPr>
        </p:nvSpPr>
        <p:spPr bwMode="gray">
          <a:xfrm>
            <a:off x="7329165" y="3716338"/>
            <a:ext cx="2303785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2" name="Chart Placeholder 31"/>
          <p:cNvSpPr>
            <a:spLocks noGrp="1"/>
          </p:cNvSpPr>
          <p:nvPr>
            <p:ph type="chart" sz="quarter" idx="21"/>
          </p:nvPr>
        </p:nvSpPr>
        <p:spPr bwMode="gray">
          <a:xfrm>
            <a:off x="7327900" y="1196975"/>
            <a:ext cx="2305050" cy="237648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6" name="Freeform 29"/>
          <p:cNvSpPr>
            <a:spLocks/>
          </p:cNvSpPr>
          <p:nvPr userDrawn="1"/>
        </p:nvSpPr>
        <p:spPr bwMode="gray">
          <a:xfrm>
            <a:off x="0" y="906463"/>
            <a:ext cx="2000250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3" name="Table Placeholder 12"/>
          <p:cNvSpPr>
            <a:spLocks noGrp="1"/>
          </p:cNvSpPr>
          <p:nvPr>
            <p:ph type="tbl" sz="quarter" idx="14"/>
          </p:nvPr>
        </p:nvSpPr>
        <p:spPr bwMode="gray">
          <a:xfrm>
            <a:off x="2289175" y="1196975"/>
            <a:ext cx="2303785" cy="237648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table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 bwMode="gray">
          <a:xfrm>
            <a:off x="2289175" y="3716338"/>
            <a:ext cx="2303785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8"/>
          </p:nvPr>
        </p:nvSpPr>
        <p:spPr bwMode="gray">
          <a:xfrm>
            <a:off x="4809170" y="3716338"/>
            <a:ext cx="2303785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73050" y="1195200"/>
            <a:ext cx="1727200" cy="4895850"/>
          </a:xfrm>
        </p:spPr>
        <p:txBody>
          <a:bodyPr vert="horz" lIns="0" tIns="0" rIns="144000" bIns="0" rtlCol="0">
            <a:norm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 userDrawn="1"/>
        </p:nvGrpSpPr>
        <p:grpSpPr bwMode="gray">
          <a:xfrm>
            <a:off x="269875" y="1193800"/>
            <a:ext cx="9363075" cy="4896000"/>
            <a:chOff x="269875" y="1193800"/>
            <a:chExt cx="9363075" cy="4896000"/>
          </a:xfrm>
        </p:grpSpPr>
        <p:grpSp>
          <p:nvGrpSpPr>
            <p:cNvPr id="26" name="Group 21"/>
            <p:cNvGrpSpPr/>
            <p:nvPr userDrawn="1"/>
          </p:nvGrpSpPr>
          <p:grpSpPr bwMode="gray">
            <a:xfrm>
              <a:off x="269875" y="1193800"/>
              <a:ext cx="9356725" cy="4896000"/>
              <a:chOff x="269875" y="1193800"/>
              <a:chExt cx="9356725" cy="4896000"/>
            </a:xfrm>
          </p:grpSpPr>
          <p:sp>
            <p:nvSpPr>
              <p:cNvPr id="28" name="Rectangle 18"/>
              <p:cNvSpPr>
                <a:spLocks noChangeArrowheads="1"/>
              </p:cNvSpPr>
              <p:nvPr userDrawn="1"/>
            </p:nvSpPr>
            <p:spPr bwMode="gray">
              <a:xfrm>
                <a:off x="269875" y="1193800"/>
                <a:ext cx="9356725" cy="48942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9" name="Rectangle 19"/>
              <p:cNvSpPr>
                <a:spLocks noChangeArrowheads="1"/>
              </p:cNvSpPr>
              <p:nvPr userDrawn="1"/>
            </p:nvSpPr>
            <p:spPr bwMode="gray">
              <a:xfrm>
                <a:off x="269875" y="3568700"/>
                <a:ext cx="9356725" cy="1444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0" name="Rectangle 20"/>
              <p:cNvSpPr>
                <a:spLocks noChangeArrowheads="1"/>
              </p:cNvSpPr>
              <p:nvPr userDrawn="1"/>
            </p:nvSpPr>
            <p:spPr bwMode="gray">
              <a:xfrm>
                <a:off x="2501503" y="1193800"/>
                <a:ext cx="144463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1" name="Rectangle 22"/>
              <p:cNvSpPr>
                <a:spLocks noChangeArrowheads="1"/>
              </p:cNvSpPr>
              <p:nvPr userDrawn="1"/>
            </p:nvSpPr>
            <p:spPr bwMode="gray">
              <a:xfrm>
                <a:off x="4877594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" name="Rectangle 23"/>
              <p:cNvSpPr>
                <a:spLocks noChangeArrowheads="1"/>
              </p:cNvSpPr>
              <p:nvPr userDrawn="1"/>
            </p:nvSpPr>
            <p:spPr bwMode="gray">
              <a:xfrm>
                <a:off x="7252097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27" name="TextBox 26"/>
            <p:cNvSpPr txBox="1"/>
            <p:nvPr userDrawn="1"/>
          </p:nvSpPr>
          <p:spPr bwMode="gray">
            <a:xfrm>
              <a:off x="5889625" y="5969605"/>
              <a:ext cx="3743325" cy="107722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r"/>
              <a:r>
                <a:rPr lang="en-GB" sz="700" dirty="0" smtClean="0">
                  <a:solidFill>
                    <a:srgbClr val="C84E00"/>
                  </a:solidFill>
                </a:rPr>
                <a:t>Appendix</a:t>
              </a:r>
              <a:r>
                <a:rPr lang="en-GB" sz="700" baseline="0" dirty="0" smtClean="0">
                  <a:solidFill>
                    <a:srgbClr val="C84E00"/>
                  </a:solidFill>
                </a:rPr>
                <a:t> layout grid: to remove go to slide Master select Grid object and delete</a:t>
              </a:r>
              <a:endParaRPr lang="en-GB" sz="700" dirty="0">
                <a:solidFill>
                  <a:srgbClr val="C84E00"/>
                </a:solidFill>
              </a:endParaRPr>
            </a:p>
          </p:txBody>
        </p:sp>
      </p:grp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9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3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 userDrawn="1"/>
        </p:nvGrpSpPr>
        <p:grpSpPr bwMode="gray">
          <a:xfrm>
            <a:off x="269875" y="1193800"/>
            <a:ext cx="9363075" cy="4896000"/>
            <a:chOff x="269875" y="1193800"/>
            <a:chExt cx="9363075" cy="4896000"/>
          </a:xfrm>
        </p:grpSpPr>
        <p:grpSp>
          <p:nvGrpSpPr>
            <p:cNvPr id="11" name="Group 21"/>
            <p:cNvGrpSpPr/>
            <p:nvPr userDrawn="1"/>
          </p:nvGrpSpPr>
          <p:grpSpPr bwMode="gray">
            <a:xfrm>
              <a:off x="269875" y="1193800"/>
              <a:ext cx="9356725" cy="4896000"/>
              <a:chOff x="269875" y="1193800"/>
              <a:chExt cx="9356725" cy="4896000"/>
            </a:xfrm>
          </p:grpSpPr>
          <p:sp>
            <p:nvSpPr>
              <p:cNvPr id="17" name="Rectangle 18"/>
              <p:cNvSpPr>
                <a:spLocks noChangeArrowheads="1"/>
              </p:cNvSpPr>
              <p:nvPr userDrawn="1"/>
            </p:nvSpPr>
            <p:spPr bwMode="gray">
              <a:xfrm>
                <a:off x="269875" y="1193800"/>
                <a:ext cx="9356725" cy="48942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 userDrawn="1"/>
            </p:nvSpPr>
            <p:spPr bwMode="gray">
              <a:xfrm>
                <a:off x="269875" y="3568700"/>
                <a:ext cx="9356725" cy="1444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" name="Rectangle 20"/>
              <p:cNvSpPr>
                <a:spLocks noChangeArrowheads="1"/>
              </p:cNvSpPr>
              <p:nvPr userDrawn="1"/>
            </p:nvSpPr>
            <p:spPr bwMode="gray">
              <a:xfrm>
                <a:off x="2501503" y="1193800"/>
                <a:ext cx="144463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 userDrawn="1"/>
            </p:nvSpPr>
            <p:spPr bwMode="gray">
              <a:xfrm>
                <a:off x="4877594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" name="Rectangle 23"/>
              <p:cNvSpPr>
                <a:spLocks noChangeArrowheads="1"/>
              </p:cNvSpPr>
              <p:nvPr userDrawn="1"/>
            </p:nvSpPr>
            <p:spPr bwMode="gray">
              <a:xfrm>
                <a:off x="7252097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23" name="TextBox 22"/>
            <p:cNvSpPr txBox="1"/>
            <p:nvPr userDrawn="1"/>
          </p:nvSpPr>
          <p:spPr bwMode="gray">
            <a:xfrm>
              <a:off x="5889625" y="5969605"/>
              <a:ext cx="3743325" cy="107722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r"/>
              <a:r>
                <a:rPr lang="en-GB" sz="700" dirty="0" smtClean="0">
                  <a:solidFill>
                    <a:srgbClr val="C84E00"/>
                  </a:solidFill>
                </a:rPr>
                <a:t>Appendix</a:t>
              </a:r>
              <a:r>
                <a:rPr lang="en-GB" sz="700" baseline="0" dirty="0" smtClean="0">
                  <a:solidFill>
                    <a:srgbClr val="C84E00"/>
                  </a:solidFill>
                </a:rPr>
                <a:t> layout grid: to remove go to slide Master select Grid object and delete</a:t>
              </a:r>
              <a:endParaRPr lang="en-GB" sz="700" dirty="0">
                <a:solidFill>
                  <a:srgbClr val="C84E00"/>
                </a:solidFill>
              </a:endParaRPr>
            </a:p>
          </p:txBody>
        </p:sp>
      </p:grpSp>
      <p:sp>
        <p:nvSpPr>
          <p:cNvPr id="29" name="Text Placeholder 33"/>
          <p:cNvSpPr>
            <a:spLocks noGrp="1"/>
          </p:cNvSpPr>
          <p:nvPr>
            <p:ph type="body" sz="quarter" idx="11"/>
          </p:nvPr>
        </p:nvSpPr>
        <p:spPr bwMode="gray">
          <a:xfrm>
            <a:off x="5024438" y="1196752"/>
            <a:ext cx="4608512" cy="48960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2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0"/>
          </p:nvPr>
        </p:nvSpPr>
        <p:spPr bwMode="gray">
          <a:xfrm>
            <a:off x="272480" y="1196752"/>
            <a:ext cx="4608512" cy="48960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grpSp>
        <p:nvGrpSpPr>
          <p:cNvPr id="23" name="Group 22"/>
          <p:cNvGrpSpPr/>
          <p:nvPr userDrawn="1"/>
        </p:nvGrpSpPr>
        <p:grpSpPr bwMode="gray">
          <a:xfrm>
            <a:off x="269875" y="1193800"/>
            <a:ext cx="9363075" cy="4896000"/>
            <a:chOff x="269875" y="1193800"/>
            <a:chExt cx="9363075" cy="4896000"/>
          </a:xfrm>
        </p:grpSpPr>
        <p:grpSp>
          <p:nvGrpSpPr>
            <p:cNvPr id="24" name="Group 21"/>
            <p:cNvGrpSpPr/>
            <p:nvPr userDrawn="1"/>
          </p:nvGrpSpPr>
          <p:grpSpPr bwMode="gray">
            <a:xfrm>
              <a:off x="269875" y="1193800"/>
              <a:ext cx="9356725" cy="4896000"/>
              <a:chOff x="269875" y="1193800"/>
              <a:chExt cx="9356725" cy="4896000"/>
            </a:xfrm>
          </p:grpSpPr>
          <p:sp>
            <p:nvSpPr>
              <p:cNvPr id="26" name="Rectangle 18"/>
              <p:cNvSpPr>
                <a:spLocks noChangeArrowheads="1"/>
              </p:cNvSpPr>
              <p:nvPr userDrawn="1"/>
            </p:nvSpPr>
            <p:spPr bwMode="gray">
              <a:xfrm>
                <a:off x="269875" y="1193800"/>
                <a:ext cx="9356725" cy="48942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7" name="Rectangle 19"/>
              <p:cNvSpPr>
                <a:spLocks noChangeArrowheads="1"/>
              </p:cNvSpPr>
              <p:nvPr userDrawn="1"/>
            </p:nvSpPr>
            <p:spPr bwMode="gray">
              <a:xfrm>
                <a:off x="269875" y="3568700"/>
                <a:ext cx="9356725" cy="1444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8" name="Rectangle 20"/>
              <p:cNvSpPr>
                <a:spLocks noChangeArrowheads="1"/>
              </p:cNvSpPr>
              <p:nvPr userDrawn="1"/>
            </p:nvSpPr>
            <p:spPr bwMode="gray">
              <a:xfrm>
                <a:off x="2501503" y="1193800"/>
                <a:ext cx="144463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9" name="Rectangle 22"/>
              <p:cNvSpPr>
                <a:spLocks noChangeArrowheads="1"/>
              </p:cNvSpPr>
              <p:nvPr userDrawn="1"/>
            </p:nvSpPr>
            <p:spPr bwMode="gray">
              <a:xfrm>
                <a:off x="4877594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0" name="Rectangle 23"/>
              <p:cNvSpPr>
                <a:spLocks noChangeArrowheads="1"/>
              </p:cNvSpPr>
              <p:nvPr userDrawn="1"/>
            </p:nvSpPr>
            <p:spPr bwMode="gray">
              <a:xfrm>
                <a:off x="7252097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 userDrawn="1"/>
          </p:nvSpPr>
          <p:spPr bwMode="gray">
            <a:xfrm>
              <a:off x="5889625" y="5969605"/>
              <a:ext cx="3743325" cy="107722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r"/>
              <a:r>
                <a:rPr lang="en-GB" sz="700" dirty="0" smtClean="0">
                  <a:solidFill>
                    <a:srgbClr val="C84E00"/>
                  </a:solidFill>
                </a:rPr>
                <a:t>Appendix</a:t>
              </a:r>
              <a:r>
                <a:rPr lang="en-GB" sz="700" baseline="0" dirty="0" smtClean="0">
                  <a:solidFill>
                    <a:srgbClr val="C84E00"/>
                  </a:solidFill>
                </a:rPr>
                <a:t> layout grid: to remove go to slide Master select Grid object and delete</a:t>
              </a:r>
              <a:endParaRPr lang="en-GB" sz="700" dirty="0">
                <a:solidFill>
                  <a:srgbClr val="C84E00"/>
                </a:solidFill>
              </a:endParaRPr>
            </a:p>
          </p:txBody>
        </p:sp>
      </p:grpSp>
      <p:sp>
        <p:nvSpPr>
          <p:cNvPr id="12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no background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 bwMode="gray">
          <a:xfrm>
            <a:off x="269875" y="1193800"/>
            <a:ext cx="9363075" cy="4896000"/>
            <a:chOff x="269875" y="1193800"/>
            <a:chExt cx="9363075" cy="4896000"/>
          </a:xfrm>
        </p:grpSpPr>
        <p:grpSp>
          <p:nvGrpSpPr>
            <p:cNvPr id="3" name="Group 21"/>
            <p:cNvGrpSpPr/>
            <p:nvPr userDrawn="1"/>
          </p:nvGrpSpPr>
          <p:grpSpPr bwMode="gray">
            <a:xfrm>
              <a:off x="269875" y="1193800"/>
              <a:ext cx="9356725" cy="4896000"/>
              <a:chOff x="269875" y="1193800"/>
              <a:chExt cx="9356725" cy="4896000"/>
            </a:xfrm>
          </p:grpSpPr>
          <p:sp>
            <p:nvSpPr>
              <p:cNvPr id="5" name="Rectangle 18"/>
              <p:cNvSpPr>
                <a:spLocks noChangeArrowheads="1"/>
              </p:cNvSpPr>
              <p:nvPr userDrawn="1"/>
            </p:nvSpPr>
            <p:spPr bwMode="gray">
              <a:xfrm>
                <a:off x="269875" y="1193800"/>
                <a:ext cx="9356725" cy="48942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6" name="Rectangle 19"/>
              <p:cNvSpPr>
                <a:spLocks noChangeArrowheads="1"/>
              </p:cNvSpPr>
              <p:nvPr userDrawn="1"/>
            </p:nvSpPr>
            <p:spPr bwMode="gray">
              <a:xfrm>
                <a:off x="269875" y="3568700"/>
                <a:ext cx="9356725" cy="1444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" name="Rectangle 20"/>
              <p:cNvSpPr>
                <a:spLocks noChangeArrowheads="1"/>
              </p:cNvSpPr>
              <p:nvPr userDrawn="1"/>
            </p:nvSpPr>
            <p:spPr bwMode="gray">
              <a:xfrm>
                <a:off x="2501503" y="1193800"/>
                <a:ext cx="144463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" name="Rectangle 22"/>
              <p:cNvSpPr>
                <a:spLocks noChangeArrowheads="1"/>
              </p:cNvSpPr>
              <p:nvPr userDrawn="1"/>
            </p:nvSpPr>
            <p:spPr bwMode="gray">
              <a:xfrm>
                <a:off x="4877594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9" name="Rectangle 23"/>
              <p:cNvSpPr>
                <a:spLocks noChangeArrowheads="1"/>
              </p:cNvSpPr>
              <p:nvPr userDrawn="1"/>
            </p:nvSpPr>
            <p:spPr bwMode="gray">
              <a:xfrm>
                <a:off x="7252097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4" name="TextBox 3"/>
            <p:cNvSpPr txBox="1"/>
            <p:nvPr userDrawn="1"/>
          </p:nvSpPr>
          <p:spPr bwMode="gray">
            <a:xfrm>
              <a:off x="5889625" y="5969605"/>
              <a:ext cx="3743325" cy="107722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r"/>
              <a:r>
                <a:rPr lang="en-GB" sz="700" dirty="0" smtClean="0">
                  <a:solidFill>
                    <a:srgbClr val="C84E00"/>
                  </a:solidFill>
                </a:rPr>
                <a:t>Appendix</a:t>
              </a:r>
              <a:r>
                <a:rPr lang="en-GB" sz="700" baseline="0" dirty="0" smtClean="0">
                  <a:solidFill>
                    <a:srgbClr val="C84E00"/>
                  </a:solidFill>
                </a:rPr>
                <a:t> layout grid: to remove go to slide Master select Grid object and delete</a:t>
              </a:r>
              <a:endParaRPr lang="en-GB" sz="700" dirty="0">
                <a:solidFill>
                  <a:srgbClr val="C84E00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Key Issue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 bwMode="gray">
          <a:xfrm>
            <a:off x="2289175" y="1196975"/>
            <a:ext cx="3600450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6032500" y="1196975"/>
            <a:ext cx="3600450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Key Issues Box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272480" y="1196975"/>
            <a:ext cx="9360470" cy="48958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Line 31"/>
          <p:cNvSpPr>
            <a:spLocks noChangeShapeType="1"/>
          </p:cNvSpPr>
          <p:nvPr userDrawn="1"/>
        </p:nvSpPr>
        <p:spPr bwMode="gray">
          <a:xfrm>
            <a:off x="0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9/24/2012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gray">
          <a:xfrm>
            <a:off x="-3807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gray">
          <a:xfrm>
            <a:off x="10042" y="6309320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  <p:sldLayoutId id="2147483958" r:id="rId13"/>
    <p:sldLayoutId id="2147483786" r:id="rId14"/>
    <p:sldLayoutId id="2147483787" r:id="rId15"/>
    <p:sldLayoutId id="2147483791" r:id="rId16"/>
    <p:sldLayoutId id="2147483803" r:id="rId17"/>
    <p:sldLayoutId id="2147483804" r:id="rId18"/>
    <p:sldLayoutId id="2147483775" r:id="rId19"/>
    <p:sldLayoutId id="2147483776" r:id="rId20"/>
    <p:sldLayoutId id="2147483792" r:id="rId21"/>
    <p:sldLayoutId id="2147483793" r:id="rId22"/>
    <p:sldLayoutId id="2147483794" r:id="rId23"/>
    <p:sldLayoutId id="2147483785" r:id="rId24"/>
    <p:sldLayoutId id="2147483799" r:id="rId25"/>
    <p:sldLayoutId id="2147483777" r:id="rId26"/>
    <p:sldLayoutId id="2147483778" r:id="rId27"/>
    <p:sldLayoutId id="2147483797" r:id="rId28"/>
    <p:sldLayoutId id="2147483798" r:id="rId29"/>
    <p:sldLayoutId id="2147483795" r:id="rId30"/>
    <p:sldLayoutId id="2147483796" r:id="rId31"/>
    <p:sldLayoutId id="2147483800" r:id="rId32"/>
    <p:sldLayoutId id="2147483788" r:id="rId33"/>
    <p:sldLayoutId id="2147483789" r:id="rId34"/>
    <p:sldLayoutId id="2147483790" r:id="rId35"/>
    <p:sldLayoutId id="2147483801" r:id="rId36"/>
    <p:sldLayoutId id="2147483802" r:id="rId37"/>
    <p:sldLayoutId id="2147483808" r:id="rId3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916832"/>
            <a:ext cx="8265368" cy="2520280"/>
          </a:xfrm>
          <a:prstGeom prst="rect">
            <a:avLst/>
          </a:prstGeom>
          <a:solidFill>
            <a:schemeClr val="accent6">
              <a:lumMod val="40000"/>
              <a:lumOff val="60000"/>
              <a:alpha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0850"/>
            <a:r>
              <a:rPr lang="ru-RU" sz="2400" b="1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Отчет по работе апелляционной комиссии за </a:t>
            </a:r>
          </a:p>
          <a:p>
            <a:pPr marL="450850"/>
            <a:r>
              <a:rPr lang="ru-RU" sz="2400" b="1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2011 - 2012 год</a:t>
            </a:r>
          </a:p>
          <a:p>
            <a:pPr marL="450850"/>
            <a:endParaRPr lang="ru-RU" dirty="0" smtClean="0">
              <a:solidFill>
                <a:srgbClr val="00338D"/>
              </a:solidFill>
              <a:latin typeface="Arial" pitchFamily="34" charset="0"/>
              <a:cs typeface="Arial" pitchFamily="34" charset="0"/>
            </a:endParaRPr>
          </a:p>
          <a:p>
            <a:pPr marL="450850"/>
            <a:r>
              <a:rPr lang="ru-RU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Председатель апелляционной комиссии,  к.м.н. Калиева Ж.Д</a:t>
            </a:r>
          </a:p>
          <a:p>
            <a:pPr algn="ctr"/>
            <a:endParaRPr lang="en-US" dirty="0">
              <a:solidFill>
                <a:srgbClr val="00338D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77788" y="1947292"/>
            <a:ext cx="8928992" cy="2952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lIns="54000" tIns="54000" rIns="54000" bIns="54000" rtlCol="0" anchor="ctr">
            <a:noAutofit/>
          </a:bodyPr>
          <a:lstStyle/>
          <a:p>
            <a:pPr marL="228600" indent="-228600"/>
            <a:r>
              <a:rPr lang="ru-RU" sz="1400" b="1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1. Принять информацию к сведению</a:t>
            </a:r>
          </a:p>
          <a:p>
            <a:pPr marL="228600" indent="-228600"/>
            <a:r>
              <a:rPr lang="ru-RU" sz="1400" b="1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2. Всем заведующим кафедрами и директорам УД провести анализ  банка тестовых заданий на 2012-2013 год на предмет корректности  и адаптации к модели медицинского образования университета.</a:t>
            </a:r>
          </a:p>
          <a:p>
            <a:pPr algn="r"/>
            <a:r>
              <a:rPr lang="ru-RU" sz="1400" b="1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1400" b="1" i="1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Срок – до 01.10.2012 года </a:t>
            </a:r>
          </a:p>
          <a:p>
            <a:pPr algn="r"/>
            <a:r>
              <a:rPr lang="ru-RU" sz="1400" b="1" i="1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				Ответственные- заведующие кафедр, директора УД</a:t>
            </a:r>
          </a:p>
          <a:p>
            <a:pPr algn="r"/>
            <a:endParaRPr lang="ru-RU" sz="14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400" b="1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3. Всем заведующим кафедрами и директорам УД обеспечить проведение второго этапа экзамена в 2012-2013 учебном году в виде приема практических и коммуникативных навыков. </a:t>
            </a:r>
          </a:p>
          <a:p>
            <a:pPr algn="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1400" b="1" i="1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Ответственные- заведующие кафедр, директоры УД</a:t>
            </a:r>
          </a:p>
          <a:p>
            <a:pPr algn="ctr"/>
            <a:endParaRPr lang="ru-RU" sz="1400" b="1" i="1" dirty="0" smtClean="0">
              <a:solidFill>
                <a:srgbClr val="00338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400" b="1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4.  Работу апелляционной комиссии считать удовлетворительной.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424608" y="-26988"/>
            <a:ext cx="8337376" cy="90805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1600" b="1" kern="0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Проект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7" name="Line 31"/>
          <p:cNvSpPr>
            <a:spLocks noChangeShapeType="1"/>
          </p:cNvSpPr>
          <p:nvPr/>
        </p:nvSpPr>
        <p:spPr bwMode="gray">
          <a:xfrm>
            <a:off x="-3807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424608" y="-26988"/>
            <a:ext cx="8337376" cy="90805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2400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Состав</a:t>
            </a:r>
            <a:r>
              <a:rPr lang="ru-RU" sz="1600" b="1" kern="0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апелляционной</a:t>
            </a:r>
            <a:r>
              <a:rPr lang="ru-RU" sz="1600" b="1" kern="0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комиссии</a:t>
            </a:r>
          </a:p>
        </p:txBody>
      </p:sp>
      <p:sp>
        <p:nvSpPr>
          <p:cNvPr id="34" name="Rectangle 6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8051" y="1268760"/>
            <a:ext cx="6065189" cy="360040"/>
          </a:xfrm>
          <a:prstGeom prst="rect">
            <a:avLst/>
          </a:prstGeom>
          <a:solidFill>
            <a:srgbClr val="4A7AAF"/>
          </a:solidFill>
          <a:ln w="6350" algn="ctr">
            <a:noFill/>
            <a:miter lim="800000"/>
            <a:headEnd type="none" w="sm" len="sm"/>
            <a:tailEnd type="none" w="sm" len="sm"/>
          </a:ln>
        </p:spPr>
        <p:txBody>
          <a:bodyPr lIns="54000" tIns="54000" rIns="54000" bIns="54000" anchor="ctr"/>
          <a:lstStyle/>
          <a:p>
            <a:pPr lvl="0" defTabSz="762000">
              <a:spcBef>
                <a:spcPct val="20000"/>
              </a:spcBef>
              <a:buSzPct val="105000"/>
            </a:pPr>
            <a:r>
              <a:rPr lang="ru-RU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Председатель комиссии:</a:t>
            </a:r>
          </a:p>
        </p:txBody>
      </p:sp>
      <p:sp>
        <p:nvSpPr>
          <p:cNvPr id="38" name="Rectangle 65"/>
          <p:cNvSpPr>
            <a:spLocks noChangeArrowheads="1"/>
          </p:cNvSpPr>
          <p:nvPr/>
        </p:nvSpPr>
        <p:spPr bwMode="auto">
          <a:xfrm>
            <a:off x="616003" y="1768315"/>
            <a:ext cx="330200" cy="360363"/>
          </a:xfrm>
          <a:prstGeom prst="rect">
            <a:avLst/>
          </a:prstGeom>
          <a:solidFill>
            <a:srgbClr val="283B64"/>
          </a:solidFill>
          <a:ln w="6350" algn="ctr">
            <a:noFill/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9" name="Rectangle 66"/>
          <p:cNvSpPr>
            <a:spLocks noChangeArrowheads="1"/>
          </p:cNvSpPr>
          <p:nvPr/>
        </p:nvSpPr>
        <p:spPr bwMode="auto">
          <a:xfrm>
            <a:off x="618872" y="2996952"/>
            <a:ext cx="328613" cy="360363"/>
          </a:xfrm>
          <a:prstGeom prst="rect">
            <a:avLst/>
          </a:prstGeom>
          <a:solidFill>
            <a:srgbClr val="283B64"/>
          </a:solidFill>
          <a:ln w="6350" algn="ctr">
            <a:noFill/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0" name="Rectangle 67"/>
          <p:cNvSpPr>
            <a:spLocks noChangeArrowheads="1"/>
          </p:cNvSpPr>
          <p:nvPr/>
        </p:nvSpPr>
        <p:spPr bwMode="auto">
          <a:xfrm>
            <a:off x="618872" y="3789040"/>
            <a:ext cx="328613" cy="360362"/>
          </a:xfrm>
          <a:prstGeom prst="rect">
            <a:avLst/>
          </a:prstGeom>
          <a:solidFill>
            <a:srgbClr val="283B64"/>
          </a:solidFill>
          <a:ln w="6350" algn="ctr">
            <a:noFill/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1" name="Rectangle 68"/>
          <p:cNvSpPr>
            <a:spLocks noChangeArrowheads="1"/>
          </p:cNvSpPr>
          <p:nvPr/>
        </p:nvSpPr>
        <p:spPr bwMode="auto">
          <a:xfrm>
            <a:off x="605224" y="4625840"/>
            <a:ext cx="330200" cy="360363"/>
          </a:xfrm>
          <a:prstGeom prst="rect">
            <a:avLst/>
          </a:prstGeom>
          <a:solidFill>
            <a:srgbClr val="283B64"/>
          </a:solidFill>
          <a:ln w="6350" algn="ctr">
            <a:noFill/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48050" y="1700807"/>
            <a:ext cx="8369445" cy="49955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54000" tIns="54000" rIns="54000" bIns="54000" rtlCol="0" anchor="ctr">
            <a:noAutofit/>
          </a:bodyPr>
          <a:lstStyle/>
          <a:p>
            <a:r>
              <a:rPr lang="ru-RU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Калиева Ж.Д., доцент кафедры интернатуры и </a:t>
            </a:r>
            <a:r>
              <a:rPr lang="ru-RU" b="1" kern="0" dirty="0" err="1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резидентуры</a:t>
            </a:r>
            <a:r>
              <a:rPr lang="ru-RU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 по психиатрии и наркологии.</a:t>
            </a:r>
          </a:p>
        </p:txBody>
      </p:sp>
      <p:sp>
        <p:nvSpPr>
          <p:cNvPr id="21" name="Rectangle 6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0" y="2420888"/>
            <a:ext cx="6065189" cy="360040"/>
          </a:xfrm>
          <a:prstGeom prst="rect">
            <a:avLst/>
          </a:prstGeom>
          <a:solidFill>
            <a:srgbClr val="4A7AAF"/>
          </a:solidFill>
          <a:ln w="6350" algn="ctr">
            <a:noFill/>
            <a:miter lim="800000"/>
            <a:headEnd type="none" w="sm" len="sm"/>
            <a:tailEnd type="none" w="sm" len="sm"/>
          </a:ln>
        </p:spPr>
        <p:txBody>
          <a:bodyPr lIns="54000" tIns="54000" rIns="54000" bIns="54000" anchor="ctr"/>
          <a:lstStyle/>
          <a:p>
            <a:pPr lvl="0" defTabSz="762000">
              <a:spcBef>
                <a:spcPct val="20000"/>
              </a:spcBef>
              <a:buSzPct val="105000"/>
            </a:pPr>
            <a:r>
              <a:rPr lang="ru-RU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Члены комиссии: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50920" y="2924944"/>
            <a:ext cx="8369445" cy="49955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54000" tIns="54000" rIns="54000" bIns="54000" rtlCol="0" anchor="ctr">
            <a:noAutofit/>
          </a:bodyPr>
          <a:lstStyle/>
          <a:p>
            <a:r>
              <a:rPr lang="ru-RU" b="1" kern="0" dirty="0" err="1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Бищекова</a:t>
            </a:r>
            <a:r>
              <a:rPr lang="ru-RU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 Б.Н., доцент кафедры акушерства и гинекологии №2.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50920" y="3730680"/>
            <a:ext cx="8369445" cy="49955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54000" tIns="54000" rIns="54000" bIns="54000" rtlCol="0" anchor="ctr">
            <a:noAutofit/>
          </a:bodyPr>
          <a:lstStyle/>
          <a:p>
            <a:r>
              <a:rPr lang="ru-RU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Исаева Ж.Т., доцент кафедры казахского языка.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8051" y="4550064"/>
            <a:ext cx="8369445" cy="49955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54000" tIns="54000" rIns="54000" bIns="54000" rtlCol="0" anchor="ctr">
            <a:noAutofit/>
          </a:bodyPr>
          <a:lstStyle/>
          <a:p>
            <a:r>
              <a:rPr lang="ru-RU" b="1" kern="0" dirty="0" err="1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Касымова</a:t>
            </a:r>
            <a:r>
              <a:rPr lang="ru-RU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 Р.Н., ассистент кафедры детских болезней №2.</a:t>
            </a:r>
          </a:p>
        </p:txBody>
      </p:sp>
      <p:sp>
        <p:nvSpPr>
          <p:cNvPr id="30" name="Rectangle 68"/>
          <p:cNvSpPr>
            <a:spLocks noChangeArrowheads="1"/>
          </p:cNvSpPr>
          <p:nvPr/>
        </p:nvSpPr>
        <p:spPr bwMode="auto">
          <a:xfrm>
            <a:off x="605224" y="5449724"/>
            <a:ext cx="330200" cy="360363"/>
          </a:xfrm>
          <a:prstGeom prst="rect">
            <a:avLst/>
          </a:prstGeom>
          <a:solidFill>
            <a:srgbClr val="283B64"/>
          </a:solidFill>
          <a:ln w="6350" algn="ctr">
            <a:noFill/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8051" y="5373948"/>
            <a:ext cx="8369445" cy="49955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54000" tIns="54000" rIns="54000" bIns="54000" rtlCol="0" anchor="ctr">
            <a:noAutofit/>
          </a:bodyPr>
          <a:lstStyle/>
          <a:p>
            <a:r>
              <a:rPr lang="ru-RU" b="1" kern="0" dirty="0" err="1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Сембаева</a:t>
            </a:r>
            <a:r>
              <a:rPr lang="ru-RU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 А.Д., доцент кафедры </a:t>
            </a:r>
            <a:r>
              <a:rPr lang="ru-RU" b="1" kern="0" dirty="0" err="1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постдипломной</a:t>
            </a:r>
            <a:r>
              <a:rPr lang="ru-RU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 подготовки по терапии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7" name="Line 31"/>
          <p:cNvSpPr>
            <a:spLocks noChangeShapeType="1"/>
          </p:cNvSpPr>
          <p:nvPr/>
        </p:nvSpPr>
        <p:spPr bwMode="gray">
          <a:xfrm>
            <a:off x="-3807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6" name="Rectangle 6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6629" y="1484784"/>
            <a:ext cx="9156891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54000" tIns="54000" rIns="54000" bIns="54000" anchor="ctr"/>
          <a:lstStyle/>
          <a:p>
            <a:pPr marL="177800" lvl="0" algn="just" defTabSz="762000">
              <a:spcBef>
                <a:spcPct val="20000"/>
              </a:spcBef>
              <a:buSzPct val="105000"/>
            </a:pPr>
            <a:r>
              <a:rPr lang="ru-RU" sz="14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Студент, при несогласии с результатами итогового контроля по дисциплине подает  заявление на апелляцию на имя председателя апелляционной комиссии с визой декана и заместителя декана соответствующего факультета и курса. В заявлении указывается дисциплина, этап экзамена. Студент подает апелляцию не позднее следующего рабочего дня после проведения экзамена.</a:t>
            </a:r>
          </a:p>
        </p:txBody>
      </p:sp>
      <p:sp>
        <p:nvSpPr>
          <p:cNvPr id="17" name="Rectangle 65"/>
          <p:cNvSpPr>
            <a:spLocks noChangeArrowheads="1"/>
          </p:cNvSpPr>
          <p:nvPr/>
        </p:nvSpPr>
        <p:spPr bwMode="auto">
          <a:xfrm>
            <a:off x="284541" y="1592733"/>
            <a:ext cx="330200" cy="360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" name="Rectangle 6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3409" y="2420888"/>
            <a:ext cx="9156891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54000" tIns="54000" rIns="54000" bIns="54000" anchor="ctr"/>
          <a:lstStyle/>
          <a:p>
            <a:pPr marL="177800" lvl="0" algn="just" defTabSz="762000">
              <a:spcBef>
                <a:spcPct val="20000"/>
              </a:spcBef>
              <a:buSzPct val="105000"/>
            </a:pPr>
            <a:r>
              <a:rPr lang="ru-RU" sz="14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Апелляция по первому этапу экзамена проводится в Центре тестирования Университета. Апелляция по второму этапу проводится на кафедре или в Центре практических навыков.</a:t>
            </a: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282768" y="2528837"/>
            <a:ext cx="330200" cy="360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6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0397" y="3388056"/>
            <a:ext cx="9156891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54000" tIns="54000" rIns="54000" bIns="54000" anchor="ctr"/>
          <a:lstStyle/>
          <a:p>
            <a:pPr marL="177800" lvl="0" algn="just" defTabSz="762000">
              <a:spcBef>
                <a:spcPct val="20000"/>
              </a:spcBef>
              <a:buSzPct val="105000"/>
            </a:pPr>
            <a:r>
              <a:rPr lang="ru-RU" sz="14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Периодичность заседания апелляционной комиссии определяется количеством заявлений, поданных на  апелляцию от обучающихся.</a:t>
            </a:r>
          </a:p>
          <a:p>
            <a:pPr marL="177800" lvl="0" algn="just" defTabSz="762000">
              <a:spcBef>
                <a:spcPct val="20000"/>
              </a:spcBef>
              <a:buSzPct val="105000"/>
            </a:pPr>
            <a:r>
              <a:rPr lang="ru-RU" sz="14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межсессионный период заседания апелляционной комиссии проводятся  один раз в неделю. </a:t>
            </a:r>
          </a:p>
          <a:p>
            <a:pPr marL="177800" lvl="0" algn="just" defTabSz="762000">
              <a:spcBef>
                <a:spcPct val="20000"/>
              </a:spcBef>
              <a:buSzPct val="105000"/>
            </a:pPr>
            <a:r>
              <a:rPr lang="ru-RU" sz="14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 время проведения официальной экзаменационной сессии апелляционная комиссия проводит свои заседания два и более раз в неделю.</a:t>
            </a:r>
          </a:p>
        </p:txBody>
      </p:sp>
      <p:sp>
        <p:nvSpPr>
          <p:cNvPr id="24" name="Rectangle 65"/>
          <p:cNvSpPr>
            <a:spLocks noChangeArrowheads="1"/>
          </p:cNvSpPr>
          <p:nvPr/>
        </p:nvSpPr>
        <p:spPr bwMode="auto">
          <a:xfrm>
            <a:off x="288309" y="3677327"/>
            <a:ext cx="330200" cy="360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6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568" y="4711496"/>
            <a:ext cx="9156891" cy="8777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54000" tIns="54000" rIns="54000" bIns="54000" anchor="ctr"/>
          <a:lstStyle/>
          <a:p>
            <a:pPr marL="177800" lvl="0" algn="just" defTabSz="762000">
              <a:spcBef>
                <a:spcPct val="20000"/>
              </a:spcBef>
              <a:buSzPct val="105000"/>
            </a:pPr>
            <a:r>
              <a:rPr lang="ru-RU" sz="14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основании заявлений, деканат составляет список студентов, подавших заявления на апелляцию. Один экземпляр списка деканат передает председателю апелляционной комиссии, второй – в Управление офис-регистратора. Список составляется по утвержденной форме  за подписью декана соответствующего факультета.</a:t>
            </a:r>
          </a:p>
        </p:txBody>
      </p:sp>
      <p:sp>
        <p:nvSpPr>
          <p:cNvPr id="29" name="Rectangle 65"/>
          <p:cNvSpPr>
            <a:spLocks noChangeArrowheads="1"/>
          </p:cNvSpPr>
          <p:nvPr/>
        </p:nvSpPr>
        <p:spPr bwMode="auto">
          <a:xfrm>
            <a:off x="272480" y="4819445"/>
            <a:ext cx="330200" cy="360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noProof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424608" y="-26988"/>
            <a:ext cx="8337376" cy="90805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1600" b="1" kern="0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Порядок проведения апелляции (1/3)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7" name="Line 31"/>
          <p:cNvSpPr>
            <a:spLocks noChangeShapeType="1"/>
          </p:cNvSpPr>
          <p:nvPr/>
        </p:nvSpPr>
        <p:spPr bwMode="gray">
          <a:xfrm>
            <a:off x="-3808" y="908051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83546" y="1075027"/>
            <a:ext cx="8738908" cy="5281906"/>
            <a:chOff x="324694" y="1052736"/>
            <a:chExt cx="8738908" cy="5281906"/>
          </a:xfrm>
        </p:grpSpPr>
        <p:sp>
          <p:nvSpPr>
            <p:cNvPr id="12" name="Bevel 14"/>
            <p:cNvSpPr>
              <a:spLocks noChangeArrowheads="1"/>
            </p:cNvSpPr>
            <p:nvPr/>
          </p:nvSpPr>
          <p:spPr bwMode="auto">
            <a:xfrm>
              <a:off x="324694" y="1052736"/>
              <a:ext cx="8732762" cy="360850"/>
            </a:xfrm>
            <a:prstGeom prst="bevel">
              <a:avLst>
                <a:gd name="adj" fmla="val 0"/>
              </a:avLst>
            </a:prstGeom>
            <a:solidFill>
              <a:schemeClr val="accent1">
                <a:lumMod val="40000"/>
                <a:lumOff val="60000"/>
                <a:alpha val="70195"/>
              </a:schemeClr>
            </a:solidFill>
            <a:ln w="9525" algn="ctr">
              <a:solidFill>
                <a:srgbClr val="0C2D83"/>
              </a:solidFill>
              <a:round/>
              <a:headEnd/>
              <a:tailEnd/>
            </a:ln>
          </p:spPr>
          <p:txBody>
            <a:bodyPr wrap="square" lIns="72000" tIns="72000" rIns="72000" bIns="72000">
              <a:spAutoFit/>
            </a:bodyPr>
            <a:lstStyle/>
            <a:p>
              <a:pPr indent="355600">
                <a:spcBef>
                  <a:spcPts val="200"/>
                </a:spcBef>
                <a:spcAft>
                  <a:spcPts val="200"/>
                </a:spcAft>
                <a:buClr>
                  <a:srgbClr val="00257A"/>
                </a:buClr>
                <a:buFont typeface="Wingdings" pitchFamily="2" charset="2"/>
                <a:buChar char="§"/>
              </a:pPr>
              <a:r>
                <a:rPr lang="ru-RU" sz="1400" dirty="0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Ответственность за оповещение кафедр и студентов о  дате проведения апелляции несет деканат. </a:t>
              </a:r>
            </a:p>
          </p:txBody>
        </p:sp>
        <p:sp>
          <p:nvSpPr>
            <p:cNvPr id="13" name="Bevel 14"/>
            <p:cNvSpPr>
              <a:spLocks noChangeArrowheads="1"/>
            </p:cNvSpPr>
            <p:nvPr/>
          </p:nvSpPr>
          <p:spPr bwMode="auto">
            <a:xfrm>
              <a:off x="330840" y="1556792"/>
              <a:ext cx="8732762" cy="360850"/>
            </a:xfrm>
            <a:prstGeom prst="bevel">
              <a:avLst>
                <a:gd name="adj" fmla="val 0"/>
              </a:avLst>
            </a:prstGeom>
            <a:solidFill>
              <a:schemeClr val="accent1">
                <a:lumMod val="40000"/>
                <a:lumOff val="60000"/>
                <a:alpha val="70195"/>
              </a:schemeClr>
            </a:solidFill>
            <a:ln w="9525" algn="ctr">
              <a:solidFill>
                <a:srgbClr val="0C2D83"/>
              </a:solidFill>
              <a:round/>
              <a:headEnd/>
              <a:tailEnd/>
            </a:ln>
          </p:spPr>
          <p:txBody>
            <a:bodyPr wrap="square" lIns="72000" tIns="72000" rIns="72000" bIns="72000">
              <a:spAutoFit/>
            </a:bodyPr>
            <a:lstStyle/>
            <a:p>
              <a:pPr indent="355600">
                <a:spcBef>
                  <a:spcPts val="200"/>
                </a:spcBef>
                <a:spcAft>
                  <a:spcPts val="200"/>
                </a:spcAft>
                <a:buClr>
                  <a:srgbClr val="00257A"/>
                </a:buClr>
                <a:buFont typeface="Wingdings" pitchFamily="2" charset="2"/>
                <a:buChar char="§"/>
              </a:pPr>
              <a:r>
                <a:rPr lang="ru-RU" sz="1400" dirty="0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Апелляция проводится не позднее недели с момента подачи заявления.</a:t>
              </a:r>
            </a:p>
          </p:txBody>
        </p:sp>
        <p:sp>
          <p:nvSpPr>
            <p:cNvPr id="14" name="Bevel 14"/>
            <p:cNvSpPr>
              <a:spLocks noChangeArrowheads="1"/>
            </p:cNvSpPr>
            <p:nvPr/>
          </p:nvSpPr>
          <p:spPr bwMode="auto">
            <a:xfrm>
              <a:off x="330840" y="2060848"/>
              <a:ext cx="8732762" cy="791737"/>
            </a:xfrm>
            <a:prstGeom prst="bevel">
              <a:avLst>
                <a:gd name="adj" fmla="val 0"/>
              </a:avLst>
            </a:prstGeom>
            <a:solidFill>
              <a:srgbClr val="BCCDF9">
                <a:alpha val="70195"/>
              </a:srgbClr>
            </a:solidFill>
            <a:ln w="9525" algn="ctr">
              <a:solidFill>
                <a:srgbClr val="0C2D83"/>
              </a:solidFill>
              <a:round/>
              <a:headEnd/>
              <a:tailEnd/>
            </a:ln>
          </p:spPr>
          <p:txBody>
            <a:bodyPr wrap="square" lIns="72000" tIns="72000" rIns="72000" bIns="72000">
              <a:spAutoFit/>
            </a:bodyPr>
            <a:lstStyle/>
            <a:p>
              <a:pPr marL="355600" indent="-355600">
                <a:spcBef>
                  <a:spcPts val="200"/>
                </a:spcBef>
                <a:spcAft>
                  <a:spcPts val="200"/>
                </a:spcAft>
                <a:buClr>
                  <a:srgbClr val="00257A"/>
                </a:buClr>
                <a:buFont typeface="Wingdings" pitchFamily="2" charset="2"/>
                <a:buChar char="§"/>
              </a:pPr>
              <a:r>
                <a:rPr lang="ru-RU" sz="1400" dirty="0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Отдел офис-регистратора готовит к дате проведения апелляции экзаменационные или зачетные ведомости, а также апелляционные ведомости, в которые заносятся оценки  после принятия решения апелляционной комиссии. </a:t>
              </a:r>
            </a:p>
          </p:txBody>
        </p:sp>
        <p:sp>
          <p:nvSpPr>
            <p:cNvPr id="15" name="Bevel 14"/>
            <p:cNvSpPr>
              <a:spLocks noChangeArrowheads="1"/>
            </p:cNvSpPr>
            <p:nvPr/>
          </p:nvSpPr>
          <p:spPr bwMode="auto">
            <a:xfrm>
              <a:off x="330840" y="2753632"/>
              <a:ext cx="8732762" cy="576293"/>
            </a:xfrm>
            <a:prstGeom prst="bevel">
              <a:avLst>
                <a:gd name="adj" fmla="val 0"/>
              </a:avLst>
            </a:prstGeom>
            <a:solidFill>
              <a:srgbClr val="BCCDF9">
                <a:alpha val="70195"/>
              </a:srgbClr>
            </a:solidFill>
            <a:ln w="9525" algn="ctr">
              <a:solidFill>
                <a:srgbClr val="0C2D83"/>
              </a:solidFill>
              <a:round/>
              <a:headEnd/>
              <a:tailEnd/>
            </a:ln>
          </p:spPr>
          <p:txBody>
            <a:bodyPr wrap="square" lIns="72000" tIns="72000" rIns="72000" bIns="72000">
              <a:spAutoFit/>
            </a:bodyPr>
            <a:lstStyle/>
            <a:p>
              <a:pPr marL="355600" indent="-355600">
                <a:spcBef>
                  <a:spcPts val="200"/>
                </a:spcBef>
                <a:spcAft>
                  <a:spcPts val="200"/>
                </a:spcAft>
                <a:buClr>
                  <a:srgbClr val="00257A"/>
                </a:buClr>
                <a:buFont typeface="Wingdings" pitchFamily="2" charset="2"/>
                <a:buChar char="§"/>
              </a:pPr>
              <a:r>
                <a:rPr lang="ru-RU" sz="1400" dirty="0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Сотрудники Центра тестирования ко дню проведения апелляции по первому этапу экзамена готовят на бумажных носителях ответы обучающихся  по соответствующим дисциплинам. </a:t>
              </a:r>
            </a:p>
          </p:txBody>
        </p:sp>
        <p:sp>
          <p:nvSpPr>
            <p:cNvPr id="20" name="Bevel 19"/>
            <p:cNvSpPr>
              <a:spLocks noChangeArrowheads="1"/>
            </p:cNvSpPr>
            <p:nvPr/>
          </p:nvSpPr>
          <p:spPr bwMode="auto">
            <a:xfrm>
              <a:off x="330840" y="3442648"/>
              <a:ext cx="8732762" cy="662471"/>
            </a:xfrm>
            <a:prstGeom prst="bevel">
              <a:avLst>
                <a:gd name="adj" fmla="val 0"/>
              </a:avLst>
            </a:prstGeom>
            <a:solidFill>
              <a:srgbClr val="BCCDF9">
                <a:alpha val="70195"/>
              </a:srgbClr>
            </a:solidFill>
            <a:ln w="9525" algn="ctr">
              <a:solidFill>
                <a:srgbClr val="0C2D83"/>
              </a:solidFill>
              <a:round/>
              <a:headEnd/>
              <a:tailEnd/>
            </a:ln>
          </p:spPr>
          <p:txBody>
            <a:bodyPr wrap="square" lIns="72000" tIns="72000" rIns="72000" bIns="72000">
              <a:spAutoFit/>
            </a:bodyPr>
            <a:lstStyle/>
            <a:p>
              <a:pPr marL="355600" indent="-355600">
                <a:lnSpc>
                  <a:spcPct val="80000"/>
                </a:lnSpc>
                <a:spcBef>
                  <a:spcPts val="200"/>
                </a:spcBef>
                <a:spcAft>
                  <a:spcPts val="200"/>
                </a:spcAft>
                <a:buClr>
                  <a:srgbClr val="00257A"/>
                </a:buClr>
                <a:buFont typeface="Wingdings" pitchFamily="2" charset="2"/>
                <a:buChar char="§"/>
              </a:pPr>
              <a:r>
                <a:rPr lang="ru-RU" sz="1400" dirty="0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В случае наличия технической ошибки или некорректности вопроса или несоответствия </a:t>
              </a:r>
              <a:r>
                <a:rPr lang="ru-RU" sz="1400" dirty="0" err="1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дистракторов</a:t>
              </a:r>
              <a:r>
                <a:rPr lang="ru-RU" sz="1400" dirty="0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 добавляется   2 балла.  В случае,  если есть множественные ответы на задания, добавляется балл,   если  студент ответил на 50 % правильно.</a:t>
              </a:r>
            </a:p>
          </p:txBody>
        </p:sp>
        <p:sp>
          <p:nvSpPr>
            <p:cNvPr id="21" name="Bevel 20"/>
            <p:cNvSpPr>
              <a:spLocks noChangeArrowheads="1"/>
            </p:cNvSpPr>
            <p:nvPr/>
          </p:nvSpPr>
          <p:spPr bwMode="auto">
            <a:xfrm>
              <a:off x="330840" y="4221088"/>
              <a:ext cx="8732762" cy="490116"/>
            </a:xfrm>
            <a:prstGeom prst="bevel">
              <a:avLst>
                <a:gd name="adj" fmla="val 0"/>
              </a:avLst>
            </a:prstGeom>
            <a:solidFill>
              <a:srgbClr val="BCCDF9">
                <a:alpha val="70195"/>
              </a:srgbClr>
            </a:solidFill>
            <a:ln w="9525" algn="ctr">
              <a:solidFill>
                <a:srgbClr val="0C2D83"/>
              </a:solidFill>
              <a:round/>
              <a:headEnd/>
              <a:tailEnd/>
            </a:ln>
          </p:spPr>
          <p:txBody>
            <a:bodyPr wrap="square" lIns="72000" tIns="72000" rIns="72000" bIns="72000">
              <a:spAutoFit/>
            </a:bodyPr>
            <a:lstStyle/>
            <a:p>
              <a:pPr marL="355600" indent="-355600">
                <a:lnSpc>
                  <a:spcPct val="80000"/>
                </a:lnSpc>
                <a:spcBef>
                  <a:spcPts val="200"/>
                </a:spcBef>
                <a:spcAft>
                  <a:spcPts val="200"/>
                </a:spcAft>
                <a:buClr>
                  <a:srgbClr val="00257A"/>
                </a:buClr>
                <a:buFont typeface="Wingdings" pitchFamily="2" charset="2"/>
                <a:buChar char="§"/>
              </a:pPr>
              <a:r>
                <a:rPr lang="ru-RU" sz="1400" dirty="0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На заседании апелляционной комиссии по  интегрированному экзамену необходимо присутствие ответственного преподавателя, только по указанному в заявлении обучающегося блоку дисциплин. </a:t>
              </a:r>
            </a:p>
          </p:txBody>
        </p:sp>
        <p:sp>
          <p:nvSpPr>
            <p:cNvPr id="26" name="Bevel 25"/>
            <p:cNvSpPr>
              <a:spLocks noChangeArrowheads="1"/>
            </p:cNvSpPr>
            <p:nvPr/>
          </p:nvSpPr>
          <p:spPr bwMode="auto">
            <a:xfrm>
              <a:off x="330840" y="4869160"/>
              <a:ext cx="8732762" cy="490116"/>
            </a:xfrm>
            <a:prstGeom prst="bevel">
              <a:avLst>
                <a:gd name="adj" fmla="val 0"/>
              </a:avLst>
            </a:prstGeom>
            <a:solidFill>
              <a:srgbClr val="BCCDF9">
                <a:alpha val="70195"/>
              </a:srgbClr>
            </a:solidFill>
            <a:ln w="9525" algn="ctr">
              <a:solidFill>
                <a:srgbClr val="0C2D83"/>
              </a:solidFill>
              <a:round/>
              <a:headEnd/>
              <a:tailEnd/>
            </a:ln>
          </p:spPr>
          <p:txBody>
            <a:bodyPr wrap="square" lIns="72000" tIns="72000" rIns="72000" bIns="72000">
              <a:spAutoFit/>
            </a:bodyPr>
            <a:lstStyle/>
            <a:p>
              <a:pPr marL="355600" indent="-355600">
                <a:lnSpc>
                  <a:spcPct val="80000"/>
                </a:lnSpc>
                <a:spcBef>
                  <a:spcPts val="200"/>
                </a:spcBef>
                <a:spcAft>
                  <a:spcPts val="200"/>
                </a:spcAft>
                <a:buClr>
                  <a:srgbClr val="00257A"/>
                </a:buClr>
                <a:buFont typeface="Wingdings" pitchFamily="2" charset="2"/>
                <a:buChar char="§"/>
              </a:pPr>
              <a:r>
                <a:rPr lang="ru-RU" sz="1400" dirty="0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Во время апелляции второго этапа экзамена, члены апелляционной комиссии рассматривают содержание  </a:t>
              </a:r>
              <a:r>
                <a:rPr lang="ru-RU" sz="1400" dirty="0" err="1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чек-листов</a:t>
              </a:r>
              <a:r>
                <a:rPr lang="ru-RU" sz="1400" dirty="0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 или листов  ответов обучающихся. </a:t>
              </a:r>
            </a:p>
          </p:txBody>
        </p:sp>
        <p:sp>
          <p:nvSpPr>
            <p:cNvPr id="27" name="Bevel 26"/>
            <p:cNvSpPr>
              <a:spLocks noChangeArrowheads="1"/>
            </p:cNvSpPr>
            <p:nvPr/>
          </p:nvSpPr>
          <p:spPr bwMode="auto">
            <a:xfrm>
              <a:off x="330840" y="5499816"/>
              <a:ext cx="8732762" cy="834826"/>
            </a:xfrm>
            <a:prstGeom prst="bevel">
              <a:avLst>
                <a:gd name="adj" fmla="val 0"/>
              </a:avLst>
            </a:prstGeom>
            <a:solidFill>
              <a:srgbClr val="BCCDF9">
                <a:alpha val="70195"/>
              </a:srgbClr>
            </a:solidFill>
            <a:ln w="9525" algn="ctr">
              <a:solidFill>
                <a:srgbClr val="0C2D83"/>
              </a:solidFill>
              <a:round/>
              <a:headEnd/>
              <a:tailEnd/>
            </a:ln>
          </p:spPr>
          <p:txBody>
            <a:bodyPr wrap="square" lIns="72000" tIns="72000" rIns="72000" bIns="72000">
              <a:spAutoFit/>
            </a:bodyPr>
            <a:lstStyle/>
            <a:p>
              <a:pPr marL="355600" indent="-355600">
                <a:lnSpc>
                  <a:spcPct val="80000"/>
                </a:lnSpc>
                <a:spcBef>
                  <a:spcPts val="200"/>
                </a:spcBef>
                <a:spcAft>
                  <a:spcPts val="200"/>
                </a:spcAft>
                <a:buClr>
                  <a:srgbClr val="00257A"/>
                </a:buClr>
                <a:buFont typeface="Wingdings" pitchFamily="2" charset="2"/>
                <a:buChar char="§"/>
              </a:pPr>
              <a:r>
                <a:rPr lang="ru-RU" sz="1400" dirty="0" smtClean="0">
                  <a:solidFill>
                    <a:srgbClr val="00338D"/>
                  </a:solidFill>
                  <a:latin typeface="Times New Roman" pitchFamily="18" charset="0"/>
                  <a:cs typeface="Times New Roman" pitchFamily="18" charset="0"/>
                </a:rPr>
                <a:t>По языковым и общественным дисциплинам, где второй этап принимается, как навык «разговорной речи» комиссию для проведения апелляции по данному этапу создает заведующий соответствующей кафедры. День проведения апелляции заведующий кафедрой согласует с деканом и председателем   апелляционной комиссии.</a:t>
              </a:r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>
          <a:xfrm>
            <a:off x="1424608" y="-26988"/>
            <a:ext cx="8337376" cy="90805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1400" b="1" kern="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Порядок проведения апелляции (2/3)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7" name="Line 31"/>
          <p:cNvSpPr>
            <a:spLocks noChangeShapeType="1"/>
          </p:cNvSpPr>
          <p:nvPr/>
        </p:nvSpPr>
        <p:spPr bwMode="gray">
          <a:xfrm>
            <a:off x="-3807" y="906463"/>
            <a:ext cx="9898063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2" name="Bevel 14"/>
          <p:cNvSpPr>
            <a:spLocks noChangeArrowheads="1"/>
          </p:cNvSpPr>
          <p:nvPr/>
        </p:nvSpPr>
        <p:spPr bwMode="auto">
          <a:xfrm>
            <a:off x="583546" y="1075027"/>
            <a:ext cx="8732762" cy="1007181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 indent="355600"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В случае, если решением заседания апелляционной комиссии студенту пересматривается итоговый балл, то оформляется апелляционная ведомость, в которой свои подписи ставят декан соответствующего факультета, заведующий кафедрой и ответственный за апелляцию преподаватель кафедры, по дисциплине которой проводился экзамен. </a:t>
            </a:r>
          </a:p>
        </p:txBody>
      </p:sp>
      <p:sp>
        <p:nvSpPr>
          <p:cNvPr id="13" name="Bevel 14"/>
          <p:cNvSpPr>
            <a:spLocks noChangeArrowheads="1"/>
          </p:cNvSpPr>
          <p:nvPr/>
        </p:nvSpPr>
        <p:spPr bwMode="auto">
          <a:xfrm>
            <a:off x="589692" y="2149470"/>
            <a:ext cx="8732762" cy="576293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 indent="355600"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Решение апелляционной комиссии при возникновении разногласий по вопросу поставленной оценки принимаются путем открытого голосования большинством голосов.</a:t>
            </a:r>
          </a:p>
        </p:txBody>
      </p:sp>
      <p:sp>
        <p:nvSpPr>
          <p:cNvPr id="14" name="Bevel 14"/>
          <p:cNvSpPr>
            <a:spLocks noChangeArrowheads="1"/>
          </p:cNvSpPr>
          <p:nvPr/>
        </p:nvSpPr>
        <p:spPr bwMode="auto">
          <a:xfrm>
            <a:off x="589692" y="2855902"/>
            <a:ext cx="8732762" cy="360850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 marL="355600" indent="-355600"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При неявке обучающегося в день назначенной апелляции повторно апелляция не рассматривается.</a:t>
            </a:r>
          </a:p>
        </p:txBody>
      </p:sp>
      <p:sp>
        <p:nvSpPr>
          <p:cNvPr id="15" name="Bevel 14"/>
          <p:cNvSpPr>
            <a:spLocks noChangeArrowheads="1"/>
          </p:cNvSpPr>
          <p:nvPr/>
        </p:nvSpPr>
        <p:spPr bwMode="auto">
          <a:xfrm>
            <a:off x="589692" y="3356992"/>
            <a:ext cx="8732762" cy="360850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 marL="355600" indent="-355600"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Все заседания апелляционной комиссии протоколируются.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24608" y="-26988"/>
            <a:ext cx="8337376" cy="90805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1600" b="1" kern="0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Порядок проведения апелляции (3/3)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32204"/>
              </p:ext>
            </p:extLst>
          </p:nvPr>
        </p:nvGraphicFramePr>
        <p:xfrm>
          <a:off x="416495" y="1840071"/>
          <a:ext cx="9073010" cy="3269298"/>
        </p:xfrm>
        <a:graphic>
          <a:graphicData uri="http://schemas.openxmlformats.org/drawingml/2006/table">
            <a:tbl>
              <a:tblPr/>
              <a:tblGrid>
                <a:gridCol w="1694908"/>
                <a:gridCol w="1272856"/>
                <a:gridCol w="1015509"/>
                <a:gridCol w="1401522"/>
                <a:gridCol w="1106464"/>
                <a:gridCol w="1401522"/>
                <a:gridCol w="1180229"/>
              </a:tblGrid>
              <a:tr h="61753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факультет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заявлений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апелляции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этап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явка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Заявлений подано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Удовлетворено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Подано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заявлений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Удовлетворено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en-US" sz="1400" kern="1200" dirty="0" smtClean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Стом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МПД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Фармация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Менеджмент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количество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rgbClr val="00338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1424608" y="-26988"/>
            <a:ext cx="8337376" cy="90805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1600" b="1" kern="0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Результаты апелляции за 2011-2012 учебный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32520" y="1279788"/>
            <a:ext cx="8712968" cy="4278094"/>
          </a:xfrm>
          <a:prstGeom prst="rect">
            <a:avLst/>
          </a:prstGeom>
          <a:solidFill>
            <a:srgbClr val="F4F9FD"/>
          </a:solidFill>
          <a:ln>
            <a:noFill/>
          </a:ln>
          <a:effectLst>
            <a:outerShdw blurRad="190500" algn="tl" rotWithShape="0">
              <a:srgbClr val="00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" tIns="0" rIns="7200" bIns="0" rtlCol="0" anchor="ctr">
            <a:spAutoFit/>
          </a:bodyPr>
          <a:lstStyle/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Патологическая анатомия;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Визуальная диагностика;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Экономическая теория;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Основы права;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Гистология;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Пропедевтика внутренних болезней;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Фармакология;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Общая хирургия;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Нормальная физиология;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Патологическая физиология;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Молекулярная биология;</a:t>
            </a:r>
          </a:p>
          <a:p>
            <a:pPr lvl="1" indent="-190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Химия.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24608" y="-26988"/>
            <a:ext cx="8337376" cy="90805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1600" b="1" kern="0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Наибольшее количество заявлений было подано по следующим кафедрам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14"/>
          <p:cNvSpPr>
            <a:spLocks noChangeArrowheads="1"/>
          </p:cNvSpPr>
          <p:nvPr/>
        </p:nvSpPr>
        <p:spPr bwMode="auto">
          <a:xfrm>
            <a:off x="586619" y="4572140"/>
            <a:ext cx="8729498" cy="576293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Предлагалось по рисунку выбрать правильный ответ, при отсутствии рисунка (кафедра гистологии,  фармакологии,  акушерства и гинекологии №1).</a:t>
            </a:r>
            <a:endParaRPr lang="ru-RU" sz="1400" b="1" dirty="0" smtClean="0">
              <a:solidFill>
                <a:srgbClr val="0033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63776" y="1052736"/>
            <a:ext cx="644808" cy="212626"/>
          </a:xfrm>
          <a:custGeom>
            <a:avLst/>
            <a:gdLst>
              <a:gd name="connsiteX0" fmla="*/ 0 w 6248400"/>
              <a:gd name="connsiteY0" fmla="*/ 43942 h 263646"/>
              <a:gd name="connsiteX1" fmla="*/ 12870 w 6248400"/>
              <a:gd name="connsiteY1" fmla="*/ 12870 h 263646"/>
              <a:gd name="connsiteX2" fmla="*/ 43942 w 6248400"/>
              <a:gd name="connsiteY2" fmla="*/ 0 h 263646"/>
              <a:gd name="connsiteX3" fmla="*/ 6204458 w 6248400"/>
              <a:gd name="connsiteY3" fmla="*/ 0 h 263646"/>
              <a:gd name="connsiteX4" fmla="*/ 6235530 w 6248400"/>
              <a:gd name="connsiteY4" fmla="*/ 12870 h 263646"/>
              <a:gd name="connsiteX5" fmla="*/ 6248400 w 6248400"/>
              <a:gd name="connsiteY5" fmla="*/ 43942 h 263646"/>
              <a:gd name="connsiteX6" fmla="*/ 6248400 w 6248400"/>
              <a:gd name="connsiteY6" fmla="*/ 219704 h 263646"/>
              <a:gd name="connsiteX7" fmla="*/ 6235530 w 6248400"/>
              <a:gd name="connsiteY7" fmla="*/ 250776 h 263646"/>
              <a:gd name="connsiteX8" fmla="*/ 6204458 w 6248400"/>
              <a:gd name="connsiteY8" fmla="*/ 263646 h 263646"/>
              <a:gd name="connsiteX9" fmla="*/ 43942 w 6248400"/>
              <a:gd name="connsiteY9" fmla="*/ 263646 h 263646"/>
              <a:gd name="connsiteX10" fmla="*/ 12870 w 6248400"/>
              <a:gd name="connsiteY10" fmla="*/ 250776 h 263646"/>
              <a:gd name="connsiteX11" fmla="*/ 0 w 6248400"/>
              <a:gd name="connsiteY11" fmla="*/ 219704 h 263646"/>
              <a:gd name="connsiteX12" fmla="*/ 0 w 6248400"/>
              <a:gd name="connsiteY12" fmla="*/ 43942 h 2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8400" h="263646">
                <a:moveTo>
                  <a:pt x="0" y="43942"/>
                </a:moveTo>
                <a:cubicBezTo>
                  <a:pt x="0" y="32288"/>
                  <a:pt x="4630" y="21111"/>
                  <a:pt x="12870" y="12870"/>
                </a:cubicBezTo>
                <a:cubicBezTo>
                  <a:pt x="21111" y="4629"/>
                  <a:pt x="32288" y="0"/>
                  <a:pt x="43942" y="0"/>
                </a:cubicBezTo>
                <a:lnTo>
                  <a:pt x="6204458" y="0"/>
                </a:lnTo>
                <a:cubicBezTo>
                  <a:pt x="6216112" y="0"/>
                  <a:pt x="6227289" y="4630"/>
                  <a:pt x="6235530" y="12870"/>
                </a:cubicBezTo>
                <a:cubicBezTo>
                  <a:pt x="6243771" y="21111"/>
                  <a:pt x="6248400" y="32288"/>
                  <a:pt x="6248400" y="43942"/>
                </a:cubicBezTo>
                <a:lnTo>
                  <a:pt x="6248400" y="219704"/>
                </a:lnTo>
                <a:cubicBezTo>
                  <a:pt x="6248400" y="231358"/>
                  <a:pt x="6243770" y="242535"/>
                  <a:pt x="6235530" y="250776"/>
                </a:cubicBezTo>
                <a:cubicBezTo>
                  <a:pt x="6227289" y="259017"/>
                  <a:pt x="6216112" y="263646"/>
                  <a:pt x="6204458" y="263646"/>
                </a:cubicBezTo>
                <a:lnTo>
                  <a:pt x="43942" y="263646"/>
                </a:lnTo>
                <a:cubicBezTo>
                  <a:pt x="32288" y="263646"/>
                  <a:pt x="21111" y="259016"/>
                  <a:pt x="12870" y="250776"/>
                </a:cubicBezTo>
                <a:cubicBezTo>
                  <a:pt x="4629" y="242535"/>
                  <a:pt x="0" y="231358"/>
                  <a:pt x="0" y="219704"/>
                </a:cubicBezTo>
                <a:lnTo>
                  <a:pt x="0" y="43942"/>
                </a:lnTo>
                <a:close/>
              </a:path>
            </a:pathLst>
          </a:custGeom>
          <a:solidFill>
            <a:srgbClr val="0C2D83">
              <a:hueOff val="0"/>
              <a:satOff val="0"/>
              <a:lumOff val="0"/>
              <a:alpha val="70000"/>
            </a:srgbClr>
          </a:solidFill>
          <a:ln w="38100" cap="flat" cmpd="sng" algn="ctr">
            <a:solidFill>
              <a:srgbClr val="969696">
                <a:hueOff val="0"/>
                <a:satOff val="0"/>
                <a:lumOff val="0"/>
                <a:alpha val="0"/>
              </a:srgbClr>
            </a:solidFill>
            <a:prstDash val="solid"/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txBody>
          <a:bodyPr lIns="50970" tIns="50970" rIns="50970" bIns="50970" spcCol="1270" anchor="ctr"/>
          <a:lstStyle/>
          <a:p>
            <a:pPr algn="ctr" defTabSz="4445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evel 14"/>
          <p:cNvSpPr>
            <a:spLocks noChangeArrowheads="1"/>
          </p:cNvSpPr>
          <p:nvPr/>
        </p:nvSpPr>
        <p:spPr bwMode="auto">
          <a:xfrm>
            <a:off x="586619" y="1302237"/>
            <a:ext cx="8732762" cy="791737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Кафедра патологической анатомии  - на втором этапе экзамена отмечалась низкая оценка ответов в связи, с чем на апелляции были добавлены от 20 до 40 баллов. По данной кафедре было несколько случаев, когда второй этап был оценен преподавателем на 0 баллов, на апелляции добавлялось 50 баллов.</a:t>
            </a:r>
            <a:endParaRPr lang="ru-RU" sz="1400" dirty="0">
              <a:solidFill>
                <a:srgbClr val="0033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60512" y="2208262"/>
            <a:ext cx="648072" cy="212626"/>
          </a:xfrm>
          <a:custGeom>
            <a:avLst/>
            <a:gdLst>
              <a:gd name="connsiteX0" fmla="*/ 0 w 6248400"/>
              <a:gd name="connsiteY0" fmla="*/ 43942 h 263646"/>
              <a:gd name="connsiteX1" fmla="*/ 12870 w 6248400"/>
              <a:gd name="connsiteY1" fmla="*/ 12870 h 263646"/>
              <a:gd name="connsiteX2" fmla="*/ 43942 w 6248400"/>
              <a:gd name="connsiteY2" fmla="*/ 0 h 263646"/>
              <a:gd name="connsiteX3" fmla="*/ 6204458 w 6248400"/>
              <a:gd name="connsiteY3" fmla="*/ 0 h 263646"/>
              <a:gd name="connsiteX4" fmla="*/ 6235530 w 6248400"/>
              <a:gd name="connsiteY4" fmla="*/ 12870 h 263646"/>
              <a:gd name="connsiteX5" fmla="*/ 6248400 w 6248400"/>
              <a:gd name="connsiteY5" fmla="*/ 43942 h 263646"/>
              <a:gd name="connsiteX6" fmla="*/ 6248400 w 6248400"/>
              <a:gd name="connsiteY6" fmla="*/ 219704 h 263646"/>
              <a:gd name="connsiteX7" fmla="*/ 6235530 w 6248400"/>
              <a:gd name="connsiteY7" fmla="*/ 250776 h 263646"/>
              <a:gd name="connsiteX8" fmla="*/ 6204458 w 6248400"/>
              <a:gd name="connsiteY8" fmla="*/ 263646 h 263646"/>
              <a:gd name="connsiteX9" fmla="*/ 43942 w 6248400"/>
              <a:gd name="connsiteY9" fmla="*/ 263646 h 263646"/>
              <a:gd name="connsiteX10" fmla="*/ 12870 w 6248400"/>
              <a:gd name="connsiteY10" fmla="*/ 250776 h 263646"/>
              <a:gd name="connsiteX11" fmla="*/ 0 w 6248400"/>
              <a:gd name="connsiteY11" fmla="*/ 219704 h 263646"/>
              <a:gd name="connsiteX12" fmla="*/ 0 w 6248400"/>
              <a:gd name="connsiteY12" fmla="*/ 43942 h 2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8400" h="263646">
                <a:moveTo>
                  <a:pt x="0" y="43942"/>
                </a:moveTo>
                <a:cubicBezTo>
                  <a:pt x="0" y="32288"/>
                  <a:pt x="4630" y="21111"/>
                  <a:pt x="12870" y="12870"/>
                </a:cubicBezTo>
                <a:cubicBezTo>
                  <a:pt x="21111" y="4629"/>
                  <a:pt x="32288" y="0"/>
                  <a:pt x="43942" y="0"/>
                </a:cubicBezTo>
                <a:lnTo>
                  <a:pt x="6204458" y="0"/>
                </a:lnTo>
                <a:cubicBezTo>
                  <a:pt x="6216112" y="0"/>
                  <a:pt x="6227289" y="4630"/>
                  <a:pt x="6235530" y="12870"/>
                </a:cubicBezTo>
                <a:cubicBezTo>
                  <a:pt x="6243771" y="21111"/>
                  <a:pt x="6248400" y="32288"/>
                  <a:pt x="6248400" y="43942"/>
                </a:cubicBezTo>
                <a:lnTo>
                  <a:pt x="6248400" y="219704"/>
                </a:lnTo>
                <a:cubicBezTo>
                  <a:pt x="6248400" y="231358"/>
                  <a:pt x="6243770" y="242535"/>
                  <a:pt x="6235530" y="250776"/>
                </a:cubicBezTo>
                <a:cubicBezTo>
                  <a:pt x="6227289" y="259017"/>
                  <a:pt x="6216112" y="263646"/>
                  <a:pt x="6204458" y="263646"/>
                </a:cubicBezTo>
                <a:lnTo>
                  <a:pt x="43942" y="263646"/>
                </a:lnTo>
                <a:cubicBezTo>
                  <a:pt x="32288" y="263646"/>
                  <a:pt x="21111" y="259016"/>
                  <a:pt x="12870" y="250776"/>
                </a:cubicBezTo>
                <a:cubicBezTo>
                  <a:pt x="4629" y="242535"/>
                  <a:pt x="0" y="231358"/>
                  <a:pt x="0" y="219704"/>
                </a:cubicBezTo>
                <a:lnTo>
                  <a:pt x="0" y="43942"/>
                </a:lnTo>
                <a:close/>
              </a:path>
            </a:pathLst>
          </a:custGeom>
          <a:solidFill>
            <a:srgbClr val="0C2D83">
              <a:hueOff val="0"/>
              <a:satOff val="0"/>
              <a:lumOff val="0"/>
              <a:alpha val="70000"/>
            </a:srgbClr>
          </a:solidFill>
          <a:ln w="38100" cap="flat" cmpd="sng" algn="ctr">
            <a:solidFill>
              <a:srgbClr val="969696">
                <a:hueOff val="0"/>
                <a:satOff val="0"/>
                <a:lumOff val="0"/>
                <a:alpha val="0"/>
              </a:srgbClr>
            </a:solidFill>
            <a:prstDash val="solid"/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txBody>
          <a:bodyPr lIns="50970" tIns="50970" rIns="50970" bIns="50970" spcCol="1270" anchor="ctr"/>
          <a:lstStyle/>
          <a:p>
            <a:pPr algn="ctr" defTabSz="4445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evel 14"/>
          <p:cNvSpPr>
            <a:spLocks noChangeArrowheads="1"/>
          </p:cNvSpPr>
          <p:nvPr/>
        </p:nvSpPr>
        <p:spPr bwMode="auto">
          <a:xfrm>
            <a:off x="586619" y="2454918"/>
            <a:ext cx="8729498" cy="576293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Кафедры: Экономическая теория, Визуальная диагностика – в тестовых заданиях много некорректных вопросов с неправильными </a:t>
            </a:r>
            <a:r>
              <a:rPr lang="ru-RU" sz="1400" dirty="0" err="1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дистракторами</a:t>
            </a: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, в особенности на государственном языке.</a:t>
            </a:r>
            <a:endParaRPr lang="ru-RU" sz="1400" dirty="0">
              <a:solidFill>
                <a:srgbClr val="0033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67038" y="3181912"/>
            <a:ext cx="641546" cy="212626"/>
          </a:xfrm>
          <a:custGeom>
            <a:avLst/>
            <a:gdLst>
              <a:gd name="connsiteX0" fmla="*/ 0 w 6248400"/>
              <a:gd name="connsiteY0" fmla="*/ 43942 h 263646"/>
              <a:gd name="connsiteX1" fmla="*/ 12870 w 6248400"/>
              <a:gd name="connsiteY1" fmla="*/ 12870 h 263646"/>
              <a:gd name="connsiteX2" fmla="*/ 43942 w 6248400"/>
              <a:gd name="connsiteY2" fmla="*/ 0 h 263646"/>
              <a:gd name="connsiteX3" fmla="*/ 6204458 w 6248400"/>
              <a:gd name="connsiteY3" fmla="*/ 0 h 263646"/>
              <a:gd name="connsiteX4" fmla="*/ 6235530 w 6248400"/>
              <a:gd name="connsiteY4" fmla="*/ 12870 h 263646"/>
              <a:gd name="connsiteX5" fmla="*/ 6248400 w 6248400"/>
              <a:gd name="connsiteY5" fmla="*/ 43942 h 263646"/>
              <a:gd name="connsiteX6" fmla="*/ 6248400 w 6248400"/>
              <a:gd name="connsiteY6" fmla="*/ 219704 h 263646"/>
              <a:gd name="connsiteX7" fmla="*/ 6235530 w 6248400"/>
              <a:gd name="connsiteY7" fmla="*/ 250776 h 263646"/>
              <a:gd name="connsiteX8" fmla="*/ 6204458 w 6248400"/>
              <a:gd name="connsiteY8" fmla="*/ 263646 h 263646"/>
              <a:gd name="connsiteX9" fmla="*/ 43942 w 6248400"/>
              <a:gd name="connsiteY9" fmla="*/ 263646 h 263646"/>
              <a:gd name="connsiteX10" fmla="*/ 12870 w 6248400"/>
              <a:gd name="connsiteY10" fmla="*/ 250776 h 263646"/>
              <a:gd name="connsiteX11" fmla="*/ 0 w 6248400"/>
              <a:gd name="connsiteY11" fmla="*/ 219704 h 263646"/>
              <a:gd name="connsiteX12" fmla="*/ 0 w 6248400"/>
              <a:gd name="connsiteY12" fmla="*/ 43942 h 2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8400" h="263646">
                <a:moveTo>
                  <a:pt x="0" y="43942"/>
                </a:moveTo>
                <a:cubicBezTo>
                  <a:pt x="0" y="32288"/>
                  <a:pt x="4630" y="21111"/>
                  <a:pt x="12870" y="12870"/>
                </a:cubicBezTo>
                <a:cubicBezTo>
                  <a:pt x="21111" y="4629"/>
                  <a:pt x="32288" y="0"/>
                  <a:pt x="43942" y="0"/>
                </a:cubicBezTo>
                <a:lnTo>
                  <a:pt x="6204458" y="0"/>
                </a:lnTo>
                <a:cubicBezTo>
                  <a:pt x="6216112" y="0"/>
                  <a:pt x="6227289" y="4630"/>
                  <a:pt x="6235530" y="12870"/>
                </a:cubicBezTo>
                <a:cubicBezTo>
                  <a:pt x="6243771" y="21111"/>
                  <a:pt x="6248400" y="32288"/>
                  <a:pt x="6248400" y="43942"/>
                </a:cubicBezTo>
                <a:lnTo>
                  <a:pt x="6248400" y="219704"/>
                </a:lnTo>
                <a:cubicBezTo>
                  <a:pt x="6248400" y="231358"/>
                  <a:pt x="6243770" y="242535"/>
                  <a:pt x="6235530" y="250776"/>
                </a:cubicBezTo>
                <a:cubicBezTo>
                  <a:pt x="6227289" y="259017"/>
                  <a:pt x="6216112" y="263646"/>
                  <a:pt x="6204458" y="263646"/>
                </a:cubicBezTo>
                <a:lnTo>
                  <a:pt x="43942" y="263646"/>
                </a:lnTo>
                <a:cubicBezTo>
                  <a:pt x="32288" y="263646"/>
                  <a:pt x="21111" y="259016"/>
                  <a:pt x="12870" y="250776"/>
                </a:cubicBezTo>
                <a:cubicBezTo>
                  <a:pt x="4629" y="242535"/>
                  <a:pt x="0" y="231358"/>
                  <a:pt x="0" y="219704"/>
                </a:cubicBezTo>
                <a:lnTo>
                  <a:pt x="0" y="43942"/>
                </a:lnTo>
                <a:close/>
              </a:path>
            </a:pathLst>
          </a:custGeom>
          <a:solidFill>
            <a:srgbClr val="0C2D83">
              <a:hueOff val="0"/>
              <a:satOff val="0"/>
              <a:lumOff val="0"/>
              <a:alpha val="70000"/>
            </a:srgbClr>
          </a:solidFill>
          <a:ln w="38100" cap="flat" cmpd="sng" algn="ctr">
            <a:solidFill>
              <a:srgbClr val="969696">
                <a:hueOff val="0"/>
                <a:satOff val="0"/>
                <a:lumOff val="0"/>
                <a:alpha val="0"/>
              </a:srgbClr>
            </a:solidFill>
            <a:prstDash val="solid"/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txBody>
          <a:bodyPr lIns="50970" tIns="50970" rIns="50970" bIns="50970" spcCol="1270" anchor="ctr"/>
          <a:lstStyle/>
          <a:p>
            <a:pPr algn="ctr" defTabSz="4445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evel 14"/>
          <p:cNvSpPr>
            <a:spLocks noChangeArrowheads="1"/>
          </p:cNvSpPr>
          <p:nvPr/>
        </p:nvSpPr>
        <p:spPr bwMode="auto">
          <a:xfrm>
            <a:off x="593145" y="3422380"/>
            <a:ext cx="8729498" cy="791737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Кафедра «Основы права» - в тестовых заданиях выявлено много некорректных вопросов. Отмечались некомпетентно составленные вопросы, неверные и неграмотные,  плохо подобранные  </a:t>
            </a:r>
            <a:r>
              <a:rPr lang="ru-RU" sz="1400" dirty="0" err="1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дистракторы</a:t>
            </a: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, что было признано преподавателями кафедры.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574160" y="4320392"/>
            <a:ext cx="648072" cy="212627"/>
          </a:xfrm>
          <a:custGeom>
            <a:avLst/>
            <a:gdLst>
              <a:gd name="connsiteX0" fmla="*/ 0 w 6248400"/>
              <a:gd name="connsiteY0" fmla="*/ 43942 h 263646"/>
              <a:gd name="connsiteX1" fmla="*/ 12870 w 6248400"/>
              <a:gd name="connsiteY1" fmla="*/ 12870 h 263646"/>
              <a:gd name="connsiteX2" fmla="*/ 43942 w 6248400"/>
              <a:gd name="connsiteY2" fmla="*/ 0 h 263646"/>
              <a:gd name="connsiteX3" fmla="*/ 6204458 w 6248400"/>
              <a:gd name="connsiteY3" fmla="*/ 0 h 263646"/>
              <a:gd name="connsiteX4" fmla="*/ 6235530 w 6248400"/>
              <a:gd name="connsiteY4" fmla="*/ 12870 h 263646"/>
              <a:gd name="connsiteX5" fmla="*/ 6248400 w 6248400"/>
              <a:gd name="connsiteY5" fmla="*/ 43942 h 263646"/>
              <a:gd name="connsiteX6" fmla="*/ 6248400 w 6248400"/>
              <a:gd name="connsiteY6" fmla="*/ 219704 h 263646"/>
              <a:gd name="connsiteX7" fmla="*/ 6235530 w 6248400"/>
              <a:gd name="connsiteY7" fmla="*/ 250776 h 263646"/>
              <a:gd name="connsiteX8" fmla="*/ 6204458 w 6248400"/>
              <a:gd name="connsiteY8" fmla="*/ 263646 h 263646"/>
              <a:gd name="connsiteX9" fmla="*/ 43942 w 6248400"/>
              <a:gd name="connsiteY9" fmla="*/ 263646 h 263646"/>
              <a:gd name="connsiteX10" fmla="*/ 12870 w 6248400"/>
              <a:gd name="connsiteY10" fmla="*/ 250776 h 263646"/>
              <a:gd name="connsiteX11" fmla="*/ 0 w 6248400"/>
              <a:gd name="connsiteY11" fmla="*/ 219704 h 263646"/>
              <a:gd name="connsiteX12" fmla="*/ 0 w 6248400"/>
              <a:gd name="connsiteY12" fmla="*/ 43942 h 2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8400" h="263646">
                <a:moveTo>
                  <a:pt x="0" y="43942"/>
                </a:moveTo>
                <a:cubicBezTo>
                  <a:pt x="0" y="32288"/>
                  <a:pt x="4630" y="21111"/>
                  <a:pt x="12870" y="12870"/>
                </a:cubicBezTo>
                <a:cubicBezTo>
                  <a:pt x="21111" y="4629"/>
                  <a:pt x="32288" y="0"/>
                  <a:pt x="43942" y="0"/>
                </a:cubicBezTo>
                <a:lnTo>
                  <a:pt x="6204458" y="0"/>
                </a:lnTo>
                <a:cubicBezTo>
                  <a:pt x="6216112" y="0"/>
                  <a:pt x="6227289" y="4630"/>
                  <a:pt x="6235530" y="12870"/>
                </a:cubicBezTo>
                <a:cubicBezTo>
                  <a:pt x="6243771" y="21111"/>
                  <a:pt x="6248400" y="32288"/>
                  <a:pt x="6248400" y="43942"/>
                </a:cubicBezTo>
                <a:lnTo>
                  <a:pt x="6248400" y="219704"/>
                </a:lnTo>
                <a:cubicBezTo>
                  <a:pt x="6248400" y="231358"/>
                  <a:pt x="6243770" y="242535"/>
                  <a:pt x="6235530" y="250776"/>
                </a:cubicBezTo>
                <a:cubicBezTo>
                  <a:pt x="6227289" y="259017"/>
                  <a:pt x="6216112" y="263646"/>
                  <a:pt x="6204458" y="263646"/>
                </a:cubicBezTo>
                <a:lnTo>
                  <a:pt x="43942" y="263646"/>
                </a:lnTo>
                <a:cubicBezTo>
                  <a:pt x="32288" y="263646"/>
                  <a:pt x="21111" y="259016"/>
                  <a:pt x="12870" y="250776"/>
                </a:cubicBezTo>
                <a:cubicBezTo>
                  <a:pt x="4629" y="242535"/>
                  <a:pt x="0" y="231358"/>
                  <a:pt x="0" y="219704"/>
                </a:cubicBezTo>
                <a:lnTo>
                  <a:pt x="0" y="43942"/>
                </a:lnTo>
                <a:close/>
              </a:path>
            </a:pathLst>
          </a:custGeom>
          <a:solidFill>
            <a:srgbClr val="0C2D83">
              <a:hueOff val="0"/>
              <a:satOff val="0"/>
              <a:lumOff val="0"/>
              <a:alpha val="70000"/>
            </a:srgbClr>
          </a:solidFill>
          <a:ln w="38100" cap="flat" cmpd="sng" algn="ctr">
            <a:solidFill>
              <a:srgbClr val="969696">
                <a:hueOff val="0"/>
                <a:satOff val="0"/>
                <a:lumOff val="0"/>
                <a:alpha val="0"/>
              </a:srgbClr>
            </a:solidFill>
            <a:prstDash val="solid"/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txBody>
          <a:bodyPr lIns="50970" tIns="50970" rIns="50970" bIns="50970" spcCol="1270" anchor="ctr"/>
          <a:lstStyle/>
          <a:p>
            <a:pPr algn="ctr" defTabSz="4445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574160" y="5330923"/>
            <a:ext cx="648072" cy="212627"/>
          </a:xfrm>
          <a:custGeom>
            <a:avLst/>
            <a:gdLst>
              <a:gd name="connsiteX0" fmla="*/ 0 w 6248400"/>
              <a:gd name="connsiteY0" fmla="*/ 43942 h 263646"/>
              <a:gd name="connsiteX1" fmla="*/ 12870 w 6248400"/>
              <a:gd name="connsiteY1" fmla="*/ 12870 h 263646"/>
              <a:gd name="connsiteX2" fmla="*/ 43942 w 6248400"/>
              <a:gd name="connsiteY2" fmla="*/ 0 h 263646"/>
              <a:gd name="connsiteX3" fmla="*/ 6204458 w 6248400"/>
              <a:gd name="connsiteY3" fmla="*/ 0 h 263646"/>
              <a:gd name="connsiteX4" fmla="*/ 6235530 w 6248400"/>
              <a:gd name="connsiteY4" fmla="*/ 12870 h 263646"/>
              <a:gd name="connsiteX5" fmla="*/ 6248400 w 6248400"/>
              <a:gd name="connsiteY5" fmla="*/ 43942 h 263646"/>
              <a:gd name="connsiteX6" fmla="*/ 6248400 w 6248400"/>
              <a:gd name="connsiteY6" fmla="*/ 219704 h 263646"/>
              <a:gd name="connsiteX7" fmla="*/ 6235530 w 6248400"/>
              <a:gd name="connsiteY7" fmla="*/ 250776 h 263646"/>
              <a:gd name="connsiteX8" fmla="*/ 6204458 w 6248400"/>
              <a:gd name="connsiteY8" fmla="*/ 263646 h 263646"/>
              <a:gd name="connsiteX9" fmla="*/ 43942 w 6248400"/>
              <a:gd name="connsiteY9" fmla="*/ 263646 h 263646"/>
              <a:gd name="connsiteX10" fmla="*/ 12870 w 6248400"/>
              <a:gd name="connsiteY10" fmla="*/ 250776 h 263646"/>
              <a:gd name="connsiteX11" fmla="*/ 0 w 6248400"/>
              <a:gd name="connsiteY11" fmla="*/ 219704 h 263646"/>
              <a:gd name="connsiteX12" fmla="*/ 0 w 6248400"/>
              <a:gd name="connsiteY12" fmla="*/ 43942 h 2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8400" h="263646">
                <a:moveTo>
                  <a:pt x="0" y="43942"/>
                </a:moveTo>
                <a:cubicBezTo>
                  <a:pt x="0" y="32288"/>
                  <a:pt x="4630" y="21111"/>
                  <a:pt x="12870" y="12870"/>
                </a:cubicBezTo>
                <a:cubicBezTo>
                  <a:pt x="21111" y="4629"/>
                  <a:pt x="32288" y="0"/>
                  <a:pt x="43942" y="0"/>
                </a:cubicBezTo>
                <a:lnTo>
                  <a:pt x="6204458" y="0"/>
                </a:lnTo>
                <a:cubicBezTo>
                  <a:pt x="6216112" y="0"/>
                  <a:pt x="6227289" y="4630"/>
                  <a:pt x="6235530" y="12870"/>
                </a:cubicBezTo>
                <a:cubicBezTo>
                  <a:pt x="6243771" y="21111"/>
                  <a:pt x="6248400" y="32288"/>
                  <a:pt x="6248400" y="43942"/>
                </a:cubicBezTo>
                <a:lnTo>
                  <a:pt x="6248400" y="219704"/>
                </a:lnTo>
                <a:cubicBezTo>
                  <a:pt x="6248400" y="231358"/>
                  <a:pt x="6243770" y="242535"/>
                  <a:pt x="6235530" y="250776"/>
                </a:cubicBezTo>
                <a:cubicBezTo>
                  <a:pt x="6227289" y="259017"/>
                  <a:pt x="6216112" y="263646"/>
                  <a:pt x="6204458" y="263646"/>
                </a:cubicBezTo>
                <a:lnTo>
                  <a:pt x="43942" y="263646"/>
                </a:lnTo>
                <a:cubicBezTo>
                  <a:pt x="32288" y="263646"/>
                  <a:pt x="21111" y="259016"/>
                  <a:pt x="12870" y="250776"/>
                </a:cubicBezTo>
                <a:cubicBezTo>
                  <a:pt x="4629" y="242535"/>
                  <a:pt x="0" y="231358"/>
                  <a:pt x="0" y="219704"/>
                </a:cubicBezTo>
                <a:lnTo>
                  <a:pt x="0" y="43942"/>
                </a:lnTo>
                <a:close/>
              </a:path>
            </a:pathLst>
          </a:custGeom>
          <a:solidFill>
            <a:srgbClr val="0C2D83">
              <a:hueOff val="0"/>
              <a:satOff val="0"/>
              <a:lumOff val="0"/>
              <a:alpha val="70000"/>
            </a:srgbClr>
          </a:solidFill>
          <a:ln w="38100" cap="flat" cmpd="sng" algn="ctr">
            <a:solidFill>
              <a:srgbClr val="969696">
                <a:hueOff val="0"/>
                <a:satOff val="0"/>
                <a:lumOff val="0"/>
                <a:alpha val="0"/>
              </a:srgbClr>
            </a:solidFill>
            <a:prstDash val="solid"/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txBody>
          <a:bodyPr lIns="50970" tIns="50970" rIns="50970" bIns="50970" spcCol="1270" anchor="ctr"/>
          <a:lstStyle/>
          <a:p>
            <a:pPr algn="ctr" defTabSz="4445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evel 14"/>
          <p:cNvSpPr>
            <a:spLocks noChangeArrowheads="1"/>
          </p:cNvSpPr>
          <p:nvPr/>
        </p:nvSpPr>
        <p:spPr bwMode="auto">
          <a:xfrm>
            <a:off x="586619" y="5564910"/>
            <a:ext cx="8729498" cy="576293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Кафедра «Пропедевтики внутренних болезней» - во время экзамена была нарушена сортировка   </a:t>
            </a:r>
            <a:r>
              <a:rPr lang="ru-RU" sz="1400" dirty="0" err="1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дистракторов</a:t>
            </a: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, в связи, с чем произошла путаница ответов.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424608" y="-26988"/>
            <a:ext cx="8337376" cy="90805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1600" b="1" kern="0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В ходе проведения апелляции были выявлены следующие негативные моменты (1/2):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14"/>
          <p:cNvSpPr>
            <a:spLocks noChangeArrowheads="1"/>
          </p:cNvSpPr>
          <p:nvPr/>
        </p:nvSpPr>
        <p:spPr bwMode="auto">
          <a:xfrm>
            <a:off x="586619" y="4572140"/>
            <a:ext cx="8729498" cy="791737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На кафедре нормальной физиологии отмечался случай необъективной оценки студентки (завышение экзаменационной оценки) и это было подтверждено в процессе апелляции. Такой же случай был на кафедре фармакологии.</a:t>
            </a:r>
            <a:endParaRPr lang="ru-RU" sz="1400" b="1" dirty="0" smtClean="0">
              <a:solidFill>
                <a:srgbClr val="0033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63776" y="1052736"/>
            <a:ext cx="644808" cy="212626"/>
          </a:xfrm>
          <a:custGeom>
            <a:avLst/>
            <a:gdLst>
              <a:gd name="connsiteX0" fmla="*/ 0 w 6248400"/>
              <a:gd name="connsiteY0" fmla="*/ 43942 h 263646"/>
              <a:gd name="connsiteX1" fmla="*/ 12870 w 6248400"/>
              <a:gd name="connsiteY1" fmla="*/ 12870 h 263646"/>
              <a:gd name="connsiteX2" fmla="*/ 43942 w 6248400"/>
              <a:gd name="connsiteY2" fmla="*/ 0 h 263646"/>
              <a:gd name="connsiteX3" fmla="*/ 6204458 w 6248400"/>
              <a:gd name="connsiteY3" fmla="*/ 0 h 263646"/>
              <a:gd name="connsiteX4" fmla="*/ 6235530 w 6248400"/>
              <a:gd name="connsiteY4" fmla="*/ 12870 h 263646"/>
              <a:gd name="connsiteX5" fmla="*/ 6248400 w 6248400"/>
              <a:gd name="connsiteY5" fmla="*/ 43942 h 263646"/>
              <a:gd name="connsiteX6" fmla="*/ 6248400 w 6248400"/>
              <a:gd name="connsiteY6" fmla="*/ 219704 h 263646"/>
              <a:gd name="connsiteX7" fmla="*/ 6235530 w 6248400"/>
              <a:gd name="connsiteY7" fmla="*/ 250776 h 263646"/>
              <a:gd name="connsiteX8" fmla="*/ 6204458 w 6248400"/>
              <a:gd name="connsiteY8" fmla="*/ 263646 h 263646"/>
              <a:gd name="connsiteX9" fmla="*/ 43942 w 6248400"/>
              <a:gd name="connsiteY9" fmla="*/ 263646 h 263646"/>
              <a:gd name="connsiteX10" fmla="*/ 12870 w 6248400"/>
              <a:gd name="connsiteY10" fmla="*/ 250776 h 263646"/>
              <a:gd name="connsiteX11" fmla="*/ 0 w 6248400"/>
              <a:gd name="connsiteY11" fmla="*/ 219704 h 263646"/>
              <a:gd name="connsiteX12" fmla="*/ 0 w 6248400"/>
              <a:gd name="connsiteY12" fmla="*/ 43942 h 2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8400" h="263646">
                <a:moveTo>
                  <a:pt x="0" y="43942"/>
                </a:moveTo>
                <a:cubicBezTo>
                  <a:pt x="0" y="32288"/>
                  <a:pt x="4630" y="21111"/>
                  <a:pt x="12870" y="12870"/>
                </a:cubicBezTo>
                <a:cubicBezTo>
                  <a:pt x="21111" y="4629"/>
                  <a:pt x="32288" y="0"/>
                  <a:pt x="43942" y="0"/>
                </a:cubicBezTo>
                <a:lnTo>
                  <a:pt x="6204458" y="0"/>
                </a:lnTo>
                <a:cubicBezTo>
                  <a:pt x="6216112" y="0"/>
                  <a:pt x="6227289" y="4630"/>
                  <a:pt x="6235530" y="12870"/>
                </a:cubicBezTo>
                <a:cubicBezTo>
                  <a:pt x="6243771" y="21111"/>
                  <a:pt x="6248400" y="32288"/>
                  <a:pt x="6248400" y="43942"/>
                </a:cubicBezTo>
                <a:lnTo>
                  <a:pt x="6248400" y="219704"/>
                </a:lnTo>
                <a:cubicBezTo>
                  <a:pt x="6248400" y="231358"/>
                  <a:pt x="6243770" y="242535"/>
                  <a:pt x="6235530" y="250776"/>
                </a:cubicBezTo>
                <a:cubicBezTo>
                  <a:pt x="6227289" y="259017"/>
                  <a:pt x="6216112" y="263646"/>
                  <a:pt x="6204458" y="263646"/>
                </a:cubicBezTo>
                <a:lnTo>
                  <a:pt x="43942" y="263646"/>
                </a:lnTo>
                <a:cubicBezTo>
                  <a:pt x="32288" y="263646"/>
                  <a:pt x="21111" y="259016"/>
                  <a:pt x="12870" y="250776"/>
                </a:cubicBezTo>
                <a:cubicBezTo>
                  <a:pt x="4629" y="242535"/>
                  <a:pt x="0" y="231358"/>
                  <a:pt x="0" y="219704"/>
                </a:cubicBezTo>
                <a:lnTo>
                  <a:pt x="0" y="43942"/>
                </a:lnTo>
                <a:close/>
              </a:path>
            </a:pathLst>
          </a:custGeom>
          <a:solidFill>
            <a:srgbClr val="0C2D83">
              <a:hueOff val="0"/>
              <a:satOff val="0"/>
              <a:lumOff val="0"/>
              <a:alpha val="70000"/>
            </a:srgbClr>
          </a:solidFill>
          <a:ln w="38100" cap="flat" cmpd="sng" algn="ctr">
            <a:solidFill>
              <a:srgbClr val="969696">
                <a:hueOff val="0"/>
                <a:satOff val="0"/>
                <a:lumOff val="0"/>
                <a:alpha val="0"/>
              </a:srgbClr>
            </a:solidFill>
            <a:prstDash val="solid"/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txBody>
          <a:bodyPr lIns="50970" tIns="50970" rIns="50970" bIns="50970" spcCol="1270" anchor="ctr"/>
          <a:lstStyle/>
          <a:p>
            <a:pPr algn="ctr" defTabSz="4445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 b="1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evel 14"/>
          <p:cNvSpPr>
            <a:spLocks noChangeArrowheads="1"/>
          </p:cNvSpPr>
          <p:nvPr/>
        </p:nvSpPr>
        <p:spPr bwMode="auto">
          <a:xfrm>
            <a:off x="586619" y="1302237"/>
            <a:ext cx="8732762" cy="576293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Кафедра Общая хирургия - тесты с множественными ответами (3-4) в связи, с чем  были добавлены баллы, после замечания тесты  не корректировались, рекомендовано пересмотреть тесты.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560512" y="1988840"/>
            <a:ext cx="648072" cy="212626"/>
          </a:xfrm>
          <a:custGeom>
            <a:avLst/>
            <a:gdLst>
              <a:gd name="connsiteX0" fmla="*/ 0 w 6248400"/>
              <a:gd name="connsiteY0" fmla="*/ 43942 h 263646"/>
              <a:gd name="connsiteX1" fmla="*/ 12870 w 6248400"/>
              <a:gd name="connsiteY1" fmla="*/ 12870 h 263646"/>
              <a:gd name="connsiteX2" fmla="*/ 43942 w 6248400"/>
              <a:gd name="connsiteY2" fmla="*/ 0 h 263646"/>
              <a:gd name="connsiteX3" fmla="*/ 6204458 w 6248400"/>
              <a:gd name="connsiteY3" fmla="*/ 0 h 263646"/>
              <a:gd name="connsiteX4" fmla="*/ 6235530 w 6248400"/>
              <a:gd name="connsiteY4" fmla="*/ 12870 h 263646"/>
              <a:gd name="connsiteX5" fmla="*/ 6248400 w 6248400"/>
              <a:gd name="connsiteY5" fmla="*/ 43942 h 263646"/>
              <a:gd name="connsiteX6" fmla="*/ 6248400 w 6248400"/>
              <a:gd name="connsiteY6" fmla="*/ 219704 h 263646"/>
              <a:gd name="connsiteX7" fmla="*/ 6235530 w 6248400"/>
              <a:gd name="connsiteY7" fmla="*/ 250776 h 263646"/>
              <a:gd name="connsiteX8" fmla="*/ 6204458 w 6248400"/>
              <a:gd name="connsiteY8" fmla="*/ 263646 h 263646"/>
              <a:gd name="connsiteX9" fmla="*/ 43942 w 6248400"/>
              <a:gd name="connsiteY9" fmla="*/ 263646 h 263646"/>
              <a:gd name="connsiteX10" fmla="*/ 12870 w 6248400"/>
              <a:gd name="connsiteY10" fmla="*/ 250776 h 263646"/>
              <a:gd name="connsiteX11" fmla="*/ 0 w 6248400"/>
              <a:gd name="connsiteY11" fmla="*/ 219704 h 263646"/>
              <a:gd name="connsiteX12" fmla="*/ 0 w 6248400"/>
              <a:gd name="connsiteY12" fmla="*/ 43942 h 2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8400" h="263646">
                <a:moveTo>
                  <a:pt x="0" y="43942"/>
                </a:moveTo>
                <a:cubicBezTo>
                  <a:pt x="0" y="32288"/>
                  <a:pt x="4630" y="21111"/>
                  <a:pt x="12870" y="12870"/>
                </a:cubicBezTo>
                <a:cubicBezTo>
                  <a:pt x="21111" y="4629"/>
                  <a:pt x="32288" y="0"/>
                  <a:pt x="43942" y="0"/>
                </a:cubicBezTo>
                <a:lnTo>
                  <a:pt x="6204458" y="0"/>
                </a:lnTo>
                <a:cubicBezTo>
                  <a:pt x="6216112" y="0"/>
                  <a:pt x="6227289" y="4630"/>
                  <a:pt x="6235530" y="12870"/>
                </a:cubicBezTo>
                <a:cubicBezTo>
                  <a:pt x="6243771" y="21111"/>
                  <a:pt x="6248400" y="32288"/>
                  <a:pt x="6248400" y="43942"/>
                </a:cubicBezTo>
                <a:lnTo>
                  <a:pt x="6248400" y="219704"/>
                </a:lnTo>
                <a:cubicBezTo>
                  <a:pt x="6248400" y="231358"/>
                  <a:pt x="6243770" y="242535"/>
                  <a:pt x="6235530" y="250776"/>
                </a:cubicBezTo>
                <a:cubicBezTo>
                  <a:pt x="6227289" y="259017"/>
                  <a:pt x="6216112" y="263646"/>
                  <a:pt x="6204458" y="263646"/>
                </a:cubicBezTo>
                <a:lnTo>
                  <a:pt x="43942" y="263646"/>
                </a:lnTo>
                <a:cubicBezTo>
                  <a:pt x="32288" y="263646"/>
                  <a:pt x="21111" y="259016"/>
                  <a:pt x="12870" y="250776"/>
                </a:cubicBezTo>
                <a:cubicBezTo>
                  <a:pt x="4629" y="242535"/>
                  <a:pt x="0" y="231358"/>
                  <a:pt x="0" y="219704"/>
                </a:cubicBezTo>
                <a:lnTo>
                  <a:pt x="0" y="43942"/>
                </a:lnTo>
                <a:close/>
              </a:path>
            </a:pathLst>
          </a:custGeom>
          <a:solidFill>
            <a:srgbClr val="0C2D83">
              <a:hueOff val="0"/>
              <a:satOff val="0"/>
              <a:lumOff val="0"/>
              <a:alpha val="70000"/>
            </a:srgbClr>
          </a:solidFill>
          <a:ln w="38100" cap="flat" cmpd="sng" algn="ctr">
            <a:solidFill>
              <a:srgbClr val="969696">
                <a:hueOff val="0"/>
                <a:satOff val="0"/>
                <a:lumOff val="0"/>
                <a:alpha val="0"/>
              </a:srgbClr>
            </a:solidFill>
            <a:prstDash val="solid"/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txBody>
          <a:bodyPr lIns="50970" tIns="50970" rIns="50970" bIns="50970" spcCol="1270" anchor="ctr"/>
          <a:lstStyle/>
          <a:p>
            <a:pPr algn="ctr" defTabSz="4445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1400" b="1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evel 14"/>
          <p:cNvSpPr>
            <a:spLocks noChangeArrowheads="1"/>
          </p:cNvSpPr>
          <p:nvPr/>
        </p:nvSpPr>
        <p:spPr bwMode="auto">
          <a:xfrm>
            <a:off x="586619" y="2235496"/>
            <a:ext cx="8729498" cy="576293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Для иностранных студентов предоставляемого времени для ответов на тесты  было недостаточно, вследствие плохого знания русского языка,  в связи с этим наше предложение увеличить время тестирования.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567038" y="2962490"/>
            <a:ext cx="641546" cy="212626"/>
          </a:xfrm>
          <a:custGeom>
            <a:avLst/>
            <a:gdLst>
              <a:gd name="connsiteX0" fmla="*/ 0 w 6248400"/>
              <a:gd name="connsiteY0" fmla="*/ 43942 h 263646"/>
              <a:gd name="connsiteX1" fmla="*/ 12870 w 6248400"/>
              <a:gd name="connsiteY1" fmla="*/ 12870 h 263646"/>
              <a:gd name="connsiteX2" fmla="*/ 43942 w 6248400"/>
              <a:gd name="connsiteY2" fmla="*/ 0 h 263646"/>
              <a:gd name="connsiteX3" fmla="*/ 6204458 w 6248400"/>
              <a:gd name="connsiteY3" fmla="*/ 0 h 263646"/>
              <a:gd name="connsiteX4" fmla="*/ 6235530 w 6248400"/>
              <a:gd name="connsiteY4" fmla="*/ 12870 h 263646"/>
              <a:gd name="connsiteX5" fmla="*/ 6248400 w 6248400"/>
              <a:gd name="connsiteY5" fmla="*/ 43942 h 263646"/>
              <a:gd name="connsiteX6" fmla="*/ 6248400 w 6248400"/>
              <a:gd name="connsiteY6" fmla="*/ 219704 h 263646"/>
              <a:gd name="connsiteX7" fmla="*/ 6235530 w 6248400"/>
              <a:gd name="connsiteY7" fmla="*/ 250776 h 263646"/>
              <a:gd name="connsiteX8" fmla="*/ 6204458 w 6248400"/>
              <a:gd name="connsiteY8" fmla="*/ 263646 h 263646"/>
              <a:gd name="connsiteX9" fmla="*/ 43942 w 6248400"/>
              <a:gd name="connsiteY9" fmla="*/ 263646 h 263646"/>
              <a:gd name="connsiteX10" fmla="*/ 12870 w 6248400"/>
              <a:gd name="connsiteY10" fmla="*/ 250776 h 263646"/>
              <a:gd name="connsiteX11" fmla="*/ 0 w 6248400"/>
              <a:gd name="connsiteY11" fmla="*/ 219704 h 263646"/>
              <a:gd name="connsiteX12" fmla="*/ 0 w 6248400"/>
              <a:gd name="connsiteY12" fmla="*/ 43942 h 2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8400" h="263646">
                <a:moveTo>
                  <a:pt x="0" y="43942"/>
                </a:moveTo>
                <a:cubicBezTo>
                  <a:pt x="0" y="32288"/>
                  <a:pt x="4630" y="21111"/>
                  <a:pt x="12870" y="12870"/>
                </a:cubicBezTo>
                <a:cubicBezTo>
                  <a:pt x="21111" y="4629"/>
                  <a:pt x="32288" y="0"/>
                  <a:pt x="43942" y="0"/>
                </a:cubicBezTo>
                <a:lnTo>
                  <a:pt x="6204458" y="0"/>
                </a:lnTo>
                <a:cubicBezTo>
                  <a:pt x="6216112" y="0"/>
                  <a:pt x="6227289" y="4630"/>
                  <a:pt x="6235530" y="12870"/>
                </a:cubicBezTo>
                <a:cubicBezTo>
                  <a:pt x="6243771" y="21111"/>
                  <a:pt x="6248400" y="32288"/>
                  <a:pt x="6248400" y="43942"/>
                </a:cubicBezTo>
                <a:lnTo>
                  <a:pt x="6248400" y="219704"/>
                </a:lnTo>
                <a:cubicBezTo>
                  <a:pt x="6248400" y="231358"/>
                  <a:pt x="6243770" y="242535"/>
                  <a:pt x="6235530" y="250776"/>
                </a:cubicBezTo>
                <a:cubicBezTo>
                  <a:pt x="6227289" y="259017"/>
                  <a:pt x="6216112" y="263646"/>
                  <a:pt x="6204458" y="263646"/>
                </a:cubicBezTo>
                <a:lnTo>
                  <a:pt x="43942" y="263646"/>
                </a:lnTo>
                <a:cubicBezTo>
                  <a:pt x="32288" y="263646"/>
                  <a:pt x="21111" y="259016"/>
                  <a:pt x="12870" y="250776"/>
                </a:cubicBezTo>
                <a:cubicBezTo>
                  <a:pt x="4629" y="242535"/>
                  <a:pt x="0" y="231358"/>
                  <a:pt x="0" y="219704"/>
                </a:cubicBezTo>
                <a:lnTo>
                  <a:pt x="0" y="43942"/>
                </a:lnTo>
                <a:close/>
              </a:path>
            </a:pathLst>
          </a:custGeom>
          <a:solidFill>
            <a:srgbClr val="0C2D83">
              <a:hueOff val="0"/>
              <a:satOff val="0"/>
              <a:lumOff val="0"/>
              <a:alpha val="70000"/>
            </a:srgbClr>
          </a:solidFill>
          <a:ln w="38100" cap="flat" cmpd="sng" algn="ctr">
            <a:solidFill>
              <a:srgbClr val="969696">
                <a:hueOff val="0"/>
                <a:satOff val="0"/>
                <a:lumOff val="0"/>
                <a:alpha val="0"/>
              </a:srgbClr>
            </a:solidFill>
            <a:prstDash val="solid"/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txBody>
          <a:bodyPr lIns="50970" tIns="50970" rIns="50970" bIns="50970" spcCol="1270" anchor="ctr"/>
          <a:lstStyle/>
          <a:p>
            <a:pPr algn="ctr" defTabSz="4445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b="1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evel 14"/>
          <p:cNvSpPr>
            <a:spLocks noChangeArrowheads="1"/>
          </p:cNvSpPr>
          <p:nvPr/>
        </p:nvSpPr>
        <p:spPr bwMode="auto">
          <a:xfrm>
            <a:off x="593145" y="3212976"/>
            <a:ext cx="8729498" cy="1007181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Были случаи, например, когда студенты сдавали экзамен 07.05.12, а тесты были поданы в ЦТ и проверены 03.05.12., затем по утверждению преподавателя 04.05.12. вновь были перепроверены, но на руках у студентов  были прежние тестовые задания, в связи, с чем происходило расхождение  выставленных в ЦТ тестов и тестов у студентов (кафедра пропедевтики  внутренних болезней).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574160" y="4320392"/>
            <a:ext cx="648072" cy="212627"/>
          </a:xfrm>
          <a:custGeom>
            <a:avLst/>
            <a:gdLst>
              <a:gd name="connsiteX0" fmla="*/ 0 w 6248400"/>
              <a:gd name="connsiteY0" fmla="*/ 43942 h 263646"/>
              <a:gd name="connsiteX1" fmla="*/ 12870 w 6248400"/>
              <a:gd name="connsiteY1" fmla="*/ 12870 h 263646"/>
              <a:gd name="connsiteX2" fmla="*/ 43942 w 6248400"/>
              <a:gd name="connsiteY2" fmla="*/ 0 h 263646"/>
              <a:gd name="connsiteX3" fmla="*/ 6204458 w 6248400"/>
              <a:gd name="connsiteY3" fmla="*/ 0 h 263646"/>
              <a:gd name="connsiteX4" fmla="*/ 6235530 w 6248400"/>
              <a:gd name="connsiteY4" fmla="*/ 12870 h 263646"/>
              <a:gd name="connsiteX5" fmla="*/ 6248400 w 6248400"/>
              <a:gd name="connsiteY5" fmla="*/ 43942 h 263646"/>
              <a:gd name="connsiteX6" fmla="*/ 6248400 w 6248400"/>
              <a:gd name="connsiteY6" fmla="*/ 219704 h 263646"/>
              <a:gd name="connsiteX7" fmla="*/ 6235530 w 6248400"/>
              <a:gd name="connsiteY7" fmla="*/ 250776 h 263646"/>
              <a:gd name="connsiteX8" fmla="*/ 6204458 w 6248400"/>
              <a:gd name="connsiteY8" fmla="*/ 263646 h 263646"/>
              <a:gd name="connsiteX9" fmla="*/ 43942 w 6248400"/>
              <a:gd name="connsiteY9" fmla="*/ 263646 h 263646"/>
              <a:gd name="connsiteX10" fmla="*/ 12870 w 6248400"/>
              <a:gd name="connsiteY10" fmla="*/ 250776 h 263646"/>
              <a:gd name="connsiteX11" fmla="*/ 0 w 6248400"/>
              <a:gd name="connsiteY11" fmla="*/ 219704 h 263646"/>
              <a:gd name="connsiteX12" fmla="*/ 0 w 6248400"/>
              <a:gd name="connsiteY12" fmla="*/ 43942 h 2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8400" h="263646">
                <a:moveTo>
                  <a:pt x="0" y="43942"/>
                </a:moveTo>
                <a:cubicBezTo>
                  <a:pt x="0" y="32288"/>
                  <a:pt x="4630" y="21111"/>
                  <a:pt x="12870" y="12870"/>
                </a:cubicBezTo>
                <a:cubicBezTo>
                  <a:pt x="21111" y="4629"/>
                  <a:pt x="32288" y="0"/>
                  <a:pt x="43942" y="0"/>
                </a:cubicBezTo>
                <a:lnTo>
                  <a:pt x="6204458" y="0"/>
                </a:lnTo>
                <a:cubicBezTo>
                  <a:pt x="6216112" y="0"/>
                  <a:pt x="6227289" y="4630"/>
                  <a:pt x="6235530" y="12870"/>
                </a:cubicBezTo>
                <a:cubicBezTo>
                  <a:pt x="6243771" y="21111"/>
                  <a:pt x="6248400" y="32288"/>
                  <a:pt x="6248400" y="43942"/>
                </a:cubicBezTo>
                <a:lnTo>
                  <a:pt x="6248400" y="219704"/>
                </a:lnTo>
                <a:cubicBezTo>
                  <a:pt x="6248400" y="231358"/>
                  <a:pt x="6243770" y="242535"/>
                  <a:pt x="6235530" y="250776"/>
                </a:cubicBezTo>
                <a:cubicBezTo>
                  <a:pt x="6227289" y="259017"/>
                  <a:pt x="6216112" y="263646"/>
                  <a:pt x="6204458" y="263646"/>
                </a:cubicBezTo>
                <a:lnTo>
                  <a:pt x="43942" y="263646"/>
                </a:lnTo>
                <a:cubicBezTo>
                  <a:pt x="32288" y="263646"/>
                  <a:pt x="21111" y="259016"/>
                  <a:pt x="12870" y="250776"/>
                </a:cubicBezTo>
                <a:cubicBezTo>
                  <a:pt x="4629" y="242535"/>
                  <a:pt x="0" y="231358"/>
                  <a:pt x="0" y="219704"/>
                </a:cubicBezTo>
                <a:lnTo>
                  <a:pt x="0" y="43942"/>
                </a:lnTo>
                <a:close/>
              </a:path>
            </a:pathLst>
          </a:custGeom>
          <a:solidFill>
            <a:srgbClr val="0C2D83">
              <a:hueOff val="0"/>
              <a:satOff val="0"/>
              <a:lumOff val="0"/>
              <a:alpha val="70000"/>
            </a:srgbClr>
          </a:solidFill>
          <a:ln w="38100" cap="flat" cmpd="sng" algn="ctr">
            <a:solidFill>
              <a:srgbClr val="969696">
                <a:hueOff val="0"/>
                <a:satOff val="0"/>
                <a:lumOff val="0"/>
                <a:alpha val="0"/>
              </a:srgbClr>
            </a:solidFill>
            <a:prstDash val="solid"/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txBody>
          <a:bodyPr lIns="50970" tIns="50970" rIns="50970" bIns="50970" spcCol="1270" anchor="ctr"/>
          <a:lstStyle/>
          <a:p>
            <a:pPr algn="ctr" defTabSz="4445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1400" b="1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574160" y="5330923"/>
            <a:ext cx="648072" cy="212627"/>
          </a:xfrm>
          <a:custGeom>
            <a:avLst/>
            <a:gdLst>
              <a:gd name="connsiteX0" fmla="*/ 0 w 6248400"/>
              <a:gd name="connsiteY0" fmla="*/ 43942 h 263646"/>
              <a:gd name="connsiteX1" fmla="*/ 12870 w 6248400"/>
              <a:gd name="connsiteY1" fmla="*/ 12870 h 263646"/>
              <a:gd name="connsiteX2" fmla="*/ 43942 w 6248400"/>
              <a:gd name="connsiteY2" fmla="*/ 0 h 263646"/>
              <a:gd name="connsiteX3" fmla="*/ 6204458 w 6248400"/>
              <a:gd name="connsiteY3" fmla="*/ 0 h 263646"/>
              <a:gd name="connsiteX4" fmla="*/ 6235530 w 6248400"/>
              <a:gd name="connsiteY4" fmla="*/ 12870 h 263646"/>
              <a:gd name="connsiteX5" fmla="*/ 6248400 w 6248400"/>
              <a:gd name="connsiteY5" fmla="*/ 43942 h 263646"/>
              <a:gd name="connsiteX6" fmla="*/ 6248400 w 6248400"/>
              <a:gd name="connsiteY6" fmla="*/ 219704 h 263646"/>
              <a:gd name="connsiteX7" fmla="*/ 6235530 w 6248400"/>
              <a:gd name="connsiteY7" fmla="*/ 250776 h 263646"/>
              <a:gd name="connsiteX8" fmla="*/ 6204458 w 6248400"/>
              <a:gd name="connsiteY8" fmla="*/ 263646 h 263646"/>
              <a:gd name="connsiteX9" fmla="*/ 43942 w 6248400"/>
              <a:gd name="connsiteY9" fmla="*/ 263646 h 263646"/>
              <a:gd name="connsiteX10" fmla="*/ 12870 w 6248400"/>
              <a:gd name="connsiteY10" fmla="*/ 250776 h 263646"/>
              <a:gd name="connsiteX11" fmla="*/ 0 w 6248400"/>
              <a:gd name="connsiteY11" fmla="*/ 219704 h 263646"/>
              <a:gd name="connsiteX12" fmla="*/ 0 w 6248400"/>
              <a:gd name="connsiteY12" fmla="*/ 43942 h 26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8400" h="263646">
                <a:moveTo>
                  <a:pt x="0" y="43942"/>
                </a:moveTo>
                <a:cubicBezTo>
                  <a:pt x="0" y="32288"/>
                  <a:pt x="4630" y="21111"/>
                  <a:pt x="12870" y="12870"/>
                </a:cubicBezTo>
                <a:cubicBezTo>
                  <a:pt x="21111" y="4629"/>
                  <a:pt x="32288" y="0"/>
                  <a:pt x="43942" y="0"/>
                </a:cubicBezTo>
                <a:lnTo>
                  <a:pt x="6204458" y="0"/>
                </a:lnTo>
                <a:cubicBezTo>
                  <a:pt x="6216112" y="0"/>
                  <a:pt x="6227289" y="4630"/>
                  <a:pt x="6235530" y="12870"/>
                </a:cubicBezTo>
                <a:cubicBezTo>
                  <a:pt x="6243771" y="21111"/>
                  <a:pt x="6248400" y="32288"/>
                  <a:pt x="6248400" y="43942"/>
                </a:cubicBezTo>
                <a:lnTo>
                  <a:pt x="6248400" y="219704"/>
                </a:lnTo>
                <a:cubicBezTo>
                  <a:pt x="6248400" y="231358"/>
                  <a:pt x="6243770" y="242535"/>
                  <a:pt x="6235530" y="250776"/>
                </a:cubicBezTo>
                <a:cubicBezTo>
                  <a:pt x="6227289" y="259017"/>
                  <a:pt x="6216112" y="263646"/>
                  <a:pt x="6204458" y="263646"/>
                </a:cubicBezTo>
                <a:lnTo>
                  <a:pt x="43942" y="263646"/>
                </a:lnTo>
                <a:cubicBezTo>
                  <a:pt x="32288" y="263646"/>
                  <a:pt x="21111" y="259016"/>
                  <a:pt x="12870" y="250776"/>
                </a:cubicBezTo>
                <a:cubicBezTo>
                  <a:pt x="4629" y="242535"/>
                  <a:pt x="0" y="231358"/>
                  <a:pt x="0" y="219704"/>
                </a:cubicBezTo>
                <a:lnTo>
                  <a:pt x="0" y="43942"/>
                </a:lnTo>
                <a:close/>
              </a:path>
            </a:pathLst>
          </a:custGeom>
          <a:solidFill>
            <a:srgbClr val="0C2D83">
              <a:hueOff val="0"/>
              <a:satOff val="0"/>
              <a:lumOff val="0"/>
              <a:alpha val="70000"/>
            </a:srgbClr>
          </a:solidFill>
          <a:ln w="38100" cap="flat" cmpd="sng" algn="ctr">
            <a:solidFill>
              <a:srgbClr val="969696">
                <a:hueOff val="0"/>
                <a:satOff val="0"/>
                <a:lumOff val="0"/>
                <a:alpha val="0"/>
              </a:srgbClr>
            </a:solidFill>
            <a:prstDash val="solid"/>
          </a:ln>
          <a:effectLst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txBody>
          <a:bodyPr lIns="50970" tIns="50970" rIns="50970" bIns="50970" spcCol="1270" anchor="ctr"/>
          <a:lstStyle/>
          <a:p>
            <a:pPr algn="ctr" defTabSz="4445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4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1400" b="1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evel 14"/>
          <p:cNvSpPr>
            <a:spLocks noChangeArrowheads="1"/>
          </p:cNvSpPr>
          <p:nvPr/>
        </p:nvSpPr>
        <p:spPr bwMode="auto">
          <a:xfrm>
            <a:off x="586619" y="5564910"/>
            <a:ext cx="8729498" cy="791737"/>
          </a:xfrm>
          <a:prstGeom prst="bevel">
            <a:avLst>
              <a:gd name="adj" fmla="val 0"/>
            </a:avLst>
          </a:prstGeom>
          <a:solidFill>
            <a:schemeClr val="accent1">
              <a:lumMod val="40000"/>
              <a:lumOff val="60000"/>
              <a:alpha val="70195"/>
            </a:schemeClr>
          </a:solidFill>
          <a:ln w="9525" algn="ctr">
            <a:solidFill>
              <a:srgbClr val="0C2D83"/>
            </a:solidFill>
            <a:round/>
            <a:headEnd/>
            <a:tailEnd/>
          </a:ln>
        </p:spPr>
        <p:txBody>
          <a:bodyPr wrap="square" lIns="72000" tIns="72000" rIns="72000" bIns="7200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00257A"/>
              </a:buClr>
            </a:pPr>
            <a:r>
              <a:rPr lang="ru-RU" sz="1400" dirty="0" smtClean="0">
                <a:solidFill>
                  <a:srgbClr val="00338D"/>
                </a:solidFill>
                <a:latin typeface="Times New Roman" pitchFamily="18" charset="0"/>
                <a:cs typeface="Times New Roman" pitchFamily="18" charset="0"/>
              </a:rPr>
              <a:t>Несмотря на большое количество поданных апелляций по первому этапу на следующих кафедрах: Патологическая физиология, Нормальная физиология, Гистология, Молекулярная биология, Фармакология – тесты написаны корректно, апелляции оставлены без удовлетворения, результаты экзаменов без изменений.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424608" y="-26988"/>
            <a:ext cx="8337376" cy="90805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1600" b="1" kern="0" dirty="0" smtClean="0">
                <a:solidFill>
                  <a:srgbClr val="00338D"/>
                </a:solidFill>
                <a:latin typeface="Arial" pitchFamily="34" charset="0"/>
                <a:cs typeface="Arial" pitchFamily="34" charset="0"/>
              </a:rPr>
              <a:t>В ходе проведения апелляции были выявлены следующие негативные моменты (2/2):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TOP" val="275.75"/>
  <p:tag name="FAS_LEFT" val="21.5"/>
  <p:tag name="FAS_HEIGHT" val="30.375"/>
  <p:tag name="FAS_WIDTH" val="238.1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TOP" val="275.75"/>
  <p:tag name="FAS_LEFT" val="21.5"/>
  <p:tag name="FAS_HEIGHT" val="30.375"/>
  <p:tag name="FAS_WIDTH" val="238.1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TOP" val="275.75"/>
  <p:tag name="FAS_LEFT" val="21.5"/>
  <p:tag name="FAS_HEIGHT" val="30.375"/>
  <p:tag name="FAS_WIDTH" val="238.1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TOP" val="275.75"/>
  <p:tag name="FAS_LEFT" val="21.5"/>
  <p:tag name="FAS_HEIGHT" val="30.375"/>
  <p:tag name="FAS_WIDTH" val="238.12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TOP" val="275.75"/>
  <p:tag name="FAS_LEFT" val="21.5"/>
  <p:tag name="FAS_HEIGHT" val="30.375"/>
  <p:tag name="FAS_WIDTH" val="238.12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TOP" val="275.75"/>
  <p:tag name="FAS_LEFT" val="21.5"/>
  <p:tag name="FAS_HEIGHT" val="30.375"/>
  <p:tag name="FAS_WIDTH" val="238.12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28302</TotalTime>
  <Words>1048</Words>
  <Application>Microsoft Office PowerPoint</Application>
  <PresentationFormat>Лист A4 (210x297 мм)</PresentationFormat>
  <Paragraphs>144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template</dc:title>
  <dc:creator>Aibek Sayasat</dc:creator>
  <cp:lastModifiedBy>Aysulu</cp:lastModifiedBy>
  <cp:revision>1411</cp:revision>
  <dcterms:created xsi:type="dcterms:W3CDTF">2011-04-07T12:10:29Z</dcterms:created>
  <dcterms:modified xsi:type="dcterms:W3CDTF">2012-09-24T02:46:44Z</dcterms:modified>
</cp:coreProperties>
</file>