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4131-DDF5-4CD6-9794-E4D280FB28B8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A86B-07B8-408C-BDEE-7C91214E9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3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54131-DDF5-4CD6-9794-E4D280FB28B8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A86B-07B8-408C-BDEE-7C91214E9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4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 как часть итеративного процесса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2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Планирование программы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8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Диагностируемые задачи обучения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Задание №1 </a:t>
            </a:r>
            <a:b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 </a:t>
            </a:r>
            <a:r>
              <a:rPr lang="ru-RU" sz="32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минут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3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7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Оценка-контроль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6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оценивания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Общие стратегии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ОЦЕНИВАНИЯ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2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ОСНОВАННАЯ НА НОРМИРОВАНИИ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3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ОСНОВАННАЯ НА НОРМИРОВАНИИ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Curriculum Alignment</a:t>
            </a: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Настройка, выверка программы – что это такое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b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Согласованность и целенаправленность 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 использования нормирования оценки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ОСНОВАННАЯ НА критериях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рубрика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рекомендуется использовать рубрику?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51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Например, вы можете использовать рубрики для того чтобы: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1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рубрик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5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рубрик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8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рубрик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6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рубрик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61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Пошаговая инструкция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Curriculum Alignment</a:t>
            </a: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Настройка, выверка программы – что это такое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b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Согласованность и целенаправленность 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9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Типы шкал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23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Рекомендуемые сайты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2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Заключение</a:t>
            </a:r>
            <a:endParaRPr lang="en-GB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226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Эссе – как форма оценки. </a:t>
            </a:r>
            <a:b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направительных глаголов</a:t>
            </a:r>
            <a:endParaRPr lang="ru-RU" sz="3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86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Эссе – как форма оценки. </a:t>
            </a:r>
            <a:b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направительных глаголов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3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9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 как часть итеративного процесса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6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Планирование образовательной программы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Планирование программы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Планирование программы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41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Экран (4:3)</PresentationFormat>
  <Paragraphs>31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Оценка как часть итеративного процесса</vt:lpstr>
      <vt:lpstr>Curriculum Alignment  Настройка, выверка программы – что это такое? Согласованность и целенаправленность  </vt:lpstr>
      <vt:lpstr>Curriculum Alignment  Настройка, выверка программы – что это такое? Согласованность и целенаправленность  </vt:lpstr>
      <vt:lpstr>Оценка как часть итеративного процесса</vt:lpstr>
      <vt:lpstr>Презентация PowerPoint</vt:lpstr>
      <vt:lpstr>Презентация PowerPoint</vt:lpstr>
      <vt:lpstr>Планирование образовательной программы</vt:lpstr>
      <vt:lpstr>Планирование программы</vt:lpstr>
      <vt:lpstr>Планирование программы</vt:lpstr>
      <vt:lpstr>Планирование программы</vt:lpstr>
      <vt:lpstr>Диагностируемые задачи обучения</vt:lpstr>
      <vt:lpstr>Задание №1  30 минут</vt:lpstr>
      <vt:lpstr>Презентация PowerPoint</vt:lpstr>
      <vt:lpstr>Оценка-контроль</vt:lpstr>
      <vt:lpstr>Система оценивания</vt:lpstr>
      <vt:lpstr>Общие стратегии</vt:lpstr>
      <vt:lpstr>СИСТЕМА ОЦЕНИВАНИЯ</vt:lpstr>
      <vt:lpstr>ОСНОВАННАЯ НА НОРМИРОВАНИИ</vt:lpstr>
      <vt:lpstr>ОСНОВАННАЯ НА НОРМИРОВАНИИ</vt:lpstr>
      <vt:lpstr>Пример использования нормирования оценки</vt:lpstr>
      <vt:lpstr>ОСНОВАННАЯ НА критериях</vt:lpstr>
      <vt:lpstr>Что такое рубрика</vt:lpstr>
      <vt:lpstr>Почему рекомендуется использовать рубрику?</vt:lpstr>
      <vt:lpstr>Например, вы можете использовать рубрики для того чтобы:</vt:lpstr>
      <vt:lpstr>Типы рубрик</vt:lpstr>
      <vt:lpstr>Типы рубрик</vt:lpstr>
      <vt:lpstr>Типы рубрик</vt:lpstr>
      <vt:lpstr>Типы рубрик</vt:lpstr>
      <vt:lpstr>Пошаговая инструкция</vt:lpstr>
      <vt:lpstr>Типы шкал </vt:lpstr>
      <vt:lpstr>Рекомендуемые сайты</vt:lpstr>
      <vt:lpstr>Заключение</vt:lpstr>
      <vt:lpstr>Эссе – как форма оценки.  Виды направительных глаголов</vt:lpstr>
      <vt:lpstr>Эссе – как форма оценки.  Виды направительных глаголов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как часть итеративного процесса</dc:title>
  <dc:creator>яяя</dc:creator>
  <cp:lastModifiedBy>яяя</cp:lastModifiedBy>
  <cp:revision>1</cp:revision>
  <dcterms:created xsi:type="dcterms:W3CDTF">2012-09-07T04:07:51Z</dcterms:created>
  <dcterms:modified xsi:type="dcterms:W3CDTF">2012-09-07T04:07:51Z</dcterms:modified>
</cp:coreProperties>
</file>