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1BF-83EE-467A-9E7A-BC2A109539FF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114-20F9-4A0A-9F7E-2470B02CA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51BF-83EE-467A-9E7A-BC2A109539FF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C114-20F9-4A0A-9F7E-2470B02CA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ПРЕДПОСЫЛКИ ДЛЯ СОЗДАНИЯ НОВЫХ МЕТОДОВ ОЦЕНКИ ОСВОЕНИЯ КОМПЕТЕНЦИЙ ОБУЧАЮЩИМИСЯ КАЗНМУ ИМЕНИ С.Д. АСФЕНДИЯРОВА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9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6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Концепция повышения качества образования КазНМУ</a:t>
            </a:r>
            <a:endParaRPr lang="en-US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9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2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6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5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Diagram</a:t>
            </a:r>
            <a:endParaRPr lang="en-US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04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ПРЕДПОСЫЛКИ ДЛЯ СОЗДАНИЯ НОВЫХ МЕТОДОВ ОЦЕНКИ ОСВОЕНИЯ КОМПЕТЕНЦИЙ ОБУЧАЮЩИМИСЯ КАЗНМУ ИМЕНИ С.Д. АСФЕНДИЯРОВА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Diagram</vt:lpstr>
      <vt:lpstr>Презентация PowerPoint</vt:lpstr>
      <vt:lpstr>Презентация PowerPoint</vt:lpstr>
      <vt:lpstr>Концепция повышения качества образования КазНМУ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ДЛЯ СОЗДАНИЯ НОВЫХ МЕТОДОВ ОЦЕНКИ ОСВОЕНИЯ КОМПЕТЕНЦИЙ ОБУЧАЮЩИМИСЯ КАЗНМУ ИМЕНИ С.Д. АСФЕНДИЯРОВА </dc:title>
  <dc:creator>яяя</dc:creator>
  <cp:lastModifiedBy>яяя</cp:lastModifiedBy>
  <cp:revision>1</cp:revision>
  <dcterms:created xsi:type="dcterms:W3CDTF">2012-09-07T04:32:36Z</dcterms:created>
  <dcterms:modified xsi:type="dcterms:W3CDTF">2012-09-07T04:32:36Z</dcterms:modified>
</cp:coreProperties>
</file>