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F628-4990-4DE2-817C-07A213A93B1D}" type="datetimeFigureOut">
              <a:rPr lang="ru-RU" smtClean="0"/>
              <a:t>07.09.2012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A3118-7E21-40C1-8EEB-BCDA74693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171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BF628-4990-4DE2-817C-07A213A93B1D}" type="datetimeFigureOut">
              <a:rPr lang="ru-RU" smtClean="0"/>
              <a:t>07.09.2012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A3118-7E21-40C1-8EEB-BCDA74693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84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75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РАЗРАБОТКА ВСЯКОГО ТЕСТА НАЧИНАЕТСЯ С ВЫБОРА СОДЕРЖАНИЯ И ПОДХОДЯЩЕЙ ФОРМЫ</a:t>
            </a:r>
            <a:endParaRPr lang="en-US" sz="3600" b="1" dirty="0" smtClean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19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1 форма</a:t>
            </a:r>
            <a:endParaRPr lang="ru-RU" smtClean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281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100" b="1" smtClean="0">
                <a:solidFill>
                  <a:srgbClr val="FF3399"/>
                </a:solidFill>
                <a:latin typeface="Sylfaen" pitchFamily="18" charset="0"/>
              </a:rPr>
              <a:t>ЗАДАНИЯ С ВЫБОРОМ ОДНОГО ПРАВИЛЬНОГО ОТВЕТА</a:t>
            </a:r>
            <a:r>
              <a:rPr lang="en-US" sz="3100" b="1" smtClean="0">
                <a:solidFill>
                  <a:srgbClr val="FF3399"/>
                </a:solidFill>
              </a:rPr>
              <a:t> </a:t>
            </a:r>
            <a:endParaRPr lang="ru-RU" sz="3100" b="1" smtClean="0">
              <a:solidFill>
                <a:srgbClr val="FF3399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145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23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FF0000"/>
                </a:solidFill>
              </a:rPr>
              <a:t>2 форма</a:t>
            </a: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982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45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форма</a:t>
            </a:r>
            <a: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smtClean="0">
                <a:latin typeface="Times New Roman" pitchFamily="18" charset="0"/>
                <a:cs typeface="Times New Roman" pitchFamily="18" charset="0"/>
              </a:rPr>
              <a:t>Задания, состоящие из элементов </a:t>
            </a:r>
            <a:br>
              <a:rPr lang="ru-RU" sz="31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smtClean="0">
                <a:latin typeface="Times New Roman" pitchFamily="18" charset="0"/>
                <a:cs typeface="Times New Roman" pitchFamily="18" charset="0"/>
              </a:rPr>
              <a:t>двух столбцов.</a:t>
            </a:r>
            <a:br>
              <a:rPr lang="ru-RU" sz="31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smtClean="0">
                <a:latin typeface="Times New Roman" pitchFamily="18" charset="0"/>
                <a:cs typeface="Times New Roman" pitchFamily="18" charset="0"/>
              </a:rPr>
              <a:t>Таким заданиям предшествует инструкция </a:t>
            </a:r>
            <a:br>
              <a:rPr lang="ru-RU" sz="31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100" i="1" smtClean="0">
                <a:latin typeface="Times New Roman" pitchFamily="18" charset="0"/>
                <a:cs typeface="Times New Roman" pitchFamily="18" charset="0"/>
              </a:rPr>
              <a:t>Установить соответствие:</a:t>
            </a:r>
            <a:r>
              <a:rPr lang="ru-RU" sz="31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mtClean="0"/>
              <a:t/>
            </a:r>
            <a:br>
              <a:rPr lang="ru-RU" smtClean="0"/>
            </a:br>
            <a:endParaRPr lang="ru-RU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62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4 ФОРМА</a:t>
            </a:r>
            <a:endParaRPr lang="ru-RU" smtClean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647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95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5 ФОРМА</a:t>
            </a:r>
            <a:endParaRPr lang="ru-RU" smtClean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508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1104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1432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325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smtClean="0">
                <a:solidFill>
                  <a:srgbClr val="FF3399"/>
                </a:solidFill>
              </a:rPr>
              <a:t>РЕКОМЕНДАЦИИ ПО УЛУЧШЕНИЮ ФОРМЫ ЗАДАНИЙ</a:t>
            </a:r>
            <a:endParaRPr lang="ru-RU" sz="3600" b="1" dirty="0" smtClean="0">
              <a:solidFill>
                <a:srgbClr val="FF3399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41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300" b="1" smtClean="0">
                <a:solidFill>
                  <a:srgbClr val="FF3399"/>
                </a:solidFill>
              </a:rPr>
              <a:t>САМОЕ ГЛАВНОЕ В НАШЕМ КУРСЕ – ЭТО НАУЧИТЬСЯ</a:t>
            </a:r>
            <a:r>
              <a:rPr lang="ru-RU" sz="4000" b="1" smtClean="0">
                <a:solidFill>
                  <a:srgbClr val="FF3399"/>
                </a:solidFill>
              </a:rPr>
              <a:t> </a:t>
            </a:r>
            <a:r>
              <a:rPr lang="ru-RU" sz="3300" b="1" smtClean="0">
                <a:solidFill>
                  <a:srgbClr val="FF3399"/>
                </a:solidFill>
              </a:rPr>
              <a:t>делать задания в тестовой форме</a:t>
            </a:r>
            <a:r>
              <a:rPr lang="ru-RU" sz="4200" b="1" smtClean="0">
                <a:solidFill>
                  <a:srgbClr val="FF3399"/>
                </a:solidFill>
              </a:rPr>
              <a:t>. </a:t>
            </a:r>
            <a:endParaRPr lang="ru-RU" sz="4200" b="1" dirty="0" smtClean="0">
              <a:solidFill>
                <a:srgbClr val="FF3399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65074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916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199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058001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smtClean="0">
                <a:solidFill>
                  <a:srgbClr val="800000"/>
                </a:solidFill>
                <a:cs typeface="Times New Roman" pitchFamily="18" charset="0"/>
              </a:rPr>
              <a:t>Форма заданий – это способ связи элементов содержания заданий</a:t>
            </a:r>
            <a:r>
              <a:rPr lang="ru-RU" sz="4800" smtClean="0">
                <a:solidFill>
                  <a:srgbClr val="800000"/>
                </a:solidFill>
              </a:rPr>
              <a:t>.</a:t>
            </a:r>
            <a:br>
              <a:rPr lang="ru-RU" sz="4800" smtClean="0">
                <a:solidFill>
                  <a:srgbClr val="800000"/>
                </a:solidFill>
              </a:rPr>
            </a:br>
            <a:r>
              <a:rPr lang="ru-RU" sz="4800" smtClean="0">
                <a:solidFill>
                  <a:srgbClr val="800000"/>
                </a:solidFill>
              </a:rPr>
              <a:t/>
            </a:r>
            <a:br>
              <a:rPr lang="ru-RU" sz="4800" smtClean="0">
                <a:solidFill>
                  <a:srgbClr val="800000"/>
                </a:solidFill>
              </a:rPr>
            </a:br>
            <a:r>
              <a:rPr lang="ru-RU" sz="4800" smtClean="0">
                <a:solidFill>
                  <a:srgbClr val="800000"/>
                </a:solidFill>
              </a:rPr>
              <a:t>  Ф</a:t>
            </a:r>
            <a:r>
              <a:rPr lang="ru-RU" sz="4800" smtClean="0"/>
              <a:t>орма </a:t>
            </a:r>
            <a:r>
              <a:rPr lang="ru-RU" sz="4800" smtClean="0">
                <a:solidFill>
                  <a:srgbClr val="800000"/>
                </a:solidFill>
              </a:rPr>
              <a:t>делает задание понятным и технологичным</a:t>
            </a:r>
            <a:endParaRPr lang="ru-RU" sz="4800" smtClean="0">
              <a:solidFill>
                <a:srgbClr val="8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6985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84877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педагогической деятельности активно используются задания в тестовой форме.</a:t>
            </a:r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859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748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67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Форма заданий правильная, если она</a:t>
            </a:r>
            <a:endParaRPr lang="ru-RU" sz="36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180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594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</Words>
  <Application>Microsoft Office PowerPoint</Application>
  <PresentationFormat>Экран (4:3)</PresentationFormat>
  <Paragraphs>12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Форма заданий – это способ связи элементов содержания заданий.    Форма делает задание понятным и технологичным</vt:lpstr>
      <vt:lpstr>Презентация PowerPoint</vt:lpstr>
      <vt:lpstr>В педагогической деятельности активно используются задания в тестовой форме. </vt:lpstr>
      <vt:lpstr>Презентация PowerPoint</vt:lpstr>
      <vt:lpstr>Презентация PowerPoint</vt:lpstr>
      <vt:lpstr>Форма заданий правильная, если она</vt:lpstr>
      <vt:lpstr>Презентация PowerPoint</vt:lpstr>
      <vt:lpstr>РАЗРАБОТКА ВСЯКОГО ТЕСТА НАЧИНАЕТСЯ С ВЫБОРА СОДЕРЖАНИЯ И ПОДХОДЯЩЕЙ ФОРМЫ</vt:lpstr>
      <vt:lpstr>1 форма</vt:lpstr>
      <vt:lpstr>ЗАДАНИЯ С ВЫБОРОМ ОДНОГО ПРАВИЛЬНОГО ОТВЕТА </vt:lpstr>
      <vt:lpstr>Презентация PowerPoint</vt:lpstr>
      <vt:lpstr>2 форма</vt:lpstr>
      <vt:lpstr>Презентация PowerPoint</vt:lpstr>
      <vt:lpstr>    3 форма Задания, состоящие из элементов  двух столбцов. Таким заданиям предшествует инструкция  – Установить соответствие:  </vt:lpstr>
      <vt:lpstr>4 ФОРМА</vt:lpstr>
      <vt:lpstr>Презентация PowerPoint</vt:lpstr>
      <vt:lpstr>5 ФОРМА</vt:lpstr>
      <vt:lpstr>Презентация PowerPoint</vt:lpstr>
      <vt:lpstr>Презентация PowerPoint</vt:lpstr>
      <vt:lpstr>РЕКОМЕНДАЦИИ ПО УЛУЧШЕНИЮ ФОРМЫ ЗАДАНИЙ</vt:lpstr>
      <vt:lpstr>САМОЕ ГЛАВНОЕ В НАШЕМ КУРСЕ – ЭТО НАУЧИТЬСЯ делать задания в тестовой форме. 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яяя</dc:creator>
  <cp:lastModifiedBy>яяя</cp:lastModifiedBy>
  <cp:revision>1</cp:revision>
  <dcterms:created xsi:type="dcterms:W3CDTF">2012-09-07T04:34:22Z</dcterms:created>
  <dcterms:modified xsi:type="dcterms:W3CDTF">2012-09-07T04:34:22Z</dcterms:modified>
</cp:coreProperties>
</file>