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359-E8C2-405C-BE95-3615FAE135F4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8E29-86A4-467F-B94C-9040FFD73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C359-E8C2-405C-BE95-3615FAE135F4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8E29-86A4-467F-B94C-9040FFD73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СТРАТЕГИЯ РАЗВИТИЯ КОММУНИКАТИВНОЙ КОМПЕТЕНТНОСТИ В КАЗНМУ </a:t>
            </a:r>
            <a:endParaRPr lang="ru-RU" sz="1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Тренинги на 4 курсе</a:t>
            </a:r>
            <a:endParaRPr 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Программа тренинга «Эффективное общение в условиях оказания стоматологических услуг»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тренинга развития эмпатии у врача-стоматолога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тренинга «Эффективное общение в условиях долговременных отношений врача с пациентом»</a:t>
            </a:r>
            <a:r>
              <a:rPr lang="ru-RU" sz="2400" smtClean="0">
                <a:latin typeface="Times New Roman" pitchFamily="18" charset="0"/>
              </a:rPr>
              <a:t> 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2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4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тренинга «Эффективное общение с пациентом с острой зубной болью»</a:t>
            </a:r>
            <a:r>
              <a:rPr lang="ru-RU" sz="3600" smtClean="0"/>
              <a:t> 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9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</a:t>
            </a:r>
            <a:r>
              <a:rPr lang="ru-RU" sz="2400" smtClean="0">
                <a:latin typeface="Times New Roman" pitchFamily="18" charset="0"/>
              </a:rPr>
              <a:t>т</a:t>
            </a:r>
            <a:r>
              <a:rPr lang="ru-RU" sz="2400" b="1" smtClean="0">
                <a:latin typeface="Times New Roman" pitchFamily="18" charset="0"/>
              </a:rPr>
              <a:t>ренинга «Психопрофилактика профессиональной деформации врача-стоматолога в профессиональном общении»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ru-RU" sz="1600" smtClean="0"/>
              <a:t>КОММУНИКАТИВНАЯ КОМПЕТЕНТНОСТЬ В РАМКАХ СПЕЦИАЛЬНОСТИ «СТОМАТОЛОГИЯ»</a:t>
            </a:r>
            <a:endParaRPr lang="ru-RU" sz="1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3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0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Тренинги на 2 курсе</a:t>
            </a:r>
            <a:endParaRPr 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7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социально-психологического тренинга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 эффективного общения.</a:t>
            </a:r>
            <a:br>
              <a:rPr lang="ru-RU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Тренинги на 3 курсе</a:t>
            </a:r>
            <a:endParaRPr 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9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 тренинга «Эффективное общение в условиях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 первичного контакта с пациентом»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5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Программа </a:t>
            </a:r>
            <a:r>
              <a:rPr lang="ru-RU" sz="2400" b="1" smtClean="0"/>
              <a:t> </a:t>
            </a:r>
            <a:r>
              <a:rPr lang="ru-RU" sz="2400" b="1" smtClean="0">
                <a:latin typeface="Arial Unicode MS" pitchFamily="34" charset="-128"/>
                <a:cs typeface="Times New Roman" pitchFamily="18" charset="0"/>
              </a:rPr>
              <a:t>тренинга «Эффективное общение в условиях оказания неотложной медицинской помощи»</a:t>
            </a:r>
            <a:r>
              <a:rPr lang="ru-RU" sz="2400" smtClean="0">
                <a:cs typeface="Times New Roman" pitchFamily="18" charset="0"/>
              </a:rPr>
              <a:t/>
            </a:r>
            <a:br>
              <a:rPr lang="ru-RU" sz="2400" smtClean="0">
                <a:cs typeface="Times New Roman" pitchFamily="18" charset="0"/>
              </a:rPr>
            </a:br>
            <a:endParaRPr lang="ru-RU" sz="2400" smtClean="0"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4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Экран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СТРАТЕГИЯ РАЗВИТИЯ КОММУНИКАТИВНОЙ КОМПЕТЕНТНОСТИ В КАЗНМУ </vt:lpstr>
      <vt:lpstr>КОММУНИКАТИВНАЯ КОМПЕТЕНТНОСТЬ В РАМКАХ СПЕЦИАЛЬНОСТИ «СТОМАТОЛОГИЯ»</vt:lpstr>
      <vt:lpstr>Презентация PowerPoint</vt:lpstr>
      <vt:lpstr>Тренинги на 2 курсе</vt:lpstr>
      <vt:lpstr>Программа социально-психологического тренинга  эффективного общения. </vt:lpstr>
      <vt:lpstr>Тренинги на 3 курсе</vt:lpstr>
      <vt:lpstr>Презентация PowerPoint</vt:lpstr>
      <vt:lpstr>Программа  тренинга «Эффективное общение в условиях  первичного контакта с пациентом»</vt:lpstr>
      <vt:lpstr>Программа  тренинга «Эффективное общение в условиях оказания неотложной медицинской помощи» </vt:lpstr>
      <vt:lpstr>Тренинги на 4 курсе</vt:lpstr>
      <vt:lpstr>Презентация PowerPoint</vt:lpstr>
      <vt:lpstr>Презентация PowerPoint</vt:lpstr>
      <vt:lpstr>Программа тренинга «Эффективное общение в условиях оказания стоматологических услуг»</vt:lpstr>
      <vt:lpstr>Программа тренинга развития эмпатии у врача-стоматолога</vt:lpstr>
      <vt:lpstr>Программа тренинга «Эффективное общение в условиях долговременных отношений врача с пациентом» </vt:lpstr>
      <vt:lpstr>Презентация PowerPoint</vt:lpstr>
      <vt:lpstr>Презентация PowerPoint</vt:lpstr>
      <vt:lpstr>Программа тренинга «Эффективное общение с пациентом с острой зубной болью» </vt:lpstr>
      <vt:lpstr>Программа тренинга «Психопрофилактика профессиональной деформации врача-стоматолога в профессиональном общении»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КОММУНИКАТИВНОЙ КОМПЕТЕНТНОСТИ В КАЗНМУ </dc:title>
  <dc:creator>яяя</dc:creator>
  <cp:lastModifiedBy>яяя</cp:lastModifiedBy>
  <cp:revision>1</cp:revision>
  <dcterms:created xsi:type="dcterms:W3CDTF">2012-09-07T04:29:17Z</dcterms:created>
  <dcterms:modified xsi:type="dcterms:W3CDTF">2012-09-07T04:29:17Z</dcterms:modified>
</cp:coreProperties>
</file>