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78C2-963F-41D2-8272-539963AC2AC2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892DD-74E9-40AB-8987-7BD67F31D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A78C2-963F-41D2-8272-539963AC2AC2}" type="datetimeFigureOut">
              <a:rPr lang="ru-RU" smtClean="0"/>
              <a:t>07.09.2012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892DD-74E9-40AB-8987-7BD67F31D7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9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Формирование коммуникативной компетенции ППС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03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b="1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КОММУНИКАТИВНЫЕ НАВЫКИ ДЛЯ ПЕРВОГО КУРСА</a:t>
            </a:r>
            <a:b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/медицинские/</a:t>
            </a:r>
            <a:b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400" b="1" smtClean="0">
                <a:latin typeface="Calibri" charset="0"/>
                <a:ea typeface="ＭＳ Ｐゴシック" charset="0"/>
                <a:cs typeface="ＭＳ Ｐゴシック" charset="0"/>
              </a:rPr>
              <a:t>(на клинике)</a:t>
            </a:r>
            <a:r>
              <a:rPr lang="ru-RU" sz="400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ru-RU" sz="400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5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Calibri" charset="0"/>
                <a:ea typeface="ＭＳ Ｐゴシック" charset="0"/>
                <a:cs typeface="ＭＳ Ｐゴシック" charset="0"/>
              </a:rPr>
              <a:t>КОММУНИКАТИВНЫЕ НАВЫКИ ДЛЯ ВТОРОГО КУРСА</a:t>
            </a:r>
            <a:br>
              <a:rPr lang="ru-RU" sz="24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400" b="1" smtClean="0">
                <a:latin typeface="Calibri" charset="0"/>
                <a:ea typeface="ＭＳ Ｐゴシック" charset="0"/>
                <a:cs typeface="ＭＳ Ｐゴシック" charset="0"/>
              </a:rPr>
              <a:t>(в условиях клиники)</a:t>
            </a:r>
            <a:endParaRPr lang="en-US" sz="2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9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КОММУНИКАТИВНЫЕ НАВЫКИ ДЛЯ ВТОРОГО КУРСА</a:t>
            </a:r>
            <a:b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(в условиях клиники)</a:t>
            </a: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6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 КОММУНИКАТИВНЫЕ НАВЫКИ ТРЕТЬЕГО КУРСА</a:t>
            </a:r>
            <a:b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(в клинике)</a:t>
            </a: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КОММУНИКАТИВНЫЕ НАВЫКИ ЧЕТВЕРТОГО КУРСА</a:t>
            </a:r>
            <a:b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(в клинике)</a:t>
            </a: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3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КОММУНИКАТИВНЫЕ НАВЫКИ ПЯТОГО КУРСА</a:t>
            </a:r>
            <a:b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(в клинике)</a:t>
            </a: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0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Calibri" charset="0"/>
                <a:ea typeface="ＭＳ Ｐゴシック" charset="0"/>
                <a:cs typeface="ＭＳ Ｐゴシック" charset="0"/>
              </a:rPr>
              <a:t>Коммуникативные навыки Врачей – интернов </a:t>
            </a:r>
            <a:br>
              <a:rPr lang="ru-RU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5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КОММУНИКАТИВНЫЕ НАВЫКИ ДЛЯ ВРАЧЕЙ-РЕЗИДЕНТОВ</a:t>
            </a:r>
            <a:r>
              <a:rPr lang="ru-RU" sz="400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ru-RU" sz="400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4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62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КОММУНИКАТИВНЫЕ НАВЫКИ ДЛЯ МАГИСТРАНТОВ И P</a:t>
            </a:r>
            <a:r>
              <a:rPr lang="en-US" sz="2800" b="1" smtClean="0">
                <a:latin typeface="Calibri" charset="0"/>
                <a:ea typeface="ＭＳ Ｐゴシック" charset="0"/>
                <a:cs typeface="ＭＳ Ｐゴシック" charset="0"/>
              </a:rPr>
              <a:t>h</a:t>
            </a:r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b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smtClean="0">
                <a:latin typeface="Calibri" charset="0"/>
                <a:ea typeface="ＭＳ Ｐゴシック" charset="0"/>
                <a:cs typeface="ＭＳ Ｐゴシック" charset="0"/>
              </a:rPr>
              <a:t>Научные, проблемно-ориентированные КК </a:t>
            </a: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10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КОММУНИКАТИВНЫЕ НАВЫКИ ДЛЯ МАГИСТРАНТОВ И P</a:t>
            </a:r>
            <a:r>
              <a:rPr lang="en-US" sz="2800" b="1" smtClean="0">
                <a:latin typeface="Calibri" charset="0"/>
                <a:ea typeface="ＭＳ Ｐゴシック" charset="0"/>
                <a:cs typeface="ＭＳ Ｐゴシック" charset="0"/>
              </a:rPr>
              <a:t>h</a:t>
            </a:r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b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smtClean="0">
                <a:latin typeface="Calibri" charset="0"/>
                <a:ea typeface="ＭＳ Ｐゴシック" charset="0"/>
                <a:cs typeface="ＭＳ Ｐゴシック" charset="0"/>
              </a:rPr>
              <a:t>Научные, проблемно-ориентированные КК </a:t>
            </a: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9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25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КОММУНИКАТИВНЫЕ НАВЫКИ ДЛЯ ППС</a:t>
            </a:r>
            <a:b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smtClean="0">
                <a:latin typeface="Calibri" charset="0"/>
                <a:ea typeface="ＭＳ Ｐゴシック" charset="0"/>
                <a:cs typeface="ＭＳ Ｐゴシック" charset="0"/>
              </a:rPr>
              <a:t>Образовательно-обучающая КК </a:t>
            </a:r>
            <a:br>
              <a:rPr lang="ru-RU" sz="280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13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КОММУНИКАТИВНЫЕ НАВЫКИ ДЛЯ ППС</a:t>
            </a:r>
            <a:r>
              <a:rPr lang="ru-RU" sz="280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br>
              <a:rPr lang="ru-RU" sz="280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9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3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0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9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latin typeface="Calibri" charset="0"/>
                <a:ea typeface="ＭＳ Ｐゴシック" charset="0"/>
                <a:cs typeface="ＭＳ Ｐゴシック" charset="0"/>
              </a:rPr>
              <a:t>Перечень необходимых коммуникативных навыков для обучающихся в КазНМУ</a:t>
            </a:r>
            <a:br>
              <a:rPr lang="ru-RU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b="1" smtClean="0">
                <a:latin typeface="Calibri" charset="0"/>
                <a:ea typeface="ＭＳ Ｐゴシック" charset="0"/>
                <a:cs typeface="ＭＳ Ｐゴシック" charset="0"/>
              </a:rPr>
              <a:t>им.С.Д.Асфендиярова</a:t>
            </a:r>
            <a:r>
              <a:rPr lang="ru-RU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ru-RU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1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0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b="1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КОММУНИКАТИВНЫЕ НАВЫКИ ДЛЯ ПЕРВОГО КУРСА</a:t>
            </a:r>
            <a:b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ru-RU" sz="2900" b="1" smtClean="0">
                <a:latin typeface="Calibri" charset="0"/>
                <a:ea typeface="ＭＳ Ｐゴシック" charset="0"/>
                <a:cs typeface="ＭＳ Ｐゴシック" charset="0"/>
              </a:rPr>
              <a:t>не медицинские/</a:t>
            </a:r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ru-RU" sz="2800" b="1" smtClean="0">
                <a:latin typeface="Calibri" charset="0"/>
                <a:ea typeface="ＭＳ Ｐゴシック" charset="0"/>
                <a:cs typeface="ＭＳ Ｐゴシック" charset="0"/>
              </a:rPr>
              <a:t>(</a:t>
            </a:r>
            <a:r>
              <a:rPr lang="ru-RU" sz="2400" b="1" smtClean="0">
                <a:latin typeface="Calibri" charset="0"/>
                <a:ea typeface="ＭＳ Ｐゴシック" charset="0"/>
                <a:cs typeface="ＭＳ Ｐゴシック" charset="0"/>
              </a:rPr>
              <a:t>на кафедре)</a:t>
            </a:r>
            <a:r>
              <a:rPr lang="ru-RU" sz="400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ru-RU" sz="400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54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Экран (4:3)</PresentationFormat>
  <Paragraphs>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Формирование коммуникативной компетенции ППС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необходимых коммуникативных навыков для обучающихся в КазНМУ им.С.Д.Асфендиярова </vt:lpstr>
      <vt:lpstr>Презентация PowerPoint</vt:lpstr>
      <vt:lpstr>Презентация PowerPoint</vt:lpstr>
      <vt:lpstr>  КОММУНИКАТИВНЫЕ НАВЫКИ ДЛЯ ПЕРВОГО КУРСА /не медицинские/ (на кафедре) </vt:lpstr>
      <vt:lpstr>  КОММУНИКАТИВНЫЕ НАВЫКИ ДЛЯ ПЕРВОГО КУРСА /медицинские/ (на клинике) </vt:lpstr>
      <vt:lpstr>КОММУНИКАТИВНЫЕ НАВЫКИ ДЛЯ ВТОРОГО КУРСА (в условиях клиники)</vt:lpstr>
      <vt:lpstr>КОММУНИКАТИВНЫЕ НАВЫКИ ДЛЯ ВТОРОГО КУРСА (в условиях клиники)</vt:lpstr>
      <vt:lpstr> КОММУНИКАТИВНЫЕ НАВЫКИ ТРЕТЬЕГО КУРСА (в клинике)</vt:lpstr>
      <vt:lpstr>КОММУНИКАТИВНЫЕ НАВЫКИ ЧЕТВЕРТОГО КУРСА (в клинике)</vt:lpstr>
      <vt:lpstr>КОММУНИКАТИВНЫЕ НАВЫКИ ПЯТОГО КУРСА (в клинике)</vt:lpstr>
      <vt:lpstr>Коммуникативные навыки Врачей – интернов  </vt:lpstr>
      <vt:lpstr>КОММУНИКАТИВНЫЕ НАВЫКИ ДЛЯ ВРАЧЕЙ-РЕЗИДЕНТОВ </vt:lpstr>
      <vt:lpstr>КОММУНИКАТИВНЫЕ НАВЫКИ ДЛЯ МАГИСТРАНТОВ И PhD Научные, проблемно-ориентированные КК </vt:lpstr>
      <vt:lpstr>КОММУНИКАТИВНЫЕ НАВЫКИ ДЛЯ МАГИСТРАНТОВ И PhD Научные, проблемно-ориентированные КК </vt:lpstr>
      <vt:lpstr>КОММУНИКАТИВНЫЕ НАВЫКИ ДЛЯ ППС Образовательно-обучающая КК  </vt:lpstr>
      <vt:lpstr>КОММУНИКАТИВНЫЕ НАВЫКИ ДЛЯ ППС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коммуникативной компетенции ППС</dc:title>
  <dc:creator>яяя</dc:creator>
  <cp:lastModifiedBy>яяя</cp:lastModifiedBy>
  <cp:revision>1</cp:revision>
  <dcterms:created xsi:type="dcterms:W3CDTF">2012-09-07T04:28:13Z</dcterms:created>
  <dcterms:modified xsi:type="dcterms:W3CDTF">2012-09-07T04:28:13Z</dcterms:modified>
</cp:coreProperties>
</file>