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18F5-3855-4198-83C1-1A12B95ED576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DF514-32ED-413E-827C-EF64E287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8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918F5-3855-4198-83C1-1A12B95ED576}" type="datetimeFigureOut">
              <a:rPr lang="ru-RU" smtClean="0"/>
              <a:t>07.09.2012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DF514-32ED-413E-827C-EF64E287CE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11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181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91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078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яяя</dc:creator>
  <cp:lastModifiedBy>яяя</cp:lastModifiedBy>
  <cp:revision>1</cp:revision>
  <dcterms:created xsi:type="dcterms:W3CDTF">2012-09-07T04:24:10Z</dcterms:created>
  <dcterms:modified xsi:type="dcterms:W3CDTF">2012-09-07T04:24:10Z</dcterms:modified>
</cp:coreProperties>
</file>