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2DEF-4504-4D33-988F-2E3DAEE8B0B5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24E6-130A-454B-BC1A-FF975EBBB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2DEF-4504-4D33-988F-2E3DAEE8B0B5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24E6-130A-454B-BC1A-FF975EBBB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студентов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6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Методы оценки знаний</a:t>
            </a:r>
            <a:endParaRPr lang="en-US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Оценка практических навыков</a:t>
            </a:r>
            <a:endParaRPr lang="en-US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навыков: сделать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97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Методы и знания</a:t>
            </a:r>
            <a:endParaRPr lang="en-US" sz="32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9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33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Достоверность оценки</a:t>
            </a: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4843"/>
      </p:ext>
    </p:ext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Достоверность: случайные факторы</a:t>
            </a:r>
            <a:endParaRPr lang="en-US" sz="4000" b="1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59760"/>
      </p:ext>
    </p:extLst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FF0000"/>
                </a:solidFill>
              </a:rPr>
              <a:t>Достоверность: контролируемые факторы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7723"/>
      </p:ext>
    </p:extLst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FF0000"/>
                </a:solidFill>
              </a:rPr>
              <a:t>Достоверность как функция продолжительности экзамена</a:t>
            </a:r>
            <a:endParaRPr lang="en-GB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24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Arial" pitchFamily="34" charset="0"/>
              </a:rPr>
              <a:t>ПЛАНИРОВАНИЕ ОЦЕНКИ </a:t>
            </a:r>
            <a:r>
              <a:rPr lang="ru-RU" sz="2400" i="1" smtClean="0">
                <a:latin typeface="Arial" pitchFamily="34" charset="0"/>
              </a:rPr>
              <a:t/>
            </a:r>
            <a:br>
              <a:rPr lang="ru-RU" sz="2400" i="1" smtClean="0">
                <a:latin typeface="Arial" pitchFamily="34" charset="0"/>
              </a:rPr>
            </a:br>
            <a:r>
              <a:rPr lang="ru-RU" sz="2000" i="1" smtClean="0">
                <a:latin typeface="Arial" pitchFamily="34" charset="0"/>
              </a:rPr>
              <a:t>ДОСТОВЕРНОСТЬ</a:t>
            </a:r>
            <a:endParaRPr lang="en-US" sz="2400" smtClean="0"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Оценка для обучения    Оценка обучения</a:t>
            </a:r>
            <a:endParaRPr lang="en-US" sz="2800" b="1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Валидность</a:t>
            </a: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36082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Валидность оценки клинических навыков</a:t>
            </a:r>
            <a:endParaRPr lang="en-US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095"/>
      </p:ext>
    </p:extLst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6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16793"/>
      </p:ext>
    </p:extLst>
  </p:cSld>
  <p:clrMapOvr>
    <a:masterClrMapping/>
  </p:clrMapOvr>
  <p:transition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Планирование оценки –</a:t>
            </a:r>
            <a:br>
              <a:rPr lang="ru-RU" b="1" smtClean="0"/>
            </a:br>
            <a:r>
              <a:rPr lang="ru-RU" b="1" smtClean="0"/>
              <a:t> создание </a:t>
            </a:r>
            <a:r>
              <a:rPr lang="ru-RU" b="1" smtClean="0">
                <a:solidFill>
                  <a:srgbClr val="FF0000"/>
                </a:solidFill>
              </a:rPr>
              <a:t>матрицы оценки</a:t>
            </a:r>
            <a:endParaRPr lang="en-US" b="1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62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Пример планирования экзамена с больными</a:t>
            </a:r>
            <a:endParaRPr lang="en-US" sz="2400" dirty="0"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07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09585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5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Arial" pitchFamily="34" charset="0"/>
              </a:rPr>
              <a:t>ПЛАНИРОВАНИЕ ОЦЕНКИ</a:t>
            </a:r>
            <a:endParaRPr lang="en-US" sz="3600" b="1" smtClean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FF"/>
                </a:solidFill>
              </a:rPr>
              <a:t>Хорошая практика и процедура оценки формирует обучение  </a:t>
            </a:r>
            <a:endParaRPr lang="en-GB" dirty="0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7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FF"/>
                </a:solidFill>
              </a:rPr>
              <a:t>Процедура оценивания влияет на то ЧТО студенты делают</a:t>
            </a:r>
            <a:endParaRPr lang="en-GB" dirty="0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3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18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Экран (4:3)</PresentationFormat>
  <Paragraphs>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ОЦЕНКА студентов</vt:lpstr>
      <vt:lpstr>Оценка для обучения    Оценка обучения</vt:lpstr>
      <vt:lpstr>Презентация PowerPoint</vt:lpstr>
      <vt:lpstr>Хорошая практика и процедура оценки формирует обучение  </vt:lpstr>
      <vt:lpstr>Процедура оценивания влияет на то ЧТО студенты делают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оценки знаний</vt:lpstr>
      <vt:lpstr>Оценка практических навыков</vt:lpstr>
      <vt:lpstr>Оценка навыков: сделать</vt:lpstr>
      <vt:lpstr>Методы и знания</vt:lpstr>
      <vt:lpstr>Презентация PowerPoint</vt:lpstr>
      <vt:lpstr>Достоверность оценки</vt:lpstr>
      <vt:lpstr>Достоверность: случайные факторы</vt:lpstr>
      <vt:lpstr>Достоверность: контролируемые факторы</vt:lpstr>
      <vt:lpstr>Достоверность как функция продолжительности экзамена</vt:lpstr>
      <vt:lpstr>ПЛАНИРОВАНИЕ ОЦЕНКИ  ДОСТОВЕРНОСТЬ</vt:lpstr>
      <vt:lpstr>Валидность</vt:lpstr>
      <vt:lpstr>Валидность оценки клинических навыков</vt:lpstr>
      <vt:lpstr>Презентация PowerPoint</vt:lpstr>
      <vt:lpstr>Презентация PowerPoint</vt:lpstr>
      <vt:lpstr>Планирование оценки –  создание матрицы оценки</vt:lpstr>
      <vt:lpstr>Пример планирования экзамена с больными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ОЦЕНКИ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студентов</dc:title>
  <dc:creator>яяя</dc:creator>
  <cp:lastModifiedBy>яяя</cp:lastModifiedBy>
  <cp:revision>1</cp:revision>
  <dcterms:created xsi:type="dcterms:W3CDTF">2012-09-07T04:07:21Z</dcterms:created>
  <dcterms:modified xsi:type="dcterms:W3CDTF">2012-09-07T04:07:21Z</dcterms:modified>
</cp:coreProperties>
</file>