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7" r:id="rId2"/>
    <p:sldId id="266" r:id="rId3"/>
    <p:sldId id="276" r:id="rId4"/>
    <p:sldId id="274" r:id="rId5"/>
    <p:sldId id="277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25000">
              <a:srgbClr val="21D6E0"/>
            </a:gs>
            <a:gs pos="75000">
              <a:schemeClr val="accent1">
                <a:lumMod val="20000"/>
                <a:lumOff val="8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1857364"/>
            <a:ext cx="8286808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22313" lvl="0" indent="-3683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</a:pPr>
            <a:r>
              <a:rPr lang="kk-KZ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УТВЕРЖДЕНИЕ ДИССЕРТАЦИОННЫХ </a:t>
            </a:r>
          </a:p>
          <a:p>
            <a:pPr marL="722313" lvl="0" indent="-3683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</a:pPr>
            <a:r>
              <a:rPr lang="kk-KZ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ТЕМ </a:t>
            </a:r>
            <a:r>
              <a:rPr kumimoji="0" lang="kk-KZ" altLang="zh-CN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МАГИСТРАНТОВ И ДОКТОРАНТОВ</a:t>
            </a:r>
          </a:p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endParaRPr kumimoji="0" lang="kk-KZ" altLang="zh-CN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endParaRPr lang="kk-KZ" altLang="zh-CN" sz="16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endParaRPr kumimoji="0" lang="kk-KZ" altLang="zh-CN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endParaRPr lang="kk-KZ" altLang="zh-CN" sz="16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endParaRPr kumimoji="0" lang="kk-KZ" altLang="zh-CN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1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endParaRPr lang="kk-KZ" altLang="zh-CN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1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endParaRPr lang="kk-KZ" altLang="zh-CN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1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endParaRPr lang="kk-KZ" altLang="zh-CN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1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endParaRPr lang="kk-KZ" altLang="zh-CN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1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r>
              <a:rPr lang="kk-KZ" altLang="zh-CN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Начальник отдела менеджмента НИР</a:t>
            </a:r>
          </a:p>
          <a:p>
            <a:pPr lvl="1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r>
              <a:rPr kumimoji="0" lang="kk-KZ" altLang="zh-CN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А.Б. Даниярова                                              </a:t>
            </a:r>
            <a:endParaRPr kumimoji="0" lang="kk-KZ" altLang="zh-CN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00166"/>
                <a:gridCol w="2643206"/>
                <a:gridCol w="1343028"/>
                <a:gridCol w="1828800"/>
                <a:gridCol w="1828800"/>
              </a:tblGrid>
              <a:tr h="9495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Журтбаева Мадина Бакытовна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Йод құрамды субстанция (ФС-1) негізіндегі дәрілік заттардың капсулдеуін өңдеу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Устенова Г.О. 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фарм.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. д., доцент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Курманбеков А.С.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х.ғ.к,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Ержанов Н.М.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т.ғ.к., доцент</a:t>
                      </a:r>
                      <a:r>
                        <a:rPr lang="kk-KZ" sz="100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РГП Н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аучный центр противоинфекционных препаратов (НЦПП)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Джумабаева Айнур Махаметкуловна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Синтез и исследование физико-химических и технологических свойств субстанций тиокарбоматов ацетиловых аминоспиртов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Алиев Н.У.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х.ғ.д.,  профессор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Кожанова  К.К.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фарм.ғ.к, аға оқытушы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КазНТУ им.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К. Сатпаева, Институт нефти и газа. Казахская академия питания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82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Жумаканова Багда Сагынайкызы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Кейбір ацетиленді гликольдер карбаматтарының синтезі 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физико-хими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ялық және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микробиологи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ялық  касиеттері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Алиев Н.У.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х.ғ.д.,  профессор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Кожанова К.К.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фарм.ғ.к, аға оқытушы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КазНТУ им.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К. Сатпаева, Институт нефти и газа. Казахская академия питания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991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Калиева Алия Муратовна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Кейбір ацетиленді аминоспирттер  карбаматының физика-химиялық, технологиялық, антимикробтық қасиеттерін  зерттеу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Алиев Н.У.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   х.ғ.д.,  профессор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Сакипова З.Б.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фарм.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. д., доцент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КазНТУ им.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К. Сатпаева, Институт нефти и газа. Казахская академия питания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69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Асылбек  Акмарал Темирзахкызы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Ацетиленді гликольдер тиокарбоматының физика-химиялық және микробиологиялық қасиеттерін зерттеу 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Алиев Н.У.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ғ.д.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  профессор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Бошкаева А.К.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фарм.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. д., доцент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КазНТУ им.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К. Сатпаева, Институт нефти и газа. Казахская академия питания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3104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43042"/>
                <a:gridCol w="2857520"/>
                <a:gridCol w="1500198"/>
                <a:gridCol w="1428760"/>
                <a:gridCol w="1714480"/>
              </a:tblGrid>
              <a:tr h="9495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Байжуманова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Жанель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Мейрамбековна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Разработка технологии сбора и стандартизация  растительного сырья Лопух гладкосемянный 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Arctium leiospermum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) в соответствии требованиям ГФ РК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Капсалямова Э.Н.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фарм.ғ.к,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доцент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Саякова Г.М.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фарм.ғ.к,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доцент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ТОО «ФитОлеум»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29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Есболатова Динара Ерлановна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Надлежащая практика сбора растительного лекарственного сырья в Казахстане по стандартам 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GMP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Капсалямова Э.Н.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фарм.ғ.к,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доцент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Шопабаева А.Р.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фарм.ғ.к,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доцент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ТОО «ФитОлеум»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43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Иртелеуова Айжан Гафуровна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Технология очистки оборудования при производстве лекарственных средств и его валидация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Жетерова  С.К.  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 фарм.ғ.к.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Каухова О.В.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фарм.ғ.д,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доцент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С-Петербург по договору,  г. Алматы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«Жана-фарм»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Куралбаева Сауле Болатовна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Внедрение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GHP 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на предприятии РК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(ТОО Тес)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Жетерова С.К.   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 фарм.ғ.к.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Каухова О.В.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фарм.ғ.д,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доцент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Санкт-Петербург 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месяц по договору, Чимкентский  «Зерде» или Алматы ТЕСС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69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Турганова Гульназым Руслановна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Фармацевтическая разработка жидких лекарственных форм из лекарственного растительного сырья «Бархат Амурский»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Датхаев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У.М. </a:t>
                      </a: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 фарм.ғ.д.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профессор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Саякова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Г.М.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фарм.ғ.к.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доцент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Модуль «Фармацевт-технолог»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Модуль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Фармацевт-фармакогност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69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Елшибекова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Карлыгаш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Мухаметовна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ҚР-да фармацевтикалық өнеркәсіптеріндегі кадрлармен қамтамасыз етілу жағдайын талдау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ДатхаевУ.М. 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 фарм.ғ.д.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 профессор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Шопабаева А.Р.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фарм.ғ.к.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 доцент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Консалтинговое агентство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Vi-Ortis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69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Жантлеуова Асем Канатовна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Обеспечение качества лекарственных средств в соответствии с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GMP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на предприятии ТОО «ФитОлеум»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Сакипова З. Б.  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 фарм.ғ.д.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доцент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Нурахов Д.Б.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б.ғ.к.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 доцент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ТОО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ФитОлеум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711769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43042"/>
                <a:gridCol w="3071834"/>
                <a:gridCol w="1643074"/>
                <a:gridCol w="1071570"/>
                <a:gridCol w="1714480"/>
              </a:tblGrid>
              <a:tr h="9495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Маматова Алия Серикжановна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Фармацевтическая разработка мазей при дизбактериозе полости рта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Сакипова З. Б.  фарм.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доцент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Модуль «Фармацевт-технолог»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29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Касымов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Н</a:t>
                      </a: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урлан Валиханович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Амбулаторлы-емхана жағдайында жасына байланысты аурулармен (АГ мысалында) сырқаттанатын науқастардың емін фармакоэпидемиологиялық және фармакоэкономика-лық бағалау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Пичхадзе Г.М.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м.ғ.д.,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профессор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Сатбаева Э.М.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фарм.ғ.к., доцент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№ 8 емхана,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Алматы  қаласы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43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Абильдаева Арайлым Асылхановна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Цитокиндік профилге байланысты вирусты гепатиттің ағым ауырлығы бойынша асқынуы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Шортанбаев А.А. м.ғ.д.,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профессор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ҚазҰМУ ғылыми-оқыту зертханасы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Айтбаев  Рустем  Сапаралыевич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Сравнительные анатомо-топографические особенности лоханочно-мочеточникового сегмента при почечно-каменной болезни и литотрепсии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Идрисов А.А.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м.ғ.д.,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профессор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ҚазҰМУ, клиникалық анатомия және оперативтік хирургия кафедрасы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69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Ауесханова  Аида Дауренбаевна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Сравнительные анатомоөтопографические особенности гепатобилиарной системы у плодов и новорожденных с критической массой тела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Идрисов А.А.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м.ғ.д.,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профессор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ҚазҰМУ, клиникалық анатомия және оперативтік хирургия кафедрасы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69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Аскарова Ажар Ерлановна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Влияние адаптации организма к нормобаричес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кой гипоксии на течение металлиндуцированной анемии в эксперименте.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Нурмухамбетов А.Н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м.ғ.д.,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профессор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ҚазҰМУ патофизиология кафедрасы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69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Аблайханова Нурзат Татуханқызы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Гигиеническая оценка и прогнозирование качества объектов окружающей среды и здоровья населения региона УКПНиГ «Болашак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Кенесариев У.И. м.ғ.д.,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профессор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Ержанова А.Е.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м.ғ.к.,аға оқытушы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Атырау облысы,Мақат ауданы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57290"/>
                <a:gridCol w="3643338"/>
                <a:gridCol w="1571636"/>
                <a:gridCol w="1071570"/>
                <a:gridCol w="1500166"/>
              </a:tblGrid>
              <a:tr h="10093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Бимурзаева Фариза Ажибаевна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информационной подготовки населения о необходимости вакцинации против папилломавирусной инфекции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Амиреев С.А. м.ғ.д.,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профессор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г.Шымкент,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г.Сарыагаш,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649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Мамырқұл Мақсат Болатұлы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«Болашақ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 мұнай және газ кешенді дайындау қондырғысының іске  қосылуының салдарынан тұрғындар денсаулығына-қауіп-қатерін бағалау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Кенесариев У.И. м.ғ.д.,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профессор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Досмухаметов А.Т..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м.ғ.к.,доцент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Атырау облысының Мақат ауданында орналасқан«Болашақ» мұнай және газ кешенді дайындау қондырғысының зауытының аумағы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01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Абдукаюмов  Алишер Авасович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Медико-социальные аспекты нормативно-правового регулирования профилактики дорожно-транспортного травматизма в условиях крупного мегаполиса (г.Алматы)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имбетова Г.Е. м.ғ.к.,доцент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01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Баялиева  Раушан Алибековна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Экологиялық  қолайсыз аймақтардағы тұрғындар денсаулығы мент денсаулық сақтау жүйесі жағдайына  баға беру (Атырау  облысы Жылыой ауданы мысалында)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Тулебаев К.А.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м.ғ.д.,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профессор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Амрин М.К.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м.ғ.к.,доцент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Атырау  облысы Жылыой ауданы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61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Абиров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 Асель Жумахановна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Характеристика  рабочей памяти у студентов КазНМУ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Тулебаев К.А.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м.ғ.д.,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профессор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Calibri"/>
                          <a:ea typeface="Times New Roman"/>
                          <a:cs typeface="Calibri"/>
                        </a:rPr>
                        <a:t>Phd</a:t>
                      </a:r>
                      <a:r>
                        <a:rPr lang="ru-RU" sz="1200" i="1">
                          <a:latin typeface="Calibri"/>
                          <a:ea typeface="Times New Roman"/>
                          <a:cs typeface="Calibri"/>
                        </a:rPr>
                        <a:t>   Мейрманов С.К.</a:t>
                      </a:r>
                      <a:endParaRPr lang="ru-RU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61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Әбдігани Гұлзат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Тесттік бақылау – медициналық университеттің студенттерін оқыту сапасын бағалау құралы ретінде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Камалиев М.А.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м.ғ.д.,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профессор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3999" cy="692548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00232"/>
                <a:gridCol w="4500594"/>
                <a:gridCol w="2643173"/>
              </a:tblGrid>
              <a:tr h="9658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Бейсембинова  Нуржибек Орманбековна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Медико-социальные  аспекты  реализации репродуктивной функции лицам с ограниченными возможностями  (женщин-инвалидов)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 г. Алматы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Алтынбекова У.А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 м.ғ.к.,доцент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6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Токтыболатов Бакытжан Мауленович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Современное состояние диверсификации платных услуг в медицинских  образовательных учреждениях в условиях перехода на ПХВ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Алтынбекова У.А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. м.ғ.к.,доцент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37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Исалиев  Айдар Аскарович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Организационные подходы к снижению дорожно-транспортных происшествий в  условиях мегаполиса».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Турдалиева Б.С.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м.ғ.д.,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профессор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43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Тулеубаева Эльвира Нурлановна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Пути снижения заболеваемости менингококковой инфекцией в условиях крупного мегаполиса (г.Алматы)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Алтынбекова У.А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. м.ғ.к.,доцент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52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Есенова Асель Исагуловна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Оценка состояния оказания ВСМП населения г.Алматы (на примере ГКБ №7)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Турдалиева Б.С.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м.ғ.д.,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профессор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25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Баянбердиева Айгуль Турлыгуловна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Анализ влияния репродуктивного здоровья и контрацептического поведения  студенческой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молодежи»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Алтынбекова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У.А</a:t>
                      </a: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 м.ғ.к.,доцент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52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Есимханова Акмарал Бериковна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организации последипломной подготовки среднего медицинского персонала МО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Иванченко Н.Н.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м.ғ.к.,доцент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73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Каналиева Ляззат Маликовна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Халықка  медициналық көмек  көрсетудегі  мейірбикелік  істерді оңтайлы басқаруды ғылыми   тұрғыда  негіздеу (Алматы қаласы мысалында)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Иванченко Н.Н.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м.ғ.к.,доцент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73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Сейдильдаева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Айгерим Казбековна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Жоғары оқу  орындарындағы стратегиялық басқаруды ұйымдастырудың теореялық аспектілері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Иванченко Н.Н.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м.ғ.к.,доцент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2714620"/>
            <a:ext cx="5493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05534"/>
          <a:ext cx="8715437" cy="66248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43140"/>
                <a:gridCol w="1947000"/>
                <a:gridCol w="267580"/>
                <a:gridCol w="1274185"/>
                <a:gridCol w="1541766"/>
                <a:gridCol w="1541766"/>
              </a:tblGrid>
              <a:tr h="6905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Аты жөні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Докторлық диссертацияның тақырыбы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Ғылыми кенесші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Шетелдік ғылыми кенесші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Ғылыми жетекшісі</a:t>
                      </a:r>
                      <a:r>
                        <a:rPr lang="kk-KZ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0378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r>
                        <a:rPr lang="en-US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074800</a:t>
                      </a:r>
                      <a:r>
                        <a:rPr lang="kk-KZ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-фармацевтикалық өндіріс т</a:t>
                      </a:r>
                      <a:r>
                        <a:rPr lang="ru-RU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ехнологиясы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kk-KZ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мамандығы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09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Жакипбеков Кайрат Сапарханович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Қазақстан Республикасындағы фармацевтикалық өндірісті ұйымдық жобалау</a:t>
                      </a: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Жумабаев Н.Ж. 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Шопабаева А.Р. фарм.</a:t>
                      </a:r>
                      <a:r>
                        <a:rPr lang="kk-KZ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ғ</a:t>
                      </a: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kk-KZ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 доцент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Немченко А.С. д.фарм.н., профессор, НФаУ, г. Харьков, Украина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Датхаев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У.М.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фарм.</a:t>
                      </a: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ғ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д., профессор</a:t>
                      </a:r>
                    </a:p>
                  </a:txBody>
                  <a:tcPr marL="68580" marR="68580" marT="0" marB="0"/>
                </a:tc>
              </a:tr>
              <a:tr h="13811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Оразбеков Еркебулан Куандыкович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Күрең маклюраның жемістерінен субстанция және дәрілік қалыптарды жасаудың технологиялық аспектілері</a:t>
                      </a: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Орынбасарова К.К.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фарм.</a:t>
                      </a:r>
                      <a:r>
                        <a:rPr lang="kk-KZ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ғ</a:t>
                      </a: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kk-KZ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Самир Росс – PhD, профессор NCNPR, Missisipi University, США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Датхаев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У.М.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фарм.</a:t>
                      </a: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ғ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д.,  профессор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Махатов Б.К.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фарм.</a:t>
                      </a: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ғ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д.,  профессор</a:t>
                      </a:r>
                    </a:p>
                  </a:txBody>
                  <a:tcPr marL="68580" marR="68580" marT="0" marB="0"/>
                </a:tc>
              </a:tr>
              <a:tr h="13811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Смагулов Ален Марленович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Разработка нового фитопрепарата на основе эфирных масел растений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К.С.Башер Турция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Датхаев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У.М.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фарм.</a:t>
                      </a: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ғ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д.,  профессор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Адекенов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С.М. д.х.н., профессор, академик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509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Калыкова Асем Сериковна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Разработка новых лекарственных средств на основе субстанции ФС-1 и их стандартизация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Ильин А.И..-</a:t>
                      </a:r>
                      <a:r>
                        <a:rPr lang="kk-KZ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хим..ғ.д.,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Brigitte  Kopp, Dr.Dr.h.c.Austria, University of Vienna, department of Pharmacognosy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Сакипова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З.Б.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фарм.</a:t>
                      </a: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ғ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д., доцент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5485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Тургумбаева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Акнур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Аманбековна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Қазақстандық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  <a:r>
                        <a:rPr lang="kk-KZ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ақсарының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kk-KZ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Ақ май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 </a:t>
                      </a:r>
                      <a:r>
                        <a:rPr lang="kk-KZ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тұрі негізінде    фитопрепараттар жасау және стандрттау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Рахимов Х.Д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мед.ғ.д., профессоры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х.ғ.д., профессоры Бурашева Г.Ш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Самир Росс – PhD, профессор NCNPR, Missisipi University, США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Устенова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Г.О.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фарм.</a:t>
                      </a:r>
                      <a:r>
                        <a:rPr lang="kk-KZ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ғ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д., доцент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1327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Ибадуллаева Галия Саруаровна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</a:t>
                      </a:r>
                      <a:r>
                        <a:rPr lang="kk-KZ" sz="1200" baseline="-25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</a:t>
                      </a:r>
                      <a:r>
                        <a:rPr lang="kk-KZ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экстракттары </a:t>
                      </a: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нег</a:t>
                      </a:r>
                      <a:r>
                        <a:rPr lang="kk-KZ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ізінде фитопрепараттардың фармацевтикалық негіздемесін жасау және стандарттау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Пичхадзе Г.М.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</a:t>
                      </a:r>
                      <a:r>
                        <a:rPr lang="kk-KZ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r>
                        <a:rPr lang="kk-KZ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ғ.д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профессор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Устенова Г.О.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фарм.ғ.д.,доцент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Тихонова С.А. фарм.ғ.</a:t>
                      </a:r>
                      <a:r>
                        <a:rPr lang="kk-KZ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., профессор НФАУ,  г. Харьков (Украина)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Дилбарханов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Р.Д.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фарм.</a:t>
                      </a:r>
                      <a:r>
                        <a:rPr lang="kk-KZ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ғ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д.,  профессор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442452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110400</a:t>
                      </a:r>
                      <a:r>
                        <a:rPr lang="kk-KZ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фармац</a:t>
                      </a:r>
                      <a:r>
                        <a:rPr lang="ru-RU" sz="12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ия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kk-KZ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мамандығы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6129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Аты жөні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Докторлық диссертацияның тақырыптары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Ғылыми кенесші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Шетелдік ғылыми кенесші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Ғылыми жетекшісі</a:t>
                      </a:r>
                      <a:r>
                        <a:rPr lang="kk-KZ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243348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Картбаева Эльмира Бекболатовна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Отандық шикізат негізінде жаңа дәрілік заттарды алу, олардың алу әдістерімен технологиясын  жасау </a:t>
                      </a: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en-US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Cistanche salsa</a:t>
                      </a: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Капсалямова Э.Н. 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фарм.</a:t>
                      </a:r>
                      <a:r>
                        <a:rPr lang="kk-KZ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ғ</a:t>
                      </a: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kk-KZ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Милан Земличка – </a:t>
                      </a:r>
                      <a:r>
                        <a:rPr lang="en-US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RND</a:t>
                      </a: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Чехия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Сакипова З.Б.   фарм.</a:t>
                      </a:r>
                      <a:r>
                        <a:rPr lang="kk-KZ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ғ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д., доцент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285725"/>
          <a:ext cx="8501122" cy="6317846"/>
        </p:xfrm>
        <a:graphic>
          <a:graphicData uri="http://schemas.openxmlformats.org/drawingml/2006/table">
            <a:tbl>
              <a:tblPr/>
              <a:tblGrid>
                <a:gridCol w="440393"/>
                <a:gridCol w="1532876"/>
                <a:gridCol w="2630765"/>
                <a:gridCol w="1749981"/>
                <a:gridCol w="2147107"/>
              </a:tblGrid>
              <a:tr h="43958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110400</a:t>
                      </a:r>
                      <a:r>
                        <a:rPr lang="kk-KZ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фармац</a:t>
                      </a:r>
                      <a:r>
                        <a:rPr lang="ru-RU" sz="12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ия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kk-KZ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мамандығы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3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  <a:cs typeface="Times New Roman"/>
                        </a:rPr>
                        <a:t>Аты жөні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Докторлық диссертацияның тақырыптары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Ғылыми кенесші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Шетелдік ғылыми кенесші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1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5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Картбаева Эльмира Бекболатовна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Отандық шикізат негізінде жаңа дәрілік заттарды алу, олардың алу әдістерімен технологиясын  жасау </a:t>
                      </a: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en-US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Cistanche salsa</a:t>
                      </a: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Капсалямова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Э.Н.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фарм.</a:t>
                      </a:r>
                      <a:r>
                        <a:rPr lang="kk-KZ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ғ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kk-KZ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Милан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Земличка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</a:t>
                      </a: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RND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Чехия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58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110200</a:t>
                      </a:r>
                      <a:r>
                        <a:rPr lang="kk-KZ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-қоғамдық денсаулық  сақтау мамандығы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25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5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Ауэзова  Ардак Муханбетжановна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Научное обоснование  совершенствования (развития) механизма обеспечения и защиты конституционных прав медицинских работников в Республике Казахстан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PhD   Падайга Ж.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9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5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Беисбекова Арайлым Кайратовна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Эффективность биологического мониторинга йододефицитных состояний среди женщин репродуктивного возраста и детей до5  лет в  Республике Казахстан 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Amir </a:t>
                      </a:r>
                      <a:r>
                        <a:rPr lang="en-US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F.Makhmudov</a:t>
                      </a: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kk-KZ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PhD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National Center for </a:t>
                      </a:r>
                      <a:r>
                        <a:rPr lang="en-US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Enviromental</a:t>
                      </a: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Health Division of Laboratory Sciences Centers for Disease Control  and  Prevention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3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5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Бейсебаев Елдар Нурланович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Скрининговая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диагностика рака молочной железы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Талаева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Ш.Ж.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м.ғ.д., профессор</a:t>
                      </a: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92" marR="46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357166"/>
          <a:ext cx="8644000" cy="609904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28800"/>
                <a:gridCol w="1728800"/>
                <a:gridCol w="1728800"/>
                <a:gridCol w="1728800"/>
                <a:gridCol w="1728800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Кенесары Динара Үсенқызы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Научно-методические основы оценки и управления рисками здоровью    населения на примере региона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Карачаганакского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нефтегазоконденсатного месторождения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PhD докторы, Майкл Броди</a:t>
                      </a:r>
                      <a:br>
                        <a:rPr lang="kk-KZ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Шарманов Т.Ш.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м.ғ.д., профессор ҰҒА және РМҒА академик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Турдалиева Б.С.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м.ғ.д., профессор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Раушанова  Айжан Муратовна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Методологические подходы к изучению влияния тренировки рабочей памяти на качество образования обучающихся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PhD</a:t>
                      </a: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Мейрманов С.К.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Турдалиева Б.С.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м.ғ.д., профессор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Кайрденова Алия Галиевна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Исследования влияния менеджмента персоналом  на эффективность работы фармацевтического предприятия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Шопабаева А.Р.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фарм.</a:t>
                      </a:r>
                      <a:r>
                        <a:rPr lang="kk-KZ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ғ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r>
                        <a:rPr lang="kk-KZ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к.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доцент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Пичхадзе Г.М.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м.</a:t>
                      </a:r>
                      <a:r>
                        <a:rPr lang="kk-KZ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ғ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r>
                        <a:rPr lang="kk-KZ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д.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профессор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PhD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менеджмента Алмаз Толымбек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КБТУ (Казахско-Британский Технический университет)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Консалтинговое агентство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en-US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Ortis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Киштибаева Айгуль Ералыевна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Маркетинговые исследования рынка лекарственных препаратов для лечения сахарного диабета 2 типа в РК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Шопабаева А.Р.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фарм.</a:t>
                      </a:r>
                      <a:r>
                        <a:rPr lang="kk-KZ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ғ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r>
                        <a:rPr lang="kk-KZ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к.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доцент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Пичхадзе Г.М.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м.ғ.д.,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профессор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Консалтинговое агентство «</a:t>
                      </a: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en-US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Ortis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95858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3716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Жолдасбаева Айгерим Маратовна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Отандық шикізат негізіндегі дәрілік препараттар өндірісінің логистикалық жүйесін дайындау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Датхаев У.М.  фарм.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. д., доцент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НЦЭЛС (Национальный центр экспертизы лекарственных средств),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г. Алматы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7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Беркенов Айдар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 Каипович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kk-KZ" sz="1200" i="1">
                          <a:latin typeface="Times New Roman"/>
                          <a:ea typeface="Times New Roman"/>
                          <a:cs typeface="Times New Roman"/>
                        </a:rPr>
                        <a:t>Silene guntensis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 B.Fedish, </a:t>
                      </a:r>
                      <a:r>
                        <a:rPr lang="kk-KZ" sz="1200" i="1">
                          <a:latin typeface="Times New Roman"/>
                          <a:ea typeface="Times New Roman"/>
                          <a:cs typeface="Times New Roman"/>
                        </a:rPr>
                        <a:t>Rhaponticum karatavicum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 Regel et Schmalh, </a:t>
                      </a:r>
                      <a:r>
                        <a:rPr lang="kk-KZ" sz="1200" i="1">
                          <a:latin typeface="Times New Roman"/>
                          <a:ea typeface="Times New Roman"/>
                          <a:cs typeface="Times New Roman"/>
                        </a:rPr>
                        <a:t>Melandrium viscosum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 (L.) Celak өсімдіктерін зерттеу және стероидты қосылыстарды алу технологиясын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жасау»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Датхаев У.М.  фарм.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. д., доцент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Төлеуов Б.И.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х.ғ.д.,  профессор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Научно-производственный холдинг  «Фитохимия»,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г. Караганда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16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Дербисбекова Улдан Батырхановна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Отандық шикізат негізіндегі ауыз қуысына арналған емдік – профилактикалық дәрілік қалыптардың құрамы мен технологиясын жасау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Датхаев У. М.  фарм.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. д., доцент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Кожанова К.К.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 фарм.ғ.к.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КазНУ им. аль-Фараби, химический факультет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3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Елеуова Эльвира Исраловна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Фармацевтическая разработка нового фитопрепарата на основе экстрактов пустырника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 мелисы и мяты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Датхаев У.М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фарм.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. д., 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профессор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Сакипова З.Б.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фарм.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. д., доцент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ТОО «Фитоаромат»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4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Муханова Саида Кабдракимовна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Разработка  глобального фармакопейного индекса субстанций лекарственных средств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Сакипова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З.Б.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фарм.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. д., доцент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Тулегенова А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фарм.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. д., 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профессор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НЦЭЛС (Национальный центр экспертизы лекарственных средств),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г.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Алматы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9495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Даурбаева Мадина Кайратбековна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Сұңғыла дәрілік өсімдік шикізатын зерттеу және стандарттау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Сакипова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З.Б. 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фарм.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. д., доцент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Келимханова С.Е.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фарм.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. д., доцент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ТОО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“ФитОлеум”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Наренбаева Камила Канатовна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ГлобалФарм</a:t>
                      </a: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» мекемесінде глюконил препаратының технологиялық оптимизациясы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Сакипова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З.Б.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фарм.</a:t>
                      </a: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 д., доцент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ТОО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“Глобалфарм”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82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Булегенова Жадыра Кабылбековна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ҚР Бақыршық кең орнынан шыққан  шунгиттен фармацевтикалық субстанция алу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Сакипова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З.Б. 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фарм.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. д., доцент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КазНУ, ТОО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Султан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”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991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Сермухамедова Ольга Владимировна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Разработка проекта производственного участка цеха суппозиториев ТОО «Фит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леум» в соответствии с национальными стандартами 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GMP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Сакипова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З.Б. 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фарм.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. д., доцент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ТОО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ФитОлеум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”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69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Баринов Денис Владимирович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Изучение физико-химических и  технологических параметров субстанций ФС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Сакипова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З.Б. 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фарм.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. д., доцент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РГП Н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аучный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центр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противоинфекционных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препаратов (НЦПП)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9599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9495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Куатова Айгерим Нурлановна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Оценка состояния производства  и  фармацевтическая система качества на фармпредприятии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Сакипова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З.Б. 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фарм.</a:t>
                      </a: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 д., доцент 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Шопабаева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А.Р.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фарм.</a:t>
                      </a: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к.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 доцент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ТОО «Элеас»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Елекен Гульнур Кабдыгалымовна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Йод құрамды субстанция (ФС-1) негізінде таблетканың құрамы мен технологиясын құрастыру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Устенова Г.О.   фарм.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. д., доцент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Курманбеков А.С.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х.ғ.к.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РГП Н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аучный центр противоинфекционных препаратов (НЦПП)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82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Айдарова Меруерт Мырзакаримов-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Фармацевтика технологиясына қолданылатын СО</a:t>
                      </a:r>
                      <a:r>
                        <a:rPr lang="kk-KZ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 – экстрактты  алу  үрдісінің оптимизациясы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Устенова Г.О.   фарм.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. д., доцент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Проскурин Б.М.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директор ТОО «Фито-аромат»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ТОО, «Фито-аромат»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991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Батырбекова Айгуль Сарсенбаевна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ЖШС «ҚФК Далафарм»  фармацевтикалық өндірісінде сапа менеджменттің заманауи жүйесін үйымдастыру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Устенова Г.О.   фарм.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. д., доцент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Кулманов С.Д.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э.ғ.к.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Казахстанская Фармацевтическая Компания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ТОО «Далафарм»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69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Нурмуха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бетова Анар Баубековна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Стоматологиялық гельдердің құрамы мен технологиясын  жасау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Устенова Г.О.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фарм.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. д., доцент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Пичхадзе Г.М.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мед.ғ.д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Кауламбаева М.З.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биол.ғ.к.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ТОО НПП  «Антиген»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72899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14414"/>
                <a:gridCol w="3214710"/>
                <a:gridCol w="1785950"/>
                <a:gridCol w="1100126"/>
                <a:gridCol w="1828800"/>
              </a:tblGrid>
              <a:tr h="9917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Усенбекова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Салтанат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Жумабековна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Қылқан жапырақты өсімдіктерінің экстракттары   негізінде емдік-тіс пастасының құрамы мен технологиясын құрастыру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Кожанова К.К.   фарм.ғ.к, аға оқытушы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Докторант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Аюпова Р.Б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ТОО «Фитоаромат»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42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Алиманова Айгерим Давлетбековна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Фитокомпозициялы жаңа жұмсақ дәрілік құралдардың фармацевтикалық негіздемесін жасау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Кожанова К.К.   фарм.ғ.к, аға оқытушы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Фармакопеялық комитеттің ғалым хатшысы Калелова Р.А.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Центр Практических навыков, КазНМУ им. С.Д. Асфендиярова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6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Тойгулиева Арманай Муратовна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Өсімдік тектес липосомальды косметологиялық құралдың құрамы мен технологиясын жасау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Кожанова К.К.   фарм.ғ.к, аға оқытушы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Келимханова С.Е.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фарм.</a:t>
                      </a: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. д., доцент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ТОО  «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Vita-Vent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4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Куламетова Жулдызай Аскаровна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Фитокомпоненттер негізінде интимдік гигиенаға арналған косметологиялық құрал алу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Кожанова К.К.   фарм.ғ.к, аға оқытушы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ТОО «Далафарм»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96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Асемова Айжан Ондасыновна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«Элеас» фармацевтикалық кәсіпорынында дәрілік препараттардың сапасын қамтамасыз ету жүйесін құрастыру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Кожанова К.К.   фарм.ғ.к, аға оқытушы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ТОО «Элеас»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96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Кеукенова Жулдыз Калибеккызы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ТДО (ФДО) базасы негізінде қатты дәрілік қалыптар өндірісі бойынша  конструкторлы технологиялық жоба құрастыру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Кожанова К.К.   фарм.ғ.к, аға оқытушы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Центр практических навыков (ЦПН), специальность «Фармация»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96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Досжанова Бахытгуль Адилхановна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Фитокомпозициялы стоматологиялық препаратты алу және өндіріске енгізу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Кожанова К.К.   фарм.ғ.к, аға оқытушы 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ТОО «Далафарм»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2409</Words>
  <PresentationFormat>Экран (4:3)</PresentationFormat>
  <Paragraphs>479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ПОЛОЖЕНИЕ  О ШКОЛЕ БИОЭТИКИ РГП «КАЗ НМУ ИМ. С.Д. АСФЕНДИЯРОВА» </dc:title>
  <cp:lastModifiedBy>Гульшат</cp:lastModifiedBy>
  <cp:revision>31</cp:revision>
  <dcterms:modified xsi:type="dcterms:W3CDTF">2012-10-30T06:14:09Z</dcterms:modified>
</cp:coreProperties>
</file>