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D927-2623-46BC-B648-1D7AC3ABC33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8C9E-7EEA-4722-BDA1-3971B04BC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D927-2623-46BC-B648-1D7AC3ABC33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8C9E-7EEA-4722-BDA1-3971B04BC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D927-2623-46BC-B648-1D7AC3ABC33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8C9E-7EEA-4722-BDA1-3971B04BC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D927-2623-46BC-B648-1D7AC3ABC33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8C9E-7EEA-4722-BDA1-3971B04BC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D927-2623-46BC-B648-1D7AC3ABC33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8C9E-7EEA-4722-BDA1-3971B04BC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D927-2623-46BC-B648-1D7AC3ABC33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8C9E-7EEA-4722-BDA1-3971B04BC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D927-2623-46BC-B648-1D7AC3ABC33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8C9E-7EEA-4722-BDA1-3971B04BC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D927-2623-46BC-B648-1D7AC3ABC33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8C9E-7EEA-4722-BDA1-3971B04BC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D927-2623-46BC-B648-1D7AC3ABC33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8C9E-7EEA-4722-BDA1-3971B04BC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D927-2623-46BC-B648-1D7AC3ABC33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8C9E-7EEA-4722-BDA1-3971B04BC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D927-2623-46BC-B648-1D7AC3ABC33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7E8C9E-7EEA-4722-BDA1-3971B04BCE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8AD927-2623-46BC-B648-1D7AC3ABC33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7E8C9E-7EEA-4722-BDA1-3971B04BCE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Утверждение монографии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Даниярова</a:t>
            </a:r>
            <a:r>
              <a:rPr lang="ru-RU" dirty="0" smtClean="0"/>
              <a:t> А.Б.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Руководство по профилактике избыточной массы тела и ожирения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»	</a:t>
            </a:r>
          </a:p>
          <a:p>
            <a:pPr lvl="0"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	Авторы: </a:t>
            </a: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Шарманов Т.Ш. – м.ғ.д., профессор, ҚР ҰҒА және РМҒА академигі,  ДДҰ-ң Леон Бернар атындағы жоғары сыйлығының лауреаты және ҚР Мемлекеттік сыйлығының лауреаты</a:t>
            </a: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Тажибаев Ш.С. – м.ғ.д., профессор, ҚР Мемлекеттік сыйлығының лауреаты</a:t>
            </a: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Балгимбеков Ш.А. – м.ғ.д., профессор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768865"/>
          </a:xfrm>
        </p:spPr>
        <p:txBody>
          <a:bodyPr/>
          <a:lstStyle/>
          <a:p>
            <a:pPr algn="ctr">
              <a:buNone/>
            </a:pP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«Врожденная расщелина верхней губы и неба в Республике Казахстан»</a:t>
            </a:r>
          </a:p>
          <a:p>
            <a:pPr>
              <a:buNone/>
            </a:pP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Авторы: 	Супиев Т.К.  </a:t>
            </a:r>
          </a:p>
          <a:p>
            <a:pPr>
              <a:buNone/>
            </a:pPr>
            <a:r>
              <a:rPr lang="kk-K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		Мамедов А.А.</a:t>
            </a:r>
          </a:p>
          <a:p>
            <a:pPr>
              <a:buNone/>
            </a:pPr>
            <a:r>
              <a:rPr lang="kk-K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		Негаметзянов Н.Г.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dirty="0" smtClean="0"/>
              <a:t>   </a:t>
            </a:r>
            <a:r>
              <a:rPr lang="kk-KZ" sz="3200" b="1" smtClean="0">
                <a:latin typeface="Times New Roman" pitchFamily="18" charset="0"/>
                <a:cs typeface="Times New Roman" pitchFamily="18" charset="0"/>
              </a:rPr>
              <a:t>«Клинико-патогенетические </a:t>
            </a:r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основы реабилитации часто болеющих детей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lvl="0">
              <a:buNone/>
            </a:pPr>
            <a:r>
              <a:rPr lang="kk-K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Сарбасова Ж.О.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27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Утверждение монографии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Гульшат</cp:lastModifiedBy>
  <cp:revision>13</cp:revision>
  <dcterms:created xsi:type="dcterms:W3CDTF">2012-10-30T05:44:22Z</dcterms:created>
  <dcterms:modified xsi:type="dcterms:W3CDTF">2012-10-30T07:41:19Z</dcterms:modified>
</cp:coreProperties>
</file>