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6B33C1-B45F-41B3-96E6-0E5F48ACAF2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C5E04B-ECA8-49D5-87E8-B61ED452EA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974081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</a:rPr>
              <a:t>«О готовности к международной научно-практической конференции Дни Университета 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548718" cy="2614634"/>
          </a:xfrm>
        </p:spPr>
        <p:txBody>
          <a:bodyPr>
            <a:noAutofit/>
          </a:bodyPr>
          <a:lstStyle/>
          <a:p>
            <a:r>
              <a:rPr lang="kk-KZ" sz="2800" b="1" dirty="0"/>
              <a:t>Докладчик Мирзабеков О.М.,  проректор по клинической работе и общим </a:t>
            </a:r>
            <a:r>
              <a:rPr lang="kk-KZ" sz="2800" b="1" dirty="0" smtClean="0"/>
              <a:t>вопросам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ru-RU" sz="2800" b="1" dirty="0" smtClean="0"/>
              <a:t>Ученый Совет №4 от 24 ноября 2012 г.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2060"/>
                </a:solidFill>
              </a:rPr>
              <a:t>В </a:t>
            </a:r>
            <a:r>
              <a:rPr lang="ru-RU" sz="3200" dirty="0">
                <a:solidFill>
                  <a:srgbClr val="002060"/>
                </a:solidFill>
              </a:rPr>
              <a:t>конференции примут участие  </a:t>
            </a:r>
            <a:r>
              <a:rPr lang="ru-RU" sz="3200" b="1" dirty="0" smtClean="0">
                <a:solidFill>
                  <a:srgbClr val="002060"/>
                </a:solidFill>
              </a:rPr>
              <a:t>57 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визитинг-профессоров</a:t>
            </a:r>
            <a:r>
              <a:rPr lang="ru-RU" sz="3200" dirty="0">
                <a:solidFill>
                  <a:srgbClr val="002060"/>
                </a:solidFill>
              </a:rPr>
              <a:t> из </a:t>
            </a:r>
            <a:r>
              <a:rPr lang="ru-RU" sz="3200" b="1" dirty="0">
                <a:solidFill>
                  <a:srgbClr val="002060"/>
                </a:solidFill>
              </a:rPr>
              <a:t>15-ти</a:t>
            </a:r>
            <a:r>
              <a:rPr lang="ru-RU" sz="3200" dirty="0">
                <a:solidFill>
                  <a:srgbClr val="002060"/>
                </a:solidFill>
              </a:rPr>
              <a:t> стран мира 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США</a:t>
            </a:r>
          </a:p>
          <a:p>
            <a:r>
              <a:rPr lang="ru-RU" dirty="0" smtClean="0"/>
              <a:t>Канада</a:t>
            </a:r>
          </a:p>
          <a:p>
            <a:r>
              <a:rPr lang="ru-RU" dirty="0" smtClean="0"/>
              <a:t>Германия</a:t>
            </a:r>
            <a:endParaRPr lang="ru-RU" dirty="0" smtClean="0"/>
          </a:p>
          <a:p>
            <a:r>
              <a:rPr lang="ru-RU" dirty="0" smtClean="0"/>
              <a:t>Великобритания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Чехия</a:t>
            </a:r>
          </a:p>
          <a:p>
            <a:r>
              <a:rPr lang="ru-RU" dirty="0" smtClean="0"/>
              <a:t>Литва</a:t>
            </a:r>
            <a:endParaRPr lang="ru-RU" dirty="0" smtClean="0"/>
          </a:p>
          <a:p>
            <a:r>
              <a:rPr lang="ru-RU" dirty="0" smtClean="0"/>
              <a:t>Испания</a:t>
            </a:r>
          </a:p>
          <a:p>
            <a:r>
              <a:rPr lang="ru-RU" dirty="0" smtClean="0"/>
              <a:t>Турция</a:t>
            </a:r>
          </a:p>
          <a:p>
            <a:r>
              <a:rPr lang="ru-RU" dirty="0" smtClean="0"/>
              <a:t>Израиль</a:t>
            </a:r>
          </a:p>
          <a:p>
            <a:endParaRPr lang="ru-RU" dirty="0" smtClean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Япония</a:t>
            </a:r>
            <a:endParaRPr lang="ru-RU" dirty="0" smtClean="0"/>
          </a:p>
          <a:p>
            <a:r>
              <a:rPr lang="ru-RU" dirty="0" smtClean="0"/>
              <a:t>Малайзия</a:t>
            </a:r>
            <a:endParaRPr lang="ru-RU" dirty="0" smtClean="0"/>
          </a:p>
          <a:p>
            <a:r>
              <a:rPr lang="ru-RU" dirty="0" smtClean="0"/>
              <a:t>Монголия</a:t>
            </a:r>
          </a:p>
          <a:p>
            <a:r>
              <a:rPr lang="ru-RU" dirty="0" smtClean="0"/>
              <a:t>Китай</a:t>
            </a:r>
            <a:endParaRPr lang="ru-RU" dirty="0" smtClean="0"/>
          </a:p>
          <a:p>
            <a:r>
              <a:rPr lang="ru-RU" dirty="0" smtClean="0"/>
              <a:t>страны СНГ: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Россия, Киргизия, </a:t>
            </a:r>
            <a:r>
              <a:rPr lang="ru-RU" dirty="0" err="1" smtClean="0"/>
              <a:t>Беларуссия</a:t>
            </a:r>
            <a:r>
              <a:rPr lang="ru-RU" dirty="0" smtClean="0"/>
              <a:t>, Украина, Таджикистан)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Пресс-службой</a:t>
            </a:r>
            <a:r>
              <a:rPr lang="ru-RU" dirty="0"/>
              <a:t> </a:t>
            </a:r>
            <a:r>
              <a:rPr lang="ru-RU" dirty="0" smtClean="0">
                <a:solidFill>
                  <a:srgbClr val="002060"/>
                </a:solidFill>
              </a:rPr>
              <a:t>подготовлено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 видеофильма  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10 мин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переработана, дополнена книжка «Традиции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ценности университета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на 3-х  языках.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ru-RU" sz="3600" dirty="0" smtClean="0">
                <a:solidFill>
                  <a:srgbClr val="002060"/>
                </a:solidFill>
              </a:rPr>
              <a:t>роводятся Конкурсы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Лучший факультет года»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Лучший преподаватель года»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198964" y="5927098"/>
            <a:ext cx="9342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Победитель будет объявлен  на Днях Университета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Дням Университета  проводится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 соотвествии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 планом мероприятий.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Коллективу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КазНМУ принять активное участие в конференции.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77318" cy="522289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Казахский Национальный Медицинский Университет им. С.Д. Асфендиярова,  следуя своим традициям, ежегодно, в начале декабря проводит международную научно-практическую конференцию, именуемую </a:t>
            </a:r>
            <a:r>
              <a:rPr lang="ru-RU" b="1" dirty="0" smtClean="0">
                <a:solidFill>
                  <a:srgbClr val="C00000"/>
                </a:solidFill>
              </a:rPr>
              <a:t>«Днями Университета».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В </a:t>
            </a:r>
            <a:r>
              <a:rPr lang="ru-RU" b="1" dirty="0" smtClean="0"/>
              <a:t>этом году на основании   распоряжения от</a:t>
            </a:r>
            <a:r>
              <a:rPr lang="kk-KZ" b="1" dirty="0" smtClean="0"/>
              <a:t>ветственного секретаря Министерства здравоохранения Республики Казахстан                                                                          Мусинова  С.Р.  конференция проводится 2-4 декабря 2012 г. 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21497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Председатель оргкомитета, ректор КазНМУ, профессор  </a:t>
            </a:r>
            <a:r>
              <a:rPr lang="ru-RU" b="1" dirty="0" err="1" smtClean="0"/>
              <a:t>Аканов</a:t>
            </a:r>
            <a:r>
              <a:rPr lang="ru-RU" b="1" dirty="0" smtClean="0"/>
              <a:t> А.А.; </a:t>
            </a:r>
            <a:endParaRPr lang="ru-RU" b="1" dirty="0" smtClean="0"/>
          </a:p>
          <a:p>
            <a:r>
              <a:rPr lang="ru-RU" b="1" dirty="0" smtClean="0"/>
              <a:t>почтенный </a:t>
            </a:r>
            <a:r>
              <a:rPr lang="ru-RU" b="1" dirty="0" smtClean="0"/>
              <a:t>председатель оргкомитета – председатель Наблюдательного совета, академик </a:t>
            </a:r>
            <a:r>
              <a:rPr lang="ru-RU" b="1" dirty="0" err="1" smtClean="0"/>
              <a:t>Шарманов</a:t>
            </a:r>
            <a:r>
              <a:rPr lang="ru-RU" b="1" dirty="0" smtClean="0"/>
              <a:t> Т.Ш.; </a:t>
            </a:r>
            <a:endParaRPr lang="ru-RU" b="1" dirty="0" smtClean="0"/>
          </a:p>
          <a:p>
            <a:r>
              <a:rPr lang="ru-RU" b="1" dirty="0" smtClean="0"/>
              <a:t>зам</a:t>
            </a:r>
            <a:r>
              <a:rPr lang="ru-RU" b="1" dirty="0" smtClean="0"/>
              <a:t>. председателя оргкомитета – Мирзабеков О.М., проректор </a:t>
            </a:r>
            <a:r>
              <a:rPr lang="kk-KZ" b="1" dirty="0" smtClean="0"/>
              <a:t>по клинической работе и общим вопросам</a:t>
            </a:r>
            <a:r>
              <a:rPr lang="ru-RU" b="1" dirty="0" smtClean="0"/>
              <a:t>; </a:t>
            </a:r>
            <a:endParaRPr lang="ru-RU" b="1" dirty="0" smtClean="0"/>
          </a:p>
          <a:p>
            <a:r>
              <a:rPr lang="ru-RU" b="1" dirty="0" smtClean="0"/>
              <a:t>координатор  </a:t>
            </a:r>
            <a:r>
              <a:rPr lang="ru-RU" b="1" dirty="0" smtClean="0"/>
              <a:t>подготовки  к  конференции   - Сарсенбаева С.С., директор Центра МАКО и НСРМО.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ru-RU" dirty="0"/>
              <a:t>Основной темой пятых  «Дней Университета» является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560840" cy="17526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«Интернационализация в развитии медицинского образования»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В программе  3-х дневного мероприятия запланировано следующее: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755576" y="1772816"/>
            <a:ext cx="7816952" cy="4525963"/>
          </a:xfrm>
        </p:spPr>
        <p:txBody>
          <a:bodyPr>
            <a:normAutofit fontScale="85000" lnSpcReduction="20000"/>
          </a:bodyPr>
          <a:lstStyle/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декабря 2012 года «День студентов и выпускников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(11 мероприятий, в т.ч., посвященных Дню первого Президента РК, с участием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Жас-Отан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декабря 2012 года «Университетские чтения».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декабря 2012 года «Факультетский день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тематических конференций,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мастер-классов по разным направлениям медицины, фармации и организации здравоохранения с  участием в качестве  ключевых спикеров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64 гостей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 ближнего и дальнего зарубежья, а так же представителей профессиональных ассоциаций,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работодателей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3 декабря Будут </a:t>
            </a:r>
            <a:r>
              <a:rPr lang="ru-RU" sz="3200" dirty="0">
                <a:solidFill>
                  <a:srgbClr val="002060"/>
                </a:solidFill>
              </a:rPr>
              <a:t>представлены  </a:t>
            </a:r>
            <a:r>
              <a:rPr lang="ru-RU" sz="3200" dirty="0" smtClean="0">
                <a:solidFill>
                  <a:srgbClr val="002060"/>
                </a:solidFill>
              </a:rPr>
              <a:t> лекции </a:t>
            </a:r>
            <a:r>
              <a:rPr lang="ru-RU" sz="3200" dirty="0">
                <a:solidFill>
                  <a:srgbClr val="002060"/>
                </a:solidFill>
              </a:rPr>
              <a:t>выдающихся специалистов </a:t>
            </a:r>
            <a:r>
              <a:rPr lang="ru-RU" sz="3200" dirty="0" smtClean="0">
                <a:solidFill>
                  <a:srgbClr val="002060"/>
                </a:solidFill>
              </a:rPr>
              <a:t> мировой медицины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00200"/>
            <a:ext cx="8031836" cy="4829196"/>
          </a:xfrm>
        </p:spPr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Brian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Kennedy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профессор, исполнительный директор Исследовательского института проблем старения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Buck Institute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Wolf J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Mann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Департамента отоларингологии медицинской Школы Майнц Университета Иоганна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Гутенберга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(Германия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Martin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Kalo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член Чешского общества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роботассистированной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эндовидеохирургии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 же выступление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Саясат</a:t>
            </a:r>
            <a:r>
              <a:rPr lang="ru-RU" b="1" dirty="0" smtClean="0"/>
              <a:t> </a:t>
            </a:r>
            <a:r>
              <a:rPr lang="ru-RU" b="1" dirty="0" err="1" smtClean="0"/>
              <a:t>Нурбек</a:t>
            </a:r>
            <a:r>
              <a:rPr lang="ru-RU" b="1" dirty="0" smtClean="0"/>
              <a:t>, Президент АО «Центр Международных программ» МОН РК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Программно-целевой метод подготовки научно-педагогических, инженерно-технических и медицинских специалистов в рамках программы «</a:t>
            </a:r>
            <a:r>
              <a:rPr lang="ru-RU" b="1" dirty="0" err="1" smtClean="0">
                <a:solidFill>
                  <a:srgbClr val="002060"/>
                </a:solidFill>
              </a:rPr>
              <a:t>Болашак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Круглые столы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9552" y="1600200"/>
            <a:ext cx="8147248" cy="4525963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университет 21 века – каким его видим мы»;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ВУЗ-выпускник-работодатель»;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«Дорога к академическому совершенству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«Системы управления качеством в высших учебных заведениях: возможность адаптации лучших зарубежных практик в Казахстане»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Выставки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Медицинские технологии в Казахстане»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«Достижения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им. С.Д.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472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«О готовности к международной научно-практической конференции Дни Университета »</vt:lpstr>
      <vt:lpstr>Слайд 2</vt:lpstr>
      <vt:lpstr>Слайд 3</vt:lpstr>
      <vt:lpstr>Основной темой пятых  «Дней Университета» является </vt:lpstr>
      <vt:lpstr>В программе  3-х дневного мероприятия запланировано следующее:</vt:lpstr>
      <vt:lpstr>3 декабря Будут представлены   лекции выдающихся специалистов  мировой медицины </vt:lpstr>
      <vt:lpstr>А так же выступление </vt:lpstr>
      <vt:lpstr>Круглые столы</vt:lpstr>
      <vt:lpstr>Выставки </vt:lpstr>
      <vt:lpstr> В конференции примут участие  57  визитинг-профессоров из 15-ти стран мира </vt:lpstr>
      <vt:lpstr>Пресс-службой подготовлено: </vt:lpstr>
      <vt:lpstr>Проводятся Конкурсы </vt:lpstr>
      <vt:lpstr>РЕШЕНИЕ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готовности к международной научно-практической конференции Дни Университета »</dc:title>
  <dc:creator>User</dc:creator>
  <cp:lastModifiedBy>Владелец</cp:lastModifiedBy>
  <cp:revision>28</cp:revision>
  <dcterms:created xsi:type="dcterms:W3CDTF">2012-11-23T12:01:14Z</dcterms:created>
  <dcterms:modified xsi:type="dcterms:W3CDTF">2012-11-26T06:56:13Z</dcterms:modified>
</cp:coreProperties>
</file>