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2" r:id="rId5"/>
    <p:sldId id="282" r:id="rId6"/>
    <p:sldId id="281" r:id="rId7"/>
    <p:sldId id="258" r:id="rId8"/>
    <p:sldId id="259" r:id="rId9"/>
    <p:sldId id="260" r:id="rId10"/>
    <p:sldId id="261" r:id="rId11"/>
    <p:sldId id="262" r:id="rId12"/>
    <p:sldId id="274" r:id="rId13"/>
    <p:sldId id="263" r:id="rId14"/>
    <p:sldId id="265" r:id="rId15"/>
    <p:sldId id="275" r:id="rId16"/>
    <p:sldId id="266" r:id="rId17"/>
    <p:sldId id="264" r:id="rId18"/>
    <p:sldId id="280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Выборы председателя студенческого правительства</a:t>
            </a:r>
            <a:br>
              <a:rPr lang="ru-RU" dirty="0" smtClean="0"/>
            </a:br>
            <a:r>
              <a:rPr lang="ru-RU" dirty="0" err="1" smtClean="0"/>
              <a:t>КазНМУ</a:t>
            </a:r>
            <a:r>
              <a:rPr lang="ru-RU" dirty="0" smtClean="0"/>
              <a:t> 2012-2014гг.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За данными выборами наблюдала Центральная избирательная комиссия, сотрудники УРСККС, независимые наблюдатели с других университетов, а так же доверенные лица от каждого кандидата. Порядок проведения взяла на себя студенческая дружина университета.</a:t>
            </a:r>
            <a:endParaRPr lang="ru-RU" sz="3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Независимый наблюдатель</a:t>
            </a:r>
            <a:endParaRPr lang="ru-RU" dirty="0"/>
          </a:p>
        </p:txBody>
      </p:sp>
      <p:pic>
        <p:nvPicPr>
          <p:cNvPr id="4" name="Содержимое 3" descr="IMG_43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Заседание ЦИК</a:t>
            </a:r>
            <a:endParaRPr lang="ru-RU" dirty="0"/>
          </a:p>
        </p:txBody>
      </p:sp>
      <p:pic>
        <p:nvPicPr>
          <p:cNvPr id="5" name="Содержимое 4" descr="IMG_4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 smtClean="0"/>
              <a:t>Подсчет  голосов велся строго </a:t>
            </a:r>
            <a:r>
              <a:rPr lang="ru-RU" sz="5400" dirty="0" err="1" smtClean="0"/>
              <a:t>ЦИКом</a:t>
            </a:r>
            <a:r>
              <a:rPr lang="ru-RU" sz="5400" dirty="0" smtClean="0"/>
              <a:t> в присутствии УРСККС,  кандидатов и их команд.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Вскрытие урны</a:t>
            </a:r>
            <a:endParaRPr lang="ru-RU" dirty="0"/>
          </a:p>
        </p:txBody>
      </p:sp>
      <p:pic>
        <p:nvPicPr>
          <p:cNvPr id="4" name="Содержимое 3" descr="IMG_44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выборов</a:t>
            </a:r>
            <a:endParaRPr lang="ru-RU" dirty="0"/>
          </a:p>
        </p:txBody>
      </p:sp>
      <p:pic>
        <p:nvPicPr>
          <p:cNvPr id="4" name="Содержимое 3" descr="IMG_44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75,3% студентов-выборщиков проявили свою заинтересованность в участии на выборах, приняв участие в голосовании. Выборы на избирательных участках, по наблюдению независимых наблюдателей прошли легитимно и без правонарушений. По итогам работы счетной комиссии большее число голосов (147) отдано студенту 2 курса, факультета Общей Медицины Курбатову Андрею Валерьевичу.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44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_43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2143116"/>
            <a:ext cx="678894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Решением Ученого Совета от 30 октября 2012г. срок правления студенческого правительства был продлен на 2 года. Так же было принято решение о внедрении изменений в систему выборов.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6500" dirty="0" smtClean="0"/>
              <a:t>31 октября приказом ректора университета была создана Центральная Избирательная Комиссия по выборам на пост председателя Студенческого Правительства Университета 2012-2014гг. В состав которой   входили:  председатель  –  Тулебаев К. А.,  проректор по </a:t>
            </a:r>
            <a:r>
              <a:rPr lang="ru-RU" sz="6500" dirty="0" err="1" smtClean="0"/>
              <a:t>учебно</a:t>
            </a:r>
            <a:r>
              <a:rPr lang="ru-RU" sz="6500" dirty="0" smtClean="0"/>
              <a:t> – воспитательной работе, секретарь – </a:t>
            </a:r>
            <a:r>
              <a:rPr lang="ru-RU" sz="6500" dirty="0" err="1" smtClean="0"/>
              <a:t>Мухамедиярова</a:t>
            </a:r>
            <a:r>
              <a:rPr lang="ru-RU" sz="6500" dirty="0" smtClean="0"/>
              <a:t> М.М., преподаватель модуля «подготовки пропедевтики  и </a:t>
            </a:r>
            <a:r>
              <a:rPr lang="ru-RU" sz="6500" dirty="0" err="1" smtClean="0"/>
              <a:t>ортодонтиистоматологии</a:t>
            </a:r>
            <a:r>
              <a:rPr lang="ru-RU" sz="6500" dirty="0" smtClean="0"/>
              <a:t> детского возраста», а так же членами ЦИК являлись зам. деканы факультетов и председатели </a:t>
            </a:r>
            <a:r>
              <a:rPr lang="ru-RU" sz="6500" dirty="0" err="1" smtClean="0"/>
              <a:t>студенческихорганизацией</a:t>
            </a:r>
            <a:r>
              <a:rPr lang="ru-RU" sz="6500" dirty="0" smtClean="0"/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Студенческого правительства формируются на выборной основе  и избираются сроком на два  (2) года.</a:t>
            </a:r>
          </a:p>
          <a:p>
            <a:pPr lvl="0"/>
            <a:r>
              <a:rPr lang="ru-RU" dirty="0" smtClean="0"/>
              <a:t>Выборы проводятся один раз в  два года, начиная с первой рабочей недели ноября, и проходят в течение пятнадцати (15) дней.</a:t>
            </a:r>
          </a:p>
          <a:p>
            <a:pPr lvl="0"/>
            <a:r>
              <a:rPr lang="ru-RU" dirty="0" smtClean="0"/>
              <a:t>В выборах могут принять участие студенты  </a:t>
            </a:r>
            <a:r>
              <a:rPr lang="ru-RU" dirty="0" err="1" smtClean="0"/>
              <a:t>КазНМУ</a:t>
            </a:r>
            <a:r>
              <a:rPr lang="ru-RU" dirty="0" smtClean="0"/>
              <a:t> со второго курса 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Деканатами были представлены списки-выборщиков, общее количество избирателей составило 497 студентов, из которых на выборы пришли 378 студентов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выборов</a:t>
            </a:r>
            <a:endParaRPr lang="ru-RU" dirty="0"/>
          </a:p>
        </p:txBody>
      </p:sp>
      <p:pic>
        <p:nvPicPr>
          <p:cNvPr id="7" name="Содержимое 6" descr="IMG_43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4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Начало голосования</a:t>
            </a:r>
            <a:endParaRPr lang="ru-RU" dirty="0"/>
          </a:p>
        </p:txBody>
      </p:sp>
      <p:pic>
        <p:nvPicPr>
          <p:cNvPr id="4" name="Содержимое 3" descr="IMG_43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292</Words>
  <PresentationFormat>Экран (4:3)</PresentationFormat>
  <Paragraphs>18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Выборы председателя студенческого правительства КазНМУ 2012-2014гг. </vt:lpstr>
      <vt:lpstr> </vt:lpstr>
      <vt:lpstr>Слайд 3</vt:lpstr>
      <vt:lpstr>Слайд 4</vt:lpstr>
      <vt:lpstr>Общее положение</vt:lpstr>
      <vt:lpstr>Слайд 6</vt:lpstr>
      <vt:lpstr>Начало выборов</vt:lpstr>
      <vt:lpstr>Слайд 8</vt:lpstr>
      <vt:lpstr>Начало голосования</vt:lpstr>
      <vt:lpstr>Слайд 10</vt:lpstr>
      <vt:lpstr>Слайд 11</vt:lpstr>
      <vt:lpstr>Слайд 12</vt:lpstr>
      <vt:lpstr>Независимый наблюдатель</vt:lpstr>
      <vt:lpstr>Заседание ЦИК</vt:lpstr>
      <vt:lpstr>Слайд 15</vt:lpstr>
      <vt:lpstr>Вскрытие урны</vt:lpstr>
      <vt:lpstr>Результаты выборов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Выборы председателя студенческого правительства КазНМУ 2012-2014гг. </dc:title>
  <cp:lastModifiedBy>Admin</cp:lastModifiedBy>
  <cp:revision>6</cp:revision>
  <dcterms:modified xsi:type="dcterms:W3CDTF">2012-11-27T07:31:01Z</dcterms:modified>
</cp:coreProperties>
</file>