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36" r:id="rId3"/>
    <p:sldId id="258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5" r:id="rId12"/>
    <p:sldId id="314" r:id="rId13"/>
    <p:sldId id="346" r:id="rId14"/>
    <p:sldId id="348" r:id="rId15"/>
    <p:sldId id="350" r:id="rId16"/>
    <p:sldId id="351" r:id="rId17"/>
    <p:sldId id="353" r:id="rId18"/>
    <p:sldId id="354" r:id="rId19"/>
    <p:sldId id="35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453" autoAdjust="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252E8-34FE-452A-B0F6-9DF80F2B5310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2DF985-E840-48CF-9EC4-DBE1EF9691DF}">
      <dgm:prSet phldrT="[Текст]"/>
      <dgm:spPr/>
      <dgm:t>
        <a:bodyPr/>
        <a:lstStyle/>
        <a:p>
          <a:r>
            <a:rPr lang="ru-RU" b="1" dirty="0" smtClean="0"/>
            <a:t>Организации управления здравоохранением</a:t>
          </a:r>
          <a:endParaRPr lang="ru-RU" b="1" dirty="0"/>
        </a:p>
      </dgm:t>
    </dgm:pt>
    <dgm:pt modelId="{109CF5BF-5000-4C30-BB01-CC3CD4638C9F}" type="parTrans" cxnId="{1E128F26-8B07-4D6F-8DA7-BD67D68D09DD}">
      <dgm:prSet/>
      <dgm:spPr/>
      <dgm:t>
        <a:bodyPr/>
        <a:lstStyle/>
        <a:p>
          <a:endParaRPr lang="ru-RU"/>
        </a:p>
      </dgm:t>
    </dgm:pt>
    <dgm:pt modelId="{FB7C2422-FCCB-4419-8C8F-3E23BDD1483A}" type="sibTrans" cxnId="{1E128F26-8B07-4D6F-8DA7-BD67D68D09DD}">
      <dgm:prSet/>
      <dgm:spPr/>
      <dgm:t>
        <a:bodyPr/>
        <a:lstStyle/>
        <a:p>
          <a:endParaRPr lang="ru-RU"/>
        </a:p>
      </dgm:t>
    </dgm:pt>
    <dgm:pt modelId="{2E416393-1C34-4823-B811-32640C05AB49}">
      <dgm:prSet phldrT="[Текст]"/>
      <dgm:spPr/>
      <dgm:t>
        <a:bodyPr/>
        <a:lstStyle/>
        <a:p>
          <a:r>
            <a:rPr lang="ru-RU" b="1" dirty="0" smtClean="0"/>
            <a:t>Организации здравоохранения</a:t>
          </a:r>
          <a:endParaRPr lang="ru-RU" b="1" dirty="0"/>
        </a:p>
      </dgm:t>
    </dgm:pt>
    <dgm:pt modelId="{6AE2A318-72DF-426B-A4BD-42A8697B397F}" type="parTrans" cxnId="{A89D307E-0987-46C4-873F-DF6A99FD5EC4}">
      <dgm:prSet/>
      <dgm:spPr/>
      <dgm:t>
        <a:bodyPr/>
        <a:lstStyle/>
        <a:p>
          <a:endParaRPr lang="ru-RU"/>
        </a:p>
      </dgm:t>
    </dgm:pt>
    <dgm:pt modelId="{03F9A8DD-7F1B-4F17-9E19-634C6EE9AD42}" type="sibTrans" cxnId="{A89D307E-0987-46C4-873F-DF6A99FD5EC4}">
      <dgm:prSet/>
      <dgm:spPr/>
      <dgm:t>
        <a:bodyPr/>
        <a:lstStyle/>
        <a:p>
          <a:endParaRPr lang="ru-RU"/>
        </a:p>
      </dgm:t>
    </dgm:pt>
    <dgm:pt modelId="{67E8788D-693D-4A0A-9020-1C44FDEF9919}">
      <dgm:prSet phldrT="[Текст]"/>
      <dgm:spPr/>
      <dgm:t>
        <a:bodyPr/>
        <a:lstStyle/>
        <a:p>
          <a:r>
            <a:rPr lang="ru-RU" b="1" dirty="0" smtClean="0"/>
            <a:t>Организации образования</a:t>
          </a:r>
          <a:endParaRPr lang="ru-RU" b="1" dirty="0"/>
        </a:p>
      </dgm:t>
    </dgm:pt>
    <dgm:pt modelId="{F591B344-054A-46BD-A6D1-6F979E4F4FB8}" type="parTrans" cxnId="{6B5F042C-2298-48C5-B32B-1281C57B3AA4}">
      <dgm:prSet/>
      <dgm:spPr/>
      <dgm:t>
        <a:bodyPr/>
        <a:lstStyle/>
        <a:p>
          <a:endParaRPr lang="ru-RU"/>
        </a:p>
      </dgm:t>
    </dgm:pt>
    <dgm:pt modelId="{D1E51D7C-AE3C-49CA-9686-EC64DB8A4636}" type="sibTrans" cxnId="{6B5F042C-2298-48C5-B32B-1281C57B3AA4}">
      <dgm:prSet/>
      <dgm:spPr/>
      <dgm:t>
        <a:bodyPr/>
        <a:lstStyle/>
        <a:p>
          <a:endParaRPr lang="ru-RU"/>
        </a:p>
      </dgm:t>
    </dgm:pt>
    <dgm:pt modelId="{69D6A0D9-E082-468C-952B-E3D9F951E1E7}">
      <dgm:prSet phldrT="[Текст]"/>
      <dgm:spPr/>
      <dgm:t>
        <a:bodyPr/>
        <a:lstStyle/>
        <a:p>
          <a:r>
            <a:rPr lang="ru-RU" b="1" dirty="0" smtClean="0"/>
            <a:t>Организации науки</a:t>
          </a:r>
          <a:endParaRPr lang="ru-RU" b="1" dirty="0"/>
        </a:p>
      </dgm:t>
    </dgm:pt>
    <dgm:pt modelId="{F98F8C69-B0CF-4F67-AEFF-F5529564128E}" type="parTrans" cxnId="{40A47640-31E7-4673-8252-AAB335892A36}">
      <dgm:prSet/>
      <dgm:spPr/>
      <dgm:t>
        <a:bodyPr/>
        <a:lstStyle/>
        <a:p>
          <a:endParaRPr lang="ru-RU"/>
        </a:p>
      </dgm:t>
    </dgm:pt>
    <dgm:pt modelId="{64BE2386-A746-48F0-881E-B83D683855CB}" type="sibTrans" cxnId="{40A47640-31E7-4673-8252-AAB335892A36}">
      <dgm:prSet/>
      <dgm:spPr/>
      <dgm:t>
        <a:bodyPr/>
        <a:lstStyle/>
        <a:p>
          <a:endParaRPr lang="ru-RU"/>
        </a:p>
      </dgm:t>
    </dgm:pt>
    <dgm:pt modelId="{D86C6344-D68F-44CE-AB57-FBEE57581B17}">
      <dgm:prSet phldrT="[Текст]"/>
      <dgm:spPr/>
      <dgm:t>
        <a:bodyPr/>
        <a:lstStyle/>
        <a:p>
          <a:r>
            <a:rPr lang="ru-RU" b="1" dirty="0" smtClean="0"/>
            <a:t>Организации социальной защиты</a:t>
          </a:r>
          <a:endParaRPr lang="ru-RU" b="1" dirty="0"/>
        </a:p>
      </dgm:t>
    </dgm:pt>
    <dgm:pt modelId="{10E09E12-3067-4541-9770-7FEF02431CBA}" type="parTrans" cxnId="{B7E45B4D-F919-4076-998D-D4796819B885}">
      <dgm:prSet/>
      <dgm:spPr/>
      <dgm:t>
        <a:bodyPr/>
        <a:lstStyle/>
        <a:p>
          <a:endParaRPr lang="ru-RU"/>
        </a:p>
      </dgm:t>
    </dgm:pt>
    <dgm:pt modelId="{E435C8FF-622C-4D18-92DB-8D5CDE3533C7}" type="sibTrans" cxnId="{B7E45B4D-F919-4076-998D-D4796819B885}">
      <dgm:prSet/>
      <dgm:spPr/>
      <dgm:t>
        <a:bodyPr/>
        <a:lstStyle/>
        <a:p>
          <a:endParaRPr lang="ru-RU"/>
        </a:p>
      </dgm:t>
    </dgm:pt>
    <dgm:pt modelId="{26148E24-05C3-4FAE-981E-2CDAC0993081}" type="pres">
      <dgm:prSet presAssocID="{224252E8-34FE-452A-B0F6-9DF80F2B53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932B34-84FB-48C6-91C5-47831CF64353}" type="pres">
      <dgm:prSet presAssocID="{822DF985-E840-48CF-9EC4-DBE1EF9691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E672D-8484-490F-841C-9DBE1868331B}" type="pres">
      <dgm:prSet presAssocID="{FB7C2422-FCCB-4419-8C8F-3E23BDD1483A}" presName="sibTrans" presStyleCnt="0"/>
      <dgm:spPr/>
    </dgm:pt>
    <dgm:pt modelId="{594BECC1-EF48-47A3-81DB-7597B60F1FA2}" type="pres">
      <dgm:prSet presAssocID="{2E416393-1C34-4823-B811-32640C05AB4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E7E1-68E5-4334-B639-6AF7EBECAD32}" type="pres">
      <dgm:prSet presAssocID="{03F9A8DD-7F1B-4F17-9E19-634C6EE9AD42}" presName="sibTrans" presStyleCnt="0"/>
      <dgm:spPr/>
    </dgm:pt>
    <dgm:pt modelId="{EAD8D5EA-ADA1-448B-8BA1-F126D40E3117}" type="pres">
      <dgm:prSet presAssocID="{67E8788D-693D-4A0A-9020-1C44FDEF991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42995E-3319-4EF4-BD8C-3A05427DAFB4}" type="pres">
      <dgm:prSet presAssocID="{D1E51D7C-AE3C-49CA-9686-EC64DB8A4636}" presName="sibTrans" presStyleCnt="0"/>
      <dgm:spPr/>
    </dgm:pt>
    <dgm:pt modelId="{58BF2F80-2AF4-48BA-BD0C-5F3A8323985B}" type="pres">
      <dgm:prSet presAssocID="{69D6A0D9-E082-468C-952B-E3D9F951E1E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B17A9-B3A2-42E9-9010-52EBC28F4BF5}" type="pres">
      <dgm:prSet presAssocID="{64BE2386-A746-48F0-881E-B83D683855CB}" presName="sibTrans" presStyleCnt="0"/>
      <dgm:spPr/>
    </dgm:pt>
    <dgm:pt modelId="{6622B4E3-DEBA-4C98-8F62-CD9876FD15C5}" type="pres">
      <dgm:prSet presAssocID="{D86C6344-D68F-44CE-AB57-FBEE57581B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5F042C-2298-48C5-B32B-1281C57B3AA4}" srcId="{224252E8-34FE-452A-B0F6-9DF80F2B5310}" destId="{67E8788D-693D-4A0A-9020-1C44FDEF9919}" srcOrd="2" destOrd="0" parTransId="{F591B344-054A-46BD-A6D1-6F979E4F4FB8}" sibTransId="{D1E51D7C-AE3C-49CA-9686-EC64DB8A4636}"/>
    <dgm:cxn modelId="{342CCF73-6CB0-4D63-9E2C-8DF3F9E55A11}" type="presOf" srcId="{D86C6344-D68F-44CE-AB57-FBEE57581B17}" destId="{6622B4E3-DEBA-4C98-8F62-CD9876FD15C5}" srcOrd="0" destOrd="0" presId="urn:microsoft.com/office/officeart/2005/8/layout/default#1"/>
    <dgm:cxn modelId="{B7E45B4D-F919-4076-998D-D4796819B885}" srcId="{224252E8-34FE-452A-B0F6-9DF80F2B5310}" destId="{D86C6344-D68F-44CE-AB57-FBEE57581B17}" srcOrd="4" destOrd="0" parTransId="{10E09E12-3067-4541-9770-7FEF02431CBA}" sibTransId="{E435C8FF-622C-4D18-92DB-8D5CDE3533C7}"/>
    <dgm:cxn modelId="{A89D307E-0987-46C4-873F-DF6A99FD5EC4}" srcId="{224252E8-34FE-452A-B0F6-9DF80F2B5310}" destId="{2E416393-1C34-4823-B811-32640C05AB49}" srcOrd="1" destOrd="0" parTransId="{6AE2A318-72DF-426B-A4BD-42A8697B397F}" sibTransId="{03F9A8DD-7F1B-4F17-9E19-634C6EE9AD42}"/>
    <dgm:cxn modelId="{40A47640-31E7-4673-8252-AAB335892A36}" srcId="{224252E8-34FE-452A-B0F6-9DF80F2B5310}" destId="{69D6A0D9-E082-468C-952B-E3D9F951E1E7}" srcOrd="3" destOrd="0" parTransId="{F98F8C69-B0CF-4F67-AEFF-F5529564128E}" sibTransId="{64BE2386-A746-48F0-881E-B83D683855CB}"/>
    <dgm:cxn modelId="{714AB23E-B665-4318-93A7-59A1462B31AF}" type="presOf" srcId="{822DF985-E840-48CF-9EC4-DBE1EF9691DF}" destId="{32932B34-84FB-48C6-91C5-47831CF64353}" srcOrd="0" destOrd="0" presId="urn:microsoft.com/office/officeart/2005/8/layout/default#1"/>
    <dgm:cxn modelId="{A55286A7-B4CC-4DBF-A944-3B1AC0C4DE43}" type="presOf" srcId="{2E416393-1C34-4823-B811-32640C05AB49}" destId="{594BECC1-EF48-47A3-81DB-7597B60F1FA2}" srcOrd="0" destOrd="0" presId="urn:microsoft.com/office/officeart/2005/8/layout/default#1"/>
    <dgm:cxn modelId="{1E128F26-8B07-4D6F-8DA7-BD67D68D09DD}" srcId="{224252E8-34FE-452A-B0F6-9DF80F2B5310}" destId="{822DF985-E840-48CF-9EC4-DBE1EF9691DF}" srcOrd="0" destOrd="0" parTransId="{109CF5BF-5000-4C30-BB01-CC3CD4638C9F}" sibTransId="{FB7C2422-FCCB-4419-8C8F-3E23BDD1483A}"/>
    <dgm:cxn modelId="{E35C22CE-334F-440E-8753-0A5512165DFA}" type="presOf" srcId="{69D6A0D9-E082-468C-952B-E3D9F951E1E7}" destId="{58BF2F80-2AF4-48BA-BD0C-5F3A8323985B}" srcOrd="0" destOrd="0" presId="urn:microsoft.com/office/officeart/2005/8/layout/default#1"/>
    <dgm:cxn modelId="{46101AFF-838F-45FD-B476-9F6D8F30AB40}" type="presOf" srcId="{67E8788D-693D-4A0A-9020-1C44FDEF9919}" destId="{EAD8D5EA-ADA1-448B-8BA1-F126D40E3117}" srcOrd="0" destOrd="0" presId="urn:microsoft.com/office/officeart/2005/8/layout/default#1"/>
    <dgm:cxn modelId="{9362C702-613B-44D2-ACE3-5ABB93A3E1A4}" type="presOf" srcId="{224252E8-34FE-452A-B0F6-9DF80F2B5310}" destId="{26148E24-05C3-4FAE-981E-2CDAC0993081}" srcOrd="0" destOrd="0" presId="urn:microsoft.com/office/officeart/2005/8/layout/default#1"/>
    <dgm:cxn modelId="{C895DDF5-57CB-4B0D-9353-40DCD92621AE}" type="presParOf" srcId="{26148E24-05C3-4FAE-981E-2CDAC0993081}" destId="{32932B34-84FB-48C6-91C5-47831CF64353}" srcOrd="0" destOrd="0" presId="urn:microsoft.com/office/officeart/2005/8/layout/default#1"/>
    <dgm:cxn modelId="{1F7A6894-0D23-4AC3-8F30-E559AC8F0DCA}" type="presParOf" srcId="{26148E24-05C3-4FAE-981E-2CDAC0993081}" destId="{50CE672D-8484-490F-841C-9DBE1868331B}" srcOrd="1" destOrd="0" presId="urn:microsoft.com/office/officeart/2005/8/layout/default#1"/>
    <dgm:cxn modelId="{CC36529D-9480-477B-86CF-1DDCCC216A94}" type="presParOf" srcId="{26148E24-05C3-4FAE-981E-2CDAC0993081}" destId="{594BECC1-EF48-47A3-81DB-7597B60F1FA2}" srcOrd="2" destOrd="0" presId="urn:microsoft.com/office/officeart/2005/8/layout/default#1"/>
    <dgm:cxn modelId="{D10A8194-5D75-4EDB-89DB-AA70120035BB}" type="presParOf" srcId="{26148E24-05C3-4FAE-981E-2CDAC0993081}" destId="{E47BE7E1-68E5-4334-B639-6AF7EBECAD32}" srcOrd="3" destOrd="0" presId="urn:microsoft.com/office/officeart/2005/8/layout/default#1"/>
    <dgm:cxn modelId="{92A54967-BE0D-4BC2-8A80-5FC92B824417}" type="presParOf" srcId="{26148E24-05C3-4FAE-981E-2CDAC0993081}" destId="{EAD8D5EA-ADA1-448B-8BA1-F126D40E3117}" srcOrd="4" destOrd="0" presId="urn:microsoft.com/office/officeart/2005/8/layout/default#1"/>
    <dgm:cxn modelId="{4B9D3475-5189-4970-BBD7-6CE311F9100E}" type="presParOf" srcId="{26148E24-05C3-4FAE-981E-2CDAC0993081}" destId="{4542995E-3319-4EF4-BD8C-3A05427DAFB4}" srcOrd="5" destOrd="0" presId="urn:microsoft.com/office/officeart/2005/8/layout/default#1"/>
    <dgm:cxn modelId="{BBEDD3D8-00D3-451F-B2C8-100EDD69C1C5}" type="presParOf" srcId="{26148E24-05C3-4FAE-981E-2CDAC0993081}" destId="{58BF2F80-2AF4-48BA-BD0C-5F3A8323985B}" srcOrd="6" destOrd="0" presId="urn:microsoft.com/office/officeart/2005/8/layout/default#1"/>
    <dgm:cxn modelId="{AF2A2DFE-5C4C-413B-AD09-E7E058E26A32}" type="presParOf" srcId="{26148E24-05C3-4FAE-981E-2CDAC0993081}" destId="{8C4B17A9-B3A2-42E9-9010-52EBC28F4BF5}" srcOrd="7" destOrd="0" presId="urn:microsoft.com/office/officeart/2005/8/layout/default#1"/>
    <dgm:cxn modelId="{D41603A1-2C71-4E21-A1C1-6D8983A2ECC9}" type="presParOf" srcId="{26148E24-05C3-4FAE-981E-2CDAC0993081}" destId="{6622B4E3-DEBA-4C98-8F62-CD9876FD15C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1A52E9-0C1D-495E-A099-8C32657419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8D0384-BB23-4E50-9873-0193B456E736}">
      <dgm:prSet phldrT="[Текст]"/>
      <dgm:spPr/>
      <dgm:t>
        <a:bodyPr/>
        <a:lstStyle/>
        <a:p>
          <a:r>
            <a:rPr lang="ru-RU" dirty="0" smtClean="0"/>
            <a:t>лечебно- профилактическая и  диагностическая</a:t>
          </a:r>
          <a:endParaRPr lang="ru-RU" dirty="0"/>
        </a:p>
      </dgm:t>
    </dgm:pt>
    <dgm:pt modelId="{5B0E74D2-71C5-40A9-AE07-E1F031C62593}" type="parTrans" cxnId="{9A56334B-B2C2-4EEA-9335-B30CB2836A08}">
      <dgm:prSet/>
      <dgm:spPr/>
      <dgm:t>
        <a:bodyPr/>
        <a:lstStyle/>
        <a:p>
          <a:endParaRPr lang="ru-RU"/>
        </a:p>
      </dgm:t>
    </dgm:pt>
    <dgm:pt modelId="{BAA6F06B-E073-4BF0-9FC3-55C3EB56EB40}" type="sibTrans" cxnId="{9A56334B-B2C2-4EEA-9335-B30CB2836A08}">
      <dgm:prSet/>
      <dgm:spPr/>
      <dgm:t>
        <a:bodyPr/>
        <a:lstStyle/>
        <a:p>
          <a:endParaRPr lang="ru-RU"/>
        </a:p>
      </dgm:t>
    </dgm:pt>
    <dgm:pt modelId="{60C71938-001A-4498-897F-AC0032F52A6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санитарно-гигиеническая, противоэпидемическая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05CA55C-03D0-432F-BB47-F06719A62191}" type="parTrans" cxnId="{1B3C11AD-2E80-4AE6-8EB8-C898D86C13B2}">
      <dgm:prSet/>
      <dgm:spPr/>
      <dgm:t>
        <a:bodyPr/>
        <a:lstStyle/>
        <a:p>
          <a:endParaRPr lang="ru-RU"/>
        </a:p>
      </dgm:t>
    </dgm:pt>
    <dgm:pt modelId="{5D786962-A3AE-49A4-973C-85ECE09432BF}" type="sibTrans" cxnId="{1B3C11AD-2E80-4AE6-8EB8-C898D86C13B2}">
      <dgm:prSet/>
      <dgm:spPr/>
      <dgm:t>
        <a:bodyPr/>
        <a:lstStyle/>
        <a:p>
          <a:endParaRPr lang="ru-RU"/>
        </a:p>
      </dgm:t>
    </dgm:pt>
    <dgm:pt modelId="{9E596D48-96C1-4BBC-A904-91F1DC8FA6B4}">
      <dgm:prSet phldrT="[Текст]"/>
      <dgm:spPr/>
      <dgm:t>
        <a:bodyPr/>
        <a:lstStyle/>
        <a:p>
          <a:r>
            <a:rPr lang="ru-RU" dirty="0" smtClean="0"/>
            <a:t>организационно-управленческая</a:t>
          </a:r>
          <a:endParaRPr lang="ru-RU" dirty="0"/>
        </a:p>
      </dgm:t>
    </dgm:pt>
    <dgm:pt modelId="{70FB9B8E-89AE-417F-8C45-4C3BEBF3A794}" type="parTrans" cxnId="{B866D2E8-AE6F-43DB-A79C-A5D2A444BABB}">
      <dgm:prSet/>
      <dgm:spPr/>
      <dgm:t>
        <a:bodyPr/>
        <a:lstStyle/>
        <a:p>
          <a:endParaRPr lang="ru-RU"/>
        </a:p>
      </dgm:t>
    </dgm:pt>
    <dgm:pt modelId="{6187B2D0-75DC-4E4A-BD27-C1CB0ADC6556}" type="sibTrans" cxnId="{B866D2E8-AE6F-43DB-A79C-A5D2A444BABB}">
      <dgm:prSet/>
      <dgm:spPr/>
      <dgm:t>
        <a:bodyPr/>
        <a:lstStyle/>
        <a:p>
          <a:endParaRPr lang="ru-RU"/>
        </a:p>
      </dgm:t>
    </dgm:pt>
    <dgm:pt modelId="{2F8EEF60-8F21-48F6-B6BE-1F10B96BDE65}">
      <dgm:prSet phldrT="[Текст]"/>
      <dgm:spPr/>
      <dgm:t>
        <a:bodyPr/>
        <a:lstStyle/>
        <a:p>
          <a:r>
            <a:rPr lang="ru-RU" dirty="0" smtClean="0"/>
            <a:t>научно-исследовательская</a:t>
          </a:r>
          <a:endParaRPr lang="ru-RU" dirty="0"/>
        </a:p>
      </dgm:t>
    </dgm:pt>
    <dgm:pt modelId="{6397A233-140D-4F1D-A24C-918CCB46615C}" type="parTrans" cxnId="{1E8284F4-9D36-49A6-9A97-E639835D3D1E}">
      <dgm:prSet/>
      <dgm:spPr/>
      <dgm:t>
        <a:bodyPr/>
        <a:lstStyle/>
        <a:p>
          <a:endParaRPr lang="ru-RU"/>
        </a:p>
      </dgm:t>
    </dgm:pt>
    <dgm:pt modelId="{C98ACF69-0E7D-433F-B8F2-D8EC96C9C245}" type="sibTrans" cxnId="{1E8284F4-9D36-49A6-9A97-E639835D3D1E}">
      <dgm:prSet/>
      <dgm:spPr/>
      <dgm:t>
        <a:bodyPr/>
        <a:lstStyle/>
        <a:p>
          <a:endParaRPr lang="ru-RU"/>
        </a:p>
      </dgm:t>
    </dgm:pt>
    <dgm:pt modelId="{CF86678A-2271-4ADB-A915-259C0105F0E0}">
      <dgm:prSet phldrT="[Текст]"/>
      <dgm:spPr/>
      <dgm:t>
        <a:bodyPr/>
        <a:lstStyle/>
        <a:p>
          <a:r>
            <a:rPr lang="ru-RU" dirty="0" smtClean="0"/>
            <a:t>педагогическая</a:t>
          </a:r>
          <a:endParaRPr lang="ru-RU" dirty="0"/>
        </a:p>
      </dgm:t>
    </dgm:pt>
    <dgm:pt modelId="{43E5CF61-A987-4E1B-93E0-0DFB839EFF5C}" type="parTrans" cxnId="{99C6E6BA-F886-4F71-AC88-0E5A3005F735}">
      <dgm:prSet/>
      <dgm:spPr/>
      <dgm:t>
        <a:bodyPr/>
        <a:lstStyle/>
        <a:p>
          <a:endParaRPr lang="ru-RU"/>
        </a:p>
      </dgm:t>
    </dgm:pt>
    <dgm:pt modelId="{0FFAFD59-2524-4676-8CB6-1557856F277B}" type="sibTrans" cxnId="{99C6E6BA-F886-4F71-AC88-0E5A3005F735}">
      <dgm:prSet/>
      <dgm:spPr/>
      <dgm:t>
        <a:bodyPr/>
        <a:lstStyle/>
        <a:p>
          <a:endParaRPr lang="ru-RU"/>
        </a:p>
      </dgm:t>
    </dgm:pt>
    <dgm:pt modelId="{FE5DAEB2-AABA-4635-A13B-81C154E49942}" type="pres">
      <dgm:prSet presAssocID="{531A52E9-0C1D-495E-A099-8C32657419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6E877-3B23-4E98-B94C-E9C9BCD9B379}" type="pres">
      <dgm:prSet presAssocID="{578D0384-BB23-4E50-9873-0193B456E7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78311-C60C-4F02-8BFD-A2E3F8ED85ED}" type="pres">
      <dgm:prSet presAssocID="{BAA6F06B-E073-4BF0-9FC3-55C3EB56EB40}" presName="sibTrans" presStyleCnt="0"/>
      <dgm:spPr/>
    </dgm:pt>
    <dgm:pt modelId="{214A7E09-1E2D-4046-B6B2-8020AC39758B}" type="pres">
      <dgm:prSet presAssocID="{60C71938-001A-4498-897F-AC0032F52A63}" presName="node" presStyleLbl="node1" presStyleIdx="1" presStyleCnt="5" custScaleX="111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5B8E9-53D9-439E-BD2E-94EF83DAC753}" type="pres">
      <dgm:prSet presAssocID="{5D786962-A3AE-49A4-973C-85ECE09432BF}" presName="sibTrans" presStyleCnt="0"/>
      <dgm:spPr/>
    </dgm:pt>
    <dgm:pt modelId="{E92A9EFE-4E10-4FE6-9C4F-735A539FB8BA}" type="pres">
      <dgm:prSet presAssocID="{9E596D48-96C1-4BBC-A904-91F1DC8FA6B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A692D-5B2B-460C-904A-7488A5227536}" type="pres">
      <dgm:prSet presAssocID="{6187B2D0-75DC-4E4A-BD27-C1CB0ADC6556}" presName="sibTrans" presStyleCnt="0"/>
      <dgm:spPr/>
    </dgm:pt>
    <dgm:pt modelId="{DE229831-508A-44A7-9E97-C58BEEE0922B}" type="pres">
      <dgm:prSet presAssocID="{2F8EEF60-8F21-48F6-B6BE-1F10B96BDE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0EEE4-58E9-444F-B96B-B247DCD1056A}" type="pres">
      <dgm:prSet presAssocID="{C98ACF69-0E7D-433F-B8F2-D8EC96C9C245}" presName="sibTrans" presStyleCnt="0"/>
      <dgm:spPr/>
    </dgm:pt>
    <dgm:pt modelId="{BA294090-B11D-4E44-BE64-D1697ECEC4D1}" type="pres">
      <dgm:prSet presAssocID="{CF86678A-2271-4ADB-A915-259C0105F0E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B1183C-1FA8-4CED-9255-B99B50973947}" type="presOf" srcId="{578D0384-BB23-4E50-9873-0193B456E736}" destId="{DF26E877-3B23-4E98-B94C-E9C9BCD9B379}" srcOrd="0" destOrd="0" presId="urn:microsoft.com/office/officeart/2005/8/layout/default#2"/>
    <dgm:cxn modelId="{8E4B6AA6-471A-49A0-A8BF-055584937C5C}" type="presOf" srcId="{531A52E9-0C1D-495E-A099-8C3265741973}" destId="{FE5DAEB2-AABA-4635-A13B-81C154E49942}" srcOrd="0" destOrd="0" presId="urn:microsoft.com/office/officeart/2005/8/layout/default#2"/>
    <dgm:cxn modelId="{DCE7B4B9-6C21-4519-85BC-08A2891413AE}" type="presOf" srcId="{60C71938-001A-4498-897F-AC0032F52A63}" destId="{214A7E09-1E2D-4046-B6B2-8020AC39758B}" srcOrd="0" destOrd="0" presId="urn:microsoft.com/office/officeart/2005/8/layout/default#2"/>
    <dgm:cxn modelId="{99C6E6BA-F886-4F71-AC88-0E5A3005F735}" srcId="{531A52E9-0C1D-495E-A099-8C3265741973}" destId="{CF86678A-2271-4ADB-A915-259C0105F0E0}" srcOrd="4" destOrd="0" parTransId="{43E5CF61-A987-4E1B-93E0-0DFB839EFF5C}" sibTransId="{0FFAFD59-2524-4676-8CB6-1557856F277B}"/>
    <dgm:cxn modelId="{9D849991-E283-4024-8B50-DD2721A98B7F}" type="presOf" srcId="{2F8EEF60-8F21-48F6-B6BE-1F10B96BDE65}" destId="{DE229831-508A-44A7-9E97-C58BEEE0922B}" srcOrd="0" destOrd="0" presId="urn:microsoft.com/office/officeart/2005/8/layout/default#2"/>
    <dgm:cxn modelId="{D68095AD-C7CD-4F08-910D-D1806D1EEE0E}" type="presOf" srcId="{CF86678A-2271-4ADB-A915-259C0105F0E0}" destId="{BA294090-B11D-4E44-BE64-D1697ECEC4D1}" srcOrd="0" destOrd="0" presId="urn:microsoft.com/office/officeart/2005/8/layout/default#2"/>
    <dgm:cxn modelId="{9A56334B-B2C2-4EEA-9335-B30CB2836A08}" srcId="{531A52E9-0C1D-495E-A099-8C3265741973}" destId="{578D0384-BB23-4E50-9873-0193B456E736}" srcOrd="0" destOrd="0" parTransId="{5B0E74D2-71C5-40A9-AE07-E1F031C62593}" sibTransId="{BAA6F06B-E073-4BF0-9FC3-55C3EB56EB40}"/>
    <dgm:cxn modelId="{B866D2E8-AE6F-43DB-A79C-A5D2A444BABB}" srcId="{531A52E9-0C1D-495E-A099-8C3265741973}" destId="{9E596D48-96C1-4BBC-A904-91F1DC8FA6B4}" srcOrd="2" destOrd="0" parTransId="{70FB9B8E-89AE-417F-8C45-4C3BEBF3A794}" sibTransId="{6187B2D0-75DC-4E4A-BD27-C1CB0ADC6556}"/>
    <dgm:cxn modelId="{1E8284F4-9D36-49A6-9A97-E639835D3D1E}" srcId="{531A52E9-0C1D-495E-A099-8C3265741973}" destId="{2F8EEF60-8F21-48F6-B6BE-1F10B96BDE65}" srcOrd="3" destOrd="0" parTransId="{6397A233-140D-4F1D-A24C-918CCB46615C}" sibTransId="{C98ACF69-0E7D-433F-B8F2-D8EC96C9C245}"/>
    <dgm:cxn modelId="{1B3C11AD-2E80-4AE6-8EB8-C898D86C13B2}" srcId="{531A52E9-0C1D-495E-A099-8C3265741973}" destId="{60C71938-001A-4498-897F-AC0032F52A63}" srcOrd="1" destOrd="0" parTransId="{E05CA55C-03D0-432F-BB47-F06719A62191}" sibTransId="{5D786962-A3AE-49A4-973C-85ECE09432BF}"/>
    <dgm:cxn modelId="{FB5CBDDD-7FA6-452E-B52C-E13291FE0136}" type="presOf" srcId="{9E596D48-96C1-4BBC-A904-91F1DC8FA6B4}" destId="{E92A9EFE-4E10-4FE6-9C4F-735A539FB8BA}" srcOrd="0" destOrd="0" presId="urn:microsoft.com/office/officeart/2005/8/layout/default#2"/>
    <dgm:cxn modelId="{BB3C215F-2F93-4DB5-930D-72BD4D45FA4B}" type="presParOf" srcId="{FE5DAEB2-AABA-4635-A13B-81C154E49942}" destId="{DF26E877-3B23-4E98-B94C-E9C9BCD9B379}" srcOrd="0" destOrd="0" presId="urn:microsoft.com/office/officeart/2005/8/layout/default#2"/>
    <dgm:cxn modelId="{89F99F1D-F467-4B8F-94B0-AED772ED9D57}" type="presParOf" srcId="{FE5DAEB2-AABA-4635-A13B-81C154E49942}" destId="{F3E78311-C60C-4F02-8BFD-A2E3F8ED85ED}" srcOrd="1" destOrd="0" presId="urn:microsoft.com/office/officeart/2005/8/layout/default#2"/>
    <dgm:cxn modelId="{5E9139A9-337E-47D9-8B34-5ACCB6584650}" type="presParOf" srcId="{FE5DAEB2-AABA-4635-A13B-81C154E49942}" destId="{214A7E09-1E2D-4046-B6B2-8020AC39758B}" srcOrd="2" destOrd="0" presId="urn:microsoft.com/office/officeart/2005/8/layout/default#2"/>
    <dgm:cxn modelId="{A59149B7-ECAF-4F70-8B42-79C92CEEF805}" type="presParOf" srcId="{FE5DAEB2-AABA-4635-A13B-81C154E49942}" destId="{4805B8E9-53D9-439E-BD2E-94EF83DAC753}" srcOrd="3" destOrd="0" presId="urn:microsoft.com/office/officeart/2005/8/layout/default#2"/>
    <dgm:cxn modelId="{ADDB6C94-1285-48FE-9AC7-ABAF6FB41FB7}" type="presParOf" srcId="{FE5DAEB2-AABA-4635-A13B-81C154E49942}" destId="{E92A9EFE-4E10-4FE6-9C4F-735A539FB8BA}" srcOrd="4" destOrd="0" presId="urn:microsoft.com/office/officeart/2005/8/layout/default#2"/>
    <dgm:cxn modelId="{36263B26-B3B5-472F-A7A0-442122B45D83}" type="presParOf" srcId="{FE5DAEB2-AABA-4635-A13B-81C154E49942}" destId="{B2BA692D-5B2B-460C-904A-7488A5227536}" srcOrd="5" destOrd="0" presId="urn:microsoft.com/office/officeart/2005/8/layout/default#2"/>
    <dgm:cxn modelId="{9BF92A2A-A861-4911-B8C5-A687A950C450}" type="presParOf" srcId="{FE5DAEB2-AABA-4635-A13B-81C154E49942}" destId="{DE229831-508A-44A7-9E97-C58BEEE0922B}" srcOrd="6" destOrd="0" presId="urn:microsoft.com/office/officeart/2005/8/layout/default#2"/>
    <dgm:cxn modelId="{F309557F-F894-4DC6-87EC-15875D79384A}" type="presParOf" srcId="{FE5DAEB2-AABA-4635-A13B-81C154E49942}" destId="{EE70EEE4-58E9-444F-B96B-B247DCD1056A}" srcOrd="7" destOrd="0" presId="urn:microsoft.com/office/officeart/2005/8/layout/default#2"/>
    <dgm:cxn modelId="{5152CC58-FDDD-4CF7-B19C-D270D2B3A087}" type="presParOf" srcId="{FE5DAEB2-AABA-4635-A13B-81C154E49942}" destId="{BA294090-B11D-4E44-BE64-D1697ECEC4D1}" srcOrd="8" destOrd="0" presId="urn:microsoft.com/office/officeart/2005/8/layout/default#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0305E3-92E1-46BA-8999-CF9A0B50CB78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C53768-0B4C-4E45-AC61-B11FD52EDE37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организационно-управленческая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1DCCD21-3BE2-430A-B5CE-DFD3D1A6C317}" type="parTrans" cxnId="{91E1B29F-E0BF-4ACD-9F97-9667F9A95A9F}">
      <dgm:prSet/>
      <dgm:spPr/>
      <dgm:t>
        <a:bodyPr/>
        <a:lstStyle/>
        <a:p>
          <a:endParaRPr lang="ru-RU"/>
        </a:p>
      </dgm:t>
    </dgm:pt>
    <dgm:pt modelId="{1BED52EB-F7D2-4224-825A-A8D327780539}" type="sibTrans" cxnId="{91E1B29F-E0BF-4ACD-9F97-9667F9A95A9F}">
      <dgm:prSet/>
      <dgm:spPr/>
      <dgm:t>
        <a:bodyPr/>
        <a:lstStyle/>
        <a:p>
          <a:endParaRPr lang="ru-RU"/>
        </a:p>
      </dgm:t>
    </dgm:pt>
    <dgm:pt modelId="{552AA73A-928F-4E0E-8FE7-2766265D4FEE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педагогическая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55E6D80-35CD-4A5A-95DF-D9328A6B0E55}" type="parTrans" cxnId="{8D574C88-6E64-4C90-8FE6-D4FACA522324}">
      <dgm:prSet/>
      <dgm:spPr/>
      <dgm:t>
        <a:bodyPr/>
        <a:lstStyle/>
        <a:p>
          <a:endParaRPr lang="ru-RU"/>
        </a:p>
      </dgm:t>
    </dgm:pt>
    <dgm:pt modelId="{A6ED6265-17C7-483C-9B3D-4224449FA7AB}" type="sibTrans" cxnId="{8D574C88-6E64-4C90-8FE6-D4FACA522324}">
      <dgm:prSet/>
      <dgm:spPr/>
      <dgm:t>
        <a:bodyPr/>
        <a:lstStyle/>
        <a:p>
          <a:endParaRPr lang="ru-RU"/>
        </a:p>
      </dgm:t>
    </dgm:pt>
    <dgm:pt modelId="{C5BA40D0-9725-4516-9E4F-1875A8DB0810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социальная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6D1FE33-4757-419C-913E-0B493BB046A3}" type="parTrans" cxnId="{A65541B3-415F-4DC2-9F3D-84FB4366AA2C}">
      <dgm:prSet/>
      <dgm:spPr/>
      <dgm:t>
        <a:bodyPr/>
        <a:lstStyle/>
        <a:p>
          <a:endParaRPr lang="ru-RU"/>
        </a:p>
      </dgm:t>
    </dgm:pt>
    <dgm:pt modelId="{0E81E889-3857-48C3-8DA7-26F408545814}" type="sibTrans" cxnId="{A65541B3-415F-4DC2-9F3D-84FB4366AA2C}">
      <dgm:prSet/>
      <dgm:spPr/>
      <dgm:t>
        <a:bodyPr/>
        <a:lstStyle/>
        <a:p>
          <a:endParaRPr lang="ru-RU"/>
        </a:p>
      </dgm:t>
    </dgm:pt>
    <dgm:pt modelId="{1166E032-AEED-4B8C-9C4C-CBB1EB0B12EC}">
      <dgm:prSet/>
      <dgm:spPr/>
      <dgm:t>
        <a:bodyPr/>
        <a:lstStyle/>
        <a:p>
          <a:r>
            <a:rPr lang="ru-RU" dirty="0" smtClean="0"/>
            <a:t>оказание медицинской помощи (квалифицированной, специализированной) населению</a:t>
          </a:r>
          <a:endParaRPr lang="ru-RU" dirty="0"/>
        </a:p>
      </dgm:t>
    </dgm:pt>
    <dgm:pt modelId="{2CA6D8B8-EF55-4A8A-8C67-B68A7C314C13}" type="parTrans" cxnId="{75CD4BD5-9917-4B10-8A03-59165DC616D0}">
      <dgm:prSet/>
      <dgm:spPr/>
      <dgm:t>
        <a:bodyPr/>
        <a:lstStyle/>
        <a:p>
          <a:endParaRPr lang="ru-RU"/>
        </a:p>
      </dgm:t>
    </dgm:pt>
    <dgm:pt modelId="{47D1D5A4-9C9F-4FB3-BAA9-ECE08FE4240E}" type="sibTrans" cxnId="{75CD4BD5-9917-4B10-8A03-59165DC616D0}">
      <dgm:prSet/>
      <dgm:spPr/>
      <dgm:t>
        <a:bodyPr/>
        <a:lstStyle/>
        <a:p>
          <a:endParaRPr lang="ru-RU"/>
        </a:p>
      </dgm:t>
    </dgm:pt>
    <dgm:pt modelId="{3DE701A3-54DC-4284-B484-953FA7AC99C6}">
      <dgm:prSet/>
      <dgm:spPr/>
      <dgm:t>
        <a:bodyPr/>
        <a:lstStyle/>
        <a:p>
          <a:r>
            <a:rPr lang="ru-RU" dirty="0" smtClean="0"/>
            <a:t>организация и проведение санитарно-гигиенической и противоэпидемической деятельности</a:t>
          </a:r>
          <a:endParaRPr lang="ru-RU" dirty="0"/>
        </a:p>
      </dgm:t>
    </dgm:pt>
    <dgm:pt modelId="{9B3E3138-89FA-4D35-9817-AD89A919DB6D}" type="parTrans" cxnId="{F843AD97-8566-4F97-AB93-CF0820788A08}">
      <dgm:prSet/>
      <dgm:spPr/>
      <dgm:t>
        <a:bodyPr/>
        <a:lstStyle/>
        <a:p>
          <a:endParaRPr lang="ru-RU"/>
        </a:p>
      </dgm:t>
    </dgm:pt>
    <dgm:pt modelId="{50407A74-3CCA-4CEB-82CC-053A2B53BB85}" type="sibTrans" cxnId="{F843AD97-8566-4F97-AB93-CF0820788A08}">
      <dgm:prSet/>
      <dgm:spPr/>
      <dgm:t>
        <a:bodyPr/>
        <a:lstStyle/>
        <a:p>
          <a:endParaRPr lang="ru-RU"/>
        </a:p>
      </dgm:t>
    </dgm:pt>
    <dgm:pt modelId="{9EF85DDD-A90A-439B-8E85-A1B6F8E6EB97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научно-исследовательская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9DB36A0-94DA-4026-AD18-2B5C03FAA682}" type="parTrans" cxnId="{37369EAA-0AC6-4233-A51A-C5E8B517A288}">
      <dgm:prSet/>
      <dgm:spPr/>
      <dgm:t>
        <a:bodyPr/>
        <a:lstStyle/>
        <a:p>
          <a:endParaRPr lang="ru-RU"/>
        </a:p>
      </dgm:t>
    </dgm:pt>
    <dgm:pt modelId="{A0269F74-CE6E-4141-A61F-4D9FEEB5E0A6}" type="sibTrans" cxnId="{37369EAA-0AC6-4233-A51A-C5E8B517A288}">
      <dgm:prSet/>
      <dgm:spPr/>
      <dgm:t>
        <a:bodyPr/>
        <a:lstStyle/>
        <a:p>
          <a:endParaRPr lang="ru-RU"/>
        </a:p>
      </dgm:t>
    </dgm:pt>
    <dgm:pt modelId="{76FA7047-7254-4BDE-A808-E960DAFC2DB9}" type="pres">
      <dgm:prSet presAssocID="{BE0305E3-92E1-46BA-8999-CF9A0B50CB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12FFAE-5FB3-4E84-B0BE-7A42CBC478E8}" type="pres">
      <dgm:prSet presAssocID="{1166E032-AEED-4B8C-9C4C-CBB1EB0B12E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3EB5F-9395-4CF6-883C-554C0ED09245}" type="pres">
      <dgm:prSet presAssocID="{47D1D5A4-9C9F-4FB3-BAA9-ECE08FE4240E}" presName="sibTrans" presStyleCnt="0"/>
      <dgm:spPr/>
    </dgm:pt>
    <dgm:pt modelId="{F0DC51BE-65B6-4600-9614-507CB0750A4D}" type="pres">
      <dgm:prSet presAssocID="{3DE701A3-54DC-4284-B484-953FA7AC99C6}" presName="node" presStyleLbl="node1" presStyleIdx="1" presStyleCnt="6" custScaleY="105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3D297-A498-45D6-B819-78B6EEA06DAB}" type="pres">
      <dgm:prSet presAssocID="{50407A74-3CCA-4CEB-82CC-053A2B53BB85}" presName="sibTrans" presStyleCnt="0"/>
      <dgm:spPr/>
    </dgm:pt>
    <dgm:pt modelId="{20504584-4395-4A13-AA9D-8FA3DEAFF5FB}" type="pres">
      <dgm:prSet presAssocID="{0DC53768-0B4C-4E45-AC61-B11FD52EDE3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F59D4-8322-4E84-B0D3-F7D21E04A7B5}" type="pres">
      <dgm:prSet presAssocID="{1BED52EB-F7D2-4224-825A-A8D327780539}" presName="sibTrans" presStyleCnt="0"/>
      <dgm:spPr/>
    </dgm:pt>
    <dgm:pt modelId="{4DABBA69-0FF4-40DC-A8ED-9ECC24453986}" type="pres">
      <dgm:prSet presAssocID="{552AA73A-928F-4E0E-8FE7-2766265D4FEE}" presName="node" presStyleLbl="node1" presStyleIdx="3" presStyleCnt="6" custScaleY="84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8527F-1184-45E4-9906-B3B93AAF1DCE}" type="pres">
      <dgm:prSet presAssocID="{A6ED6265-17C7-483C-9B3D-4224449FA7AB}" presName="sibTrans" presStyleCnt="0"/>
      <dgm:spPr/>
    </dgm:pt>
    <dgm:pt modelId="{B43D6A3C-280F-49C6-95D4-BD0C505F9B67}" type="pres">
      <dgm:prSet presAssocID="{9EF85DDD-A90A-439B-8E85-A1B6F8E6EB97}" presName="node" presStyleLbl="node1" presStyleIdx="4" presStyleCnt="6" custScaleY="84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F7669-0BC0-46FB-884F-705B8303F092}" type="pres">
      <dgm:prSet presAssocID="{A0269F74-CE6E-4141-A61F-4D9FEEB5E0A6}" presName="sibTrans" presStyleCnt="0"/>
      <dgm:spPr/>
    </dgm:pt>
    <dgm:pt modelId="{742A784E-614D-4522-8276-2B7CE5D51ADD}" type="pres">
      <dgm:prSet presAssocID="{C5BA40D0-9725-4516-9E4F-1875A8DB0810}" presName="node" presStyleLbl="node1" presStyleIdx="5" presStyleCnt="6" custScaleY="84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58B6A-8013-407C-95E0-58A60C5B8A19}" type="presOf" srcId="{C5BA40D0-9725-4516-9E4F-1875A8DB0810}" destId="{742A784E-614D-4522-8276-2B7CE5D51ADD}" srcOrd="0" destOrd="0" presId="urn:microsoft.com/office/officeart/2005/8/layout/default#3"/>
    <dgm:cxn modelId="{DC951D71-178A-471C-911D-9F16F4E4FEF6}" type="presOf" srcId="{9EF85DDD-A90A-439B-8E85-A1B6F8E6EB97}" destId="{B43D6A3C-280F-49C6-95D4-BD0C505F9B67}" srcOrd="0" destOrd="0" presId="urn:microsoft.com/office/officeart/2005/8/layout/default#3"/>
    <dgm:cxn modelId="{04B94FA0-815A-4E4F-B626-69F7E96B8613}" type="presOf" srcId="{0DC53768-0B4C-4E45-AC61-B11FD52EDE37}" destId="{20504584-4395-4A13-AA9D-8FA3DEAFF5FB}" srcOrd="0" destOrd="0" presId="urn:microsoft.com/office/officeart/2005/8/layout/default#3"/>
    <dgm:cxn modelId="{91E1B29F-E0BF-4ACD-9F97-9667F9A95A9F}" srcId="{BE0305E3-92E1-46BA-8999-CF9A0B50CB78}" destId="{0DC53768-0B4C-4E45-AC61-B11FD52EDE37}" srcOrd="2" destOrd="0" parTransId="{E1DCCD21-3BE2-430A-B5CE-DFD3D1A6C317}" sibTransId="{1BED52EB-F7D2-4224-825A-A8D327780539}"/>
    <dgm:cxn modelId="{8D574C88-6E64-4C90-8FE6-D4FACA522324}" srcId="{BE0305E3-92E1-46BA-8999-CF9A0B50CB78}" destId="{552AA73A-928F-4E0E-8FE7-2766265D4FEE}" srcOrd="3" destOrd="0" parTransId="{755E6D80-35CD-4A5A-95DF-D9328A6B0E55}" sibTransId="{A6ED6265-17C7-483C-9B3D-4224449FA7AB}"/>
    <dgm:cxn modelId="{A65541B3-415F-4DC2-9F3D-84FB4366AA2C}" srcId="{BE0305E3-92E1-46BA-8999-CF9A0B50CB78}" destId="{C5BA40D0-9725-4516-9E4F-1875A8DB0810}" srcOrd="5" destOrd="0" parTransId="{B6D1FE33-4757-419C-913E-0B493BB046A3}" sibTransId="{0E81E889-3857-48C3-8DA7-26F408545814}"/>
    <dgm:cxn modelId="{F843AD97-8566-4F97-AB93-CF0820788A08}" srcId="{BE0305E3-92E1-46BA-8999-CF9A0B50CB78}" destId="{3DE701A3-54DC-4284-B484-953FA7AC99C6}" srcOrd="1" destOrd="0" parTransId="{9B3E3138-89FA-4D35-9817-AD89A919DB6D}" sibTransId="{50407A74-3CCA-4CEB-82CC-053A2B53BB85}"/>
    <dgm:cxn modelId="{CB38FF74-3E15-4409-AFD3-150170CE4D18}" type="presOf" srcId="{3DE701A3-54DC-4284-B484-953FA7AC99C6}" destId="{F0DC51BE-65B6-4600-9614-507CB0750A4D}" srcOrd="0" destOrd="0" presId="urn:microsoft.com/office/officeart/2005/8/layout/default#3"/>
    <dgm:cxn modelId="{17B92A3E-332C-4D15-A969-83040A4832F5}" type="presOf" srcId="{1166E032-AEED-4B8C-9C4C-CBB1EB0B12EC}" destId="{EB12FFAE-5FB3-4E84-B0BE-7A42CBC478E8}" srcOrd="0" destOrd="0" presId="urn:microsoft.com/office/officeart/2005/8/layout/default#3"/>
    <dgm:cxn modelId="{BEB24542-FD8D-4397-969C-BA379AA84AF0}" type="presOf" srcId="{BE0305E3-92E1-46BA-8999-CF9A0B50CB78}" destId="{76FA7047-7254-4BDE-A808-E960DAFC2DB9}" srcOrd="0" destOrd="0" presId="urn:microsoft.com/office/officeart/2005/8/layout/default#3"/>
    <dgm:cxn modelId="{3091D6C5-2239-4CF8-9974-44950BB4629C}" type="presOf" srcId="{552AA73A-928F-4E0E-8FE7-2766265D4FEE}" destId="{4DABBA69-0FF4-40DC-A8ED-9ECC24453986}" srcOrd="0" destOrd="0" presId="urn:microsoft.com/office/officeart/2005/8/layout/default#3"/>
    <dgm:cxn modelId="{75CD4BD5-9917-4B10-8A03-59165DC616D0}" srcId="{BE0305E3-92E1-46BA-8999-CF9A0B50CB78}" destId="{1166E032-AEED-4B8C-9C4C-CBB1EB0B12EC}" srcOrd="0" destOrd="0" parTransId="{2CA6D8B8-EF55-4A8A-8C67-B68A7C314C13}" sibTransId="{47D1D5A4-9C9F-4FB3-BAA9-ECE08FE4240E}"/>
    <dgm:cxn modelId="{37369EAA-0AC6-4233-A51A-C5E8B517A288}" srcId="{BE0305E3-92E1-46BA-8999-CF9A0B50CB78}" destId="{9EF85DDD-A90A-439B-8E85-A1B6F8E6EB97}" srcOrd="4" destOrd="0" parTransId="{89DB36A0-94DA-4026-AD18-2B5C03FAA682}" sibTransId="{A0269F74-CE6E-4141-A61F-4D9FEEB5E0A6}"/>
    <dgm:cxn modelId="{7BD43A02-FC4B-4A78-B4B4-3A4D714ACF6A}" type="presParOf" srcId="{76FA7047-7254-4BDE-A808-E960DAFC2DB9}" destId="{EB12FFAE-5FB3-4E84-B0BE-7A42CBC478E8}" srcOrd="0" destOrd="0" presId="urn:microsoft.com/office/officeart/2005/8/layout/default#3"/>
    <dgm:cxn modelId="{9556C2FE-8494-424A-8684-AAF0A0D26DD8}" type="presParOf" srcId="{76FA7047-7254-4BDE-A808-E960DAFC2DB9}" destId="{8163EB5F-9395-4CF6-883C-554C0ED09245}" srcOrd="1" destOrd="0" presId="urn:microsoft.com/office/officeart/2005/8/layout/default#3"/>
    <dgm:cxn modelId="{AAC45A16-43D8-4138-A9B5-A4A50F53A5C8}" type="presParOf" srcId="{76FA7047-7254-4BDE-A808-E960DAFC2DB9}" destId="{F0DC51BE-65B6-4600-9614-507CB0750A4D}" srcOrd="2" destOrd="0" presId="urn:microsoft.com/office/officeart/2005/8/layout/default#3"/>
    <dgm:cxn modelId="{7027724F-A3CC-473F-B197-F8C91E73F78E}" type="presParOf" srcId="{76FA7047-7254-4BDE-A808-E960DAFC2DB9}" destId="{4903D297-A498-45D6-B819-78B6EEA06DAB}" srcOrd="3" destOrd="0" presId="urn:microsoft.com/office/officeart/2005/8/layout/default#3"/>
    <dgm:cxn modelId="{5D34C742-7169-463C-B204-FE3698B4BFA9}" type="presParOf" srcId="{76FA7047-7254-4BDE-A808-E960DAFC2DB9}" destId="{20504584-4395-4A13-AA9D-8FA3DEAFF5FB}" srcOrd="4" destOrd="0" presId="urn:microsoft.com/office/officeart/2005/8/layout/default#3"/>
    <dgm:cxn modelId="{86F2ED9E-2993-4FB9-8150-0EB1316F0BE9}" type="presParOf" srcId="{76FA7047-7254-4BDE-A808-E960DAFC2DB9}" destId="{09DF59D4-8322-4E84-B0D3-F7D21E04A7B5}" srcOrd="5" destOrd="0" presId="urn:microsoft.com/office/officeart/2005/8/layout/default#3"/>
    <dgm:cxn modelId="{A2E742A8-37DE-4903-A0D3-976EBAC1B770}" type="presParOf" srcId="{76FA7047-7254-4BDE-A808-E960DAFC2DB9}" destId="{4DABBA69-0FF4-40DC-A8ED-9ECC24453986}" srcOrd="6" destOrd="0" presId="urn:microsoft.com/office/officeart/2005/8/layout/default#3"/>
    <dgm:cxn modelId="{DD6F0EDA-D256-4757-982E-E699AD43E479}" type="presParOf" srcId="{76FA7047-7254-4BDE-A808-E960DAFC2DB9}" destId="{56A8527F-1184-45E4-9906-B3B93AAF1DCE}" srcOrd="7" destOrd="0" presId="urn:microsoft.com/office/officeart/2005/8/layout/default#3"/>
    <dgm:cxn modelId="{0BAB0520-3558-4217-89C8-E22D323E6F4E}" type="presParOf" srcId="{76FA7047-7254-4BDE-A808-E960DAFC2DB9}" destId="{B43D6A3C-280F-49C6-95D4-BD0C505F9B67}" srcOrd="8" destOrd="0" presId="urn:microsoft.com/office/officeart/2005/8/layout/default#3"/>
    <dgm:cxn modelId="{A942822F-3F02-4CB5-8380-4D35C685B516}" type="presParOf" srcId="{76FA7047-7254-4BDE-A808-E960DAFC2DB9}" destId="{AE1F7669-0BC0-46FB-884F-705B8303F092}" srcOrd="9" destOrd="0" presId="urn:microsoft.com/office/officeart/2005/8/layout/default#3"/>
    <dgm:cxn modelId="{D210ADE0-A9F6-4829-9B9D-F6B9A87225AA}" type="presParOf" srcId="{76FA7047-7254-4BDE-A808-E960DAFC2DB9}" destId="{742A784E-614D-4522-8276-2B7CE5D51ADD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B70C0B-BAD4-4E26-8C73-3E614375090D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113FE8C-B8C2-41A2-B099-F9683B6AECAD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Организация и оказание квалифицированной, специализированной медицинской помощи на уровне ПМСП</a:t>
          </a:r>
          <a:endParaRPr lang="ru-RU" sz="2000" dirty="0"/>
        </a:p>
      </dgm:t>
    </dgm:pt>
    <dgm:pt modelId="{12FBC0AF-0796-4213-86A7-420AE203D5EF}" type="parTrans" cxnId="{280B2845-8E9D-49B6-849F-9EA06B735319}">
      <dgm:prSet/>
      <dgm:spPr/>
      <dgm:t>
        <a:bodyPr/>
        <a:lstStyle/>
        <a:p>
          <a:endParaRPr lang="ru-RU"/>
        </a:p>
      </dgm:t>
    </dgm:pt>
    <dgm:pt modelId="{FB6FD953-34E7-47D9-8EA3-FF1B13845E65}" type="sibTrans" cxnId="{280B2845-8E9D-49B6-849F-9EA06B735319}">
      <dgm:prSet/>
      <dgm:spPr/>
      <dgm:t>
        <a:bodyPr/>
        <a:lstStyle/>
        <a:p>
          <a:endParaRPr lang="ru-RU"/>
        </a:p>
      </dgm:t>
    </dgm:pt>
    <dgm:pt modelId="{9F7E8C94-121B-4BA2-BC09-E1749C76BA7D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Организация и оказание скорой и неотложной помощи</a:t>
          </a:r>
          <a:endParaRPr lang="ru-RU" sz="2000" dirty="0"/>
        </a:p>
      </dgm:t>
    </dgm:pt>
    <dgm:pt modelId="{DBEDA2F2-6040-4FBC-BE5C-B3BA9CA2C8A6}" type="parTrans" cxnId="{97C002CF-6735-43BE-A22C-0AB2F3959E99}">
      <dgm:prSet/>
      <dgm:spPr/>
      <dgm:t>
        <a:bodyPr/>
        <a:lstStyle/>
        <a:p>
          <a:endParaRPr lang="ru-RU"/>
        </a:p>
      </dgm:t>
    </dgm:pt>
    <dgm:pt modelId="{0AD2545E-79D3-4E90-A332-7206ABD20912}" type="sibTrans" cxnId="{97C002CF-6735-43BE-A22C-0AB2F3959E99}">
      <dgm:prSet/>
      <dgm:spPr/>
      <dgm:t>
        <a:bodyPr/>
        <a:lstStyle/>
        <a:p>
          <a:endParaRPr lang="ru-RU"/>
        </a:p>
      </dgm:t>
    </dgm:pt>
    <dgm:pt modelId="{BE625825-0000-4009-B9D2-E8771EA4378A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Эффективное взаимодействие с пациентом, родственниками пациента, коллегами, представителями социальных служб с соблюдением принципов медицинской этики и деонтологии</a:t>
          </a:r>
          <a:endParaRPr lang="ru-RU" sz="2000" dirty="0"/>
        </a:p>
      </dgm:t>
    </dgm:pt>
    <dgm:pt modelId="{580AAA7C-35B2-4071-AA03-6FA85090B504}" type="parTrans" cxnId="{402589E1-94F8-49A1-94DE-4B1E6787F9E0}">
      <dgm:prSet/>
      <dgm:spPr/>
      <dgm:t>
        <a:bodyPr/>
        <a:lstStyle/>
        <a:p>
          <a:endParaRPr lang="ru-RU"/>
        </a:p>
      </dgm:t>
    </dgm:pt>
    <dgm:pt modelId="{561D36CD-530F-4480-80C7-BCA9DD0BDFEF}" type="sibTrans" cxnId="{402589E1-94F8-49A1-94DE-4B1E6787F9E0}">
      <dgm:prSet/>
      <dgm:spPr/>
      <dgm:t>
        <a:bodyPr/>
        <a:lstStyle/>
        <a:p>
          <a:endParaRPr lang="ru-RU"/>
        </a:p>
      </dgm:t>
    </dgm:pt>
    <dgm:pt modelId="{01B29DA2-E142-4620-B6EB-D60DAE66D118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Проведение анализа и оценки  состояния здоровья населения</a:t>
          </a:r>
          <a:endParaRPr lang="ru-RU" sz="2000" dirty="0"/>
        </a:p>
      </dgm:t>
    </dgm:pt>
    <dgm:pt modelId="{4525A89E-72D0-4453-8C4D-AE28D048FB4A}" type="parTrans" cxnId="{C228DBE6-17EE-4F3C-851F-3E357ED1315C}">
      <dgm:prSet/>
      <dgm:spPr/>
      <dgm:t>
        <a:bodyPr/>
        <a:lstStyle/>
        <a:p>
          <a:endParaRPr lang="ru-RU"/>
        </a:p>
      </dgm:t>
    </dgm:pt>
    <dgm:pt modelId="{75A1EFFC-5AB3-41CC-B3A2-0E76972127C2}" type="sibTrans" cxnId="{C228DBE6-17EE-4F3C-851F-3E357ED1315C}">
      <dgm:prSet/>
      <dgm:spPr/>
      <dgm:t>
        <a:bodyPr/>
        <a:lstStyle/>
        <a:p>
          <a:endParaRPr lang="ru-RU"/>
        </a:p>
      </dgm:t>
    </dgm:pt>
    <dgm:pt modelId="{F3CA7A71-D1E5-4588-949C-64B17E47206B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Проведение организационно-управленческих мероприятий, направленных на повышение эффективности деятельности организаций здравоохранения</a:t>
          </a:r>
          <a:endParaRPr lang="ru-RU" sz="2000" dirty="0"/>
        </a:p>
      </dgm:t>
    </dgm:pt>
    <dgm:pt modelId="{A49D1BF5-4948-4605-A020-B5F3BFBEDFA2}" type="parTrans" cxnId="{9A6399E7-7DD9-47AE-9C34-D0A5C9C63810}">
      <dgm:prSet/>
      <dgm:spPr/>
      <dgm:t>
        <a:bodyPr/>
        <a:lstStyle/>
        <a:p>
          <a:endParaRPr lang="ru-RU"/>
        </a:p>
      </dgm:t>
    </dgm:pt>
    <dgm:pt modelId="{A2E253F6-BB26-4E15-AB94-C65FE1615D77}" type="sibTrans" cxnId="{9A6399E7-7DD9-47AE-9C34-D0A5C9C63810}">
      <dgm:prSet/>
      <dgm:spPr/>
      <dgm:t>
        <a:bodyPr/>
        <a:lstStyle/>
        <a:p>
          <a:endParaRPr lang="ru-RU"/>
        </a:p>
      </dgm:t>
    </dgm:pt>
    <dgm:pt modelId="{D5BB375E-5C5F-43B6-ACD4-066498EE19B0}" type="pres">
      <dgm:prSet presAssocID="{B2B70C0B-BAD4-4E26-8C73-3E61437509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1F7FBD-A90A-47EA-85BA-6CEFF7419D2A}" type="pres">
      <dgm:prSet presAssocID="{F113FE8C-B8C2-41A2-B099-F9683B6AECA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EF385-F956-4562-8902-8CF969C328BB}" type="pres">
      <dgm:prSet presAssocID="{FB6FD953-34E7-47D9-8EA3-FF1B13845E65}" presName="spacer" presStyleCnt="0"/>
      <dgm:spPr/>
    </dgm:pt>
    <dgm:pt modelId="{5EA54A6D-23EB-460B-9DB2-4A6D1615D598}" type="pres">
      <dgm:prSet presAssocID="{9F7E8C94-121B-4BA2-BC09-E1749C76BA7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D8015-1355-45A9-BED2-E61EB62527B3}" type="pres">
      <dgm:prSet presAssocID="{0AD2545E-79D3-4E90-A332-7206ABD20912}" presName="spacer" presStyleCnt="0"/>
      <dgm:spPr/>
    </dgm:pt>
    <dgm:pt modelId="{3F2E4E42-5847-493F-A09A-0581CED47D64}" type="pres">
      <dgm:prSet presAssocID="{BE625825-0000-4009-B9D2-E8771EA4378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948B6-ADDB-45F5-A2D3-E70CC0286F34}" type="pres">
      <dgm:prSet presAssocID="{561D36CD-530F-4480-80C7-BCA9DD0BDFEF}" presName="spacer" presStyleCnt="0"/>
      <dgm:spPr/>
    </dgm:pt>
    <dgm:pt modelId="{DBEA2BB5-FEE5-46E9-8FE5-61ACF2A09118}" type="pres">
      <dgm:prSet presAssocID="{01B29DA2-E142-4620-B6EB-D60DAE66D11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21A0B-9220-4197-A652-52413E25E1E2}" type="pres">
      <dgm:prSet presAssocID="{75A1EFFC-5AB3-41CC-B3A2-0E76972127C2}" presName="spacer" presStyleCnt="0"/>
      <dgm:spPr/>
    </dgm:pt>
    <dgm:pt modelId="{A9DD4ADA-4FDB-4E4A-BF80-00E7988C601B}" type="pres">
      <dgm:prSet presAssocID="{F3CA7A71-D1E5-4588-949C-64B17E47206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066214-93AD-46FC-A828-354A0CBA6620}" type="presOf" srcId="{9F7E8C94-121B-4BA2-BC09-E1749C76BA7D}" destId="{5EA54A6D-23EB-460B-9DB2-4A6D1615D598}" srcOrd="0" destOrd="0" presId="urn:microsoft.com/office/officeart/2005/8/layout/vList2"/>
    <dgm:cxn modelId="{402589E1-94F8-49A1-94DE-4B1E6787F9E0}" srcId="{B2B70C0B-BAD4-4E26-8C73-3E614375090D}" destId="{BE625825-0000-4009-B9D2-E8771EA4378A}" srcOrd="2" destOrd="0" parTransId="{580AAA7C-35B2-4071-AA03-6FA85090B504}" sibTransId="{561D36CD-530F-4480-80C7-BCA9DD0BDFEF}"/>
    <dgm:cxn modelId="{8D60BB43-AB22-439A-8F8B-8D1E931D194F}" type="presOf" srcId="{B2B70C0B-BAD4-4E26-8C73-3E614375090D}" destId="{D5BB375E-5C5F-43B6-ACD4-066498EE19B0}" srcOrd="0" destOrd="0" presId="urn:microsoft.com/office/officeart/2005/8/layout/vList2"/>
    <dgm:cxn modelId="{280B2845-8E9D-49B6-849F-9EA06B735319}" srcId="{B2B70C0B-BAD4-4E26-8C73-3E614375090D}" destId="{F113FE8C-B8C2-41A2-B099-F9683B6AECAD}" srcOrd="0" destOrd="0" parTransId="{12FBC0AF-0796-4213-86A7-420AE203D5EF}" sibTransId="{FB6FD953-34E7-47D9-8EA3-FF1B13845E65}"/>
    <dgm:cxn modelId="{8950F88B-B9E6-470E-BDD4-C8130FF9D42F}" type="presOf" srcId="{F113FE8C-B8C2-41A2-B099-F9683B6AECAD}" destId="{791F7FBD-A90A-47EA-85BA-6CEFF7419D2A}" srcOrd="0" destOrd="0" presId="urn:microsoft.com/office/officeart/2005/8/layout/vList2"/>
    <dgm:cxn modelId="{9A6399E7-7DD9-47AE-9C34-D0A5C9C63810}" srcId="{B2B70C0B-BAD4-4E26-8C73-3E614375090D}" destId="{F3CA7A71-D1E5-4588-949C-64B17E47206B}" srcOrd="4" destOrd="0" parTransId="{A49D1BF5-4948-4605-A020-B5F3BFBEDFA2}" sibTransId="{A2E253F6-BB26-4E15-AB94-C65FE1615D77}"/>
    <dgm:cxn modelId="{97C002CF-6735-43BE-A22C-0AB2F3959E99}" srcId="{B2B70C0B-BAD4-4E26-8C73-3E614375090D}" destId="{9F7E8C94-121B-4BA2-BC09-E1749C76BA7D}" srcOrd="1" destOrd="0" parTransId="{DBEDA2F2-6040-4FBC-BE5C-B3BA9CA2C8A6}" sibTransId="{0AD2545E-79D3-4E90-A332-7206ABD20912}"/>
    <dgm:cxn modelId="{2936481A-D7B0-4EAD-A1E5-8B7218A0CA39}" type="presOf" srcId="{01B29DA2-E142-4620-B6EB-D60DAE66D118}" destId="{DBEA2BB5-FEE5-46E9-8FE5-61ACF2A09118}" srcOrd="0" destOrd="0" presId="urn:microsoft.com/office/officeart/2005/8/layout/vList2"/>
    <dgm:cxn modelId="{32BB63D2-656E-4EC9-9923-6F50D73E4383}" type="presOf" srcId="{F3CA7A71-D1E5-4588-949C-64B17E47206B}" destId="{A9DD4ADA-4FDB-4E4A-BF80-00E7988C601B}" srcOrd="0" destOrd="0" presId="urn:microsoft.com/office/officeart/2005/8/layout/vList2"/>
    <dgm:cxn modelId="{4EE42D62-9824-4FFD-8DC0-4B5AC858D202}" type="presOf" srcId="{BE625825-0000-4009-B9D2-E8771EA4378A}" destId="{3F2E4E42-5847-493F-A09A-0581CED47D64}" srcOrd="0" destOrd="0" presId="urn:microsoft.com/office/officeart/2005/8/layout/vList2"/>
    <dgm:cxn modelId="{C228DBE6-17EE-4F3C-851F-3E357ED1315C}" srcId="{B2B70C0B-BAD4-4E26-8C73-3E614375090D}" destId="{01B29DA2-E142-4620-B6EB-D60DAE66D118}" srcOrd="3" destOrd="0" parTransId="{4525A89E-72D0-4453-8C4D-AE28D048FB4A}" sibTransId="{75A1EFFC-5AB3-41CC-B3A2-0E76972127C2}"/>
    <dgm:cxn modelId="{FABA7B68-4527-43EC-B286-DE2BFDA08FDC}" type="presParOf" srcId="{D5BB375E-5C5F-43B6-ACD4-066498EE19B0}" destId="{791F7FBD-A90A-47EA-85BA-6CEFF7419D2A}" srcOrd="0" destOrd="0" presId="urn:microsoft.com/office/officeart/2005/8/layout/vList2"/>
    <dgm:cxn modelId="{CECBA31C-9D09-4C28-906F-D34A810D50C9}" type="presParOf" srcId="{D5BB375E-5C5F-43B6-ACD4-066498EE19B0}" destId="{4EFEF385-F956-4562-8902-8CF969C328BB}" srcOrd="1" destOrd="0" presId="urn:microsoft.com/office/officeart/2005/8/layout/vList2"/>
    <dgm:cxn modelId="{F768920D-93C9-4C82-A5D6-DE62B753B7EA}" type="presParOf" srcId="{D5BB375E-5C5F-43B6-ACD4-066498EE19B0}" destId="{5EA54A6D-23EB-460B-9DB2-4A6D1615D598}" srcOrd="2" destOrd="0" presId="urn:microsoft.com/office/officeart/2005/8/layout/vList2"/>
    <dgm:cxn modelId="{C597A886-F97D-46A6-BD61-FF5F8A431502}" type="presParOf" srcId="{D5BB375E-5C5F-43B6-ACD4-066498EE19B0}" destId="{DC1D8015-1355-45A9-BED2-E61EB62527B3}" srcOrd="3" destOrd="0" presId="urn:microsoft.com/office/officeart/2005/8/layout/vList2"/>
    <dgm:cxn modelId="{A51F7FB4-7194-4261-9636-B569A92CC15B}" type="presParOf" srcId="{D5BB375E-5C5F-43B6-ACD4-066498EE19B0}" destId="{3F2E4E42-5847-493F-A09A-0581CED47D64}" srcOrd="4" destOrd="0" presId="urn:microsoft.com/office/officeart/2005/8/layout/vList2"/>
    <dgm:cxn modelId="{C9D1EB18-EDA3-4835-A63B-51687CF44DD8}" type="presParOf" srcId="{D5BB375E-5C5F-43B6-ACD4-066498EE19B0}" destId="{4BB948B6-ADDB-45F5-A2D3-E70CC0286F34}" srcOrd="5" destOrd="0" presId="urn:microsoft.com/office/officeart/2005/8/layout/vList2"/>
    <dgm:cxn modelId="{EFE2C3FC-6B88-4539-B5C1-5D30E8835B10}" type="presParOf" srcId="{D5BB375E-5C5F-43B6-ACD4-066498EE19B0}" destId="{DBEA2BB5-FEE5-46E9-8FE5-61ACF2A09118}" srcOrd="6" destOrd="0" presId="urn:microsoft.com/office/officeart/2005/8/layout/vList2"/>
    <dgm:cxn modelId="{B2F51BDB-59E9-433A-BCEB-CF1933471BDC}" type="presParOf" srcId="{D5BB375E-5C5F-43B6-ACD4-066498EE19B0}" destId="{DFD21A0B-9220-4197-A652-52413E25E1E2}" srcOrd="7" destOrd="0" presId="urn:microsoft.com/office/officeart/2005/8/layout/vList2"/>
    <dgm:cxn modelId="{07F9274A-87EE-4AC2-B91E-396244287294}" type="presParOf" srcId="{D5BB375E-5C5F-43B6-ACD4-066498EE19B0}" destId="{A9DD4ADA-4FDB-4E4A-BF80-00E7988C601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B70C0B-BAD4-4E26-8C73-3E614375090D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113FE8C-B8C2-41A2-B099-F9683B6AECAD}">
      <dgm:prSet custT="1"/>
      <dgm:spPr/>
      <dgm:t>
        <a:bodyPr/>
        <a:lstStyle/>
        <a:p>
          <a:pPr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эффективное использование информационных и коммуникационных технологий для доступа к достоверной информации, решения медицинских проблем, оказания помощи  населению, работы  в единой информационной сети системы здравоохранения и для  самостоятельного обучения</a:t>
          </a:r>
          <a:endParaRPr lang="ru-RU" sz="1800" dirty="0"/>
        </a:p>
      </dgm:t>
    </dgm:pt>
    <dgm:pt modelId="{12FBC0AF-0796-4213-86A7-420AE203D5EF}" type="parTrans" cxnId="{280B2845-8E9D-49B6-849F-9EA06B735319}">
      <dgm:prSet/>
      <dgm:spPr/>
      <dgm:t>
        <a:bodyPr/>
        <a:lstStyle/>
        <a:p>
          <a:endParaRPr lang="ru-RU"/>
        </a:p>
      </dgm:t>
    </dgm:pt>
    <dgm:pt modelId="{FB6FD953-34E7-47D9-8EA3-FF1B13845E65}" type="sibTrans" cxnId="{280B2845-8E9D-49B6-849F-9EA06B735319}">
      <dgm:prSet/>
      <dgm:spPr/>
      <dgm:t>
        <a:bodyPr/>
        <a:lstStyle/>
        <a:p>
          <a:endParaRPr lang="ru-RU"/>
        </a:p>
      </dgm:t>
    </dgm:pt>
    <dgm:pt modelId="{9F7E8C94-121B-4BA2-BC09-E1749C76BA7D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осуществление педагогической и воспитательной деятельности</a:t>
          </a:r>
          <a:endParaRPr lang="ru-RU" sz="2000" dirty="0"/>
        </a:p>
      </dgm:t>
    </dgm:pt>
    <dgm:pt modelId="{DBEDA2F2-6040-4FBC-BE5C-B3BA9CA2C8A6}" type="parTrans" cxnId="{97C002CF-6735-43BE-A22C-0AB2F3959E99}">
      <dgm:prSet/>
      <dgm:spPr/>
      <dgm:t>
        <a:bodyPr/>
        <a:lstStyle/>
        <a:p>
          <a:endParaRPr lang="ru-RU"/>
        </a:p>
      </dgm:t>
    </dgm:pt>
    <dgm:pt modelId="{0AD2545E-79D3-4E90-A332-7206ABD20912}" type="sibTrans" cxnId="{97C002CF-6735-43BE-A22C-0AB2F3959E99}">
      <dgm:prSet/>
      <dgm:spPr/>
      <dgm:t>
        <a:bodyPr/>
        <a:lstStyle/>
        <a:p>
          <a:endParaRPr lang="ru-RU"/>
        </a:p>
      </dgm:t>
    </dgm:pt>
    <dgm:pt modelId="{663898CE-DAB6-48CB-93BF-63312BF01D33}">
      <dgm:prSet custT="1"/>
      <dgm:spPr/>
      <dgm:t>
        <a:bodyPr/>
        <a:lstStyle/>
        <a:p>
          <a:pPr rtl="0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планирование и проведение научных исследований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5F25104-B2EE-45BD-BD8F-60FF175B0A94}" type="parTrans" cxnId="{9477B214-7DFB-4F75-BDBA-CDA77568EF9F}">
      <dgm:prSet/>
      <dgm:spPr/>
      <dgm:t>
        <a:bodyPr/>
        <a:lstStyle/>
        <a:p>
          <a:endParaRPr lang="ru-RU"/>
        </a:p>
      </dgm:t>
    </dgm:pt>
    <dgm:pt modelId="{16FABE3D-7579-482E-82D8-1246A1AF6F26}" type="sibTrans" cxnId="{9477B214-7DFB-4F75-BDBA-CDA77568EF9F}">
      <dgm:prSet/>
      <dgm:spPr/>
      <dgm:t>
        <a:bodyPr/>
        <a:lstStyle/>
        <a:p>
          <a:endParaRPr lang="ru-RU"/>
        </a:p>
      </dgm:t>
    </dgm:pt>
    <dgm:pt modelId="{D5BB375E-5C5F-43B6-ACD4-066498EE19B0}" type="pres">
      <dgm:prSet presAssocID="{B2B70C0B-BAD4-4E26-8C73-3E61437509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1F7FBD-A90A-47EA-85BA-6CEFF7419D2A}" type="pres">
      <dgm:prSet presAssocID="{F113FE8C-B8C2-41A2-B099-F9683B6AECAD}" presName="parentText" presStyleLbl="node1" presStyleIdx="0" presStyleCnt="3" custScaleY="1168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EF385-F956-4562-8902-8CF969C328BB}" type="pres">
      <dgm:prSet presAssocID="{FB6FD953-34E7-47D9-8EA3-FF1B13845E65}" presName="spacer" presStyleCnt="0"/>
      <dgm:spPr/>
    </dgm:pt>
    <dgm:pt modelId="{5EA54A6D-23EB-460B-9DB2-4A6D1615D598}" type="pres">
      <dgm:prSet presAssocID="{9F7E8C94-121B-4BA2-BC09-E1749C76BA7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D8015-1355-45A9-BED2-E61EB62527B3}" type="pres">
      <dgm:prSet presAssocID="{0AD2545E-79D3-4E90-A332-7206ABD20912}" presName="spacer" presStyleCnt="0"/>
      <dgm:spPr/>
    </dgm:pt>
    <dgm:pt modelId="{50BE63CA-E54B-4580-81D6-9A1D04452E7E}" type="pres">
      <dgm:prSet presAssocID="{663898CE-DAB6-48CB-93BF-63312BF01D3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B97462-443D-48A4-BD66-F7D0FE1F59CB}" type="presOf" srcId="{9F7E8C94-121B-4BA2-BC09-E1749C76BA7D}" destId="{5EA54A6D-23EB-460B-9DB2-4A6D1615D598}" srcOrd="0" destOrd="0" presId="urn:microsoft.com/office/officeart/2005/8/layout/vList2"/>
    <dgm:cxn modelId="{9477B214-7DFB-4F75-BDBA-CDA77568EF9F}" srcId="{B2B70C0B-BAD4-4E26-8C73-3E614375090D}" destId="{663898CE-DAB6-48CB-93BF-63312BF01D33}" srcOrd="2" destOrd="0" parTransId="{F5F25104-B2EE-45BD-BD8F-60FF175B0A94}" sibTransId="{16FABE3D-7579-482E-82D8-1246A1AF6F26}"/>
    <dgm:cxn modelId="{280B2845-8E9D-49B6-849F-9EA06B735319}" srcId="{B2B70C0B-BAD4-4E26-8C73-3E614375090D}" destId="{F113FE8C-B8C2-41A2-B099-F9683B6AECAD}" srcOrd="0" destOrd="0" parTransId="{12FBC0AF-0796-4213-86A7-420AE203D5EF}" sibTransId="{FB6FD953-34E7-47D9-8EA3-FF1B13845E65}"/>
    <dgm:cxn modelId="{7E9696BF-0109-434F-B416-97B4999588A7}" type="presOf" srcId="{B2B70C0B-BAD4-4E26-8C73-3E614375090D}" destId="{D5BB375E-5C5F-43B6-ACD4-066498EE19B0}" srcOrd="0" destOrd="0" presId="urn:microsoft.com/office/officeart/2005/8/layout/vList2"/>
    <dgm:cxn modelId="{97C002CF-6735-43BE-A22C-0AB2F3959E99}" srcId="{B2B70C0B-BAD4-4E26-8C73-3E614375090D}" destId="{9F7E8C94-121B-4BA2-BC09-E1749C76BA7D}" srcOrd="1" destOrd="0" parTransId="{DBEDA2F2-6040-4FBC-BE5C-B3BA9CA2C8A6}" sibTransId="{0AD2545E-79D3-4E90-A332-7206ABD20912}"/>
    <dgm:cxn modelId="{AF793C47-201B-4698-9539-54387B06C779}" type="presOf" srcId="{F113FE8C-B8C2-41A2-B099-F9683B6AECAD}" destId="{791F7FBD-A90A-47EA-85BA-6CEFF7419D2A}" srcOrd="0" destOrd="0" presId="urn:microsoft.com/office/officeart/2005/8/layout/vList2"/>
    <dgm:cxn modelId="{930969BC-5D6B-457E-BFAB-DD3FE2F51235}" type="presOf" srcId="{663898CE-DAB6-48CB-93BF-63312BF01D33}" destId="{50BE63CA-E54B-4580-81D6-9A1D04452E7E}" srcOrd="0" destOrd="0" presId="urn:microsoft.com/office/officeart/2005/8/layout/vList2"/>
    <dgm:cxn modelId="{54D6EEA7-4228-46BC-8B88-FC1F59BE4610}" type="presParOf" srcId="{D5BB375E-5C5F-43B6-ACD4-066498EE19B0}" destId="{791F7FBD-A90A-47EA-85BA-6CEFF7419D2A}" srcOrd="0" destOrd="0" presId="urn:microsoft.com/office/officeart/2005/8/layout/vList2"/>
    <dgm:cxn modelId="{4B3C3C3A-C7A6-402D-9646-FF774BDEFFD0}" type="presParOf" srcId="{D5BB375E-5C5F-43B6-ACD4-066498EE19B0}" destId="{4EFEF385-F956-4562-8902-8CF969C328BB}" srcOrd="1" destOrd="0" presId="urn:microsoft.com/office/officeart/2005/8/layout/vList2"/>
    <dgm:cxn modelId="{3FAE2676-9EAA-4A6F-B623-FC1ED7F26112}" type="presParOf" srcId="{D5BB375E-5C5F-43B6-ACD4-066498EE19B0}" destId="{5EA54A6D-23EB-460B-9DB2-4A6D1615D598}" srcOrd="2" destOrd="0" presId="urn:microsoft.com/office/officeart/2005/8/layout/vList2"/>
    <dgm:cxn modelId="{4AEFE94C-22F2-4E91-8922-0CE948054027}" type="presParOf" srcId="{D5BB375E-5C5F-43B6-ACD4-066498EE19B0}" destId="{DC1D8015-1355-45A9-BED2-E61EB62527B3}" srcOrd="3" destOrd="0" presId="urn:microsoft.com/office/officeart/2005/8/layout/vList2"/>
    <dgm:cxn modelId="{CE7C3D1F-3936-4095-84E2-BE3D3FCBAD5E}" type="presParOf" srcId="{D5BB375E-5C5F-43B6-ACD4-066498EE19B0}" destId="{50BE63CA-E54B-4580-81D6-9A1D04452E7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56AABB-8F31-43B1-96E7-734B39A7B3A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A51C37-6980-4EDB-91FB-B9E9596A778D}">
      <dgm:prSet phldrT="[Текст]" custT="1"/>
      <dgm:spPr/>
      <dgm:t>
        <a:bodyPr/>
        <a:lstStyle/>
        <a:p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Когнитивный компонент (знания)</a:t>
          </a:r>
          <a:endParaRPr lang="ru-RU" sz="2000" i="0" dirty="0">
            <a:latin typeface="Times New Roman" pitchFamily="18" charset="0"/>
            <a:cs typeface="Times New Roman" pitchFamily="18" charset="0"/>
          </a:endParaRPr>
        </a:p>
      </dgm:t>
    </dgm:pt>
    <dgm:pt modelId="{4220B9B8-46C5-42F8-B349-46E92DC30E99}" type="parTrans" cxnId="{A4135A8D-2CE2-430B-9A88-BA70450ABA38}">
      <dgm:prSet/>
      <dgm:spPr/>
      <dgm:t>
        <a:bodyPr/>
        <a:lstStyle/>
        <a:p>
          <a:endParaRPr lang="ru-RU"/>
        </a:p>
      </dgm:t>
    </dgm:pt>
    <dgm:pt modelId="{BF0718C6-79B7-41C0-8EAC-93B2A3F19E41}" type="sibTrans" cxnId="{A4135A8D-2CE2-430B-9A88-BA70450ABA38}">
      <dgm:prSet/>
      <dgm:spPr/>
      <dgm:t>
        <a:bodyPr/>
        <a:lstStyle/>
        <a:p>
          <a:endParaRPr lang="ru-RU"/>
        </a:p>
      </dgm:t>
    </dgm:pt>
    <dgm:pt modelId="{DDB5CE32-09DA-4AF4-89A1-1617C83AFB6E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Операциональный</a:t>
          </a:r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 компонент </a:t>
          </a:r>
          <a:r>
            <a:rPr lang="ru-RU" sz="1400" b="1" i="0" dirty="0" smtClean="0"/>
            <a:t>(навыки)</a:t>
          </a:r>
          <a:r>
            <a:rPr lang="ru-RU" sz="1400" i="0" dirty="0" smtClean="0"/>
            <a:t> </a:t>
          </a:r>
          <a:endParaRPr lang="ru-RU" sz="1400" i="0" dirty="0"/>
        </a:p>
      </dgm:t>
    </dgm:pt>
    <dgm:pt modelId="{CF1EB438-70E6-427A-A19A-53A599465F01}" type="parTrans" cxnId="{C3DE9150-5F43-426A-BC02-5EF2B10E6BD9}">
      <dgm:prSet/>
      <dgm:spPr/>
      <dgm:t>
        <a:bodyPr/>
        <a:lstStyle/>
        <a:p>
          <a:endParaRPr lang="ru-RU"/>
        </a:p>
      </dgm:t>
    </dgm:pt>
    <dgm:pt modelId="{1EA545B0-FCEB-4E40-9FBC-73DF9F89B299}" type="sibTrans" cxnId="{C3DE9150-5F43-426A-BC02-5EF2B10E6BD9}">
      <dgm:prSet/>
      <dgm:spPr/>
      <dgm:t>
        <a:bodyPr/>
        <a:lstStyle/>
        <a:p>
          <a:endParaRPr lang="ru-RU"/>
        </a:p>
      </dgm:t>
    </dgm:pt>
    <dgm:pt modelId="{D332849B-53C2-4E48-A8D8-F6054048C833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Аксиологический</a:t>
          </a:r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 компонент </a:t>
          </a:r>
          <a:endParaRPr lang="ru-RU" sz="2000" i="0" dirty="0">
            <a:latin typeface="Times New Roman" pitchFamily="18" charset="0"/>
            <a:cs typeface="Times New Roman" pitchFamily="18" charset="0"/>
          </a:endParaRPr>
        </a:p>
      </dgm:t>
    </dgm:pt>
    <dgm:pt modelId="{55DDD816-F3F5-4EA0-B609-87DC50C4D953}" type="parTrans" cxnId="{4C76618B-DBF8-4248-B880-8E3ED1B43806}">
      <dgm:prSet/>
      <dgm:spPr/>
      <dgm:t>
        <a:bodyPr/>
        <a:lstStyle/>
        <a:p>
          <a:endParaRPr lang="ru-RU"/>
        </a:p>
      </dgm:t>
    </dgm:pt>
    <dgm:pt modelId="{269BD7DF-7DF4-4A16-922C-67DF8734E9D8}" type="sibTrans" cxnId="{4C76618B-DBF8-4248-B880-8E3ED1B43806}">
      <dgm:prSet/>
      <dgm:spPr/>
      <dgm:t>
        <a:bodyPr/>
        <a:lstStyle/>
        <a:p>
          <a:endParaRPr lang="ru-RU"/>
        </a:p>
      </dgm:t>
    </dgm:pt>
    <dgm:pt modelId="{2D87DD60-4751-4D1C-B3F3-BE61B3F4B272}">
      <dgm:prSet phldrT="[Текст]" custT="1"/>
      <dgm:spPr/>
      <dgm:t>
        <a:bodyPr/>
        <a:lstStyle/>
        <a:p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Правовой компонент</a:t>
          </a:r>
          <a:r>
            <a:rPr lang="ru-RU" sz="2000" i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i="0" dirty="0">
            <a:latin typeface="Times New Roman" pitchFamily="18" charset="0"/>
            <a:cs typeface="Times New Roman" pitchFamily="18" charset="0"/>
          </a:endParaRPr>
        </a:p>
      </dgm:t>
    </dgm:pt>
    <dgm:pt modelId="{DBFCEBE5-9CFB-4F31-BCC1-AE1E6E5450F7}" type="parTrans" cxnId="{0A8352B6-0CDC-4CF7-B05D-E73F8D8AD8B6}">
      <dgm:prSet/>
      <dgm:spPr/>
      <dgm:t>
        <a:bodyPr/>
        <a:lstStyle/>
        <a:p>
          <a:endParaRPr lang="ru-RU"/>
        </a:p>
      </dgm:t>
    </dgm:pt>
    <dgm:pt modelId="{FBEE575A-84D5-49DC-80D5-634AC4EB0289}" type="sibTrans" cxnId="{0A8352B6-0CDC-4CF7-B05D-E73F8D8AD8B6}">
      <dgm:prSet/>
      <dgm:spPr/>
      <dgm:t>
        <a:bodyPr/>
        <a:lstStyle/>
        <a:p>
          <a:endParaRPr lang="ru-RU"/>
        </a:p>
      </dgm:t>
    </dgm:pt>
    <dgm:pt modelId="{23FA1EF7-4506-4E24-846B-7FE1E626791A}">
      <dgm:prSet phldrT="[Текст]" custT="1"/>
      <dgm:spPr/>
      <dgm:t>
        <a:bodyPr/>
        <a:lstStyle/>
        <a:p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Непрерывное обучение</a:t>
          </a:r>
          <a:r>
            <a:rPr lang="ru-RU" sz="2000" i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i="0" dirty="0">
            <a:latin typeface="Times New Roman" pitchFamily="18" charset="0"/>
            <a:cs typeface="Times New Roman" pitchFamily="18" charset="0"/>
          </a:endParaRPr>
        </a:p>
      </dgm:t>
    </dgm:pt>
    <dgm:pt modelId="{B740368C-8F2F-4192-97FC-85B634A77EF5}" type="parTrans" cxnId="{D868F0A3-A244-4C56-AF68-9CF3312F2861}">
      <dgm:prSet/>
      <dgm:spPr/>
      <dgm:t>
        <a:bodyPr/>
        <a:lstStyle/>
        <a:p>
          <a:endParaRPr lang="ru-RU"/>
        </a:p>
      </dgm:t>
    </dgm:pt>
    <dgm:pt modelId="{B3CBFCD9-6DAD-4213-A0D1-CFB05C564522}" type="sibTrans" cxnId="{D868F0A3-A244-4C56-AF68-9CF3312F2861}">
      <dgm:prSet/>
      <dgm:spPr/>
      <dgm:t>
        <a:bodyPr/>
        <a:lstStyle/>
        <a:p>
          <a:endParaRPr lang="ru-RU"/>
        </a:p>
      </dgm:t>
    </dgm:pt>
    <dgm:pt modelId="{BF89F3B2-F7BC-48AE-9FDA-C73FC048B2AD}" type="pres">
      <dgm:prSet presAssocID="{1856AABB-8F31-43B1-96E7-734B39A7B3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D0A77-720E-48EB-BCCD-242B87235AB8}" type="pres">
      <dgm:prSet presAssocID="{1856AABB-8F31-43B1-96E7-734B39A7B3AD}" presName="cycle" presStyleCnt="0"/>
      <dgm:spPr/>
    </dgm:pt>
    <dgm:pt modelId="{2DD7A008-D4BF-4CDA-82AE-598E368840D4}" type="pres">
      <dgm:prSet presAssocID="{81A51C37-6980-4EDB-91FB-B9E9596A778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2B458-5C8E-427D-9B36-8A6E3DE3C501}" type="pres">
      <dgm:prSet presAssocID="{BF0718C6-79B7-41C0-8EAC-93B2A3F19E4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52B560E6-D620-46A3-8D4C-8849D09E84BD}" type="pres">
      <dgm:prSet presAssocID="{DDB5CE32-09DA-4AF4-89A1-1617C83AFB6E}" presName="nodeFollowingNodes" presStyleLbl="node1" presStyleIdx="1" presStyleCnt="5" custScaleX="126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38477-5637-4198-9E49-5DA950CB640B}" type="pres">
      <dgm:prSet presAssocID="{D332849B-53C2-4E48-A8D8-F6054048C833}" presName="nodeFollowingNodes" presStyleLbl="node1" presStyleIdx="2" presStyleCnt="5" custScaleX="120297" custRadScaleRad="105530" custRadScaleInc="-36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1385B-55F5-4E96-A762-70E42BBE4D24}" type="pres">
      <dgm:prSet presAssocID="{2D87DD60-4751-4D1C-B3F3-BE61B3F4B272}" presName="nodeFollowingNodes" presStyleLbl="node1" presStyleIdx="3" presStyleCnt="5" custScaleX="128325" custScaleY="112058" custRadScaleRad="92014" custRadScaleInc="23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72D1E-D061-457A-BCA8-F34AB89BBC3E}" type="pres">
      <dgm:prSet presAssocID="{23FA1EF7-4506-4E24-846B-7FE1E626791A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6B3F7E-D43F-4F52-B73A-6000C9C071C2}" type="presOf" srcId="{DDB5CE32-09DA-4AF4-89A1-1617C83AFB6E}" destId="{52B560E6-D620-46A3-8D4C-8849D09E84BD}" srcOrd="0" destOrd="0" presId="urn:microsoft.com/office/officeart/2005/8/layout/cycle3"/>
    <dgm:cxn modelId="{4C76618B-DBF8-4248-B880-8E3ED1B43806}" srcId="{1856AABB-8F31-43B1-96E7-734B39A7B3AD}" destId="{D332849B-53C2-4E48-A8D8-F6054048C833}" srcOrd="2" destOrd="0" parTransId="{55DDD816-F3F5-4EA0-B609-87DC50C4D953}" sibTransId="{269BD7DF-7DF4-4A16-922C-67DF8734E9D8}"/>
    <dgm:cxn modelId="{C3DE9150-5F43-426A-BC02-5EF2B10E6BD9}" srcId="{1856AABB-8F31-43B1-96E7-734B39A7B3AD}" destId="{DDB5CE32-09DA-4AF4-89A1-1617C83AFB6E}" srcOrd="1" destOrd="0" parTransId="{CF1EB438-70E6-427A-A19A-53A599465F01}" sibTransId="{1EA545B0-FCEB-4E40-9FBC-73DF9F89B299}"/>
    <dgm:cxn modelId="{620F0808-4581-4710-B620-C557019DEDED}" type="presOf" srcId="{2D87DD60-4751-4D1C-B3F3-BE61B3F4B272}" destId="{B991385B-55F5-4E96-A762-70E42BBE4D24}" srcOrd="0" destOrd="0" presId="urn:microsoft.com/office/officeart/2005/8/layout/cycle3"/>
    <dgm:cxn modelId="{359F044D-5E1A-4F1B-B1D3-20FAEA1602F3}" type="presOf" srcId="{23FA1EF7-4506-4E24-846B-7FE1E626791A}" destId="{91A72D1E-D061-457A-BCA8-F34AB89BBC3E}" srcOrd="0" destOrd="0" presId="urn:microsoft.com/office/officeart/2005/8/layout/cycle3"/>
    <dgm:cxn modelId="{8266A67C-EC26-4171-8E9E-E887C54BF9C9}" type="presOf" srcId="{BF0718C6-79B7-41C0-8EAC-93B2A3F19E41}" destId="{9E82B458-5C8E-427D-9B36-8A6E3DE3C501}" srcOrd="0" destOrd="0" presId="urn:microsoft.com/office/officeart/2005/8/layout/cycle3"/>
    <dgm:cxn modelId="{CE54ADD7-4890-448E-9EB5-C4623982A956}" type="presOf" srcId="{1856AABB-8F31-43B1-96E7-734B39A7B3AD}" destId="{BF89F3B2-F7BC-48AE-9FDA-C73FC048B2AD}" srcOrd="0" destOrd="0" presId="urn:microsoft.com/office/officeart/2005/8/layout/cycle3"/>
    <dgm:cxn modelId="{0A8352B6-0CDC-4CF7-B05D-E73F8D8AD8B6}" srcId="{1856AABB-8F31-43B1-96E7-734B39A7B3AD}" destId="{2D87DD60-4751-4D1C-B3F3-BE61B3F4B272}" srcOrd="3" destOrd="0" parTransId="{DBFCEBE5-9CFB-4F31-BCC1-AE1E6E5450F7}" sibTransId="{FBEE575A-84D5-49DC-80D5-634AC4EB0289}"/>
    <dgm:cxn modelId="{D868F0A3-A244-4C56-AF68-9CF3312F2861}" srcId="{1856AABB-8F31-43B1-96E7-734B39A7B3AD}" destId="{23FA1EF7-4506-4E24-846B-7FE1E626791A}" srcOrd="4" destOrd="0" parTransId="{B740368C-8F2F-4192-97FC-85B634A77EF5}" sibTransId="{B3CBFCD9-6DAD-4213-A0D1-CFB05C564522}"/>
    <dgm:cxn modelId="{85624A52-0F7C-4629-96E1-1971C5619BCD}" type="presOf" srcId="{D332849B-53C2-4E48-A8D8-F6054048C833}" destId="{AFE38477-5637-4198-9E49-5DA950CB640B}" srcOrd="0" destOrd="0" presId="urn:microsoft.com/office/officeart/2005/8/layout/cycle3"/>
    <dgm:cxn modelId="{A4135A8D-2CE2-430B-9A88-BA70450ABA38}" srcId="{1856AABB-8F31-43B1-96E7-734B39A7B3AD}" destId="{81A51C37-6980-4EDB-91FB-B9E9596A778D}" srcOrd="0" destOrd="0" parTransId="{4220B9B8-46C5-42F8-B349-46E92DC30E99}" sibTransId="{BF0718C6-79B7-41C0-8EAC-93B2A3F19E41}"/>
    <dgm:cxn modelId="{871A08EC-6591-490A-9602-3ED997F77AFF}" type="presOf" srcId="{81A51C37-6980-4EDB-91FB-B9E9596A778D}" destId="{2DD7A008-D4BF-4CDA-82AE-598E368840D4}" srcOrd="0" destOrd="0" presId="urn:microsoft.com/office/officeart/2005/8/layout/cycle3"/>
    <dgm:cxn modelId="{7353B6CB-1FEE-43A1-BB25-4DA57913293C}" type="presParOf" srcId="{BF89F3B2-F7BC-48AE-9FDA-C73FC048B2AD}" destId="{6C7D0A77-720E-48EB-BCCD-242B87235AB8}" srcOrd="0" destOrd="0" presId="urn:microsoft.com/office/officeart/2005/8/layout/cycle3"/>
    <dgm:cxn modelId="{8034F1E0-EB4F-4CD3-9746-60F22B2F5267}" type="presParOf" srcId="{6C7D0A77-720E-48EB-BCCD-242B87235AB8}" destId="{2DD7A008-D4BF-4CDA-82AE-598E368840D4}" srcOrd="0" destOrd="0" presId="urn:microsoft.com/office/officeart/2005/8/layout/cycle3"/>
    <dgm:cxn modelId="{F5B3C589-D6BE-4DCD-9712-26E4FECC39B7}" type="presParOf" srcId="{6C7D0A77-720E-48EB-BCCD-242B87235AB8}" destId="{9E82B458-5C8E-427D-9B36-8A6E3DE3C501}" srcOrd="1" destOrd="0" presId="urn:microsoft.com/office/officeart/2005/8/layout/cycle3"/>
    <dgm:cxn modelId="{5C38B0CD-CAF4-40B7-B8ED-A4435A6DF1C0}" type="presParOf" srcId="{6C7D0A77-720E-48EB-BCCD-242B87235AB8}" destId="{52B560E6-D620-46A3-8D4C-8849D09E84BD}" srcOrd="2" destOrd="0" presId="urn:microsoft.com/office/officeart/2005/8/layout/cycle3"/>
    <dgm:cxn modelId="{3CE58C44-07F1-458A-9839-CE3CBECBCCD6}" type="presParOf" srcId="{6C7D0A77-720E-48EB-BCCD-242B87235AB8}" destId="{AFE38477-5637-4198-9E49-5DA950CB640B}" srcOrd="3" destOrd="0" presId="urn:microsoft.com/office/officeart/2005/8/layout/cycle3"/>
    <dgm:cxn modelId="{D275CD87-95FF-4EF9-B985-3AC9F8F3960F}" type="presParOf" srcId="{6C7D0A77-720E-48EB-BCCD-242B87235AB8}" destId="{B991385B-55F5-4E96-A762-70E42BBE4D24}" srcOrd="4" destOrd="0" presId="urn:microsoft.com/office/officeart/2005/8/layout/cycle3"/>
    <dgm:cxn modelId="{850B1113-B2F5-4E6A-81E2-08F085A9C841}" type="presParOf" srcId="{6C7D0A77-720E-48EB-BCCD-242B87235AB8}" destId="{91A72D1E-D061-457A-BCA8-F34AB89BBC3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32B34-84FB-48C6-91C5-47831CF64353}">
      <dsp:nvSpPr>
        <dsp:cNvPr id="0" name=""/>
        <dsp:cNvSpPr/>
      </dsp:nvSpPr>
      <dsp:spPr>
        <a:xfrm>
          <a:off x="0" y="490537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Организации управления здравоохранением</a:t>
          </a:r>
          <a:endParaRPr lang="ru-RU" sz="1800" b="1" kern="1200" dirty="0"/>
        </a:p>
      </dsp:txBody>
      <dsp:txXfrm>
        <a:off x="0" y="490537"/>
        <a:ext cx="2571749" cy="1543050"/>
      </dsp:txXfrm>
    </dsp:sp>
    <dsp:sp modelId="{594BECC1-EF48-47A3-81DB-7597B60F1FA2}">
      <dsp:nvSpPr>
        <dsp:cNvPr id="0" name=""/>
        <dsp:cNvSpPr/>
      </dsp:nvSpPr>
      <dsp:spPr>
        <a:xfrm>
          <a:off x="2828925" y="490537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Организации здравоохранения</a:t>
          </a:r>
          <a:endParaRPr lang="ru-RU" sz="1800" b="1" kern="1200" dirty="0"/>
        </a:p>
      </dsp:txBody>
      <dsp:txXfrm>
        <a:off x="2828925" y="490537"/>
        <a:ext cx="2571749" cy="1543050"/>
      </dsp:txXfrm>
    </dsp:sp>
    <dsp:sp modelId="{EAD8D5EA-ADA1-448B-8BA1-F126D40E3117}">
      <dsp:nvSpPr>
        <dsp:cNvPr id="0" name=""/>
        <dsp:cNvSpPr/>
      </dsp:nvSpPr>
      <dsp:spPr>
        <a:xfrm>
          <a:off x="5657849" y="490537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Организации образования</a:t>
          </a:r>
          <a:endParaRPr lang="ru-RU" sz="1800" b="1" kern="1200" dirty="0"/>
        </a:p>
      </dsp:txBody>
      <dsp:txXfrm>
        <a:off x="5657849" y="490537"/>
        <a:ext cx="2571749" cy="1543050"/>
      </dsp:txXfrm>
    </dsp:sp>
    <dsp:sp modelId="{58BF2F80-2AF4-48BA-BD0C-5F3A8323985B}">
      <dsp:nvSpPr>
        <dsp:cNvPr id="0" name=""/>
        <dsp:cNvSpPr/>
      </dsp:nvSpPr>
      <dsp:spPr>
        <a:xfrm>
          <a:off x="1414462" y="2290762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Организации науки</a:t>
          </a:r>
          <a:endParaRPr lang="ru-RU" sz="1800" b="1" kern="1200" dirty="0"/>
        </a:p>
      </dsp:txBody>
      <dsp:txXfrm>
        <a:off x="1414462" y="2290762"/>
        <a:ext cx="2571749" cy="1543050"/>
      </dsp:txXfrm>
    </dsp:sp>
    <dsp:sp modelId="{6622B4E3-DEBA-4C98-8F62-CD9876FD15C5}">
      <dsp:nvSpPr>
        <dsp:cNvPr id="0" name=""/>
        <dsp:cNvSpPr/>
      </dsp:nvSpPr>
      <dsp:spPr>
        <a:xfrm>
          <a:off x="4243387" y="2290762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Организации социальной защиты</a:t>
          </a:r>
          <a:endParaRPr lang="ru-RU" sz="1800" b="1" kern="1200" dirty="0"/>
        </a:p>
      </dsp:txBody>
      <dsp:txXfrm>
        <a:off x="4243387" y="2290762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6E877-3B23-4E98-B94C-E9C9BCD9B379}">
      <dsp:nvSpPr>
        <dsp:cNvPr id="0" name=""/>
        <dsp:cNvSpPr/>
      </dsp:nvSpPr>
      <dsp:spPr>
        <a:xfrm>
          <a:off x="1271576" y="52625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лечебно- профилактическая и  диагностическая</a:t>
          </a:r>
          <a:endParaRPr lang="ru-RU" sz="2100" kern="1200" dirty="0"/>
        </a:p>
      </dsp:txBody>
      <dsp:txXfrm>
        <a:off x="1271576" y="526256"/>
        <a:ext cx="2571749" cy="1543050"/>
      </dsp:txXfrm>
    </dsp:sp>
    <dsp:sp modelId="{214A7E09-1E2D-4046-B6B2-8020AC39758B}">
      <dsp:nvSpPr>
        <dsp:cNvPr id="0" name=""/>
        <dsp:cNvSpPr/>
      </dsp:nvSpPr>
      <dsp:spPr>
        <a:xfrm>
          <a:off x="4100501" y="526256"/>
          <a:ext cx="2857522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санитарно-гигиеническая, противоэпидемическая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0501" y="526256"/>
        <a:ext cx="2857522" cy="1543050"/>
      </dsp:txXfrm>
    </dsp:sp>
    <dsp:sp modelId="{E92A9EFE-4E10-4FE6-9C4F-735A539FB8BA}">
      <dsp:nvSpPr>
        <dsp:cNvPr id="0" name=""/>
        <dsp:cNvSpPr/>
      </dsp:nvSpPr>
      <dsp:spPr>
        <a:xfrm>
          <a:off x="0" y="2326481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организационно-управленческая</a:t>
          </a:r>
          <a:endParaRPr lang="ru-RU" sz="2100" kern="1200" dirty="0"/>
        </a:p>
      </dsp:txBody>
      <dsp:txXfrm>
        <a:off x="0" y="2326481"/>
        <a:ext cx="2571749" cy="1543050"/>
      </dsp:txXfrm>
    </dsp:sp>
    <dsp:sp modelId="{DE229831-508A-44A7-9E97-C58BEEE0922B}">
      <dsp:nvSpPr>
        <dsp:cNvPr id="0" name=""/>
        <dsp:cNvSpPr/>
      </dsp:nvSpPr>
      <dsp:spPr>
        <a:xfrm>
          <a:off x="2828925" y="2326481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научно-исследовательская</a:t>
          </a:r>
          <a:endParaRPr lang="ru-RU" sz="2100" kern="1200" dirty="0"/>
        </a:p>
      </dsp:txBody>
      <dsp:txXfrm>
        <a:off x="2828925" y="2326481"/>
        <a:ext cx="2571749" cy="1543050"/>
      </dsp:txXfrm>
    </dsp:sp>
    <dsp:sp modelId="{BA294090-B11D-4E44-BE64-D1697ECEC4D1}">
      <dsp:nvSpPr>
        <dsp:cNvPr id="0" name=""/>
        <dsp:cNvSpPr/>
      </dsp:nvSpPr>
      <dsp:spPr>
        <a:xfrm>
          <a:off x="5657850" y="2326481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педагогическая</a:t>
          </a:r>
          <a:endParaRPr lang="ru-RU" sz="2100" kern="1200" dirty="0"/>
        </a:p>
      </dsp:txBody>
      <dsp:txXfrm>
        <a:off x="5657850" y="2326481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2FFAE-5FB3-4E84-B0BE-7A42CBC478E8}">
      <dsp:nvSpPr>
        <dsp:cNvPr id="0" name=""/>
        <dsp:cNvSpPr/>
      </dsp:nvSpPr>
      <dsp:spPr>
        <a:xfrm>
          <a:off x="0" y="764886"/>
          <a:ext cx="2701249" cy="1620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оказание медицинской помощи (квалифицированной, специализированной) населению</a:t>
          </a:r>
          <a:endParaRPr lang="ru-RU" sz="1800" kern="1200" dirty="0"/>
        </a:p>
      </dsp:txBody>
      <dsp:txXfrm>
        <a:off x="0" y="764886"/>
        <a:ext cx="2701249" cy="1620749"/>
      </dsp:txXfrm>
    </dsp:sp>
    <dsp:sp modelId="{F0DC51BE-65B6-4600-9614-507CB0750A4D}">
      <dsp:nvSpPr>
        <dsp:cNvPr id="0" name=""/>
        <dsp:cNvSpPr/>
      </dsp:nvSpPr>
      <dsp:spPr>
        <a:xfrm>
          <a:off x="2971374" y="719870"/>
          <a:ext cx="2701249" cy="1710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и проведение санитарно-гигиенической и противоэпидемической деятельности</a:t>
          </a:r>
          <a:endParaRPr lang="ru-RU" sz="1800" kern="1200" dirty="0"/>
        </a:p>
      </dsp:txBody>
      <dsp:txXfrm>
        <a:off x="2971374" y="719870"/>
        <a:ext cx="2701249" cy="1710782"/>
      </dsp:txXfrm>
    </dsp:sp>
    <dsp:sp modelId="{20504584-4395-4A13-AA9D-8FA3DEAFF5FB}">
      <dsp:nvSpPr>
        <dsp:cNvPr id="0" name=""/>
        <dsp:cNvSpPr/>
      </dsp:nvSpPr>
      <dsp:spPr>
        <a:xfrm>
          <a:off x="5942748" y="764886"/>
          <a:ext cx="2701249" cy="16207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организационно-управленческая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42748" y="764886"/>
        <a:ext cx="2701249" cy="1620749"/>
      </dsp:txXfrm>
    </dsp:sp>
    <dsp:sp modelId="{4DABBA69-0FF4-40DC-A8ED-9ECC24453986}">
      <dsp:nvSpPr>
        <dsp:cNvPr id="0" name=""/>
        <dsp:cNvSpPr/>
      </dsp:nvSpPr>
      <dsp:spPr>
        <a:xfrm>
          <a:off x="0" y="2700777"/>
          <a:ext cx="2701249" cy="1367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педагогическая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00777"/>
        <a:ext cx="2701249" cy="1367264"/>
      </dsp:txXfrm>
    </dsp:sp>
    <dsp:sp modelId="{B43D6A3C-280F-49C6-95D4-BD0C505F9B67}">
      <dsp:nvSpPr>
        <dsp:cNvPr id="0" name=""/>
        <dsp:cNvSpPr/>
      </dsp:nvSpPr>
      <dsp:spPr>
        <a:xfrm>
          <a:off x="2971374" y="2700777"/>
          <a:ext cx="2701249" cy="1367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научно-исследовательская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1374" y="2700777"/>
        <a:ext cx="2701249" cy="1367264"/>
      </dsp:txXfrm>
    </dsp:sp>
    <dsp:sp modelId="{742A784E-614D-4522-8276-2B7CE5D51ADD}">
      <dsp:nvSpPr>
        <dsp:cNvPr id="0" name=""/>
        <dsp:cNvSpPr/>
      </dsp:nvSpPr>
      <dsp:spPr>
        <a:xfrm>
          <a:off x="5942748" y="2700777"/>
          <a:ext cx="2701249" cy="13672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социальная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42748" y="2700777"/>
        <a:ext cx="2701249" cy="13672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F7FBD-A90A-47EA-85BA-6CEFF7419D2A}">
      <dsp:nvSpPr>
        <dsp:cNvPr id="0" name=""/>
        <dsp:cNvSpPr/>
      </dsp:nvSpPr>
      <dsp:spPr>
        <a:xfrm>
          <a:off x="0" y="2374"/>
          <a:ext cx="8373616" cy="937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Организация и оказание квалифицированной, специализированной медицинской помощи на уровне ПМСП</a:t>
          </a:r>
          <a:endParaRPr lang="ru-RU" sz="2000" kern="1200" dirty="0"/>
        </a:p>
      </dsp:txBody>
      <dsp:txXfrm>
        <a:off x="45758" y="48132"/>
        <a:ext cx="8282100" cy="845832"/>
      </dsp:txXfrm>
    </dsp:sp>
    <dsp:sp modelId="{5EA54A6D-23EB-460B-9DB2-4A6D1615D598}">
      <dsp:nvSpPr>
        <dsp:cNvPr id="0" name=""/>
        <dsp:cNvSpPr/>
      </dsp:nvSpPr>
      <dsp:spPr>
        <a:xfrm>
          <a:off x="0" y="952435"/>
          <a:ext cx="8373616" cy="937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Организация и оказание скорой и неотложной помощи</a:t>
          </a:r>
          <a:endParaRPr lang="ru-RU" sz="2000" kern="1200" dirty="0"/>
        </a:p>
      </dsp:txBody>
      <dsp:txXfrm>
        <a:off x="45758" y="998193"/>
        <a:ext cx="8282100" cy="845832"/>
      </dsp:txXfrm>
    </dsp:sp>
    <dsp:sp modelId="{3F2E4E42-5847-493F-A09A-0581CED47D64}">
      <dsp:nvSpPr>
        <dsp:cNvPr id="0" name=""/>
        <dsp:cNvSpPr/>
      </dsp:nvSpPr>
      <dsp:spPr>
        <a:xfrm>
          <a:off x="0" y="1902495"/>
          <a:ext cx="8373616" cy="937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Эффективное взаимодействие с пациентом, родственниками пациента, коллегами, представителями социальных служб с соблюдением принципов медицинской этики и деонтологии</a:t>
          </a:r>
          <a:endParaRPr lang="ru-RU" sz="2000" kern="1200" dirty="0"/>
        </a:p>
      </dsp:txBody>
      <dsp:txXfrm>
        <a:off x="45758" y="1948253"/>
        <a:ext cx="8282100" cy="845832"/>
      </dsp:txXfrm>
    </dsp:sp>
    <dsp:sp modelId="{DBEA2BB5-FEE5-46E9-8FE5-61ACF2A09118}">
      <dsp:nvSpPr>
        <dsp:cNvPr id="0" name=""/>
        <dsp:cNvSpPr/>
      </dsp:nvSpPr>
      <dsp:spPr>
        <a:xfrm>
          <a:off x="0" y="2852556"/>
          <a:ext cx="8373616" cy="937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Проведение анализа и оценки  состояния здоровья населения</a:t>
          </a:r>
          <a:endParaRPr lang="ru-RU" sz="2000" kern="1200" dirty="0"/>
        </a:p>
      </dsp:txBody>
      <dsp:txXfrm>
        <a:off x="45758" y="2898314"/>
        <a:ext cx="8282100" cy="845832"/>
      </dsp:txXfrm>
    </dsp:sp>
    <dsp:sp modelId="{A9DD4ADA-4FDB-4E4A-BF80-00E7988C601B}">
      <dsp:nvSpPr>
        <dsp:cNvPr id="0" name=""/>
        <dsp:cNvSpPr/>
      </dsp:nvSpPr>
      <dsp:spPr>
        <a:xfrm>
          <a:off x="0" y="3802617"/>
          <a:ext cx="8373616" cy="9373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Проведение организационно-управленческих мероприятий, направленных на повышение эффективности деятельности организаций здравоохранения</a:t>
          </a:r>
          <a:endParaRPr lang="ru-RU" sz="2000" kern="1200" dirty="0"/>
        </a:p>
      </dsp:txBody>
      <dsp:txXfrm>
        <a:off x="45758" y="3848375"/>
        <a:ext cx="8282100" cy="845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F7FBD-A90A-47EA-85BA-6CEFF7419D2A}">
      <dsp:nvSpPr>
        <dsp:cNvPr id="0" name=""/>
        <dsp:cNvSpPr/>
      </dsp:nvSpPr>
      <dsp:spPr>
        <a:xfrm>
          <a:off x="0" y="220298"/>
          <a:ext cx="8373616" cy="14223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эффективное использование информационных и коммуникационных технологий для доступа к достоверной информации, решения медицинских проблем, оказания помощи  населению, работы  в единой информационной сети системы здравоохранения и для  самостоятельного обучения</a:t>
          </a:r>
          <a:endParaRPr lang="ru-RU" sz="1800" kern="1200" dirty="0"/>
        </a:p>
      </dsp:txBody>
      <dsp:txXfrm>
        <a:off x="69431" y="289729"/>
        <a:ext cx="8234754" cy="1283443"/>
      </dsp:txXfrm>
    </dsp:sp>
    <dsp:sp modelId="{5EA54A6D-23EB-460B-9DB2-4A6D1615D598}">
      <dsp:nvSpPr>
        <dsp:cNvPr id="0" name=""/>
        <dsp:cNvSpPr/>
      </dsp:nvSpPr>
      <dsp:spPr>
        <a:xfrm>
          <a:off x="0" y="1829803"/>
          <a:ext cx="8373616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осуществление педагогической и воспитательной деятельности</a:t>
          </a:r>
          <a:endParaRPr lang="ru-RU" sz="2000" kern="1200" dirty="0"/>
        </a:p>
      </dsp:txBody>
      <dsp:txXfrm>
        <a:off x="59399" y="1889202"/>
        <a:ext cx="8254818" cy="1098002"/>
      </dsp:txXfrm>
    </dsp:sp>
    <dsp:sp modelId="{50BE63CA-E54B-4580-81D6-9A1D04452E7E}">
      <dsp:nvSpPr>
        <dsp:cNvPr id="0" name=""/>
        <dsp:cNvSpPr/>
      </dsp:nvSpPr>
      <dsp:spPr>
        <a:xfrm>
          <a:off x="0" y="3233803"/>
          <a:ext cx="8373616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планирование и проведение научных исследований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99" y="3293202"/>
        <a:ext cx="8254818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2B458-5C8E-427D-9B36-8A6E3DE3C501}">
      <dsp:nvSpPr>
        <dsp:cNvPr id="0" name=""/>
        <dsp:cNvSpPr/>
      </dsp:nvSpPr>
      <dsp:spPr>
        <a:xfrm>
          <a:off x="1919954" y="-55972"/>
          <a:ext cx="4290736" cy="4290736"/>
        </a:xfrm>
        <a:prstGeom prst="circularArrow">
          <a:avLst>
            <a:gd name="adj1" fmla="val 5544"/>
            <a:gd name="adj2" fmla="val 330680"/>
            <a:gd name="adj3" fmla="val 13763121"/>
            <a:gd name="adj4" fmla="val 17393761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7A008-D4BF-4CDA-82AE-598E368840D4}">
      <dsp:nvSpPr>
        <dsp:cNvPr id="0" name=""/>
        <dsp:cNvSpPr/>
      </dsp:nvSpPr>
      <dsp:spPr>
        <a:xfrm>
          <a:off x="3055183" y="-28359"/>
          <a:ext cx="2020279" cy="1010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Когнитивный компонент (знания)</a:t>
          </a:r>
          <a:endParaRPr lang="ru-RU" sz="20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4494" y="20952"/>
        <a:ext cx="1921657" cy="911517"/>
      </dsp:txXfrm>
    </dsp:sp>
    <dsp:sp modelId="{52B560E6-D620-46A3-8D4C-8849D09E84BD}">
      <dsp:nvSpPr>
        <dsp:cNvPr id="0" name=""/>
        <dsp:cNvSpPr/>
      </dsp:nvSpPr>
      <dsp:spPr>
        <a:xfrm>
          <a:off x="4524932" y="1235958"/>
          <a:ext cx="2561148" cy="1010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Операциональный</a:t>
          </a: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 компонент </a:t>
          </a:r>
          <a:r>
            <a:rPr lang="ru-RU" sz="1400" b="1" i="0" kern="1200" dirty="0" smtClean="0"/>
            <a:t>(навыки)</a:t>
          </a:r>
          <a:r>
            <a:rPr lang="ru-RU" sz="1400" i="0" kern="1200" dirty="0" smtClean="0"/>
            <a:t> </a:t>
          </a:r>
          <a:endParaRPr lang="ru-RU" sz="1400" i="0" kern="1200" dirty="0"/>
        </a:p>
      </dsp:txBody>
      <dsp:txXfrm>
        <a:off x="4574243" y="1285269"/>
        <a:ext cx="2462526" cy="911517"/>
      </dsp:txXfrm>
    </dsp:sp>
    <dsp:sp modelId="{AFE38477-5637-4198-9E49-5DA950CB640B}">
      <dsp:nvSpPr>
        <dsp:cNvPr id="0" name=""/>
        <dsp:cNvSpPr/>
      </dsp:nvSpPr>
      <dsp:spPr>
        <a:xfrm>
          <a:off x="4488937" y="2822582"/>
          <a:ext cx="2430335" cy="1010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Аксиологический</a:t>
          </a: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 компонент </a:t>
          </a:r>
          <a:endParaRPr lang="ru-RU" sz="20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38248" y="2871893"/>
        <a:ext cx="2331713" cy="911517"/>
      </dsp:txXfrm>
    </dsp:sp>
    <dsp:sp modelId="{B991385B-55F5-4E96-A762-70E42BBE4D24}">
      <dsp:nvSpPr>
        <dsp:cNvPr id="0" name=""/>
        <dsp:cNvSpPr/>
      </dsp:nvSpPr>
      <dsp:spPr>
        <a:xfrm>
          <a:off x="1479249" y="2822581"/>
          <a:ext cx="2592523" cy="1131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Правовой компонент</a:t>
          </a:r>
          <a:r>
            <a:rPr lang="ru-RU" sz="200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34506" y="2877838"/>
        <a:ext cx="2482009" cy="1021428"/>
      </dsp:txXfrm>
    </dsp:sp>
    <dsp:sp modelId="{91A72D1E-D061-457A-BCA8-F34AB89BBC3E}">
      <dsp:nvSpPr>
        <dsp:cNvPr id="0" name=""/>
        <dsp:cNvSpPr/>
      </dsp:nvSpPr>
      <dsp:spPr>
        <a:xfrm>
          <a:off x="1314998" y="1235958"/>
          <a:ext cx="2020279" cy="1010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Непрерывное обучение</a:t>
          </a:r>
          <a:r>
            <a:rPr lang="ru-RU" sz="200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64309" y="1285269"/>
        <a:ext cx="1921657" cy="911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1ABE-A750-4C1E-9591-EA1B7F12A9E6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39991-687C-426C-9B2E-13DA2E603E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09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Надо ли этот слайд? Взяла из вашей презентации. Кто поступает в интернатуру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9991-687C-426C-9B2E-13DA2E603EC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Нужен ли этот слайд? Загруженный очень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9991-687C-426C-9B2E-13DA2E603EC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E974887-1648-4DF7-9E64-5AD28BC2F95A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94DC24-F2A2-4762-9B70-19BB8F965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14356"/>
            <a:ext cx="8458200" cy="209643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КВАЛИФИКАЦИОННЫЕ ХАРАКТЕРИСТИКИ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ВРАЧЕЙ-ИНТЕРНОВ </a:t>
            </a:r>
            <a:br>
              <a:rPr lang="ru-RU" sz="3600" b="1" dirty="0" smtClean="0"/>
            </a:br>
            <a:r>
              <a:rPr lang="ru-RU" sz="3600" b="1" dirty="0" smtClean="0"/>
              <a:t>КАЗНМУ ИМ. С.Д.АСФЕНДИЯРОВА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4953000" cy="1752600"/>
          </a:xfrm>
        </p:spPr>
        <p:txBody>
          <a:bodyPr/>
          <a:lstStyle/>
          <a:p>
            <a:r>
              <a:rPr lang="ru-RU" dirty="0" smtClean="0"/>
              <a:t>Директор ВМШ </a:t>
            </a:r>
            <a:r>
              <a:rPr lang="ru-RU" dirty="0" err="1" smtClean="0"/>
              <a:t>КазНМУ</a:t>
            </a:r>
            <a:endParaRPr lang="ru-RU" dirty="0" smtClean="0"/>
          </a:p>
          <a:p>
            <a:r>
              <a:rPr lang="ru-RU" dirty="0" smtClean="0"/>
              <a:t>Проф. </a:t>
            </a:r>
            <a:r>
              <a:rPr lang="ru-RU" dirty="0" err="1" smtClean="0"/>
              <a:t>Балмуханова</a:t>
            </a:r>
            <a:r>
              <a:rPr lang="ru-RU" dirty="0" smtClean="0"/>
              <a:t> А.В.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профессиональной деятельности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71678"/>
          <a:ext cx="8229600" cy="4395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Направление профессиональной деятельности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785926"/>
          <a:ext cx="8643998" cy="4787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363272" cy="6651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Функции профессиональной деятельности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0696837"/>
              </p:ext>
            </p:extLst>
          </p:nvPr>
        </p:nvGraphicFramePr>
        <p:xfrm>
          <a:off x="323528" y="1571612"/>
          <a:ext cx="8373616" cy="4742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328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363272" cy="6651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Функции профессиональной деятельности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0696837"/>
              </p:ext>
            </p:extLst>
          </p:nvPr>
        </p:nvGraphicFramePr>
        <p:xfrm>
          <a:off x="323528" y="1643050"/>
          <a:ext cx="8373616" cy="4670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328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14356"/>
            <a:ext cx="8640960" cy="1285884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Профессиональная подготовка выпускника ориентирована на формирование 5 основных компетенций, принятых в модели профессиональной подготовки 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endParaRPr lang="ru-RU" sz="2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7335451"/>
              </p:ext>
            </p:extLst>
          </p:nvPr>
        </p:nvGraphicFramePr>
        <p:xfrm>
          <a:off x="457200" y="2249488"/>
          <a:ext cx="840108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en-US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Когнитивный компонент (знания) </a:t>
            </a:r>
            <a:endParaRPr lang="ru-RU" sz="4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3600" b="1" dirty="0" smtClean="0"/>
              <a:t>Предполагает обладание базовыми и специальными теоретическими знаниями, необходимыми для осуществления эффективной профессиональной деятельности</a:t>
            </a:r>
            <a:endParaRPr lang="ru-RU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Операциональный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компонент (навыки)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b="1" dirty="0" smtClean="0"/>
              <a:t>Предполагает эффективное использование полученных знаний в будущей профессиональной деятельности или в дальнейшем обучении и определяется набором конкретных практических врачебных умений и навыков и представлены </a:t>
            </a:r>
            <a:r>
              <a:rPr lang="kk-KZ" b="1" dirty="0" smtClean="0">
                <a:cs typeface="Times New Roman" pitchFamily="18" charset="0"/>
              </a:rPr>
              <a:t>в </a:t>
            </a:r>
            <a:r>
              <a:rPr lang="kk-KZ" b="1" dirty="0">
                <a:cs typeface="Times New Roman" pitchFamily="18" charset="0"/>
              </a:rPr>
              <a:t>виде таблицы с указанием </a:t>
            </a:r>
            <a:r>
              <a:rPr lang="ru-RU" b="1" dirty="0" smtClean="0">
                <a:cs typeface="Times New Roman" pitchFamily="18" charset="0"/>
              </a:rPr>
              <a:t>указанием </a:t>
            </a:r>
            <a:r>
              <a:rPr lang="ru-RU" b="1" dirty="0">
                <a:cs typeface="Times New Roman" pitchFamily="18" charset="0"/>
              </a:rPr>
              <a:t>уровня владения и их </a:t>
            </a:r>
            <a:r>
              <a:rPr lang="ru-RU" b="1" dirty="0" smtClean="0">
                <a:cs typeface="Times New Roman" pitchFamily="18" charset="0"/>
              </a:rPr>
              <a:t>количества.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Аксиологический компонент (коммуникативные навыки)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b="1" i="1" u="sng" dirty="0">
                <a:solidFill>
                  <a:srgbClr val="FF0000"/>
                </a:solidFill>
              </a:rPr>
              <a:t>Выпускник должен </a:t>
            </a:r>
            <a:r>
              <a:rPr lang="ru-RU" b="1" i="1" u="sng" dirty="0" smtClean="0">
                <a:solidFill>
                  <a:srgbClr val="FF0000"/>
                </a:solidFill>
              </a:rPr>
              <a:t>уметь:</a:t>
            </a:r>
            <a:endParaRPr lang="ru-RU" b="1" i="1" u="sng" dirty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эффективно сотрудничать с другими людьми:</a:t>
            </a:r>
          </a:p>
          <a:p>
            <a:pPr algn="just"/>
            <a:r>
              <a:rPr lang="ru-RU" dirty="0" smtClean="0"/>
              <a:t>выстраивать эффективные коммуникации,</a:t>
            </a:r>
          </a:p>
          <a:p>
            <a:pPr algn="just"/>
            <a:r>
              <a:rPr lang="ru-RU" dirty="0" smtClean="0"/>
              <a:t>сотрудничать с коллегами и поддерживать благоприятную атмосферу в коллективе для достижения профессиональных задач;</a:t>
            </a:r>
          </a:p>
          <a:p>
            <a:pPr algn="just"/>
            <a:r>
              <a:rPr lang="ru-RU" dirty="0" smtClean="0"/>
              <a:t>устанавливать максимально доверительные отношения с пациентом и его родственниками;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Правовой компонент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buNone/>
            </a:pPr>
            <a:r>
              <a:rPr lang="ru-RU" sz="4000" b="1" i="1" u="sng" dirty="0" smtClean="0">
                <a:solidFill>
                  <a:srgbClr val="FF0000"/>
                </a:solidFill>
              </a:rPr>
              <a:t>Выпускник должен быть компетентным в вопросах:</a:t>
            </a:r>
          </a:p>
          <a:p>
            <a:pPr algn="just"/>
            <a:r>
              <a:rPr lang="ru-RU" sz="3500" b="1" dirty="0" smtClean="0"/>
              <a:t>ведения  учетно-отчетной документации в организациях первичной медико-санитарной помощи, статистического анализа   состояния здоровья прикрепленного населения;</a:t>
            </a:r>
          </a:p>
          <a:p>
            <a:pPr algn="just"/>
            <a:r>
              <a:rPr lang="ru-RU" sz="3500" b="1" dirty="0" smtClean="0"/>
              <a:t>нормативно-правовой и законодательной деятельности в сфере  общей врачебной практики;</a:t>
            </a:r>
          </a:p>
          <a:p>
            <a:pPr algn="just"/>
            <a:r>
              <a:rPr lang="ru-RU" sz="3500" b="1" dirty="0" smtClean="0"/>
              <a:t>основы </a:t>
            </a:r>
            <a:r>
              <a:rPr lang="ru-RU" sz="3500" b="1" dirty="0" smtClean="0"/>
              <a:t>права РК;</a:t>
            </a:r>
          </a:p>
          <a:p>
            <a:pPr algn="just"/>
            <a:r>
              <a:rPr lang="ru-RU" sz="3500" b="1" dirty="0" smtClean="0"/>
              <a:t>основные </a:t>
            </a:r>
            <a:r>
              <a:rPr lang="ru-RU" sz="3500" b="1" dirty="0" smtClean="0"/>
              <a:t>положения медицинского права;</a:t>
            </a:r>
          </a:p>
          <a:p>
            <a:pPr algn="just"/>
            <a:r>
              <a:rPr lang="ru-RU" sz="3500" b="1" dirty="0" smtClean="0"/>
              <a:t>своих прав </a:t>
            </a:r>
            <a:r>
              <a:rPr lang="ru-RU" sz="3500" b="1" dirty="0" smtClean="0"/>
              <a:t>и </a:t>
            </a:r>
            <a:r>
              <a:rPr lang="ru-RU" sz="3500" b="1" dirty="0" smtClean="0"/>
              <a:t>обязанностей;</a:t>
            </a:r>
            <a:endParaRPr lang="ru-RU" sz="3500" b="1" dirty="0" smtClean="0"/>
          </a:p>
          <a:p>
            <a:pPr algn="just"/>
            <a:r>
              <a:rPr lang="ru-RU" sz="3500" b="1" dirty="0" smtClean="0"/>
              <a:t>кодекса </a:t>
            </a:r>
            <a:r>
              <a:rPr lang="ru-RU" sz="3500" b="1" dirty="0" smtClean="0"/>
              <a:t>чести обучающегося в </a:t>
            </a:r>
            <a:r>
              <a:rPr lang="ru-RU" sz="3500" b="1" dirty="0" err="1" smtClean="0"/>
              <a:t>КазНМУ</a:t>
            </a:r>
            <a:r>
              <a:rPr lang="ru-RU" sz="3500" b="1" dirty="0" smtClean="0"/>
              <a:t>, </a:t>
            </a:r>
            <a:r>
              <a:rPr lang="ru-RU" sz="3500" b="1" dirty="0" smtClean="0"/>
              <a:t>политики </a:t>
            </a:r>
            <a:r>
              <a:rPr lang="ru-RU" sz="3500" b="1" dirty="0" smtClean="0"/>
              <a:t>университета;</a:t>
            </a:r>
          </a:p>
          <a:p>
            <a:pPr algn="just"/>
            <a:r>
              <a:rPr lang="ru-RU" sz="3500" b="1" dirty="0" smtClean="0"/>
              <a:t>знать законы и нормативные документы Республики Казахстан в области  медицины, фармации, здравоохранения </a:t>
            </a:r>
            <a:endParaRPr lang="ru-RU" sz="35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Непрерывное обучение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Требует от выпускника:</a:t>
            </a:r>
          </a:p>
          <a:p>
            <a:pPr algn="just"/>
            <a:r>
              <a:rPr lang="ru-RU" b="1" dirty="0" smtClean="0"/>
              <a:t>готовность конструировать и осуществлять собственную образовательную траекторию на протяжении всей жизни, обеспечивая успешность и конкурентоспособность.</a:t>
            </a:r>
          </a:p>
          <a:p>
            <a:pPr algn="just"/>
            <a:r>
              <a:rPr lang="ru-RU" b="1" dirty="0" smtClean="0"/>
              <a:t>владение навыком самостоятельной работы с информацией  (учебной, справочной, нормативной, научной);</a:t>
            </a:r>
          </a:p>
          <a:p>
            <a:pPr algn="just"/>
            <a:r>
              <a:rPr lang="ru-RU" b="1" dirty="0" smtClean="0"/>
              <a:t>владение навыком планирования и проведения научных исследований в области здравоохранения;</a:t>
            </a:r>
          </a:p>
          <a:p>
            <a:pPr algn="just"/>
            <a:r>
              <a:rPr lang="ru-RU" b="1" dirty="0" smtClean="0"/>
              <a:t>владение навыком организации учебно-воспитательного процесса в медицинских организациях  образования;</a:t>
            </a:r>
          </a:p>
          <a:p>
            <a:pPr algn="just"/>
            <a:r>
              <a:rPr lang="ru-RU" b="1" dirty="0" smtClean="0"/>
              <a:t>пропаганда    принципов здорового образа жизни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b="1" dirty="0" smtClean="0"/>
              <a:t>Квалификационные характеристики составлены на основании ГОСО РК 3.07.475-2006, ТУП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28799"/>
          <a:ext cx="8229600" cy="439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8342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СПЕЦИАЛЬНОСТИ 051301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«ОБЩАЯ </a:t>
                      </a:r>
                      <a:r>
                        <a:rPr lang="ru-RU" sz="20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МЕДИЦИНА»</a:t>
                      </a: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0034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НАПРАВЛЕНИЕ: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«ВНУТРЕННИЕ БОЛЕЗНИ»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10994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«ВРАЧ ОБЩЕЙ ПРАКТИКИ»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10994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«АКУШЕР-ГИНЕКОЛОГ»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10994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«ХИРУРГИЯ»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10994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«ПЕДИАТРИЯ»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8342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«ГИГИЕНА И ЭПИДЕМИОЛОГИЯ»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8342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СПЕЦИАЛЬНОСТИ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5В130200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«СТОМАТОЛОГИЯ»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125158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БЛАГОДАРЮ ЗА ВНИМАНИЕ!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0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Согласно правилам поступления в интернатуру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(решение ученого совета пр. №7 от03.2012г ):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32500" lnSpcReduction="2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ДИПЛОМ О ВЫСШЕМ ПРОФЕССИОНАЛЬНОМ ОБРАЗОВАНИИ И ПРИЛОЖЕНИЯ К НЕМУ (ПОДЛИННИК), 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ПЕРЕВОДНОЙ БАЛЛ (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GPA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)-2,67 (В-),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СРЕДНИЙ БАЛЛ ЗА ВЕСЬ ПЕРИОД ОБУЧЕНИЯ В БАКАЛАВРИАТЕ ДОЛЖЕН БЫТЬ НЕ МЕНЕЕ 3,0; ПО БУКВЕННО-БАЛЛЬНОЙ СИСТЕМЕ - «В»; 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ПОРТФОЛИО, СОДЕРЖАЩЕЕ ДИСЦИПЛИНЫ КОМПОНЕНТА ПО ВЫБОРУ, КОТОРЫЕ ЯВЛЯЮТСЯ ЛИБО ПРЕРЕКВИЗИТАМИ, ЛИБО ПРОФИЛЬНЫМИ ПО ВЫБРАННОМУ НАПРАВЛЕНИЮ ИНТЕРНАТУРЫ;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НАЛИЧИЕ СЕРТИФИКАТА УЧАСТНИКА НАУЧНОГО КРУЖКА, НАУЧНЫХ КОНФЕРЕНЦИЙ ПО ВЫБРАННОМУ  НАПРАВЛЕНИЮ.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Авторский коллектив: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79296" cy="5040560"/>
          </a:xfrm>
        </p:spPr>
        <p:txBody>
          <a:bodyPr numCol="2">
            <a:no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А.А. </a:t>
            </a:r>
            <a:r>
              <a:rPr lang="ru-RU" sz="3200" dirty="0" err="1" smtClean="0"/>
              <a:t>Аканов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А.Д</a:t>
            </a:r>
            <a:r>
              <a:rPr lang="ru-RU" sz="3200" dirty="0" smtClean="0"/>
              <a:t>. </a:t>
            </a:r>
            <a:r>
              <a:rPr lang="ru-RU" sz="3200" dirty="0" err="1" smtClean="0"/>
              <a:t>Дуйсекеев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К.А.Тулебаев</a:t>
            </a:r>
            <a:endParaRPr lang="ru-RU" sz="3200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Т.С.Мейманалиев</a:t>
            </a:r>
            <a:endParaRPr lang="ru-RU" sz="3200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А.В</a:t>
            </a:r>
            <a:r>
              <a:rPr lang="ru-RU" sz="3200" dirty="0" smtClean="0"/>
              <a:t>. </a:t>
            </a:r>
            <a:r>
              <a:rPr lang="ru-RU" sz="3200" dirty="0" err="1" smtClean="0"/>
              <a:t>Балмуханова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М.А. </a:t>
            </a:r>
            <a:r>
              <a:rPr lang="ru-RU" sz="3200" dirty="0" err="1" smtClean="0"/>
              <a:t>Абирова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З.М</a:t>
            </a:r>
            <a:r>
              <a:rPr lang="ru-RU" sz="3200" dirty="0" smtClean="0"/>
              <a:t>. </a:t>
            </a:r>
            <a:r>
              <a:rPr lang="ru-RU" sz="3200" dirty="0" err="1" smtClean="0"/>
              <a:t>Жанкалова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Г.Т. </a:t>
            </a:r>
            <a:r>
              <a:rPr lang="ru-RU" sz="3200" dirty="0" err="1" smtClean="0"/>
              <a:t>Аймаханова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endParaRPr lang="ru-RU" sz="3200" dirty="0"/>
          </a:p>
          <a:p>
            <a:pPr marL="109728" indent="0" algn="just">
              <a:buNone/>
            </a:pPr>
            <a:endParaRPr lang="ru-RU" sz="3200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Д.О</a:t>
            </a:r>
            <a:r>
              <a:rPr lang="ru-RU" sz="3200" dirty="0" smtClean="0"/>
              <a:t>. </a:t>
            </a:r>
            <a:r>
              <a:rPr lang="ru-RU" sz="3200" dirty="0" err="1" smtClean="0"/>
              <a:t>Карибаева</a:t>
            </a:r>
            <a:endParaRPr lang="ru-RU" sz="3200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А.Э. </a:t>
            </a:r>
            <a:r>
              <a:rPr lang="ru-RU" sz="3200" dirty="0" err="1" smtClean="0"/>
              <a:t>Миреева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Л.А</a:t>
            </a:r>
            <a:r>
              <a:rPr lang="ru-RU" sz="3200" dirty="0" smtClean="0"/>
              <a:t>. </a:t>
            </a:r>
            <a:r>
              <a:rPr lang="ru-RU" sz="3200" dirty="0" err="1" smtClean="0"/>
              <a:t>Нурсеитова</a:t>
            </a:r>
            <a:r>
              <a:rPr lang="ru-RU" sz="3200" dirty="0" smtClean="0"/>
              <a:t>;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Н.А. </a:t>
            </a:r>
            <a:r>
              <a:rPr lang="ru-RU" sz="3200" dirty="0" err="1" smtClean="0"/>
              <a:t>Жанталинова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Ш.Х</a:t>
            </a:r>
            <a:r>
              <a:rPr lang="ru-RU" sz="3200" dirty="0" smtClean="0"/>
              <a:t>. Рамазанова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А.И. </a:t>
            </a:r>
            <a:r>
              <a:rPr lang="ru-RU" sz="3200" dirty="0" err="1" smtClean="0"/>
              <a:t>Саттаров</a:t>
            </a:r>
            <a:r>
              <a:rPr lang="ru-RU" sz="3200" dirty="0" smtClean="0"/>
              <a:t>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err="1" smtClean="0"/>
              <a:t>Р.С</a:t>
            </a:r>
            <a:r>
              <a:rPr lang="ru-RU" sz="3200" dirty="0" smtClean="0"/>
              <a:t>. Ибрагимова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ru-RU" sz="3200" dirty="0" smtClean="0"/>
              <a:t>И.В. Баскакова</a:t>
            </a:r>
          </a:p>
          <a:p>
            <a:pPr marL="624078" indent="-514350">
              <a:buFont typeface="+mj-lt"/>
              <a:buAutoNum type="arabicPeriod"/>
            </a:pP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Рецензенты: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7203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b="1" dirty="0" smtClean="0"/>
              <a:t>Ж. </a:t>
            </a:r>
            <a:r>
              <a:rPr lang="ru-RU" b="1" dirty="0" err="1" smtClean="0"/>
              <a:t>Падайга</a:t>
            </a:r>
            <a:r>
              <a:rPr lang="ru-RU" dirty="0" smtClean="0"/>
              <a:t>, профессор Центра международных связей и обучения Литовского университета наук здоровья</a:t>
            </a:r>
          </a:p>
          <a:p>
            <a:pPr lvl="0" algn="just"/>
            <a:r>
              <a:rPr lang="ru-RU" b="1" dirty="0" smtClean="0"/>
              <a:t>Ж.А. </a:t>
            </a:r>
            <a:r>
              <a:rPr lang="ru-RU" b="1" dirty="0" err="1" smtClean="0"/>
              <a:t>Арзыкулов</a:t>
            </a:r>
            <a:r>
              <a:rPr lang="ru-RU" dirty="0" smtClean="0"/>
              <a:t>, д.м.н. профессор </a:t>
            </a:r>
          </a:p>
          <a:p>
            <a:pPr lvl="0" algn="just"/>
            <a:r>
              <a:rPr lang="ru-RU" b="1" dirty="0" smtClean="0"/>
              <a:t>Ж.О.Султанова</a:t>
            </a:r>
            <a:r>
              <a:rPr lang="ru-RU" dirty="0" smtClean="0"/>
              <a:t>, д.м.н., профессор</a:t>
            </a:r>
          </a:p>
          <a:p>
            <a:pPr lvl="0" algn="just"/>
            <a:r>
              <a:rPr lang="ru-RU" b="1" dirty="0" smtClean="0"/>
              <a:t>Е.А. </a:t>
            </a:r>
            <a:r>
              <a:rPr lang="ru-RU" b="1" dirty="0" err="1" smtClean="0"/>
              <a:t>Изатуллаев</a:t>
            </a:r>
            <a:r>
              <a:rPr lang="ru-RU" dirty="0" smtClean="0"/>
              <a:t>, д.м.н., профессор</a:t>
            </a:r>
          </a:p>
          <a:p>
            <a:pPr lvl="0" algn="just"/>
            <a:r>
              <a:rPr lang="ru-RU" b="1" dirty="0" smtClean="0"/>
              <a:t>Г.А. </a:t>
            </a:r>
            <a:r>
              <a:rPr lang="ru-RU" b="1" dirty="0" err="1" smtClean="0"/>
              <a:t>Джунусбекова</a:t>
            </a:r>
            <a:r>
              <a:rPr lang="ru-RU" dirty="0" smtClean="0"/>
              <a:t>, д.м.н. </a:t>
            </a:r>
          </a:p>
          <a:p>
            <a:pPr lvl="0" algn="just"/>
            <a:r>
              <a:rPr lang="ru-RU" b="1" dirty="0" smtClean="0"/>
              <a:t>Г.Т. </a:t>
            </a:r>
            <a:r>
              <a:rPr lang="ru-RU" b="1" dirty="0" err="1" smtClean="0"/>
              <a:t>Мырзабекова</a:t>
            </a:r>
            <a:r>
              <a:rPr lang="ru-RU" dirty="0" smtClean="0"/>
              <a:t>, д.м.н., профессор </a:t>
            </a:r>
          </a:p>
          <a:p>
            <a:pPr lvl="0" algn="just"/>
            <a:r>
              <a:rPr lang="ru-RU" b="1" dirty="0" smtClean="0"/>
              <a:t>С.С. </a:t>
            </a:r>
            <a:r>
              <a:rPr lang="ru-RU" b="1" dirty="0" err="1" smtClean="0"/>
              <a:t>Есембаева</a:t>
            </a:r>
            <a:r>
              <a:rPr lang="ru-RU" dirty="0" smtClean="0"/>
              <a:t>, д.м.н., профессор</a:t>
            </a:r>
          </a:p>
          <a:p>
            <a:pPr lvl="0" algn="just"/>
            <a:r>
              <a:rPr lang="ru-RU" b="1" dirty="0" err="1" smtClean="0"/>
              <a:t>Ш.У.Жандосов</a:t>
            </a:r>
            <a:r>
              <a:rPr lang="ru-RU" dirty="0" smtClean="0"/>
              <a:t>, к.м.н.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Квалификационная характеристика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sz="3200" b="1" dirty="0" smtClean="0"/>
              <a:t>Обеспечивает единообразие, унификацию требований к подготовке выпускника </a:t>
            </a:r>
            <a:r>
              <a:rPr lang="ru-RU" sz="3200" b="1" dirty="0" err="1" smtClean="0"/>
              <a:t>КазНМУ</a:t>
            </a:r>
            <a:r>
              <a:rPr lang="ru-RU" sz="3200" b="1" dirty="0" smtClean="0"/>
              <a:t> по направлению подготовки: 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b="1" dirty="0"/>
              <a:t>«Внутренние болезни»,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b="1" dirty="0" smtClean="0"/>
              <a:t>«Врач общей практики»,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b="1" dirty="0" smtClean="0"/>
              <a:t>«Педиатрия»,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b="1" dirty="0" smtClean="0"/>
              <a:t>«</a:t>
            </a:r>
            <a:r>
              <a:rPr lang="ru-RU" sz="3200" b="1" dirty="0" err="1" smtClean="0"/>
              <a:t>Хиругия</a:t>
            </a:r>
            <a:r>
              <a:rPr lang="ru-RU" sz="3200" b="1" dirty="0" smtClean="0"/>
              <a:t>»,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b="1" dirty="0" smtClean="0"/>
              <a:t>«Акушер-гинеколог»,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b="1" dirty="0" smtClean="0"/>
              <a:t>«Гигиена и эпидемиология», «Стоматология». </a:t>
            </a:r>
          </a:p>
          <a:p>
            <a:pPr algn="just"/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2142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1000108"/>
            <a:ext cx="4041648" cy="1285884"/>
          </a:xfrm>
          <a:solidFill>
            <a:srgbClr val="FFFF00">
              <a:alpha val="25000"/>
            </a:srgbClr>
          </a:solidFill>
        </p:spPr>
        <p:txBody>
          <a:bodyPr/>
          <a:lstStyle/>
          <a:p>
            <a:pPr algn="ctr"/>
            <a:r>
              <a:rPr lang="ru-RU" dirty="0" smtClean="0"/>
              <a:t>СФЕРА ПРОФЕССИОНАЛЬНОЙ ДЕЯТЕЛЬНОСТИ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21225" y="1000108"/>
            <a:ext cx="4041775" cy="1285884"/>
          </a:xfrm>
          <a:solidFill>
            <a:srgbClr val="FFFF00">
              <a:alpha val="25000"/>
            </a:srgbClr>
          </a:solidFill>
        </p:spPr>
        <p:txBody>
          <a:bodyPr/>
          <a:lstStyle/>
          <a:p>
            <a:pPr algn="ctr"/>
            <a:r>
              <a:rPr lang="ru-RU" dirty="0" smtClean="0"/>
              <a:t>ОБЪЕКТЫ ПРОФЕССИОНАЛЬНОЙ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292249"/>
          </a:xfrm>
        </p:spPr>
        <p:txBody>
          <a:bodyPr/>
          <a:lstStyle/>
          <a:p>
            <a:r>
              <a:rPr lang="ru-RU" sz="3200" dirty="0" smtClean="0"/>
              <a:t>Здравоохранение</a:t>
            </a:r>
          </a:p>
          <a:p>
            <a:r>
              <a:rPr lang="ru-RU" sz="3200" dirty="0" smtClean="0"/>
              <a:t>Образование</a:t>
            </a:r>
          </a:p>
          <a:p>
            <a:r>
              <a:rPr lang="ru-RU" sz="3200" dirty="0" smtClean="0"/>
              <a:t>Наука</a:t>
            </a:r>
          </a:p>
          <a:p>
            <a:r>
              <a:rPr lang="ru-RU" sz="3200" dirty="0" smtClean="0"/>
              <a:t>Социальная защита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149373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  взрослое и детское население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Организации для реализации профессиональной деятельности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Предметы профессиональной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63584"/>
            <a:ext cx="8229600" cy="4729712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оказание квалифицированной медицинской помощи взрослому и детскому  населению при наиболее распространенных заболеваниях внутренних органов;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оказание специализированной медицинской помощи в форме первичной медико-санитарной помощи;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и проведение санитарно-гигиенической и противоэпидемической деятельности;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и развитие эффективных взаимоотношений с пациентом, родственниками пациента, коллегами, представителями социальных служб;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пропаганда здорового образа жизни;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осуществление и развитие организационно-экономической и управленческой деятельности  организаций здравоохранения;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 и применение принципов научной методологии и доказательной медицины;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планирование научных исследований и развитие педагогических навыков;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обучение на протяжении всей жизни и использование новых знаний и технологий в своей профессиональной деятельности.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621</TotalTime>
  <Words>860</Words>
  <Application>Microsoft Office PowerPoint</Application>
  <PresentationFormat>Экран (4:3)</PresentationFormat>
  <Paragraphs>145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КВАЛИФИКАЦИОННЫЕ ХАРАКТЕРИСТИКИ ВРАЧЕЙ-ИНТЕРНОВ  КАЗНМУ ИМ. С.Д.АСФЕНДИЯРОВА</vt:lpstr>
      <vt:lpstr>Квалификационные характеристики составлены на основании ГОСО РК 3.07.475-2006, ТУП</vt:lpstr>
      <vt:lpstr>Согласно правилам поступления в интернатуру  (решение ученого совета пр. №7 от03.2012г ):</vt:lpstr>
      <vt:lpstr>Авторский коллектив: </vt:lpstr>
      <vt:lpstr> Рецензенты: </vt:lpstr>
      <vt:lpstr>Квалификационная характеристика</vt:lpstr>
      <vt:lpstr>  </vt:lpstr>
      <vt:lpstr>Организации для реализации профессиональной деятельности</vt:lpstr>
      <vt:lpstr> Предметы профессиональной деятельности </vt:lpstr>
      <vt:lpstr>Виды профессиональной деятельности</vt:lpstr>
      <vt:lpstr> Направление профессиональной деятельности </vt:lpstr>
      <vt:lpstr>Функции профессиональной деятельности</vt:lpstr>
      <vt:lpstr>Функции профессиональной деятельности</vt:lpstr>
      <vt:lpstr>Профессиональная подготовка выпускника ориентирована на формирование 5 основных компетенций, принятых в модели профессиональной подготовки КазНМУ</vt:lpstr>
      <vt:lpstr>I. Когнитивный компонент (знания) </vt:lpstr>
      <vt:lpstr>II. Операциональный компонент (навыки)</vt:lpstr>
      <vt:lpstr>III. Аксиологический компонент (коммуникативные навыки)</vt:lpstr>
      <vt:lpstr>IV. Правовой компонент</vt:lpstr>
      <vt:lpstr>V. Непрерывное обучение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ПРИЕМА В ИНТЕРНАТУРУ В 2012-2013 УЧ  ГОДУ</dc:title>
  <dc:creator>User</dc:creator>
  <cp:lastModifiedBy>kzone</cp:lastModifiedBy>
  <cp:revision>91</cp:revision>
  <dcterms:created xsi:type="dcterms:W3CDTF">2012-10-03T02:14:22Z</dcterms:created>
  <dcterms:modified xsi:type="dcterms:W3CDTF">2012-11-21T14:56:13Z</dcterms:modified>
</cp:coreProperties>
</file>