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7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4400" b="1" dirty="0" smtClean="0"/>
              <a:t>Отчет о выполнении   плановых антикоррупционных  мероприятий  в КАЗНМУ им. С.Асфендиярова (май-ноябрь 2012г.)</a:t>
            </a:r>
            <a:endParaRPr lang="ru-RU" sz="4400" dirty="0" smtClean="0"/>
          </a:p>
          <a:p>
            <a:pPr algn="ctr"/>
            <a:r>
              <a:rPr lang="kk-KZ" sz="4400" b="1" dirty="0" smtClean="0"/>
              <a:t> </a:t>
            </a:r>
            <a:r>
              <a:rPr lang="kk-KZ" sz="4400" b="1" i="1" dirty="0" smtClean="0"/>
              <a:t>Докладчик: </a:t>
            </a:r>
            <a:r>
              <a:rPr lang="kk-KZ" sz="4400" b="1" dirty="0" smtClean="0"/>
              <a:t>советник ректора профессор Ж.Г. Мустафина </a:t>
            </a:r>
            <a:endParaRPr lang="ru-RU" sz="4400" dirty="0" smtClean="0"/>
          </a:p>
          <a:p>
            <a:r>
              <a:rPr lang="kk-KZ" sz="4400" dirty="0" smtClean="0"/>
              <a:t> </a:t>
            </a:r>
            <a:endParaRPr lang="ru-RU" sz="4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то антикорр\Фото0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3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решения: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Руководителям департаментов и отделов (Юридический отдел,  высшая медицинская школа, экспертные комиссии, тарификационный совет) представить планы антикоррупционных мероприятий.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исполнения: 05.12.12г.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Деканам и руководителям подразделений указать на их слабый контроль и исполнительскую дисциплину в реализации Программы антикоррупционной политики.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Разработать критерии и рейтинг оценки  реализации  антикоррупционной политики в КАЗНМУ к 20.12.12.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Ответственный: профессор Мустафина Ж.Г.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Советах деканата и факультета ежеквартально заслушивать  ответственных за воспитательную работу о реализации антикоррупционной Программы.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Ответственные:  деканы факультетов.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114</Words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2012-11-28T08:56:37Z</dcterms:modified>
</cp:coreProperties>
</file>