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5" r:id="rId3"/>
    <p:sldId id="256" r:id="rId4"/>
    <p:sldId id="258" r:id="rId5"/>
    <p:sldId id="264" r:id="rId6"/>
    <p:sldId id="260" r:id="rId7"/>
    <p:sldId id="266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CC74-1FC9-450E-9013-9D4F585B668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4907-18C5-4419-BD59-E5CBE7196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_emble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290"/>
            <a:ext cx="5143512" cy="514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4143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Kazakh National Medical University named after S.D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Asfendiyarov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357826"/>
            <a:ext cx="45005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Казахский Национальный Медицинский  Университет имени С.Д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Асфендиярова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928670"/>
            <a:ext cx="8286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5.ГРУППОВЫЕ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ПО БАЗОВЫМ ПРЕДМЕТАМ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SuperStock_1785-417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357430"/>
            <a:ext cx="5408635" cy="360060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6.АКТИВНЫЙ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Mini-Volleyb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2643182"/>
            <a:ext cx="3158019" cy="3973198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14620"/>
            <a:ext cx="3929090" cy="391162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7.ОТКРЫТЫЙ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СТУДЕНТОВ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rou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786058"/>
            <a:ext cx="4357708" cy="326828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8.КОНТАКТ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ОРГАНИЗАЦИЯМИ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s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28934"/>
            <a:ext cx="4637606" cy="30861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   ИНФОРМИРОВАНИЕ СТУДЕНТОВ О НАШЕЙ РАБОТЕ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topka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62176"/>
            <a:ext cx="5286372" cy="434363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714356"/>
            <a:ext cx="5729270" cy="85727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b="1" dirty="0" smtClean="0">
                <a:ln w="50800"/>
                <a:solidFill>
                  <a:schemeClr val="tx1"/>
                </a:solidFill>
              </a:rPr>
              <a:t>МОЯ ПРОГРАММА!</a:t>
            </a:r>
            <a:endParaRPr lang="ru-RU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429684" cy="556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4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НАУЧНЫЙ АСПЕКТ</a:t>
            </a:r>
          </a:p>
          <a:p>
            <a:pPr marL="514350" indent="-514350">
              <a:lnSpc>
                <a:spcPct val="114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ПОРТАЛ</a:t>
            </a:r>
          </a:p>
          <a:p>
            <a:pPr marL="514350" indent="-514350">
              <a:lnSpc>
                <a:spcPct val="114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  <a:p>
            <a:pPr marL="514350" indent="-514350">
              <a:lnSpc>
                <a:spcPct val="114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3 КУРСА СТУДЕНТАМ ЛЕЧЕБНОГО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ФАКУЛЬТЕТА</a:t>
            </a:r>
          </a:p>
          <a:p>
            <a:pPr marL="514350" indent="-514350">
              <a:lnSpc>
                <a:spcPct val="114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ПО БАЗОВЫМ ПРЕДМЕТАМ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  АКТИВНЫЙ ОТДЫХ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ОТКРЫТЫЙ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   КОНТАКТ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ОРГАНИЗАЦИЯМИ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ИНФОРМИРОВАНИЕ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СТУДЕНТОВ О НАШЕЙ РАБОТЕ  </a:t>
            </a: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857496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851648" cy="5214974"/>
          </a:xfrm>
        </p:spPr>
        <p:txBody>
          <a:bodyPr>
            <a:noAutofit/>
          </a:bodyPr>
          <a:lstStyle/>
          <a:p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Предвыборная программа </a:t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Калиева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Ердана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пост председателя студенческого правительства</a:t>
            </a: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norama-tsentr-ploschadi.jpg"/>
          <p:cNvPicPr>
            <a:picLocks noChangeAspect="1"/>
          </p:cNvPicPr>
          <p:nvPr/>
        </p:nvPicPr>
        <p:blipFill>
          <a:blip r:embed="rId2"/>
          <a:srcRect l="16216" t="15315" r="16216" b="16216"/>
          <a:stretch>
            <a:fillRect/>
          </a:stretch>
        </p:blipFill>
        <p:spPr>
          <a:xfrm>
            <a:off x="4357686" y="571480"/>
            <a:ext cx="4500594" cy="2714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51036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28604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armac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3431822" cy="3163457"/>
          </a:xfrm>
          <a:prstGeom prst="rect">
            <a:avLst/>
          </a:prstGeom>
        </p:spPr>
      </p:pic>
      <p:pic>
        <p:nvPicPr>
          <p:cNvPr id="6" name="Рисунок 5" descr="K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417816"/>
            <a:ext cx="3269558" cy="344018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nBXhce8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" y="428604"/>
            <a:ext cx="9124374" cy="5643602"/>
          </a:xfrm>
          <a:prstGeom prst="rect">
            <a:avLst/>
          </a:prstGeom>
        </p:spPr>
      </p:pic>
      <p:pic>
        <p:nvPicPr>
          <p:cNvPr id="8" name="Рисунок 7" descr="76348510_4171694_li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144000" cy="6072185"/>
          </a:xfrm>
          <a:prstGeom prst="rect">
            <a:avLst/>
          </a:prstGeom>
        </p:spPr>
      </p:pic>
      <p:pic>
        <p:nvPicPr>
          <p:cNvPr id="9" name="Рисунок 8" descr="100_5352.JPG"/>
          <p:cNvPicPr>
            <a:picLocks noChangeAspect="1"/>
          </p:cNvPicPr>
          <p:nvPr/>
        </p:nvPicPr>
        <p:blipFill>
          <a:blip r:embed="rId4" cstate="print"/>
          <a:srcRect l="26000" b="23351"/>
          <a:stretch>
            <a:fillRect/>
          </a:stretch>
        </p:blipFill>
        <p:spPr>
          <a:xfrm>
            <a:off x="1500166" y="0"/>
            <a:ext cx="5838572" cy="6000768"/>
          </a:xfrm>
          <a:prstGeom prst="rect">
            <a:avLst/>
          </a:prstGeom>
        </p:spPr>
      </p:pic>
      <p:pic>
        <p:nvPicPr>
          <p:cNvPr id="10" name="Рисунок 9" descr="IMG_3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00010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857496"/>
            <a:ext cx="5472122" cy="1143000"/>
          </a:xfrm>
        </p:spPr>
        <p:txBody>
          <a:bodyPr/>
          <a:lstStyle/>
          <a:p>
            <a:r>
              <a:rPr lang="ru-RU" b="1" dirty="0" smtClean="0">
                <a:ln w="50800"/>
                <a:solidFill>
                  <a:schemeClr val="tx1"/>
                </a:solidFill>
              </a:rPr>
              <a:t>МОЯ ПРОГРАММА!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1.НАУЧНЫЙ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crazy_scientist_logo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948656"/>
            <a:ext cx="3810000" cy="436245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2.МЕДИЦИНСКИЙ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ПОРТАЛ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Ф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" t="14647"/>
          <a:stretch>
            <a:fillRect/>
          </a:stretch>
        </p:blipFill>
        <p:spPr>
          <a:xfrm>
            <a:off x="500034" y="2643182"/>
            <a:ext cx="7804142" cy="374650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3.ИНОСТРАННЫЙ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worl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214832" cy="411201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4.СЕРТИФИКАТ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3 КУРСА СТУДЕНТАМ ЛЕЧЕБНОГО ФАКУЛЬТЕТА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s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429000"/>
            <a:ext cx="3653299" cy="258604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102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Тема Office</vt:lpstr>
      <vt:lpstr>Слайд 1</vt:lpstr>
      <vt:lpstr>Предвыборная программа  Калиева Ердана  на пост председателя студенческого правительства</vt:lpstr>
      <vt:lpstr>Слайд 3</vt:lpstr>
      <vt:lpstr>Слайд 4</vt:lpstr>
      <vt:lpstr>МОЯ ПРОГРАММА!</vt:lpstr>
      <vt:lpstr>1.НАУЧНЫЙ АСПЕКТ </vt:lpstr>
      <vt:lpstr>2.МЕДИЦИНСКИЙ ИНТЕРНЕТ ПОРТАЛ </vt:lpstr>
      <vt:lpstr>3.ИНОСТРАННЫЙ ЯЗЫК </vt:lpstr>
      <vt:lpstr>4.СЕРТИФИКАТ ПОСЛЕ 3 КУРСА СТУДЕНТАМ ЛЕЧЕБНОГО ФАКУЛЬТЕТА </vt:lpstr>
      <vt:lpstr>5.ГРУППОВЫЕ ЗАНЯТИЯ ПО БАЗОВЫМ ПРЕДМЕТАМ</vt:lpstr>
      <vt:lpstr>6.АКТИВНЫЙ ОТДЫХ</vt:lpstr>
      <vt:lpstr>7.ОТКРЫТЫЙ НАБОР СТУДЕНТОВ</vt:lpstr>
      <vt:lpstr>8.КОНТАКТ С ОРГАНИЗАЦИЯМИ </vt:lpstr>
      <vt:lpstr>9.    ИНФОРМИРОВАНИЕ СТУДЕНТОВ О НАШЕЙ РАБОТЕ</vt:lpstr>
      <vt:lpstr>МОЯ ПРОГРАММА!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Предвыборная программа Калиева Ердана</dc:title>
  <dc:creator>Пользователь Windows</dc:creator>
  <cp:lastModifiedBy>Пользователь Windows</cp:lastModifiedBy>
  <cp:revision>65</cp:revision>
  <dcterms:created xsi:type="dcterms:W3CDTF">2012-11-10T03:25:03Z</dcterms:created>
  <dcterms:modified xsi:type="dcterms:W3CDTF">2012-11-11T15:44:02Z</dcterms:modified>
</cp:coreProperties>
</file>