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5286411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5784" y="1214423"/>
            <a:ext cx="9572692" cy="250033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конкурса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«Лучший факультет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Приказу №946   от 22.10.2012 г. утвержден состав комиссии: </a:t>
            </a: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д.м.н., проф. Тулебаев К.А.  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Секретарь: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Оспанов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Т.Т. 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Зам. председателя.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Баскакова И.В. – директор учебного департамента стоматологии 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комиссии: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Есенкулова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С.А. – директор учебного департамента хирургии 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Калиева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Ж.Д. – председатель апелляционной комиссии 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Устенова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Г.О. – директор учебного департамента фармации 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Камалиев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М.А. – директор учебного департамента общественного здравоохранения 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Даниярова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А.Б. – начальник отдела менеджмента НИР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Султанова М.Т. – начальник управления по воспитательной и социальной работе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Рыспекова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Н.Н. – доцент кафедры патологической физиологии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Юсупов Р.Р.  – директор учебного департамента наук о жизни 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Жанкалова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З.М. – председатель КОП внутренних болезней </a:t>
            </a:r>
          </a:p>
          <a:p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Давлетгельдиева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З.Г. – зам. председателя профсоюза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593727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результате анализа и просмотра документов, предъявленных претендентами, при подсчете баллов независимой комиссией был отобран один факультет  набравший наибольшее количество баллов по всем параметрам конкурса.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Независимой комиссией были просмотрены и посчитаны перечень документов, и выглядит следующим образом: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фармации – 244,78 баллов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Стоматологии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факультет -  236,39 баллов 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общей медицины – 162,87 балла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менеджмента в здравоохранении и фармации – 127,2 балла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Медико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профилактический факультет – 121,2 балла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Позиции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 которым факультет «Фармация» набрал наибольшее число баллов: </a:t>
            </a:r>
          </a:p>
          <a:p>
            <a:pPr lvl="0"/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совместных образовательных программ адаптированных к новой модели образования с вузами партнерами  </a:t>
            </a:r>
          </a:p>
          <a:p>
            <a:pPr lvl="0"/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научно – технических проектов выполняемых в 2011 -2012 учебном году</a:t>
            </a:r>
          </a:p>
          <a:p>
            <a:pPr lvl="0"/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студентов, участвовавших по академической мобильности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Победителем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конкурса в номинации «Лучший факультет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за 2011 -2012 учебный год по количеству набранных баллов объявляется факультет  «Фармации».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Секретарь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комиссии:				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Оспанов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Т.Т.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					Тулебаев К.А.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57</Words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  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cp:lastModifiedBy>FFVVV</cp:lastModifiedBy>
  <cp:revision>7</cp:revision>
  <dcterms:modified xsi:type="dcterms:W3CDTF">2012-11-27T06:06:56Z</dcterms:modified>
</cp:coreProperties>
</file>