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4" r:id="rId2"/>
    <p:sldId id="386" r:id="rId3"/>
    <p:sldId id="387" r:id="rId4"/>
    <p:sldId id="388" r:id="rId5"/>
    <p:sldId id="389" r:id="rId6"/>
  </p:sldIdLst>
  <p:sldSz cx="9144000" cy="6858000" type="screen4x3"/>
  <p:notesSz cx="6788150" cy="9923463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BE56"/>
    <a:srgbClr val="00DC64"/>
    <a:srgbClr val="007A3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9" autoAdjust="0"/>
    <p:restoredTop sz="86385" autoAdjust="0"/>
  </p:normalViewPr>
  <p:slideViewPr>
    <p:cSldViewPr>
      <p:cViewPr>
        <p:scale>
          <a:sx n="50" d="100"/>
          <a:sy n="50" d="100"/>
        </p:scale>
        <p:origin x="-91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00" y="-102"/>
      </p:cViewPr>
      <p:guideLst>
        <p:guide orient="horz" pos="3125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F9287C-4CB1-49FC-A9F7-B552DEBA4E42}" type="datetimeFigureOut">
              <a:rPr lang="en-US"/>
              <a:pPr/>
              <a:t>12/2/2012</a:t>
            </a:fld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6575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941856-CA5B-4EA6-9AE1-7F2E3A913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82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9447673-90B2-4E1E-BBB0-D084A20ED02F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784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6575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39941E-28C3-44D0-8FE4-2EF4A7E75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510" indent="-2863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400" indent="-229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560" indent="-229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721" indent="-229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88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04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20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36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6D3D3C-7474-4570-A024-9359CDF5F55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510" indent="-2863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400" indent="-229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560" indent="-229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721" indent="-229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88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04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20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36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6D3D3C-7474-4570-A024-9359CDF5F55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510" indent="-2863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400" indent="-229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560" indent="-229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721" indent="-229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88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04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20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36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6D3D3C-7474-4570-A024-9359CDF5F55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510" indent="-2863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400" indent="-229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560" indent="-229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721" indent="-229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88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04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20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361" indent="-229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6D3D3C-7474-4570-A024-9359CDF5F55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E9C1-46A9-4F66-80F3-17EAA62DA692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19C2-2DD9-4C9B-8475-528CC0ACA8C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AF9B-3310-4B4C-8EE8-76290F0DFB57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3EFE-CFE1-4E87-86BD-61F6FE73956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C5BA-317C-4109-8CD1-F949CD42703F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0379-578E-4DC2-9BE1-B078B122CEF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Pavadinimas, tekst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258E-0EF4-4D1C-BD7A-61219BC67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9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9D7A-36AD-4D86-ADB2-CE515593CD5E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1885-1827-433D-A7AD-5C227361994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00F9-D468-40B0-9090-0F32FCC48C2A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C133-0325-46E2-8330-D2B6396DABD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7D3C-74D9-48EA-84AE-BA621DE65518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51B2-B5DD-4176-85BD-3C427462AED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9D1E-3D8E-49CD-A142-FB1429438E72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531AF-A097-4643-B143-53C3846C546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21B1-7522-461F-AA96-9739F18CB22A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BE51-1649-4352-A4A9-CAE2E1CF1DD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2B5B5-649C-42EC-BCF1-51AA9B8CE456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F82B-DA10-4B0F-AF16-36170BFDBC7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2409-CC56-481E-9A0E-8449B766F299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6C09-8266-4E5F-86E5-C4C43B6E542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6577-A14C-42AF-BC23-7263041D1E36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1A49-5637-4E3D-88B5-5D82E9B5963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t-L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C03BE-103E-4F14-89C3-091425AB8B1A}" type="datetime1">
              <a:rPr lang="lt-LT"/>
              <a:pPr>
                <a:defRPr/>
              </a:pPr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0B2D7-CF16-49D1-8B9A-4A69294B54C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8424863" cy="36734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+mn-lt"/>
              </a:rPr>
              <a:t>Креативный университет 21-ого века</a:t>
            </a:r>
            <a:br>
              <a:rPr lang="ru-RU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Creative University of 21</a:t>
            </a:r>
            <a:r>
              <a:rPr lang="en-US" sz="3200" b="1" baseline="30000" dirty="0" smtClean="0">
                <a:latin typeface="+mn-lt"/>
              </a:rPr>
              <a:t>st</a:t>
            </a:r>
            <a:r>
              <a:rPr lang="en-US" sz="3200" b="1" dirty="0" smtClean="0">
                <a:latin typeface="+mn-lt"/>
              </a:rPr>
              <a:t> century</a:t>
            </a: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2012.12.03, </a:t>
            </a:r>
            <a:r>
              <a:rPr lang="lt-LT" sz="3200" b="1" dirty="0" smtClean="0">
                <a:latin typeface="+mn-lt"/>
              </a:rPr>
              <a:t>Almaty</a:t>
            </a:r>
            <a:br>
              <a:rPr lang="lt-LT" sz="3200" b="1" dirty="0" smtClean="0">
                <a:latin typeface="+mn-lt"/>
              </a:rPr>
            </a:br>
            <a:r>
              <a:rPr lang="en-US" sz="3800" b="1" dirty="0" smtClean="0">
                <a:latin typeface="+mn-lt"/>
                <a:cs typeface="Arial" charset="0"/>
              </a:rPr>
              <a:t/>
            </a:r>
            <a:br>
              <a:rPr lang="en-US" sz="3800" b="1" dirty="0" smtClean="0">
                <a:latin typeface="+mn-lt"/>
                <a:cs typeface="Arial" charset="0"/>
              </a:rPr>
            </a:br>
            <a:r>
              <a:rPr lang="lt-LT" sz="2000" b="1" dirty="0" smtClean="0">
                <a:latin typeface="+mn-lt"/>
                <a:cs typeface="Arial" charset="0"/>
              </a:rPr>
              <a:t/>
            </a:r>
            <a:br>
              <a:rPr lang="lt-LT" sz="2000" b="1" dirty="0" smtClean="0">
                <a:latin typeface="+mn-lt"/>
                <a:cs typeface="Arial" charset="0"/>
              </a:rPr>
            </a:br>
            <a:r>
              <a:rPr lang="ru-RU" sz="3200" b="1" dirty="0">
                <a:solidFill>
                  <a:srgbClr val="FF0066"/>
                </a:solidFill>
              </a:rPr>
              <a:t>Как мы становимся </a:t>
            </a:r>
            <a:r>
              <a:rPr lang="ru-RU" sz="3200" b="1" dirty="0" smtClean="0">
                <a:solidFill>
                  <a:srgbClr val="FF0066"/>
                </a:solidFill>
              </a:rPr>
              <a:t>творческими?</a:t>
            </a:r>
            <a:r>
              <a:rPr lang="en-US" sz="3200" b="1" dirty="0" smtClean="0">
                <a:solidFill>
                  <a:srgbClr val="FF0066"/>
                </a:solidFill>
                <a:cs typeface="Arial" charset="0"/>
              </a:rPr>
              <a:t/>
            </a:r>
            <a:br>
              <a:rPr lang="en-US" sz="3200" b="1" dirty="0" smtClean="0">
                <a:solidFill>
                  <a:srgbClr val="FF0066"/>
                </a:solidFill>
                <a:cs typeface="Arial" charset="0"/>
              </a:rPr>
            </a:br>
            <a:r>
              <a:rPr lang="lt-LT" sz="3200" b="1" dirty="0" smtClean="0">
                <a:solidFill>
                  <a:srgbClr val="FF0066"/>
                </a:solidFill>
                <a:cs typeface="Arial" charset="0"/>
              </a:rPr>
              <a:t>What makes us </a:t>
            </a:r>
            <a:r>
              <a:rPr lang="en-US" sz="3200" b="1" dirty="0" smtClean="0">
                <a:solidFill>
                  <a:srgbClr val="FF0066"/>
                </a:solidFill>
                <a:cs typeface="Arial" charset="0"/>
              </a:rPr>
              <a:t>creative?</a:t>
            </a: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/>
            </a:r>
            <a:br>
              <a:rPr lang="en-US" sz="3200" b="1" dirty="0">
                <a:solidFill>
                  <a:srgbClr val="FF0066"/>
                </a:solidFill>
                <a:cs typeface="Arial" charset="0"/>
              </a:rPr>
            </a:br>
            <a:r>
              <a:rPr lang="lt-LT" sz="2800" b="1" dirty="0" smtClean="0">
                <a:cs typeface="Arial" charset="0"/>
              </a:rPr>
              <a:t/>
            </a:r>
            <a:br>
              <a:rPr lang="lt-LT" sz="2800" b="1" dirty="0" smtClean="0">
                <a:cs typeface="Arial" charset="0"/>
              </a:rPr>
            </a:br>
            <a:r>
              <a:rPr lang="en-US" sz="2000" b="1" dirty="0" smtClean="0">
                <a:latin typeface="+mn-lt"/>
                <a:cs typeface="Arial" charset="0"/>
              </a:rPr>
              <a:t/>
            </a:r>
            <a:br>
              <a:rPr lang="en-US" sz="2000" b="1" dirty="0" smtClean="0">
                <a:latin typeface="+mn-lt"/>
                <a:cs typeface="Arial" charset="0"/>
              </a:rPr>
            </a:br>
            <a:r>
              <a:rPr lang="ru-RU" sz="2000" b="1" dirty="0" smtClean="0">
                <a:latin typeface="+mn-lt"/>
                <a:cs typeface="Arial" charset="0"/>
              </a:rPr>
              <a:t/>
            </a:r>
            <a:br>
              <a:rPr lang="ru-RU" sz="2000" b="1" dirty="0" smtClean="0">
                <a:latin typeface="+mn-lt"/>
                <a:cs typeface="Arial" charset="0"/>
              </a:rPr>
            </a:br>
            <a:r>
              <a:rPr lang="en-US" sz="2400" b="1" dirty="0" smtClean="0">
                <a:latin typeface="+mn-lt"/>
                <a:cs typeface="Arial" charset="0"/>
              </a:rPr>
              <a:t>Prof.</a:t>
            </a:r>
            <a:r>
              <a:rPr lang="lt-LT" sz="2400" b="1" dirty="0" smtClean="0">
                <a:latin typeface="+mn-lt"/>
                <a:cs typeface="Arial" charset="0"/>
              </a:rPr>
              <a:t>Žilvinas Padaiga</a:t>
            </a:r>
            <a:br>
              <a:rPr lang="lt-LT" sz="2400" b="1" dirty="0" smtClean="0">
                <a:latin typeface="+mn-lt"/>
                <a:cs typeface="Arial" charset="0"/>
              </a:rPr>
            </a:br>
            <a:r>
              <a:rPr lang="lt-LT" sz="2400" b="1" dirty="0" smtClean="0">
                <a:latin typeface="+mn-lt"/>
                <a:cs typeface="Arial" charset="0"/>
              </a:rPr>
              <a:t>Lithuanian University of Health Sciences</a:t>
            </a:r>
            <a:r>
              <a:rPr lang="en-US" sz="2400" b="1" dirty="0" smtClean="0">
                <a:latin typeface="+mn-lt"/>
                <a:cs typeface="Arial" charset="0"/>
              </a:rPr>
              <a:t/>
            </a:r>
            <a:br>
              <a:rPr lang="en-US" sz="2400" b="1" dirty="0" smtClean="0">
                <a:latin typeface="+mn-lt"/>
                <a:cs typeface="Arial" charset="0"/>
              </a:rPr>
            </a:br>
            <a:r>
              <a:rPr lang="lt-LT" sz="2000" b="1" dirty="0" smtClean="0">
                <a:latin typeface="+mn-lt"/>
              </a:rPr>
              <a:t/>
            </a:r>
            <a:br>
              <a:rPr lang="lt-LT" sz="2000" b="1" dirty="0" smtClean="0">
                <a:latin typeface="+mn-lt"/>
              </a:rPr>
            </a:br>
            <a:endParaRPr lang="lt-LT" sz="2000" b="1" dirty="0" smtClean="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528" y="4868863"/>
            <a:ext cx="1512887" cy="1752600"/>
            <a:chOff x="340" y="1117"/>
            <a:chExt cx="1066" cy="1286"/>
          </a:xfrm>
        </p:grpSpPr>
        <p:sp>
          <p:nvSpPr>
            <p:cNvPr id="3076" name="Rectangle 5"/>
            <p:cNvSpPr>
              <a:spLocks noChangeArrowheads="1"/>
            </p:cNvSpPr>
            <p:nvPr/>
          </p:nvSpPr>
          <p:spPr bwMode="auto">
            <a:xfrm>
              <a:off x="881" y="1128"/>
              <a:ext cx="519" cy="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350" y="1125"/>
              <a:ext cx="526" cy="632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7"/>
            <p:cNvSpPr>
              <a:spLocks noEditPoints="1"/>
            </p:cNvSpPr>
            <p:nvPr/>
          </p:nvSpPr>
          <p:spPr bwMode="auto">
            <a:xfrm>
              <a:off x="380" y="1202"/>
              <a:ext cx="471" cy="473"/>
            </a:xfrm>
            <a:custGeom>
              <a:avLst/>
              <a:gdLst>
                <a:gd name="T0" fmla="*/ 0 w 6128"/>
                <a:gd name="T1" fmla="*/ 0 h 6147"/>
                <a:gd name="T2" fmla="*/ 0 w 6128"/>
                <a:gd name="T3" fmla="*/ 0 h 6147"/>
                <a:gd name="T4" fmla="*/ 0 w 6128"/>
                <a:gd name="T5" fmla="*/ 0 h 6147"/>
                <a:gd name="T6" fmla="*/ 0 w 6128"/>
                <a:gd name="T7" fmla="*/ 0 h 6147"/>
                <a:gd name="T8" fmla="*/ 0 w 6128"/>
                <a:gd name="T9" fmla="*/ 0 h 6147"/>
                <a:gd name="T10" fmla="*/ 0 w 6128"/>
                <a:gd name="T11" fmla="*/ 0 h 6147"/>
                <a:gd name="T12" fmla="*/ 0 w 6128"/>
                <a:gd name="T13" fmla="*/ 0 h 6147"/>
                <a:gd name="T14" fmla="*/ 0 w 6128"/>
                <a:gd name="T15" fmla="*/ 0 h 6147"/>
                <a:gd name="T16" fmla="*/ 0 w 6128"/>
                <a:gd name="T17" fmla="*/ 0 h 6147"/>
                <a:gd name="T18" fmla="*/ 0 w 6128"/>
                <a:gd name="T19" fmla="*/ 0 h 6147"/>
                <a:gd name="T20" fmla="*/ 0 w 6128"/>
                <a:gd name="T21" fmla="*/ 0 h 6147"/>
                <a:gd name="T22" fmla="*/ 0 w 6128"/>
                <a:gd name="T23" fmla="*/ 0 h 6147"/>
                <a:gd name="T24" fmla="*/ 0 w 6128"/>
                <a:gd name="T25" fmla="*/ 0 h 6147"/>
                <a:gd name="T26" fmla="*/ 0 w 6128"/>
                <a:gd name="T27" fmla="*/ 0 h 6147"/>
                <a:gd name="T28" fmla="*/ 0 w 6128"/>
                <a:gd name="T29" fmla="*/ 0 h 6147"/>
                <a:gd name="T30" fmla="*/ 0 w 6128"/>
                <a:gd name="T31" fmla="*/ 0 h 6147"/>
                <a:gd name="T32" fmla="*/ 0 w 6128"/>
                <a:gd name="T33" fmla="*/ 0 h 6147"/>
                <a:gd name="T34" fmla="*/ 0 w 6128"/>
                <a:gd name="T35" fmla="*/ 0 h 6147"/>
                <a:gd name="T36" fmla="*/ 0 w 6128"/>
                <a:gd name="T37" fmla="*/ 0 h 6147"/>
                <a:gd name="T38" fmla="*/ 0 w 6128"/>
                <a:gd name="T39" fmla="*/ 0 h 6147"/>
                <a:gd name="T40" fmla="*/ 0 w 6128"/>
                <a:gd name="T41" fmla="*/ 0 h 6147"/>
                <a:gd name="T42" fmla="*/ 0 w 6128"/>
                <a:gd name="T43" fmla="*/ 0 h 6147"/>
                <a:gd name="T44" fmla="*/ 0 w 6128"/>
                <a:gd name="T45" fmla="*/ 0 h 6147"/>
                <a:gd name="T46" fmla="*/ 0 w 6128"/>
                <a:gd name="T47" fmla="*/ 0 h 6147"/>
                <a:gd name="T48" fmla="*/ 0 w 6128"/>
                <a:gd name="T49" fmla="*/ 0 h 6147"/>
                <a:gd name="T50" fmla="*/ 0 w 6128"/>
                <a:gd name="T51" fmla="*/ 0 h 6147"/>
                <a:gd name="T52" fmla="*/ 0 w 6128"/>
                <a:gd name="T53" fmla="*/ 0 h 6147"/>
                <a:gd name="T54" fmla="*/ 0 w 6128"/>
                <a:gd name="T55" fmla="*/ 0 h 6147"/>
                <a:gd name="T56" fmla="*/ 0 w 6128"/>
                <a:gd name="T57" fmla="*/ 0 h 6147"/>
                <a:gd name="T58" fmla="*/ 0 w 6128"/>
                <a:gd name="T59" fmla="*/ 0 h 6147"/>
                <a:gd name="T60" fmla="*/ 0 w 6128"/>
                <a:gd name="T61" fmla="*/ 0 h 6147"/>
                <a:gd name="T62" fmla="*/ 0 w 6128"/>
                <a:gd name="T63" fmla="*/ 0 h 6147"/>
                <a:gd name="T64" fmla="*/ 0 w 6128"/>
                <a:gd name="T65" fmla="*/ 0 h 6147"/>
                <a:gd name="T66" fmla="*/ 0 w 6128"/>
                <a:gd name="T67" fmla="*/ 0 h 6147"/>
                <a:gd name="T68" fmla="*/ 0 w 6128"/>
                <a:gd name="T69" fmla="*/ 0 h 6147"/>
                <a:gd name="T70" fmla="*/ 0 w 6128"/>
                <a:gd name="T71" fmla="*/ 0 h 6147"/>
                <a:gd name="T72" fmla="*/ 0 w 6128"/>
                <a:gd name="T73" fmla="*/ 0 h 6147"/>
                <a:gd name="T74" fmla="*/ 0 w 6128"/>
                <a:gd name="T75" fmla="*/ 0 h 6147"/>
                <a:gd name="T76" fmla="*/ 0 w 6128"/>
                <a:gd name="T77" fmla="*/ 0 h 6147"/>
                <a:gd name="T78" fmla="*/ 0 w 6128"/>
                <a:gd name="T79" fmla="*/ 0 h 6147"/>
                <a:gd name="T80" fmla="*/ 0 w 6128"/>
                <a:gd name="T81" fmla="*/ 0 h 6147"/>
                <a:gd name="T82" fmla="*/ 0 w 6128"/>
                <a:gd name="T83" fmla="*/ 0 h 6147"/>
                <a:gd name="T84" fmla="*/ 0 w 6128"/>
                <a:gd name="T85" fmla="*/ 0 h 6147"/>
                <a:gd name="T86" fmla="*/ 0 w 6128"/>
                <a:gd name="T87" fmla="*/ 0 h 6147"/>
                <a:gd name="T88" fmla="*/ 0 w 6128"/>
                <a:gd name="T89" fmla="*/ 0 h 6147"/>
                <a:gd name="T90" fmla="*/ 0 w 6128"/>
                <a:gd name="T91" fmla="*/ 0 h 6147"/>
                <a:gd name="T92" fmla="*/ 0 w 6128"/>
                <a:gd name="T93" fmla="*/ 0 h 6147"/>
                <a:gd name="T94" fmla="*/ 0 w 6128"/>
                <a:gd name="T95" fmla="*/ 0 h 6147"/>
                <a:gd name="T96" fmla="*/ 0 w 6128"/>
                <a:gd name="T97" fmla="*/ 0 h 6147"/>
                <a:gd name="T98" fmla="*/ 0 w 6128"/>
                <a:gd name="T99" fmla="*/ 0 h 6147"/>
                <a:gd name="T100" fmla="*/ 0 w 6128"/>
                <a:gd name="T101" fmla="*/ 0 h 6147"/>
                <a:gd name="T102" fmla="*/ 0 w 6128"/>
                <a:gd name="T103" fmla="*/ 0 h 6147"/>
                <a:gd name="T104" fmla="*/ 0 w 6128"/>
                <a:gd name="T105" fmla="*/ 0 h 6147"/>
                <a:gd name="T106" fmla="*/ 0 w 6128"/>
                <a:gd name="T107" fmla="*/ 0 h 6147"/>
                <a:gd name="T108" fmla="*/ 0 w 6128"/>
                <a:gd name="T109" fmla="*/ 0 h 6147"/>
                <a:gd name="T110" fmla="*/ 0 w 6128"/>
                <a:gd name="T111" fmla="*/ 0 h 6147"/>
                <a:gd name="T112" fmla="*/ 0 w 6128"/>
                <a:gd name="T113" fmla="*/ 0 h 6147"/>
                <a:gd name="T114" fmla="*/ 0 w 6128"/>
                <a:gd name="T115" fmla="*/ 0 h 6147"/>
                <a:gd name="T116" fmla="*/ 0 w 6128"/>
                <a:gd name="T117" fmla="*/ 0 h 6147"/>
                <a:gd name="T118" fmla="*/ 0 w 6128"/>
                <a:gd name="T119" fmla="*/ 0 h 6147"/>
                <a:gd name="T120" fmla="*/ 0 w 6128"/>
                <a:gd name="T121" fmla="*/ 0 h 6147"/>
                <a:gd name="T122" fmla="*/ 0 w 6128"/>
                <a:gd name="T123" fmla="*/ 0 h 6147"/>
                <a:gd name="T124" fmla="*/ 0 w 6128"/>
                <a:gd name="T125" fmla="*/ 0 h 61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28"/>
                <a:gd name="T190" fmla="*/ 0 h 6147"/>
                <a:gd name="T191" fmla="*/ 6128 w 6128"/>
                <a:gd name="T192" fmla="*/ 6147 h 61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28" h="6147">
                  <a:moveTo>
                    <a:pt x="4208" y="4399"/>
                  </a:moveTo>
                  <a:lnTo>
                    <a:pt x="4270" y="4458"/>
                  </a:lnTo>
                  <a:lnTo>
                    <a:pt x="4323" y="4507"/>
                  </a:lnTo>
                  <a:lnTo>
                    <a:pt x="4348" y="4529"/>
                  </a:lnTo>
                  <a:lnTo>
                    <a:pt x="4372" y="4549"/>
                  </a:lnTo>
                  <a:lnTo>
                    <a:pt x="4397" y="4568"/>
                  </a:lnTo>
                  <a:lnTo>
                    <a:pt x="4421" y="4584"/>
                  </a:lnTo>
                  <a:lnTo>
                    <a:pt x="4446" y="4600"/>
                  </a:lnTo>
                  <a:lnTo>
                    <a:pt x="4472" y="4615"/>
                  </a:lnTo>
                  <a:lnTo>
                    <a:pt x="4500" y="4628"/>
                  </a:lnTo>
                  <a:lnTo>
                    <a:pt x="4529" y="4641"/>
                  </a:lnTo>
                  <a:lnTo>
                    <a:pt x="4560" y="4653"/>
                  </a:lnTo>
                  <a:lnTo>
                    <a:pt x="4595" y="4664"/>
                  </a:lnTo>
                  <a:lnTo>
                    <a:pt x="4631" y="4675"/>
                  </a:lnTo>
                  <a:lnTo>
                    <a:pt x="4672" y="4686"/>
                  </a:lnTo>
                  <a:lnTo>
                    <a:pt x="4693" y="4691"/>
                  </a:lnTo>
                  <a:lnTo>
                    <a:pt x="4713" y="4697"/>
                  </a:lnTo>
                  <a:lnTo>
                    <a:pt x="4734" y="4703"/>
                  </a:lnTo>
                  <a:lnTo>
                    <a:pt x="4755" y="4711"/>
                  </a:lnTo>
                  <a:lnTo>
                    <a:pt x="4774" y="4718"/>
                  </a:lnTo>
                  <a:lnTo>
                    <a:pt x="4795" y="4726"/>
                  </a:lnTo>
                  <a:lnTo>
                    <a:pt x="4816" y="4735"/>
                  </a:lnTo>
                  <a:lnTo>
                    <a:pt x="4836" y="4744"/>
                  </a:lnTo>
                  <a:lnTo>
                    <a:pt x="4856" y="4755"/>
                  </a:lnTo>
                  <a:lnTo>
                    <a:pt x="4875" y="4765"/>
                  </a:lnTo>
                  <a:lnTo>
                    <a:pt x="4894" y="4776"/>
                  </a:lnTo>
                  <a:lnTo>
                    <a:pt x="4912" y="4787"/>
                  </a:lnTo>
                  <a:lnTo>
                    <a:pt x="4930" y="4800"/>
                  </a:lnTo>
                  <a:lnTo>
                    <a:pt x="4947" y="4812"/>
                  </a:lnTo>
                  <a:lnTo>
                    <a:pt x="4962" y="4825"/>
                  </a:lnTo>
                  <a:lnTo>
                    <a:pt x="4978" y="4838"/>
                  </a:lnTo>
                  <a:lnTo>
                    <a:pt x="4998" y="4862"/>
                  </a:lnTo>
                  <a:lnTo>
                    <a:pt x="5017" y="4887"/>
                  </a:lnTo>
                  <a:lnTo>
                    <a:pt x="5035" y="4913"/>
                  </a:lnTo>
                  <a:lnTo>
                    <a:pt x="5051" y="4941"/>
                  </a:lnTo>
                  <a:lnTo>
                    <a:pt x="5067" y="4970"/>
                  </a:lnTo>
                  <a:lnTo>
                    <a:pt x="5082" y="4998"/>
                  </a:lnTo>
                  <a:lnTo>
                    <a:pt x="5095" y="5028"/>
                  </a:lnTo>
                  <a:lnTo>
                    <a:pt x="5108" y="5059"/>
                  </a:lnTo>
                  <a:lnTo>
                    <a:pt x="5132" y="5120"/>
                  </a:lnTo>
                  <a:lnTo>
                    <a:pt x="5155" y="5182"/>
                  </a:lnTo>
                  <a:lnTo>
                    <a:pt x="5176" y="5244"/>
                  </a:lnTo>
                  <a:lnTo>
                    <a:pt x="5197" y="5303"/>
                  </a:lnTo>
                  <a:lnTo>
                    <a:pt x="5200" y="5319"/>
                  </a:lnTo>
                  <a:lnTo>
                    <a:pt x="5202" y="5335"/>
                  </a:lnTo>
                  <a:lnTo>
                    <a:pt x="5204" y="5349"/>
                  </a:lnTo>
                  <a:lnTo>
                    <a:pt x="5205" y="5365"/>
                  </a:lnTo>
                  <a:lnTo>
                    <a:pt x="5205" y="5378"/>
                  </a:lnTo>
                  <a:lnTo>
                    <a:pt x="5203" y="5393"/>
                  </a:lnTo>
                  <a:lnTo>
                    <a:pt x="5201" y="5407"/>
                  </a:lnTo>
                  <a:lnTo>
                    <a:pt x="5197" y="5420"/>
                  </a:lnTo>
                  <a:lnTo>
                    <a:pt x="5192" y="5434"/>
                  </a:lnTo>
                  <a:lnTo>
                    <a:pt x="5188" y="5447"/>
                  </a:lnTo>
                  <a:lnTo>
                    <a:pt x="5185" y="5461"/>
                  </a:lnTo>
                  <a:lnTo>
                    <a:pt x="5183" y="5476"/>
                  </a:lnTo>
                  <a:lnTo>
                    <a:pt x="5179" y="5503"/>
                  </a:lnTo>
                  <a:lnTo>
                    <a:pt x="5178" y="5530"/>
                  </a:lnTo>
                  <a:lnTo>
                    <a:pt x="5177" y="5557"/>
                  </a:lnTo>
                  <a:lnTo>
                    <a:pt x="5176" y="5584"/>
                  </a:lnTo>
                  <a:lnTo>
                    <a:pt x="5174" y="5610"/>
                  </a:lnTo>
                  <a:lnTo>
                    <a:pt x="5170" y="5636"/>
                  </a:lnTo>
                  <a:lnTo>
                    <a:pt x="5165" y="5659"/>
                  </a:lnTo>
                  <a:lnTo>
                    <a:pt x="5159" y="5681"/>
                  </a:lnTo>
                  <a:lnTo>
                    <a:pt x="5151" y="5703"/>
                  </a:lnTo>
                  <a:lnTo>
                    <a:pt x="5140" y="5726"/>
                  </a:lnTo>
                  <a:lnTo>
                    <a:pt x="5130" y="5749"/>
                  </a:lnTo>
                  <a:lnTo>
                    <a:pt x="5118" y="5772"/>
                  </a:lnTo>
                  <a:lnTo>
                    <a:pt x="5106" y="5797"/>
                  </a:lnTo>
                  <a:lnTo>
                    <a:pt x="5093" y="5822"/>
                  </a:lnTo>
                  <a:lnTo>
                    <a:pt x="5087" y="5839"/>
                  </a:lnTo>
                  <a:lnTo>
                    <a:pt x="5081" y="5854"/>
                  </a:lnTo>
                  <a:lnTo>
                    <a:pt x="5076" y="5867"/>
                  </a:lnTo>
                  <a:lnTo>
                    <a:pt x="5073" y="5881"/>
                  </a:lnTo>
                  <a:lnTo>
                    <a:pt x="5069" y="5905"/>
                  </a:lnTo>
                  <a:lnTo>
                    <a:pt x="5067" y="5928"/>
                  </a:lnTo>
                  <a:lnTo>
                    <a:pt x="5065" y="5940"/>
                  </a:lnTo>
                  <a:lnTo>
                    <a:pt x="5063" y="5952"/>
                  </a:lnTo>
                  <a:lnTo>
                    <a:pt x="5061" y="5965"/>
                  </a:lnTo>
                  <a:lnTo>
                    <a:pt x="5057" y="5978"/>
                  </a:lnTo>
                  <a:lnTo>
                    <a:pt x="5052" y="5993"/>
                  </a:lnTo>
                  <a:lnTo>
                    <a:pt x="5046" y="6007"/>
                  </a:lnTo>
                  <a:lnTo>
                    <a:pt x="5039" y="6024"/>
                  </a:lnTo>
                  <a:lnTo>
                    <a:pt x="5029" y="6043"/>
                  </a:lnTo>
                  <a:lnTo>
                    <a:pt x="5020" y="6059"/>
                  </a:lnTo>
                  <a:lnTo>
                    <a:pt x="5015" y="6072"/>
                  </a:lnTo>
                  <a:lnTo>
                    <a:pt x="5013" y="6080"/>
                  </a:lnTo>
                  <a:lnTo>
                    <a:pt x="5012" y="6087"/>
                  </a:lnTo>
                  <a:lnTo>
                    <a:pt x="5012" y="6096"/>
                  </a:lnTo>
                  <a:lnTo>
                    <a:pt x="5013" y="6106"/>
                  </a:lnTo>
                  <a:lnTo>
                    <a:pt x="5015" y="6115"/>
                  </a:lnTo>
                  <a:lnTo>
                    <a:pt x="5018" y="6122"/>
                  </a:lnTo>
                  <a:lnTo>
                    <a:pt x="5022" y="6129"/>
                  </a:lnTo>
                  <a:lnTo>
                    <a:pt x="5026" y="6135"/>
                  </a:lnTo>
                  <a:lnTo>
                    <a:pt x="5033" y="6139"/>
                  </a:lnTo>
                  <a:lnTo>
                    <a:pt x="5039" y="6142"/>
                  </a:lnTo>
                  <a:lnTo>
                    <a:pt x="5045" y="6144"/>
                  </a:lnTo>
                  <a:lnTo>
                    <a:pt x="5052" y="6146"/>
                  </a:lnTo>
                  <a:lnTo>
                    <a:pt x="5061" y="6147"/>
                  </a:lnTo>
                  <a:lnTo>
                    <a:pt x="5069" y="6147"/>
                  </a:lnTo>
                  <a:lnTo>
                    <a:pt x="5077" y="6147"/>
                  </a:lnTo>
                  <a:lnTo>
                    <a:pt x="5087" y="6146"/>
                  </a:lnTo>
                  <a:lnTo>
                    <a:pt x="5106" y="6144"/>
                  </a:lnTo>
                  <a:lnTo>
                    <a:pt x="5127" y="6141"/>
                  </a:lnTo>
                  <a:lnTo>
                    <a:pt x="5147" y="6137"/>
                  </a:lnTo>
                  <a:lnTo>
                    <a:pt x="5167" y="6133"/>
                  </a:lnTo>
                  <a:lnTo>
                    <a:pt x="5187" y="6128"/>
                  </a:lnTo>
                  <a:lnTo>
                    <a:pt x="5205" y="6122"/>
                  </a:lnTo>
                  <a:lnTo>
                    <a:pt x="5223" y="6116"/>
                  </a:lnTo>
                  <a:lnTo>
                    <a:pt x="5239" y="6110"/>
                  </a:lnTo>
                  <a:lnTo>
                    <a:pt x="5256" y="6103"/>
                  </a:lnTo>
                  <a:lnTo>
                    <a:pt x="5272" y="6095"/>
                  </a:lnTo>
                  <a:lnTo>
                    <a:pt x="5304" y="6078"/>
                  </a:lnTo>
                  <a:lnTo>
                    <a:pt x="5339" y="6059"/>
                  </a:lnTo>
                  <a:lnTo>
                    <a:pt x="5374" y="6037"/>
                  </a:lnTo>
                  <a:lnTo>
                    <a:pt x="5414" y="6012"/>
                  </a:lnTo>
                  <a:lnTo>
                    <a:pt x="5424" y="6005"/>
                  </a:lnTo>
                  <a:lnTo>
                    <a:pt x="5433" y="5999"/>
                  </a:lnTo>
                  <a:lnTo>
                    <a:pt x="5440" y="5992"/>
                  </a:lnTo>
                  <a:lnTo>
                    <a:pt x="5447" y="5985"/>
                  </a:lnTo>
                  <a:lnTo>
                    <a:pt x="5453" y="5978"/>
                  </a:lnTo>
                  <a:lnTo>
                    <a:pt x="5457" y="5972"/>
                  </a:lnTo>
                  <a:lnTo>
                    <a:pt x="5460" y="5965"/>
                  </a:lnTo>
                  <a:lnTo>
                    <a:pt x="5462" y="5958"/>
                  </a:lnTo>
                  <a:lnTo>
                    <a:pt x="5464" y="5951"/>
                  </a:lnTo>
                  <a:lnTo>
                    <a:pt x="5464" y="5945"/>
                  </a:lnTo>
                  <a:lnTo>
                    <a:pt x="5464" y="5938"/>
                  </a:lnTo>
                  <a:lnTo>
                    <a:pt x="5463" y="5931"/>
                  </a:lnTo>
                  <a:lnTo>
                    <a:pt x="5462" y="5925"/>
                  </a:lnTo>
                  <a:lnTo>
                    <a:pt x="5460" y="5919"/>
                  </a:lnTo>
                  <a:lnTo>
                    <a:pt x="5457" y="5912"/>
                  </a:lnTo>
                  <a:lnTo>
                    <a:pt x="5454" y="5905"/>
                  </a:lnTo>
                  <a:lnTo>
                    <a:pt x="5446" y="5892"/>
                  </a:lnTo>
                  <a:lnTo>
                    <a:pt x="5437" y="5880"/>
                  </a:lnTo>
                  <a:lnTo>
                    <a:pt x="5427" y="5868"/>
                  </a:lnTo>
                  <a:lnTo>
                    <a:pt x="5416" y="5857"/>
                  </a:lnTo>
                  <a:lnTo>
                    <a:pt x="5395" y="5834"/>
                  </a:lnTo>
                  <a:lnTo>
                    <a:pt x="5376" y="5814"/>
                  </a:lnTo>
                  <a:lnTo>
                    <a:pt x="5371" y="5804"/>
                  </a:lnTo>
                  <a:lnTo>
                    <a:pt x="5366" y="5793"/>
                  </a:lnTo>
                  <a:lnTo>
                    <a:pt x="5362" y="5784"/>
                  </a:lnTo>
                  <a:lnTo>
                    <a:pt x="5360" y="5774"/>
                  </a:lnTo>
                  <a:lnTo>
                    <a:pt x="5358" y="5766"/>
                  </a:lnTo>
                  <a:lnTo>
                    <a:pt x="5355" y="5758"/>
                  </a:lnTo>
                  <a:lnTo>
                    <a:pt x="5355" y="5750"/>
                  </a:lnTo>
                  <a:lnTo>
                    <a:pt x="5355" y="5743"/>
                  </a:lnTo>
                  <a:lnTo>
                    <a:pt x="5356" y="5729"/>
                  </a:lnTo>
                  <a:lnTo>
                    <a:pt x="5359" y="5718"/>
                  </a:lnTo>
                  <a:lnTo>
                    <a:pt x="5362" y="5708"/>
                  </a:lnTo>
                  <a:lnTo>
                    <a:pt x="5365" y="5699"/>
                  </a:lnTo>
                  <a:lnTo>
                    <a:pt x="5370" y="5687"/>
                  </a:lnTo>
                  <a:lnTo>
                    <a:pt x="5375" y="5676"/>
                  </a:lnTo>
                  <a:lnTo>
                    <a:pt x="5381" y="5668"/>
                  </a:lnTo>
                  <a:lnTo>
                    <a:pt x="5386" y="5661"/>
                  </a:lnTo>
                  <a:lnTo>
                    <a:pt x="5392" y="5654"/>
                  </a:lnTo>
                  <a:lnTo>
                    <a:pt x="5398" y="5650"/>
                  </a:lnTo>
                  <a:lnTo>
                    <a:pt x="5405" y="5646"/>
                  </a:lnTo>
                  <a:lnTo>
                    <a:pt x="5411" y="5644"/>
                  </a:lnTo>
                  <a:lnTo>
                    <a:pt x="5417" y="5644"/>
                  </a:lnTo>
                  <a:lnTo>
                    <a:pt x="5424" y="5644"/>
                  </a:lnTo>
                  <a:lnTo>
                    <a:pt x="5432" y="5645"/>
                  </a:lnTo>
                  <a:lnTo>
                    <a:pt x="5438" y="5647"/>
                  </a:lnTo>
                  <a:lnTo>
                    <a:pt x="5445" y="5650"/>
                  </a:lnTo>
                  <a:lnTo>
                    <a:pt x="5453" y="5654"/>
                  </a:lnTo>
                  <a:lnTo>
                    <a:pt x="5460" y="5659"/>
                  </a:lnTo>
                  <a:lnTo>
                    <a:pt x="5467" y="5666"/>
                  </a:lnTo>
                  <a:lnTo>
                    <a:pt x="5476" y="5673"/>
                  </a:lnTo>
                  <a:lnTo>
                    <a:pt x="5482" y="5680"/>
                  </a:lnTo>
                  <a:lnTo>
                    <a:pt x="5488" y="5688"/>
                  </a:lnTo>
                  <a:lnTo>
                    <a:pt x="5493" y="5694"/>
                  </a:lnTo>
                  <a:lnTo>
                    <a:pt x="5502" y="5705"/>
                  </a:lnTo>
                  <a:lnTo>
                    <a:pt x="5508" y="5713"/>
                  </a:lnTo>
                  <a:lnTo>
                    <a:pt x="5511" y="5715"/>
                  </a:lnTo>
                  <a:lnTo>
                    <a:pt x="5514" y="5715"/>
                  </a:lnTo>
                  <a:lnTo>
                    <a:pt x="5517" y="5713"/>
                  </a:lnTo>
                  <a:lnTo>
                    <a:pt x="5521" y="5710"/>
                  </a:lnTo>
                  <a:lnTo>
                    <a:pt x="5525" y="5703"/>
                  </a:lnTo>
                  <a:lnTo>
                    <a:pt x="5530" y="5695"/>
                  </a:lnTo>
                  <a:lnTo>
                    <a:pt x="5535" y="5684"/>
                  </a:lnTo>
                  <a:lnTo>
                    <a:pt x="5541" y="5670"/>
                  </a:lnTo>
                  <a:lnTo>
                    <a:pt x="5549" y="5651"/>
                  </a:lnTo>
                  <a:lnTo>
                    <a:pt x="5556" y="5630"/>
                  </a:lnTo>
                  <a:lnTo>
                    <a:pt x="5561" y="5610"/>
                  </a:lnTo>
                  <a:lnTo>
                    <a:pt x="5566" y="5588"/>
                  </a:lnTo>
                  <a:lnTo>
                    <a:pt x="5568" y="5568"/>
                  </a:lnTo>
                  <a:lnTo>
                    <a:pt x="5570" y="5547"/>
                  </a:lnTo>
                  <a:lnTo>
                    <a:pt x="5569" y="5526"/>
                  </a:lnTo>
                  <a:lnTo>
                    <a:pt x="5568" y="5505"/>
                  </a:lnTo>
                  <a:lnTo>
                    <a:pt x="5564" y="5485"/>
                  </a:lnTo>
                  <a:lnTo>
                    <a:pt x="5559" y="5466"/>
                  </a:lnTo>
                  <a:lnTo>
                    <a:pt x="5553" y="5447"/>
                  </a:lnTo>
                  <a:lnTo>
                    <a:pt x="5546" y="5431"/>
                  </a:lnTo>
                  <a:lnTo>
                    <a:pt x="5540" y="5422"/>
                  </a:lnTo>
                  <a:lnTo>
                    <a:pt x="5535" y="5415"/>
                  </a:lnTo>
                  <a:lnTo>
                    <a:pt x="5530" y="5408"/>
                  </a:lnTo>
                  <a:lnTo>
                    <a:pt x="5524" y="5400"/>
                  </a:lnTo>
                  <a:lnTo>
                    <a:pt x="5517" y="5394"/>
                  </a:lnTo>
                  <a:lnTo>
                    <a:pt x="5510" y="5388"/>
                  </a:lnTo>
                  <a:lnTo>
                    <a:pt x="5503" y="5383"/>
                  </a:lnTo>
                  <a:lnTo>
                    <a:pt x="5495" y="5377"/>
                  </a:lnTo>
                  <a:lnTo>
                    <a:pt x="5483" y="5369"/>
                  </a:lnTo>
                  <a:lnTo>
                    <a:pt x="5470" y="5358"/>
                  </a:lnTo>
                  <a:lnTo>
                    <a:pt x="5459" y="5344"/>
                  </a:lnTo>
                  <a:lnTo>
                    <a:pt x="5447" y="5329"/>
                  </a:lnTo>
                  <a:lnTo>
                    <a:pt x="5437" y="5313"/>
                  </a:lnTo>
                  <a:lnTo>
                    <a:pt x="5428" y="5295"/>
                  </a:lnTo>
                  <a:lnTo>
                    <a:pt x="5417" y="5276"/>
                  </a:lnTo>
                  <a:lnTo>
                    <a:pt x="5409" y="5255"/>
                  </a:lnTo>
                  <a:lnTo>
                    <a:pt x="5400" y="5234"/>
                  </a:lnTo>
                  <a:lnTo>
                    <a:pt x="5392" y="5212"/>
                  </a:lnTo>
                  <a:lnTo>
                    <a:pt x="5384" y="5189"/>
                  </a:lnTo>
                  <a:lnTo>
                    <a:pt x="5377" y="5166"/>
                  </a:lnTo>
                  <a:lnTo>
                    <a:pt x="5364" y="5119"/>
                  </a:lnTo>
                  <a:lnTo>
                    <a:pt x="5352" y="5073"/>
                  </a:lnTo>
                  <a:lnTo>
                    <a:pt x="5348" y="5050"/>
                  </a:lnTo>
                  <a:lnTo>
                    <a:pt x="5345" y="5027"/>
                  </a:lnTo>
                  <a:lnTo>
                    <a:pt x="5343" y="5004"/>
                  </a:lnTo>
                  <a:lnTo>
                    <a:pt x="5341" y="4980"/>
                  </a:lnTo>
                  <a:lnTo>
                    <a:pt x="5341" y="4932"/>
                  </a:lnTo>
                  <a:lnTo>
                    <a:pt x="5342" y="4884"/>
                  </a:lnTo>
                  <a:lnTo>
                    <a:pt x="5342" y="4837"/>
                  </a:lnTo>
                  <a:lnTo>
                    <a:pt x="5341" y="4791"/>
                  </a:lnTo>
                  <a:lnTo>
                    <a:pt x="5340" y="4769"/>
                  </a:lnTo>
                  <a:lnTo>
                    <a:pt x="5337" y="4747"/>
                  </a:lnTo>
                  <a:lnTo>
                    <a:pt x="5334" y="4726"/>
                  </a:lnTo>
                  <a:lnTo>
                    <a:pt x="5328" y="4707"/>
                  </a:lnTo>
                  <a:lnTo>
                    <a:pt x="5349" y="4715"/>
                  </a:lnTo>
                  <a:lnTo>
                    <a:pt x="5370" y="4725"/>
                  </a:lnTo>
                  <a:lnTo>
                    <a:pt x="5391" y="4738"/>
                  </a:lnTo>
                  <a:lnTo>
                    <a:pt x="5411" y="4751"/>
                  </a:lnTo>
                  <a:lnTo>
                    <a:pt x="5432" y="4766"/>
                  </a:lnTo>
                  <a:lnTo>
                    <a:pt x="5452" y="4783"/>
                  </a:lnTo>
                  <a:lnTo>
                    <a:pt x="5471" y="4800"/>
                  </a:lnTo>
                  <a:lnTo>
                    <a:pt x="5490" y="4817"/>
                  </a:lnTo>
                  <a:lnTo>
                    <a:pt x="5509" y="4836"/>
                  </a:lnTo>
                  <a:lnTo>
                    <a:pt x="5528" y="4855"/>
                  </a:lnTo>
                  <a:lnTo>
                    <a:pt x="5545" y="4875"/>
                  </a:lnTo>
                  <a:lnTo>
                    <a:pt x="5562" y="4895"/>
                  </a:lnTo>
                  <a:lnTo>
                    <a:pt x="5595" y="4934"/>
                  </a:lnTo>
                  <a:lnTo>
                    <a:pt x="5624" y="4972"/>
                  </a:lnTo>
                  <a:lnTo>
                    <a:pt x="5637" y="4991"/>
                  </a:lnTo>
                  <a:lnTo>
                    <a:pt x="5650" y="5012"/>
                  </a:lnTo>
                  <a:lnTo>
                    <a:pt x="5664" y="5034"/>
                  </a:lnTo>
                  <a:lnTo>
                    <a:pt x="5677" y="5057"/>
                  </a:lnTo>
                  <a:lnTo>
                    <a:pt x="5690" y="5080"/>
                  </a:lnTo>
                  <a:lnTo>
                    <a:pt x="5701" y="5105"/>
                  </a:lnTo>
                  <a:lnTo>
                    <a:pt x="5713" y="5129"/>
                  </a:lnTo>
                  <a:lnTo>
                    <a:pt x="5723" y="5153"/>
                  </a:lnTo>
                  <a:lnTo>
                    <a:pt x="5733" y="5178"/>
                  </a:lnTo>
                  <a:lnTo>
                    <a:pt x="5741" y="5201"/>
                  </a:lnTo>
                  <a:lnTo>
                    <a:pt x="5747" y="5225"/>
                  </a:lnTo>
                  <a:lnTo>
                    <a:pt x="5753" y="5247"/>
                  </a:lnTo>
                  <a:lnTo>
                    <a:pt x="5757" y="5268"/>
                  </a:lnTo>
                  <a:lnTo>
                    <a:pt x="5758" y="5288"/>
                  </a:lnTo>
                  <a:lnTo>
                    <a:pt x="5758" y="5297"/>
                  </a:lnTo>
                  <a:lnTo>
                    <a:pt x="5758" y="5305"/>
                  </a:lnTo>
                  <a:lnTo>
                    <a:pt x="5757" y="5314"/>
                  </a:lnTo>
                  <a:lnTo>
                    <a:pt x="5756" y="5321"/>
                  </a:lnTo>
                  <a:lnTo>
                    <a:pt x="5753" y="5336"/>
                  </a:lnTo>
                  <a:lnTo>
                    <a:pt x="5749" y="5349"/>
                  </a:lnTo>
                  <a:lnTo>
                    <a:pt x="5748" y="5364"/>
                  </a:lnTo>
                  <a:lnTo>
                    <a:pt x="5747" y="5377"/>
                  </a:lnTo>
                  <a:lnTo>
                    <a:pt x="5747" y="5403"/>
                  </a:lnTo>
                  <a:lnTo>
                    <a:pt x="5748" y="5429"/>
                  </a:lnTo>
                  <a:lnTo>
                    <a:pt x="5752" y="5454"/>
                  </a:lnTo>
                  <a:lnTo>
                    <a:pt x="5756" y="5478"/>
                  </a:lnTo>
                  <a:lnTo>
                    <a:pt x="5761" y="5500"/>
                  </a:lnTo>
                  <a:lnTo>
                    <a:pt x="5766" y="5523"/>
                  </a:lnTo>
                  <a:lnTo>
                    <a:pt x="5767" y="5533"/>
                  </a:lnTo>
                  <a:lnTo>
                    <a:pt x="5768" y="5542"/>
                  </a:lnTo>
                  <a:lnTo>
                    <a:pt x="5767" y="5552"/>
                  </a:lnTo>
                  <a:lnTo>
                    <a:pt x="5766" y="5560"/>
                  </a:lnTo>
                  <a:lnTo>
                    <a:pt x="5762" y="5575"/>
                  </a:lnTo>
                  <a:lnTo>
                    <a:pt x="5759" y="5584"/>
                  </a:lnTo>
                  <a:lnTo>
                    <a:pt x="5749" y="5612"/>
                  </a:lnTo>
                  <a:lnTo>
                    <a:pt x="5741" y="5635"/>
                  </a:lnTo>
                  <a:lnTo>
                    <a:pt x="5732" y="5654"/>
                  </a:lnTo>
                  <a:lnTo>
                    <a:pt x="5723" y="5672"/>
                  </a:lnTo>
                  <a:lnTo>
                    <a:pt x="5706" y="5702"/>
                  </a:lnTo>
                  <a:lnTo>
                    <a:pt x="5689" y="5736"/>
                  </a:lnTo>
                  <a:lnTo>
                    <a:pt x="5682" y="5750"/>
                  </a:lnTo>
                  <a:lnTo>
                    <a:pt x="5676" y="5764"/>
                  </a:lnTo>
                  <a:lnTo>
                    <a:pt x="5672" y="5779"/>
                  </a:lnTo>
                  <a:lnTo>
                    <a:pt x="5668" y="5793"/>
                  </a:lnTo>
                  <a:lnTo>
                    <a:pt x="5661" y="5821"/>
                  </a:lnTo>
                  <a:lnTo>
                    <a:pt x="5655" y="5850"/>
                  </a:lnTo>
                  <a:lnTo>
                    <a:pt x="5649" y="5878"/>
                  </a:lnTo>
                  <a:lnTo>
                    <a:pt x="5641" y="5907"/>
                  </a:lnTo>
                  <a:lnTo>
                    <a:pt x="5636" y="5922"/>
                  </a:lnTo>
                  <a:lnTo>
                    <a:pt x="5630" y="5936"/>
                  </a:lnTo>
                  <a:lnTo>
                    <a:pt x="5624" y="5951"/>
                  </a:lnTo>
                  <a:lnTo>
                    <a:pt x="5616" y="5967"/>
                  </a:lnTo>
                  <a:lnTo>
                    <a:pt x="5607" y="5982"/>
                  </a:lnTo>
                  <a:lnTo>
                    <a:pt x="5601" y="5996"/>
                  </a:lnTo>
                  <a:lnTo>
                    <a:pt x="5599" y="6003"/>
                  </a:lnTo>
                  <a:lnTo>
                    <a:pt x="5598" y="6011"/>
                  </a:lnTo>
                  <a:lnTo>
                    <a:pt x="5598" y="6019"/>
                  </a:lnTo>
                  <a:lnTo>
                    <a:pt x="5600" y="6029"/>
                  </a:lnTo>
                  <a:lnTo>
                    <a:pt x="5602" y="6038"/>
                  </a:lnTo>
                  <a:lnTo>
                    <a:pt x="5605" y="6045"/>
                  </a:lnTo>
                  <a:lnTo>
                    <a:pt x="5610" y="6051"/>
                  </a:lnTo>
                  <a:lnTo>
                    <a:pt x="5617" y="6055"/>
                  </a:lnTo>
                  <a:lnTo>
                    <a:pt x="5624" y="6060"/>
                  </a:lnTo>
                  <a:lnTo>
                    <a:pt x="5631" y="6062"/>
                  </a:lnTo>
                  <a:lnTo>
                    <a:pt x="5641" y="6063"/>
                  </a:lnTo>
                  <a:lnTo>
                    <a:pt x="5650" y="6064"/>
                  </a:lnTo>
                  <a:lnTo>
                    <a:pt x="5670" y="6063"/>
                  </a:lnTo>
                  <a:lnTo>
                    <a:pt x="5691" y="6060"/>
                  </a:lnTo>
                  <a:lnTo>
                    <a:pt x="5713" y="6057"/>
                  </a:lnTo>
                  <a:lnTo>
                    <a:pt x="5734" y="6052"/>
                  </a:lnTo>
                  <a:lnTo>
                    <a:pt x="5753" y="6049"/>
                  </a:lnTo>
                  <a:lnTo>
                    <a:pt x="5771" y="6045"/>
                  </a:lnTo>
                  <a:lnTo>
                    <a:pt x="5792" y="6040"/>
                  </a:lnTo>
                  <a:lnTo>
                    <a:pt x="5814" y="6034"/>
                  </a:lnTo>
                  <a:lnTo>
                    <a:pt x="5836" y="6026"/>
                  </a:lnTo>
                  <a:lnTo>
                    <a:pt x="5858" y="6018"/>
                  </a:lnTo>
                  <a:lnTo>
                    <a:pt x="5880" y="6008"/>
                  </a:lnTo>
                  <a:lnTo>
                    <a:pt x="5903" y="5999"/>
                  </a:lnTo>
                  <a:lnTo>
                    <a:pt x="5924" y="5989"/>
                  </a:lnTo>
                  <a:lnTo>
                    <a:pt x="5945" y="5977"/>
                  </a:lnTo>
                  <a:lnTo>
                    <a:pt x="5965" y="5965"/>
                  </a:lnTo>
                  <a:lnTo>
                    <a:pt x="5985" y="5952"/>
                  </a:lnTo>
                  <a:lnTo>
                    <a:pt x="6001" y="5938"/>
                  </a:lnTo>
                  <a:lnTo>
                    <a:pt x="6017" y="5924"/>
                  </a:lnTo>
                  <a:lnTo>
                    <a:pt x="6024" y="5917"/>
                  </a:lnTo>
                  <a:lnTo>
                    <a:pt x="6031" y="5908"/>
                  </a:lnTo>
                  <a:lnTo>
                    <a:pt x="6037" y="5901"/>
                  </a:lnTo>
                  <a:lnTo>
                    <a:pt x="6043" y="5892"/>
                  </a:lnTo>
                  <a:lnTo>
                    <a:pt x="6048" y="5883"/>
                  </a:lnTo>
                  <a:lnTo>
                    <a:pt x="6053" y="5873"/>
                  </a:lnTo>
                  <a:lnTo>
                    <a:pt x="6055" y="5862"/>
                  </a:lnTo>
                  <a:lnTo>
                    <a:pt x="6056" y="5852"/>
                  </a:lnTo>
                  <a:lnTo>
                    <a:pt x="6055" y="5842"/>
                  </a:lnTo>
                  <a:lnTo>
                    <a:pt x="6053" y="5832"/>
                  </a:lnTo>
                  <a:lnTo>
                    <a:pt x="6049" y="5822"/>
                  </a:lnTo>
                  <a:lnTo>
                    <a:pt x="6045" y="5813"/>
                  </a:lnTo>
                  <a:lnTo>
                    <a:pt x="6039" y="5804"/>
                  </a:lnTo>
                  <a:lnTo>
                    <a:pt x="6033" y="5794"/>
                  </a:lnTo>
                  <a:lnTo>
                    <a:pt x="6025" y="5786"/>
                  </a:lnTo>
                  <a:lnTo>
                    <a:pt x="6017" y="5777"/>
                  </a:lnTo>
                  <a:lnTo>
                    <a:pt x="5999" y="5761"/>
                  </a:lnTo>
                  <a:lnTo>
                    <a:pt x="5979" y="5745"/>
                  </a:lnTo>
                  <a:lnTo>
                    <a:pt x="5973" y="5735"/>
                  </a:lnTo>
                  <a:lnTo>
                    <a:pt x="5968" y="5724"/>
                  </a:lnTo>
                  <a:lnTo>
                    <a:pt x="5963" y="5714"/>
                  </a:lnTo>
                  <a:lnTo>
                    <a:pt x="5960" y="5704"/>
                  </a:lnTo>
                  <a:lnTo>
                    <a:pt x="5953" y="5686"/>
                  </a:lnTo>
                  <a:lnTo>
                    <a:pt x="5950" y="5669"/>
                  </a:lnTo>
                  <a:lnTo>
                    <a:pt x="5949" y="5653"/>
                  </a:lnTo>
                  <a:lnTo>
                    <a:pt x="5950" y="5640"/>
                  </a:lnTo>
                  <a:lnTo>
                    <a:pt x="5951" y="5628"/>
                  </a:lnTo>
                  <a:lnTo>
                    <a:pt x="5954" y="5619"/>
                  </a:lnTo>
                  <a:lnTo>
                    <a:pt x="5961" y="5602"/>
                  </a:lnTo>
                  <a:lnTo>
                    <a:pt x="5969" y="5589"/>
                  </a:lnTo>
                  <a:lnTo>
                    <a:pt x="5973" y="5584"/>
                  </a:lnTo>
                  <a:lnTo>
                    <a:pt x="5977" y="5579"/>
                  </a:lnTo>
                  <a:lnTo>
                    <a:pt x="5981" y="5575"/>
                  </a:lnTo>
                  <a:lnTo>
                    <a:pt x="5986" y="5572"/>
                  </a:lnTo>
                  <a:lnTo>
                    <a:pt x="5990" y="5570"/>
                  </a:lnTo>
                  <a:lnTo>
                    <a:pt x="5995" y="5568"/>
                  </a:lnTo>
                  <a:lnTo>
                    <a:pt x="5999" y="5566"/>
                  </a:lnTo>
                  <a:lnTo>
                    <a:pt x="6003" y="5565"/>
                  </a:lnTo>
                  <a:lnTo>
                    <a:pt x="6009" y="5566"/>
                  </a:lnTo>
                  <a:lnTo>
                    <a:pt x="6013" y="5568"/>
                  </a:lnTo>
                  <a:lnTo>
                    <a:pt x="6017" y="5569"/>
                  </a:lnTo>
                  <a:lnTo>
                    <a:pt x="6021" y="5571"/>
                  </a:lnTo>
                  <a:lnTo>
                    <a:pt x="6030" y="5578"/>
                  </a:lnTo>
                  <a:lnTo>
                    <a:pt x="6038" y="5586"/>
                  </a:lnTo>
                  <a:lnTo>
                    <a:pt x="6045" y="5597"/>
                  </a:lnTo>
                  <a:lnTo>
                    <a:pt x="6054" y="5607"/>
                  </a:lnTo>
                  <a:lnTo>
                    <a:pt x="6062" y="5617"/>
                  </a:lnTo>
                  <a:lnTo>
                    <a:pt x="6069" y="5626"/>
                  </a:lnTo>
                  <a:lnTo>
                    <a:pt x="6073" y="5629"/>
                  </a:lnTo>
                  <a:lnTo>
                    <a:pt x="6078" y="5632"/>
                  </a:lnTo>
                  <a:lnTo>
                    <a:pt x="6082" y="5634"/>
                  </a:lnTo>
                  <a:lnTo>
                    <a:pt x="6086" y="5635"/>
                  </a:lnTo>
                  <a:lnTo>
                    <a:pt x="6091" y="5636"/>
                  </a:lnTo>
                  <a:lnTo>
                    <a:pt x="6096" y="5635"/>
                  </a:lnTo>
                  <a:lnTo>
                    <a:pt x="6103" y="5632"/>
                  </a:lnTo>
                  <a:lnTo>
                    <a:pt x="6109" y="5628"/>
                  </a:lnTo>
                  <a:lnTo>
                    <a:pt x="6115" y="5621"/>
                  </a:lnTo>
                  <a:lnTo>
                    <a:pt x="6120" y="5611"/>
                  </a:lnTo>
                  <a:lnTo>
                    <a:pt x="6122" y="5606"/>
                  </a:lnTo>
                  <a:lnTo>
                    <a:pt x="6124" y="5600"/>
                  </a:lnTo>
                  <a:lnTo>
                    <a:pt x="6125" y="5593"/>
                  </a:lnTo>
                  <a:lnTo>
                    <a:pt x="6126" y="5584"/>
                  </a:lnTo>
                  <a:lnTo>
                    <a:pt x="6127" y="5557"/>
                  </a:lnTo>
                  <a:lnTo>
                    <a:pt x="6128" y="5527"/>
                  </a:lnTo>
                  <a:lnTo>
                    <a:pt x="6127" y="5494"/>
                  </a:lnTo>
                  <a:lnTo>
                    <a:pt x="6124" y="5461"/>
                  </a:lnTo>
                  <a:lnTo>
                    <a:pt x="6120" y="5445"/>
                  </a:lnTo>
                  <a:lnTo>
                    <a:pt x="6117" y="5429"/>
                  </a:lnTo>
                  <a:lnTo>
                    <a:pt x="6113" y="5412"/>
                  </a:lnTo>
                  <a:lnTo>
                    <a:pt x="6108" y="5396"/>
                  </a:lnTo>
                  <a:lnTo>
                    <a:pt x="6103" y="5382"/>
                  </a:lnTo>
                  <a:lnTo>
                    <a:pt x="6095" y="5367"/>
                  </a:lnTo>
                  <a:lnTo>
                    <a:pt x="6087" y="5353"/>
                  </a:lnTo>
                  <a:lnTo>
                    <a:pt x="6078" y="5341"/>
                  </a:lnTo>
                  <a:lnTo>
                    <a:pt x="6070" y="5332"/>
                  </a:lnTo>
                  <a:lnTo>
                    <a:pt x="6063" y="5322"/>
                  </a:lnTo>
                  <a:lnTo>
                    <a:pt x="6055" y="5309"/>
                  </a:lnTo>
                  <a:lnTo>
                    <a:pt x="6046" y="5296"/>
                  </a:lnTo>
                  <a:lnTo>
                    <a:pt x="6030" y="5267"/>
                  </a:lnTo>
                  <a:lnTo>
                    <a:pt x="6012" y="5232"/>
                  </a:lnTo>
                  <a:lnTo>
                    <a:pt x="5993" y="5195"/>
                  </a:lnTo>
                  <a:lnTo>
                    <a:pt x="5975" y="5155"/>
                  </a:lnTo>
                  <a:lnTo>
                    <a:pt x="5957" y="5112"/>
                  </a:lnTo>
                  <a:lnTo>
                    <a:pt x="5940" y="5069"/>
                  </a:lnTo>
                  <a:lnTo>
                    <a:pt x="5924" y="5025"/>
                  </a:lnTo>
                  <a:lnTo>
                    <a:pt x="5908" y="4982"/>
                  </a:lnTo>
                  <a:lnTo>
                    <a:pt x="5896" y="4940"/>
                  </a:lnTo>
                  <a:lnTo>
                    <a:pt x="5884" y="4899"/>
                  </a:lnTo>
                  <a:lnTo>
                    <a:pt x="5876" y="4860"/>
                  </a:lnTo>
                  <a:lnTo>
                    <a:pt x="5870" y="4825"/>
                  </a:lnTo>
                  <a:lnTo>
                    <a:pt x="5868" y="4809"/>
                  </a:lnTo>
                  <a:lnTo>
                    <a:pt x="5865" y="4793"/>
                  </a:lnTo>
                  <a:lnTo>
                    <a:pt x="5865" y="4780"/>
                  </a:lnTo>
                  <a:lnTo>
                    <a:pt x="5867" y="4767"/>
                  </a:lnTo>
                  <a:lnTo>
                    <a:pt x="5867" y="4751"/>
                  </a:lnTo>
                  <a:lnTo>
                    <a:pt x="5867" y="4736"/>
                  </a:lnTo>
                  <a:lnTo>
                    <a:pt x="5865" y="4719"/>
                  </a:lnTo>
                  <a:lnTo>
                    <a:pt x="5863" y="4702"/>
                  </a:lnTo>
                  <a:lnTo>
                    <a:pt x="5860" y="4685"/>
                  </a:lnTo>
                  <a:lnTo>
                    <a:pt x="5857" y="4667"/>
                  </a:lnTo>
                  <a:lnTo>
                    <a:pt x="5853" y="4649"/>
                  </a:lnTo>
                  <a:lnTo>
                    <a:pt x="5848" y="4631"/>
                  </a:lnTo>
                  <a:lnTo>
                    <a:pt x="5841" y="4608"/>
                  </a:lnTo>
                  <a:lnTo>
                    <a:pt x="5833" y="4585"/>
                  </a:lnTo>
                  <a:lnTo>
                    <a:pt x="5825" y="4563"/>
                  </a:lnTo>
                  <a:lnTo>
                    <a:pt x="5814" y="4541"/>
                  </a:lnTo>
                  <a:lnTo>
                    <a:pt x="5805" y="4522"/>
                  </a:lnTo>
                  <a:lnTo>
                    <a:pt x="5793" y="4503"/>
                  </a:lnTo>
                  <a:lnTo>
                    <a:pt x="5782" y="4486"/>
                  </a:lnTo>
                  <a:lnTo>
                    <a:pt x="5769" y="4471"/>
                  </a:lnTo>
                  <a:lnTo>
                    <a:pt x="5757" y="4459"/>
                  </a:lnTo>
                  <a:lnTo>
                    <a:pt x="5744" y="4448"/>
                  </a:lnTo>
                  <a:lnTo>
                    <a:pt x="5731" y="4441"/>
                  </a:lnTo>
                  <a:lnTo>
                    <a:pt x="5718" y="4436"/>
                  </a:lnTo>
                  <a:lnTo>
                    <a:pt x="5705" y="4432"/>
                  </a:lnTo>
                  <a:lnTo>
                    <a:pt x="5691" y="4430"/>
                  </a:lnTo>
                  <a:lnTo>
                    <a:pt x="5677" y="4429"/>
                  </a:lnTo>
                  <a:lnTo>
                    <a:pt x="5664" y="4430"/>
                  </a:lnTo>
                  <a:lnTo>
                    <a:pt x="5638" y="4431"/>
                  </a:lnTo>
                  <a:lnTo>
                    <a:pt x="5613" y="4431"/>
                  </a:lnTo>
                  <a:lnTo>
                    <a:pt x="5589" y="4430"/>
                  </a:lnTo>
                  <a:lnTo>
                    <a:pt x="5564" y="4429"/>
                  </a:lnTo>
                  <a:lnTo>
                    <a:pt x="5543" y="4425"/>
                  </a:lnTo>
                  <a:lnTo>
                    <a:pt x="5521" y="4421"/>
                  </a:lnTo>
                  <a:lnTo>
                    <a:pt x="5501" y="4417"/>
                  </a:lnTo>
                  <a:lnTo>
                    <a:pt x="5481" y="4412"/>
                  </a:lnTo>
                  <a:lnTo>
                    <a:pt x="5462" y="4405"/>
                  </a:lnTo>
                  <a:lnTo>
                    <a:pt x="5443" y="4397"/>
                  </a:lnTo>
                  <a:lnTo>
                    <a:pt x="5427" y="4389"/>
                  </a:lnTo>
                  <a:lnTo>
                    <a:pt x="5410" y="4380"/>
                  </a:lnTo>
                  <a:lnTo>
                    <a:pt x="5395" y="4370"/>
                  </a:lnTo>
                  <a:lnTo>
                    <a:pt x="5381" y="4359"/>
                  </a:lnTo>
                  <a:lnTo>
                    <a:pt x="5366" y="4347"/>
                  </a:lnTo>
                  <a:lnTo>
                    <a:pt x="5353" y="4335"/>
                  </a:lnTo>
                  <a:lnTo>
                    <a:pt x="5341" y="4321"/>
                  </a:lnTo>
                  <a:lnTo>
                    <a:pt x="5330" y="4306"/>
                  </a:lnTo>
                  <a:lnTo>
                    <a:pt x="5320" y="4292"/>
                  </a:lnTo>
                  <a:lnTo>
                    <a:pt x="5309" y="4275"/>
                  </a:lnTo>
                  <a:lnTo>
                    <a:pt x="5301" y="4258"/>
                  </a:lnTo>
                  <a:lnTo>
                    <a:pt x="5293" y="4242"/>
                  </a:lnTo>
                  <a:lnTo>
                    <a:pt x="5285" y="4223"/>
                  </a:lnTo>
                  <a:lnTo>
                    <a:pt x="5279" y="4204"/>
                  </a:lnTo>
                  <a:lnTo>
                    <a:pt x="5273" y="4184"/>
                  </a:lnTo>
                  <a:lnTo>
                    <a:pt x="5268" y="4164"/>
                  </a:lnTo>
                  <a:lnTo>
                    <a:pt x="5263" y="4143"/>
                  </a:lnTo>
                  <a:lnTo>
                    <a:pt x="5260" y="4121"/>
                  </a:lnTo>
                  <a:lnTo>
                    <a:pt x="5257" y="4098"/>
                  </a:lnTo>
                  <a:lnTo>
                    <a:pt x="5256" y="4075"/>
                  </a:lnTo>
                  <a:lnTo>
                    <a:pt x="5254" y="4051"/>
                  </a:lnTo>
                  <a:lnTo>
                    <a:pt x="5254" y="4027"/>
                  </a:lnTo>
                  <a:lnTo>
                    <a:pt x="5255" y="3955"/>
                  </a:lnTo>
                  <a:lnTo>
                    <a:pt x="5258" y="3883"/>
                  </a:lnTo>
                  <a:lnTo>
                    <a:pt x="5261" y="3810"/>
                  </a:lnTo>
                  <a:lnTo>
                    <a:pt x="5265" y="3737"/>
                  </a:lnTo>
                  <a:lnTo>
                    <a:pt x="5266" y="3701"/>
                  </a:lnTo>
                  <a:lnTo>
                    <a:pt x="5266" y="3665"/>
                  </a:lnTo>
                  <a:lnTo>
                    <a:pt x="5265" y="3629"/>
                  </a:lnTo>
                  <a:lnTo>
                    <a:pt x="5262" y="3595"/>
                  </a:lnTo>
                  <a:lnTo>
                    <a:pt x="5260" y="3559"/>
                  </a:lnTo>
                  <a:lnTo>
                    <a:pt x="5256" y="3525"/>
                  </a:lnTo>
                  <a:lnTo>
                    <a:pt x="5250" y="3491"/>
                  </a:lnTo>
                  <a:lnTo>
                    <a:pt x="5243" y="3458"/>
                  </a:lnTo>
                  <a:lnTo>
                    <a:pt x="5269" y="3466"/>
                  </a:lnTo>
                  <a:lnTo>
                    <a:pt x="5296" y="3474"/>
                  </a:lnTo>
                  <a:lnTo>
                    <a:pt x="5324" y="3481"/>
                  </a:lnTo>
                  <a:lnTo>
                    <a:pt x="5354" y="3488"/>
                  </a:lnTo>
                  <a:lnTo>
                    <a:pt x="5385" y="3494"/>
                  </a:lnTo>
                  <a:lnTo>
                    <a:pt x="5415" y="3501"/>
                  </a:lnTo>
                  <a:lnTo>
                    <a:pt x="5447" y="3506"/>
                  </a:lnTo>
                  <a:lnTo>
                    <a:pt x="5480" y="3511"/>
                  </a:lnTo>
                  <a:lnTo>
                    <a:pt x="5512" y="3514"/>
                  </a:lnTo>
                  <a:lnTo>
                    <a:pt x="5545" y="3517"/>
                  </a:lnTo>
                  <a:lnTo>
                    <a:pt x="5577" y="3519"/>
                  </a:lnTo>
                  <a:lnTo>
                    <a:pt x="5610" y="3520"/>
                  </a:lnTo>
                  <a:lnTo>
                    <a:pt x="5643" y="3519"/>
                  </a:lnTo>
                  <a:lnTo>
                    <a:pt x="5675" y="3516"/>
                  </a:lnTo>
                  <a:lnTo>
                    <a:pt x="5708" y="3512"/>
                  </a:lnTo>
                  <a:lnTo>
                    <a:pt x="5739" y="3507"/>
                  </a:lnTo>
                  <a:lnTo>
                    <a:pt x="5769" y="3500"/>
                  </a:lnTo>
                  <a:lnTo>
                    <a:pt x="5800" y="3491"/>
                  </a:lnTo>
                  <a:lnTo>
                    <a:pt x="5829" y="3480"/>
                  </a:lnTo>
                  <a:lnTo>
                    <a:pt x="5857" y="3467"/>
                  </a:lnTo>
                  <a:lnTo>
                    <a:pt x="5884" y="3453"/>
                  </a:lnTo>
                  <a:lnTo>
                    <a:pt x="5910" y="3436"/>
                  </a:lnTo>
                  <a:lnTo>
                    <a:pt x="5934" y="3416"/>
                  </a:lnTo>
                  <a:lnTo>
                    <a:pt x="5958" y="3394"/>
                  </a:lnTo>
                  <a:lnTo>
                    <a:pt x="5979" y="3370"/>
                  </a:lnTo>
                  <a:lnTo>
                    <a:pt x="5999" y="3343"/>
                  </a:lnTo>
                  <a:lnTo>
                    <a:pt x="6017" y="3313"/>
                  </a:lnTo>
                  <a:lnTo>
                    <a:pt x="6033" y="3280"/>
                  </a:lnTo>
                  <a:lnTo>
                    <a:pt x="6046" y="3245"/>
                  </a:lnTo>
                  <a:lnTo>
                    <a:pt x="6058" y="3206"/>
                  </a:lnTo>
                  <a:lnTo>
                    <a:pt x="6067" y="3164"/>
                  </a:lnTo>
                  <a:lnTo>
                    <a:pt x="6073" y="3119"/>
                  </a:lnTo>
                  <a:lnTo>
                    <a:pt x="6057" y="3139"/>
                  </a:lnTo>
                  <a:lnTo>
                    <a:pt x="6040" y="3157"/>
                  </a:lnTo>
                  <a:lnTo>
                    <a:pt x="6022" y="3173"/>
                  </a:lnTo>
                  <a:lnTo>
                    <a:pt x="6003" y="3188"/>
                  </a:lnTo>
                  <a:lnTo>
                    <a:pt x="5984" y="3202"/>
                  </a:lnTo>
                  <a:lnTo>
                    <a:pt x="5964" y="3214"/>
                  </a:lnTo>
                  <a:lnTo>
                    <a:pt x="5943" y="3226"/>
                  </a:lnTo>
                  <a:lnTo>
                    <a:pt x="5922" y="3236"/>
                  </a:lnTo>
                  <a:lnTo>
                    <a:pt x="5900" y="3246"/>
                  </a:lnTo>
                  <a:lnTo>
                    <a:pt x="5878" y="3254"/>
                  </a:lnTo>
                  <a:lnTo>
                    <a:pt x="5856" y="3261"/>
                  </a:lnTo>
                  <a:lnTo>
                    <a:pt x="5834" y="3269"/>
                  </a:lnTo>
                  <a:lnTo>
                    <a:pt x="5790" y="3281"/>
                  </a:lnTo>
                  <a:lnTo>
                    <a:pt x="5747" y="3293"/>
                  </a:lnTo>
                  <a:lnTo>
                    <a:pt x="5761" y="3282"/>
                  </a:lnTo>
                  <a:lnTo>
                    <a:pt x="5775" y="3271"/>
                  </a:lnTo>
                  <a:lnTo>
                    <a:pt x="5788" y="3258"/>
                  </a:lnTo>
                  <a:lnTo>
                    <a:pt x="5801" y="3245"/>
                  </a:lnTo>
                  <a:lnTo>
                    <a:pt x="5813" y="3230"/>
                  </a:lnTo>
                  <a:lnTo>
                    <a:pt x="5825" y="3214"/>
                  </a:lnTo>
                  <a:lnTo>
                    <a:pt x="5836" y="3198"/>
                  </a:lnTo>
                  <a:lnTo>
                    <a:pt x="5847" y="3181"/>
                  </a:lnTo>
                  <a:lnTo>
                    <a:pt x="5857" y="3163"/>
                  </a:lnTo>
                  <a:lnTo>
                    <a:pt x="5868" y="3144"/>
                  </a:lnTo>
                  <a:lnTo>
                    <a:pt x="5877" y="3127"/>
                  </a:lnTo>
                  <a:lnTo>
                    <a:pt x="5886" y="3107"/>
                  </a:lnTo>
                  <a:lnTo>
                    <a:pt x="5903" y="3068"/>
                  </a:lnTo>
                  <a:lnTo>
                    <a:pt x="5919" y="3027"/>
                  </a:lnTo>
                  <a:lnTo>
                    <a:pt x="5932" y="2988"/>
                  </a:lnTo>
                  <a:lnTo>
                    <a:pt x="5944" y="2947"/>
                  </a:lnTo>
                  <a:lnTo>
                    <a:pt x="5954" y="2908"/>
                  </a:lnTo>
                  <a:lnTo>
                    <a:pt x="5963" y="2871"/>
                  </a:lnTo>
                  <a:lnTo>
                    <a:pt x="5970" y="2834"/>
                  </a:lnTo>
                  <a:lnTo>
                    <a:pt x="5974" y="2802"/>
                  </a:lnTo>
                  <a:lnTo>
                    <a:pt x="5978" y="2771"/>
                  </a:lnTo>
                  <a:lnTo>
                    <a:pt x="5979" y="2745"/>
                  </a:lnTo>
                  <a:lnTo>
                    <a:pt x="5981" y="2682"/>
                  </a:lnTo>
                  <a:lnTo>
                    <a:pt x="5985" y="2623"/>
                  </a:lnTo>
                  <a:lnTo>
                    <a:pt x="5989" y="2568"/>
                  </a:lnTo>
                  <a:lnTo>
                    <a:pt x="5993" y="2514"/>
                  </a:lnTo>
                  <a:lnTo>
                    <a:pt x="5996" y="2463"/>
                  </a:lnTo>
                  <a:lnTo>
                    <a:pt x="5997" y="2411"/>
                  </a:lnTo>
                  <a:lnTo>
                    <a:pt x="5997" y="2384"/>
                  </a:lnTo>
                  <a:lnTo>
                    <a:pt x="5997" y="2358"/>
                  </a:lnTo>
                  <a:lnTo>
                    <a:pt x="5996" y="2331"/>
                  </a:lnTo>
                  <a:lnTo>
                    <a:pt x="5995" y="2302"/>
                  </a:lnTo>
                  <a:lnTo>
                    <a:pt x="5993" y="2274"/>
                  </a:lnTo>
                  <a:lnTo>
                    <a:pt x="5993" y="2246"/>
                  </a:lnTo>
                  <a:lnTo>
                    <a:pt x="5993" y="2218"/>
                  </a:lnTo>
                  <a:lnTo>
                    <a:pt x="5995" y="2188"/>
                  </a:lnTo>
                  <a:lnTo>
                    <a:pt x="5997" y="2159"/>
                  </a:lnTo>
                  <a:lnTo>
                    <a:pt x="6000" y="2130"/>
                  </a:lnTo>
                  <a:lnTo>
                    <a:pt x="6004" y="2100"/>
                  </a:lnTo>
                  <a:lnTo>
                    <a:pt x="6009" y="2069"/>
                  </a:lnTo>
                  <a:lnTo>
                    <a:pt x="6020" y="2008"/>
                  </a:lnTo>
                  <a:lnTo>
                    <a:pt x="6033" y="1944"/>
                  </a:lnTo>
                  <a:lnTo>
                    <a:pt x="6048" y="1878"/>
                  </a:lnTo>
                  <a:lnTo>
                    <a:pt x="6064" y="1809"/>
                  </a:lnTo>
                  <a:lnTo>
                    <a:pt x="6051" y="1812"/>
                  </a:lnTo>
                  <a:lnTo>
                    <a:pt x="6039" y="1816"/>
                  </a:lnTo>
                  <a:lnTo>
                    <a:pt x="6027" y="1821"/>
                  </a:lnTo>
                  <a:lnTo>
                    <a:pt x="6015" y="1827"/>
                  </a:lnTo>
                  <a:lnTo>
                    <a:pt x="6003" y="1832"/>
                  </a:lnTo>
                  <a:lnTo>
                    <a:pt x="5992" y="1839"/>
                  </a:lnTo>
                  <a:lnTo>
                    <a:pt x="5980" y="1847"/>
                  </a:lnTo>
                  <a:lnTo>
                    <a:pt x="5970" y="1854"/>
                  </a:lnTo>
                  <a:lnTo>
                    <a:pt x="5958" y="1862"/>
                  </a:lnTo>
                  <a:lnTo>
                    <a:pt x="5948" y="1872"/>
                  </a:lnTo>
                  <a:lnTo>
                    <a:pt x="5939" y="1881"/>
                  </a:lnTo>
                  <a:lnTo>
                    <a:pt x="5928" y="1892"/>
                  </a:lnTo>
                  <a:lnTo>
                    <a:pt x="5919" y="1902"/>
                  </a:lnTo>
                  <a:lnTo>
                    <a:pt x="5909" y="1913"/>
                  </a:lnTo>
                  <a:lnTo>
                    <a:pt x="5901" y="1924"/>
                  </a:lnTo>
                  <a:lnTo>
                    <a:pt x="5892" y="1937"/>
                  </a:lnTo>
                  <a:lnTo>
                    <a:pt x="5876" y="1962"/>
                  </a:lnTo>
                  <a:lnTo>
                    <a:pt x="5861" y="1988"/>
                  </a:lnTo>
                  <a:lnTo>
                    <a:pt x="5848" y="2015"/>
                  </a:lnTo>
                  <a:lnTo>
                    <a:pt x="5836" y="2044"/>
                  </a:lnTo>
                  <a:lnTo>
                    <a:pt x="5826" y="2073"/>
                  </a:lnTo>
                  <a:lnTo>
                    <a:pt x="5817" y="2104"/>
                  </a:lnTo>
                  <a:lnTo>
                    <a:pt x="5811" y="2135"/>
                  </a:lnTo>
                  <a:lnTo>
                    <a:pt x="5806" y="2166"/>
                  </a:lnTo>
                  <a:lnTo>
                    <a:pt x="5789" y="2131"/>
                  </a:lnTo>
                  <a:lnTo>
                    <a:pt x="5770" y="2096"/>
                  </a:lnTo>
                  <a:lnTo>
                    <a:pt x="5752" y="2063"/>
                  </a:lnTo>
                  <a:lnTo>
                    <a:pt x="5733" y="2031"/>
                  </a:lnTo>
                  <a:lnTo>
                    <a:pt x="5714" y="1999"/>
                  </a:lnTo>
                  <a:lnTo>
                    <a:pt x="5696" y="1968"/>
                  </a:lnTo>
                  <a:lnTo>
                    <a:pt x="5679" y="1937"/>
                  </a:lnTo>
                  <a:lnTo>
                    <a:pt x="5664" y="1905"/>
                  </a:lnTo>
                  <a:lnTo>
                    <a:pt x="5649" y="1875"/>
                  </a:lnTo>
                  <a:lnTo>
                    <a:pt x="5636" y="1845"/>
                  </a:lnTo>
                  <a:lnTo>
                    <a:pt x="5623" y="1813"/>
                  </a:lnTo>
                  <a:lnTo>
                    <a:pt x="5610" y="1782"/>
                  </a:lnTo>
                  <a:lnTo>
                    <a:pt x="5599" y="1750"/>
                  </a:lnTo>
                  <a:lnTo>
                    <a:pt x="5589" y="1717"/>
                  </a:lnTo>
                  <a:lnTo>
                    <a:pt x="5579" y="1684"/>
                  </a:lnTo>
                  <a:lnTo>
                    <a:pt x="5572" y="1650"/>
                  </a:lnTo>
                  <a:lnTo>
                    <a:pt x="5566" y="1616"/>
                  </a:lnTo>
                  <a:lnTo>
                    <a:pt x="5560" y="1581"/>
                  </a:lnTo>
                  <a:lnTo>
                    <a:pt x="5557" y="1547"/>
                  </a:lnTo>
                  <a:lnTo>
                    <a:pt x="5556" y="1511"/>
                  </a:lnTo>
                  <a:lnTo>
                    <a:pt x="5556" y="1494"/>
                  </a:lnTo>
                  <a:lnTo>
                    <a:pt x="5556" y="1475"/>
                  </a:lnTo>
                  <a:lnTo>
                    <a:pt x="5557" y="1457"/>
                  </a:lnTo>
                  <a:lnTo>
                    <a:pt x="5559" y="1439"/>
                  </a:lnTo>
                  <a:lnTo>
                    <a:pt x="5561" y="1420"/>
                  </a:lnTo>
                  <a:lnTo>
                    <a:pt x="5564" y="1403"/>
                  </a:lnTo>
                  <a:lnTo>
                    <a:pt x="5568" y="1384"/>
                  </a:lnTo>
                  <a:lnTo>
                    <a:pt x="5572" y="1366"/>
                  </a:lnTo>
                  <a:lnTo>
                    <a:pt x="5551" y="1373"/>
                  </a:lnTo>
                  <a:lnTo>
                    <a:pt x="5532" y="1383"/>
                  </a:lnTo>
                  <a:lnTo>
                    <a:pt x="5514" y="1392"/>
                  </a:lnTo>
                  <a:lnTo>
                    <a:pt x="5497" y="1402"/>
                  </a:lnTo>
                  <a:lnTo>
                    <a:pt x="5481" y="1413"/>
                  </a:lnTo>
                  <a:lnTo>
                    <a:pt x="5465" y="1425"/>
                  </a:lnTo>
                  <a:lnTo>
                    <a:pt x="5451" y="1436"/>
                  </a:lnTo>
                  <a:lnTo>
                    <a:pt x="5438" y="1449"/>
                  </a:lnTo>
                  <a:lnTo>
                    <a:pt x="5425" y="1461"/>
                  </a:lnTo>
                  <a:lnTo>
                    <a:pt x="5414" y="1475"/>
                  </a:lnTo>
                  <a:lnTo>
                    <a:pt x="5404" y="1489"/>
                  </a:lnTo>
                  <a:lnTo>
                    <a:pt x="5394" y="1503"/>
                  </a:lnTo>
                  <a:lnTo>
                    <a:pt x="5385" y="1518"/>
                  </a:lnTo>
                  <a:lnTo>
                    <a:pt x="5377" y="1532"/>
                  </a:lnTo>
                  <a:lnTo>
                    <a:pt x="5371" y="1548"/>
                  </a:lnTo>
                  <a:lnTo>
                    <a:pt x="5365" y="1564"/>
                  </a:lnTo>
                  <a:lnTo>
                    <a:pt x="5360" y="1579"/>
                  </a:lnTo>
                  <a:lnTo>
                    <a:pt x="5356" y="1595"/>
                  </a:lnTo>
                  <a:lnTo>
                    <a:pt x="5353" y="1612"/>
                  </a:lnTo>
                  <a:lnTo>
                    <a:pt x="5351" y="1627"/>
                  </a:lnTo>
                  <a:lnTo>
                    <a:pt x="5349" y="1644"/>
                  </a:lnTo>
                  <a:lnTo>
                    <a:pt x="5349" y="1660"/>
                  </a:lnTo>
                  <a:lnTo>
                    <a:pt x="5349" y="1676"/>
                  </a:lnTo>
                  <a:lnTo>
                    <a:pt x="5351" y="1693"/>
                  </a:lnTo>
                  <a:lnTo>
                    <a:pt x="5353" y="1709"/>
                  </a:lnTo>
                  <a:lnTo>
                    <a:pt x="5356" y="1726"/>
                  </a:lnTo>
                  <a:lnTo>
                    <a:pt x="5361" y="1741"/>
                  </a:lnTo>
                  <a:lnTo>
                    <a:pt x="5366" y="1758"/>
                  </a:lnTo>
                  <a:lnTo>
                    <a:pt x="5371" y="1774"/>
                  </a:lnTo>
                  <a:lnTo>
                    <a:pt x="5378" y="1789"/>
                  </a:lnTo>
                  <a:lnTo>
                    <a:pt x="5386" y="1804"/>
                  </a:lnTo>
                  <a:lnTo>
                    <a:pt x="5394" y="1820"/>
                  </a:lnTo>
                  <a:lnTo>
                    <a:pt x="5361" y="1803"/>
                  </a:lnTo>
                  <a:lnTo>
                    <a:pt x="5325" y="1784"/>
                  </a:lnTo>
                  <a:lnTo>
                    <a:pt x="5288" y="1763"/>
                  </a:lnTo>
                  <a:lnTo>
                    <a:pt x="5249" y="1739"/>
                  </a:lnTo>
                  <a:lnTo>
                    <a:pt x="5229" y="1727"/>
                  </a:lnTo>
                  <a:lnTo>
                    <a:pt x="5209" y="1713"/>
                  </a:lnTo>
                  <a:lnTo>
                    <a:pt x="5189" y="1699"/>
                  </a:lnTo>
                  <a:lnTo>
                    <a:pt x="5169" y="1684"/>
                  </a:lnTo>
                  <a:lnTo>
                    <a:pt x="5150" y="1668"/>
                  </a:lnTo>
                  <a:lnTo>
                    <a:pt x="5131" y="1651"/>
                  </a:lnTo>
                  <a:lnTo>
                    <a:pt x="5111" y="1635"/>
                  </a:lnTo>
                  <a:lnTo>
                    <a:pt x="5092" y="1616"/>
                  </a:lnTo>
                  <a:lnTo>
                    <a:pt x="5074" y="1597"/>
                  </a:lnTo>
                  <a:lnTo>
                    <a:pt x="5057" y="1577"/>
                  </a:lnTo>
                  <a:lnTo>
                    <a:pt x="5039" y="1556"/>
                  </a:lnTo>
                  <a:lnTo>
                    <a:pt x="5023" y="1534"/>
                  </a:lnTo>
                  <a:lnTo>
                    <a:pt x="5006" y="1511"/>
                  </a:lnTo>
                  <a:lnTo>
                    <a:pt x="4992" y="1488"/>
                  </a:lnTo>
                  <a:lnTo>
                    <a:pt x="4978" y="1463"/>
                  </a:lnTo>
                  <a:lnTo>
                    <a:pt x="4966" y="1437"/>
                  </a:lnTo>
                  <a:lnTo>
                    <a:pt x="4953" y="1411"/>
                  </a:lnTo>
                  <a:lnTo>
                    <a:pt x="4943" y="1383"/>
                  </a:lnTo>
                  <a:lnTo>
                    <a:pt x="4933" y="1355"/>
                  </a:lnTo>
                  <a:lnTo>
                    <a:pt x="4925" y="1324"/>
                  </a:lnTo>
                  <a:lnTo>
                    <a:pt x="4919" y="1294"/>
                  </a:lnTo>
                  <a:lnTo>
                    <a:pt x="4913" y="1262"/>
                  </a:lnTo>
                  <a:lnTo>
                    <a:pt x="4909" y="1228"/>
                  </a:lnTo>
                  <a:lnTo>
                    <a:pt x="4907" y="1194"/>
                  </a:lnTo>
                  <a:lnTo>
                    <a:pt x="4881" y="1250"/>
                  </a:lnTo>
                  <a:lnTo>
                    <a:pt x="4860" y="1304"/>
                  </a:lnTo>
                  <a:lnTo>
                    <a:pt x="4841" y="1356"/>
                  </a:lnTo>
                  <a:lnTo>
                    <a:pt x="4828" y="1405"/>
                  </a:lnTo>
                  <a:lnTo>
                    <a:pt x="4817" y="1452"/>
                  </a:lnTo>
                  <a:lnTo>
                    <a:pt x="4810" y="1497"/>
                  </a:lnTo>
                  <a:lnTo>
                    <a:pt x="4806" y="1540"/>
                  </a:lnTo>
                  <a:lnTo>
                    <a:pt x="4805" y="1580"/>
                  </a:lnTo>
                  <a:lnTo>
                    <a:pt x="4806" y="1619"/>
                  </a:lnTo>
                  <a:lnTo>
                    <a:pt x="4810" y="1656"/>
                  </a:lnTo>
                  <a:lnTo>
                    <a:pt x="4817" y="1691"/>
                  </a:lnTo>
                  <a:lnTo>
                    <a:pt x="4826" y="1724"/>
                  </a:lnTo>
                  <a:lnTo>
                    <a:pt x="4837" y="1757"/>
                  </a:lnTo>
                  <a:lnTo>
                    <a:pt x="4850" y="1787"/>
                  </a:lnTo>
                  <a:lnTo>
                    <a:pt x="4865" y="1816"/>
                  </a:lnTo>
                  <a:lnTo>
                    <a:pt x="4881" y="1845"/>
                  </a:lnTo>
                  <a:lnTo>
                    <a:pt x="4899" y="1871"/>
                  </a:lnTo>
                  <a:lnTo>
                    <a:pt x="4918" y="1897"/>
                  </a:lnTo>
                  <a:lnTo>
                    <a:pt x="4937" y="1921"/>
                  </a:lnTo>
                  <a:lnTo>
                    <a:pt x="4958" y="1945"/>
                  </a:lnTo>
                  <a:lnTo>
                    <a:pt x="4979" y="1968"/>
                  </a:lnTo>
                  <a:lnTo>
                    <a:pt x="5001" y="1990"/>
                  </a:lnTo>
                  <a:lnTo>
                    <a:pt x="5023" y="2012"/>
                  </a:lnTo>
                  <a:lnTo>
                    <a:pt x="5046" y="2032"/>
                  </a:lnTo>
                  <a:lnTo>
                    <a:pt x="5090" y="2072"/>
                  </a:lnTo>
                  <a:lnTo>
                    <a:pt x="5132" y="2111"/>
                  </a:lnTo>
                  <a:lnTo>
                    <a:pt x="5152" y="2131"/>
                  </a:lnTo>
                  <a:lnTo>
                    <a:pt x="5170" y="2150"/>
                  </a:lnTo>
                  <a:lnTo>
                    <a:pt x="5189" y="2170"/>
                  </a:lnTo>
                  <a:lnTo>
                    <a:pt x="5205" y="2188"/>
                  </a:lnTo>
                  <a:lnTo>
                    <a:pt x="5175" y="2188"/>
                  </a:lnTo>
                  <a:lnTo>
                    <a:pt x="5145" y="2187"/>
                  </a:lnTo>
                  <a:lnTo>
                    <a:pt x="5117" y="2188"/>
                  </a:lnTo>
                  <a:lnTo>
                    <a:pt x="5090" y="2189"/>
                  </a:lnTo>
                  <a:lnTo>
                    <a:pt x="5064" y="2192"/>
                  </a:lnTo>
                  <a:lnTo>
                    <a:pt x="5038" y="2195"/>
                  </a:lnTo>
                  <a:lnTo>
                    <a:pt x="5014" y="2198"/>
                  </a:lnTo>
                  <a:lnTo>
                    <a:pt x="4991" y="2202"/>
                  </a:lnTo>
                  <a:lnTo>
                    <a:pt x="4969" y="2207"/>
                  </a:lnTo>
                  <a:lnTo>
                    <a:pt x="4948" y="2213"/>
                  </a:lnTo>
                  <a:lnTo>
                    <a:pt x="4928" y="2221"/>
                  </a:lnTo>
                  <a:lnTo>
                    <a:pt x="4909" y="2229"/>
                  </a:lnTo>
                  <a:lnTo>
                    <a:pt x="4891" y="2239"/>
                  </a:lnTo>
                  <a:lnTo>
                    <a:pt x="4876" y="2248"/>
                  </a:lnTo>
                  <a:lnTo>
                    <a:pt x="4860" y="2259"/>
                  </a:lnTo>
                  <a:lnTo>
                    <a:pt x="4846" y="2272"/>
                  </a:lnTo>
                  <a:lnTo>
                    <a:pt x="4833" y="2286"/>
                  </a:lnTo>
                  <a:lnTo>
                    <a:pt x="4821" y="2301"/>
                  </a:lnTo>
                  <a:lnTo>
                    <a:pt x="4811" y="2317"/>
                  </a:lnTo>
                  <a:lnTo>
                    <a:pt x="4802" y="2335"/>
                  </a:lnTo>
                  <a:lnTo>
                    <a:pt x="4793" y="2353"/>
                  </a:lnTo>
                  <a:lnTo>
                    <a:pt x="4786" y="2374"/>
                  </a:lnTo>
                  <a:lnTo>
                    <a:pt x="4780" y="2396"/>
                  </a:lnTo>
                  <a:lnTo>
                    <a:pt x="4775" y="2419"/>
                  </a:lnTo>
                  <a:lnTo>
                    <a:pt x="4772" y="2444"/>
                  </a:lnTo>
                  <a:lnTo>
                    <a:pt x="4770" y="2471"/>
                  </a:lnTo>
                  <a:lnTo>
                    <a:pt x="4769" y="2499"/>
                  </a:lnTo>
                  <a:lnTo>
                    <a:pt x="4769" y="2528"/>
                  </a:lnTo>
                  <a:lnTo>
                    <a:pt x="4771" y="2559"/>
                  </a:lnTo>
                  <a:lnTo>
                    <a:pt x="4774" y="2593"/>
                  </a:lnTo>
                  <a:lnTo>
                    <a:pt x="4779" y="2627"/>
                  </a:lnTo>
                  <a:lnTo>
                    <a:pt x="4784" y="2664"/>
                  </a:lnTo>
                  <a:lnTo>
                    <a:pt x="4806" y="2635"/>
                  </a:lnTo>
                  <a:lnTo>
                    <a:pt x="4828" y="2607"/>
                  </a:lnTo>
                  <a:lnTo>
                    <a:pt x="4850" y="2583"/>
                  </a:lnTo>
                  <a:lnTo>
                    <a:pt x="4871" y="2562"/>
                  </a:lnTo>
                  <a:lnTo>
                    <a:pt x="4892" y="2543"/>
                  </a:lnTo>
                  <a:lnTo>
                    <a:pt x="4913" y="2526"/>
                  </a:lnTo>
                  <a:lnTo>
                    <a:pt x="4934" y="2511"/>
                  </a:lnTo>
                  <a:lnTo>
                    <a:pt x="4956" y="2499"/>
                  </a:lnTo>
                  <a:lnTo>
                    <a:pt x="4977" y="2489"/>
                  </a:lnTo>
                  <a:lnTo>
                    <a:pt x="4998" y="2481"/>
                  </a:lnTo>
                  <a:lnTo>
                    <a:pt x="5019" y="2476"/>
                  </a:lnTo>
                  <a:lnTo>
                    <a:pt x="5040" y="2472"/>
                  </a:lnTo>
                  <a:lnTo>
                    <a:pt x="5060" y="2469"/>
                  </a:lnTo>
                  <a:lnTo>
                    <a:pt x="5081" y="2469"/>
                  </a:lnTo>
                  <a:lnTo>
                    <a:pt x="5101" y="2471"/>
                  </a:lnTo>
                  <a:lnTo>
                    <a:pt x="5121" y="2474"/>
                  </a:lnTo>
                  <a:lnTo>
                    <a:pt x="5141" y="2479"/>
                  </a:lnTo>
                  <a:lnTo>
                    <a:pt x="5161" y="2485"/>
                  </a:lnTo>
                  <a:lnTo>
                    <a:pt x="5181" y="2494"/>
                  </a:lnTo>
                  <a:lnTo>
                    <a:pt x="5201" y="2503"/>
                  </a:lnTo>
                  <a:lnTo>
                    <a:pt x="5221" y="2513"/>
                  </a:lnTo>
                  <a:lnTo>
                    <a:pt x="5240" y="2526"/>
                  </a:lnTo>
                  <a:lnTo>
                    <a:pt x="5259" y="2539"/>
                  </a:lnTo>
                  <a:lnTo>
                    <a:pt x="5278" y="2554"/>
                  </a:lnTo>
                  <a:lnTo>
                    <a:pt x="5297" y="2570"/>
                  </a:lnTo>
                  <a:lnTo>
                    <a:pt x="5316" y="2586"/>
                  </a:lnTo>
                  <a:lnTo>
                    <a:pt x="5335" y="2604"/>
                  </a:lnTo>
                  <a:lnTo>
                    <a:pt x="5353" y="2623"/>
                  </a:lnTo>
                  <a:lnTo>
                    <a:pt x="5372" y="2642"/>
                  </a:lnTo>
                  <a:lnTo>
                    <a:pt x="5390" y="2663"/>
                  </a:lnTo>
                  <a:lnTo>
                    <a:pt x="5408" y="2684"/>
                  </a:lnTo>
                  <a:lnTo>
                    <a:pt x="5425" y="2705"/>
                  </a:lnTo>
                  <a:lnTo>
                    <a:pt x="5445" y="2732"/>
                  </a:lnTo>
                  <a:lnTo>
                    <a:pt x="5463" y="2759"/>
                  </a:lnTo>
                  <a:lnTo>
                    <a:pt x="5479" y="2785"/>
                  </a:lnTo>
                  <a:lnTo>
                    <a:pt x="5492" y="2812"/>
                  </a:lnTo>
                  <a:lnTo>
                    <a:pt x="5504" y="2838"/>
                  </a:lnTo>
                  <a:lnTo>
                    <a:pt x="5513" y="2864"/>
                  </a:lnTo>
                  <a:lnTo>
                    <a:pt x="5522" y="2891"/>
                  </a:lnTo>
                  <a:lnTo>
                    <a:pt x="5527" y="2916"/>
                  </a:lnTo>
                  <a:lnTo>
                    <a:pt x="5531" y="2941"/>
                  </a:lnTo>
                  <a:lnTo>
                    <a:pt x="5532" y="2965"/>
                  </a:lnTo>
                  <a:lnTo>
                    <a:pt x="5532" y="2989"/>
                  </a:lnTo>
                  <a:lnTo>
                    <a:pt x="5530" y="3012"/>
                  </a:lnTo>
                  <a:lnTo>
                    <a:pt x="5526" y="3034"/>
                  </a:lnTo>
                  <a:lnTo>
                    <a:pt x="5521" y="3056"/>
                  </a:lnTo>
                  <a:lnTo>
                    <a:pt x="5512" y="3076"/>
                  </a:lnTo>
                  <a:lnTo>
                    <a:pt x="5503" y="3095"/>
                  </a:lnTo>
                  <a:lnTo>
                    <a:pt x="5490" y="3113"/>
                  </a:lnTo>
                  <a:lnTo>
                    <a:pt x="5478" y="3130"/>
                  </a:lnTo>
                  <a:lnTo>
                    <a:pt x="5462" y="3146"/>
                  </a:lnTo>
                  <a:lnTo>
                    <a:pt x="5444" y="3160"/>
                  </a:lnTo>
                  <a:lnTo>
                    <a:pt x="5425" y="3174"/>
                  </a:lnTo>
                  <a:lnTo>
                    <a:pt x="5405" y="3185"/>
                  </a:lnTo>
                  <a:lnTo>
                    <a:pt x="5382" y="3195"/>
                  </a:lnTo>
                  <a:lnTo>
                    <a:pt x="5358" y="3203"/>
                  </a:lnTo>
                  <a:lnTo>
                    <a:pt x="5331" y="3209"/>
                  </a:lnTo>
                  <a:lnTo>
                    <a:pt x="5303" y="3214"/>
                  </a:lnTo>
                  <a:lnTo>
                    <a:pt x="5273" y="3217"/>
                  </a:lnTo>
                  <a:lnTo>
                    <a:pt x="5242" y="3218"/>
                  </a:lnTo>
                  <a:lnTo>
                    <a:pt x="5208" y="3217"/>
                  </a:lnTo>
                  <a:lnTo>
                    <a:pt x="5173" y="3213"/>
                  </a:lnTo>
                  <a:lnTo>
                    <a:pt x="5136" y="3207"/>
                  </a:lnTo>
                  <a:lnTo>
                    <a:pt x="5097" y="3200"/>
                  </a:lnTo>
                  <a:lnTo>
                    <a:pt x="5026" y="3181"/>
                  </a:lnTo>
                  <a:lnTo>
                    <a:pt x="4956" y="3161"/>
                  </a:lnTo>
                  <a:lnTo>
                    <a:pt x="4886" y="3142"/>
                  </a:lnTo>
                  <a:lnTo>
                    <a:pt x="4816" y="3123"/>
                  </a:lnTo>
                  <a:lnTo>
                    <a:pt x="4747" y="3105"/>
                  </a:lnTo>
                  <a:lnTo>
                    <a:pt x="4678" y="3087"/>
                  </a:lnTo>
                  <a:lnTo>
                    <a:pt x="4643" y="3080"/>
                  </a:lnTo>
                  <a:lnTo>
                    <a:pt x="4608" y="3072"/>
                  </a:lnTo>
                  <a:lnTo>
                    <a:pt x="4574" y="3065"/>
                  </a:lnTo>
                  <a:lnTo>
                    <a:pt x="4539" y="3059"/>
                  </a:lnTo>
                  <a:lnTo>
                    <a:pt x="4508" y="3054"/>
                  </a:lnTo>
                  <a:lnTo>
                    <a:pt x="4478" y="3049"/>
                  </a:lnTo>
                  <a:lnTo>
                    <a:pt x="4446" y="3045"/>
                  </a:lnTo>
                  <a:lnTo>
                    <a:pt x="4416" y="3042"/>
                  </a:lnTo>
                  <a:lnTo>
                    <a:pt x="4385" y="3039"/>
                  </a:lnTo>
                  <a:lnTo>
                    <a:pt x="4353" y="3038"/>
                  </a:lnTo>
                  <a:lnTo>
                    <a:pt x="4322" y="3036"/>
                  </a:lnTo>
                  <a:lnTo>
                    <a:pt x="4290" y="3036"/>
                  </a:lnTo>
                  <a:lnTo>
                    <a:pt x="4259" y="3036"/>
                  </a:lnTo>
                  <a:lnTo>
                    <a:pt x="4228" y="3037"/>
                  </a:lnTo>
                  <a:lnTo>
                    <a:pt x="4195" y="3039"/>
                  </a:lnTo>
                  <a:lnTo>
                    <a:pt x="4163" y="3042"/>
                  </a:lnTo>
                  <a:lnTo>
                    <a:pt x="4131" y="3045"/>
                  </a:lnTo>
                  <a:lnTo>
                    <a:pt x="4098" y="3050"/>
                  </a:lnTo>
                  <a:lnTo>
                    <a:pt x="4066" y="3057"/>
                  </a:lnTo>
                  <a:lnTo>
                    <a:pt x="4032" y="3063"/>
                  </a:lnTo>
                  <a:lnTo>
                    <a:pt x="4001" y="3070"/>
                  </a:lnTo>
                  <a:lnTo>
                    <a:pt x="3969" y="3077"/>
                  </a:lnTo>
                  <a:lnTo>
                    <a:pt x="3934" y="3083"/>
                  </a:lnTo>
                  <a:lnTo>
                    <a:pt x="3899" y="3088"/>
                  </a:lnTo>
                  <a:lnTo>
                    <a:pt x="3861" y="3093"/>
                  </a:lnTo>
                  <a:lnTo>
                    <a:pt x="3822" y="3097"/>
                  </a:lnTo>
                  <a:lnTo>
                    <a:pt x="3784" y="3101"/>
                  </a:lnTo>
                  <a:lnTo>
                    <a:pt x="3743" y="3103"/>
                  </a:lnTo>
                  <a:lnTo>
                    <a:pt x="3752" y="3070"/>
                  </a:lnTo>
                  <a:lnTo>
                    <a:pt x="3762" y="3035"/>
                  </a:lnTo>
                  <a:lnTo>
                    <a:pt x="3770" y="2997"/>
                  </a:lnTo>
                  <a:lnTo>
                    <a:pt x="3779" y="2956"/>
                  </a:lnTo>
                  <a:lnTo>
                    <a:pt x="3787" y="2912"/>
                  </a:lnTo>
                  <a:lnTo>
                    <a:pt x="3794" y="2865"/>
                  </a:lnTo>
                  <a:lnTo>
                    <a:pt x="3801" y="2814"/>
                  </a:lnTo>
                  <a:lnTo>
                    <a:pt x="3807" y="2759"/>
                  </a:lnTo>
                  <a:lnTo>
                    <a:pt x="3825" y="2756"/>
                  </a:lnTo>
                  <a:lnTo>
                    <a:pt x="3846" y="2749"/>
                  </a:lnTo>
                  <a:lnTo>
                    <a:pt x="3868" y="2742"/>
                  </a:lnTo>
                  <a:lnTo>
                    <a:pt x="3890" y="2732"/>
                  </a:lnTo>
                  <a:lnTo>
                    <a:pt x="3912" y="2721"/>
                  </a:lnTo>
                  <a:lnTo>
                    <a:pt x="3932" y="2709"/>
                  </a:lnTo>
                  <a:lnTo>
                    <a:pt x="3950" y="2696"/>
                  </a:lnTo>
                  <a:lnTo>
                    <a:pt x="3965" y="2683"/>
                  </a:lnTo>
                  <a:lnTo>
                    <a:pt x="3907" y="2634"/>
                  </a:lnTo>
                  <a:lnTo>
                    <a:pt x="3852" y="2585"/>
                  </a:lnTo>
                  <a:lnTo>
                    <a:pt x="3800" y="2539"/>
                  </a:lnTo>
                  <a:lnTo>
                    <a:pt x="3752" y="2495"/>
                  </a:lnTo>
                  <a:lnTo>
                    <a:pt x="3729" y="2472"/>
                  </a:lnTo>
                  <a:lnTo>
                    <a:pt x="3706" y="2450"/>
                  </a:lnTo>
                  <a:lnTo>
                    <a:pt x="3685" y="2427"/>
                  </a:lnTo>
                  <a:lnTo>
                    <a:pt x="3664" y="2404"/>
                  </a:lnTo>
                  <a:lnTo>
                    <a:pt x="3644" y="2381"/>
                  </a:lnTo>
                  <a:lnTo>
                    <a:pt x="3625" y="2358"/>
                  </a:lnTo>
                  <a:lnTo>
                    <a:pt x="3606" y="2334"/>
                  </a:lnTo>
                  <a:lnTo>
                    <a:pt x="3587" y="2309"/>
                  </a:lnTo>
                  <a:lnTo>
                    <a:pt x="3569" y="2283"/>
                  </a:lnTo>
                  <a:lnTo>
                    <a:pt x="3553" y="2257"/>
                  </a:lnTo>
                  <a:lnTo>
                    <a:pt x="3536" y="2231"/>
                  </a:lnTo>
                  <a:lnTo>
                    <a:pt x="3520" y="2203"/>
                  </a:lnTo>
                  <a:lnTo>
                    <a:pt x="3505" y="2175"/>
                  </a:lnTo>
                  <a:lnTo>
                    <a:pt x="3489" y="2146"/>
                  </a:lnTo>
                  <a:lnTo>
                    <a:pt x="3474" y="2114"/>
                  </a:lnTo>
                  <a:lnTo>
                    <a:pt x="3461" y="2083"/>
                  </a:lnTo>
                  <a:lnTo>
                    <a:pt x="3447" y="2049"/>
                  </a:lnTo>
                  <a:lnTo>
                    <a:pt x="3434" y="2015"/>
                  </a:lnTo>
                  <a:lnTo>
                    <a:pt x="3421" y="1979"/>
                  </a:lnTo>
                  <a:lnTo>
                    <a:pt x="3407" y="1942"/>
                  </a:lnTo>
                  <a:lnTo>
                    <a:pt x="3396" y="1902"/>
                  </a:lnTo>
                  <a:lnTo>
                    <a:pt x="3383" y="1861"/>
                  </a:lnTo>
                  <a:lnTo>
                    <a:pt x="3372" y="1819"/>
                  </a:lnTo>
                  <a:lnTo>
                    <a:pt x="3360" y="1775"/>
                  </a:lnTo>
                  <a:lnTo>
                    <a:pt x="3957" y="1570"/>
                  </a:lnTo>
                  <a:lnTo>
                    <a:pt x="3949" y="1551"/>
                  </a:lnTo>
                  <a:lnTo>
                    <a:pt x="3939" y="1532"/>
                  </a:lnTo>
                  <a:lnTo>
                    <a:pt x="3929" y="1513"/>
                  </a:lnTo>
                  <a:lnTo>
                    <a:pt x="3916" y="1494"/>
                  </a:lnTo>
                  <a:lnTo>
                    <a:pt x="3905" y="1474"/>
                  </a:lnTo>
                  <a:lnTo>
                    <a:pt x="3892" y="1451"/>
                  </a:lnTo>
                  <a:lnTo>
                    <a:pt x="3880" y="1427"/>
                  </a:lnTo>
                  <a:lnTo>
                    <a:pt x="3867" y="1400"/>
                  </a:lnTo>
                  <a:lnTo>
                    <a:pt x="3895" y="1394"/>
                  </a:lnTo>
                  <a:lnTo>
                    <a:pt x="3919" y="1390"/>
                  </a:lnTo>
                  <a:lnTo>
                    <a:pt x="3930" y="1387"/>
                  </a:lnTo>
                  <a:lnTo>
                    <a:pt x="3939" y="1385"/>
                  </a:lnTo>
                  <a:lnTo>
                    <a:pt x="3949" y="1382"/>
                  </a:lnTo>
                  <a:lnTo>
                    <a:pt x="3956" y="1379"/>
                  </a:lnTo>
                  <a:lnTo>
                    <a:pt x="3962" y="1373"/>
                  </a:lnTo>
                  <a:lnTo>
                    <a:pt x="3968" y="1367"/>
                  </a:lnTo>
                  <a:lnTo>
                    <a:pt x="3972" y="1360"/>
                  </a:lnTo>
                  <a:lnTo>
                    <a:pt x="3975" y="1350"/>
                  </a:lnTo>
                  <a:lnTo>
                    <a:pt x="3976" y="1339"/>
                  </a:lnTo>
                  <a:lnTo>
                    <a:pt x="3977" y="1326"/>
                  </a:lnTo>
                  <a:lnTo>
                    <a:pt x="3977" y="1311"/>
                  </a:lnTo>
                  <a:lnTo>
                    <a:pt x="3975" y="1292"/>
                  </a:lnTo>
                  <a:lnTo>
                    <a:pt x="3973" y="1279"/>
                  </a:lnTo>
                  <a:lnTo>
                    <a:pt x="3969" y="1268"/>
                  </a:lnTo>
                  <a:lnTo>
                    <a:pt x="3963" y="1257"/>
                  </a:lnTo>
                  <a:lnTo>
                    <a:pt x="3958" y="1248"/>
                  </a:lnTo>
                  <a:lnTo>
                    <a:pt x="3954" y="1239"/>
                  </a:lnTo>
                  <a:lnTo>
                    <a:pt x="3950" y="1229"/>
                  </a:lnTo>
                  <a:lnTo>
                    <a:pt x="3949" y="1224"/>
                  </a:lnTo>
                  <a:lnTo>
                    <a:pt x="3948" y="1218"/>
                  </a:lnTo>
                  <a:lnTo>
                    <a:pt x="3948" y="1211"/>
                  </a:lnTo>
                  <a:lnTo>
                    <a:pt x="3948" y="1205"/>
                  </a:lnTo>
                  <a:lnTo>
                    <a:pt x="3952" y="1167"/>
                  </a:lnTo>
                  <a:lnTo>
                    <a:pt x="3958" y="1122"/>
                  </a:lnTo>
                  <a:lnTo>
                    <a:pt x="3964" y="1074"/>
                  </a:lnTo>
                  <a:lnTo>
                    <a:pt x="3971" y="1023"/>
                  </a:lnTo>
                  <a:lnTo>
                    <a:pt x="3975" y="973"/>
                  </a:lnTo>
                  <a:lnTo>
                    <a:pt x="3978" y="927"/>
                  </a:lnTo>
                  <a:lnTo>
                    <a:pt x="3979" y="905"/>
                  </a:lnTo>
                  <a:lnTo>
                    <a:pt x="3979" y="884"/>
                  </a:lnTo>
                  <a:lnTo>
                    <a:pt x="3978" y="867"/>
                  </a:lnTo>
                  <a:lnTo>
                    <a:pt x="3976" y="850"/>
                  </a:lnTo>
                  <a:lnTo>
                    <a:pt x="3972" y="831"/>
                  </a:lnTo>
                  <a:lnTo>
                    <a:pt x="3967" y="811"/>
                  </a:lnTo>
                  <a:lnTo>
                    <a:pt x="3960" y="789"/>
                  </a:lnTo>
                  <a:lnTo>
                    <a:pt x="3953" y="766"/>
                  </a:lnTo>
                  <a:lnTo>
                    <a:pt x="3944" y="743"/>
                  </a:lnTo>
                  <a:lnTo>
                    <a:pt x="3933" y="720"/>
                  </a:lnTo>
                  <a:lnTo>
                    <a:pt x="3922" y="696"/>
                  </a:lnTo>
                  <a:lnTo>
                    <a:pt x="3909" y="673"/>
                  </a:lnTo>
                  <a:lnTo>
                    <a:pt x="3895" y="651"/>
                  </a:lnTo>
                  <a:lnTo>
                    <a:pt x="3881" y="632"/>
                  </a:lnTo>
                  <a:lnTo>
                    <a:pt x="3866" y="613"/>
                  </a:lnTo>
                  <a:lnTo>
                    <a:pt x="3849" y="595"/>
                  </a:lnTo>
                  <a:lnTo>
                    <a:pt x="3841" y="588"/>
                  </a:lnTo>
                  <a:lnTo>
                    <a:pt x="3833" y="581"/>
                  </a:lnTo>
                  <a:lnTo>
                    <a:pt x="3824" y="575"/>
                  </a:lnTo>
                  <a:lnTo>
                    <a:pt x="3815" y="570"/>
                  </a:lnTo>
                  <a:lnTo>
                    <a:pt x="3806" y="565"/>
                  </a:lnTo>
                  <a:lnTo>
                    <a:pt x="3796" y="562"/>
                  </a:lnTo>
                  <a:lnTo>
                    <a:pt x="3787" y="558"/>
                  </a:lnTo>
                  <a:lnTo>
                    <a:pt x="3777" y="556"/>
                  </a:lnTo>
                  <a:lnTo>
                    <a:pt x="3770" y="555"/>
                  </a:lnTo>
                  <a:lnTo>
                    <a:pt x="3763" y="554"/>
                  </a:lnTo>
                  <a:lnTo>
                    <a:pt x="3753" y="554"/>
                  </a:lnTo>
                  <a:lnTo>
                    <a:pt x="3745" y="554"/>
                  </a:lnTo>
                  <a:lnTo>
                    <a:pt x="3725" y="555"/>
                  </a:lnTo>
                  <a:lnTo>
                    <a:pt x="3704" y="558"/>
                  </a:lnTo>
                  <a:lnTo>
                    <a:pt x="3682" y="564"/>
                  </a:lnTo>
                  <a:lnTo>
                    <a:pt x="3659" y="569"/>
                  </a:lnTo>
                  <a:lnTo>
                    <a:pt x="3635" y="575"/>
                  </a:lnTo>
                  <a:lnTo>
                    <a:pt x="3611" y="582"/>
                  </a:lnTo>
                  <a:lnTo>
                    <a:pt x="3564" y="598"/>
                  </a:lnTo>
                  <a:lnTo>
                    <a:pt x="3519" y="613"/>
                  </a:lnTo>
                  <a:lnTo>
                    <a:pt x="3481" y="625"/>
                  </a:lnTo>
                  <a:lnTo>
                    <a:pt x="3449" y="634"/>
                  </a:lnTo>
                  <a:lnTo>
                    <a:pt x="3428" y="638"/>
                  </a:lnTo>
                  <a:lnTo>
                    <a:pt x="3418" y="639"/>
                  </a:lnTo>
                  <a:lnTo>
                    <a:pt x="3409" y="641"/>
                  </a:lnTo>
                  <a:lnTo>
                    <a:pt x="3395" y="646"/>
                  </a:lnTo>
                  <a:lnTo>
                    <a:pt x="3389" y="649"/>
                  </a:lnTo>
                  <a:lnTo>
                    <a:pt x="3382" y="652"/>
                  </a:lnTo>
                  <a:lnTo>
                    <a:pt x="3376" y="658"/>
                  </a:lnTo>
                  <a:lnTo>
                    <a:pt x="3370" y="663"/>
                  </a:lnTo>
                  <a:lnTo>
                    <a:pt x="3363" y="669"/>
                  </a:lnTo>
                  <a:lnTo>
                    <a:pt x="3358" y="675"/>
                  </a:lnTo>
                  <a:lnTo>
                    <a:pt x="3353" y="683"/>
                  </a:lnTo>
                  <a:lnTo>
                    <a:pt x="3348" y="690"/>
                  </a:lnTo>
                  <a:lnTo>
                    <a:pt x="3338" y="706"/>
                  </a:lnTo>
                  <a:lnTo>
                    <a:pt x="3330" y="725"/>
                  </a:lnTo>
                  <a:lnTo>
                    <a:pt x="3324" y="742"/>
                  </a:lnTo>
                  <a:lnTo>
                    <a:pt x="3319" y="762"/>
                  </a:lnTo>
                  <a:lnTo>
                    <a:pt x="3315" y="782"/>
                  </a:lnTo>
                  <a:lnTo>
                    <a:pt x="3313" y="801"/>
                  </a:lnTo>
                  <a:lnTo>
                    <a:pt x="3313" y="820"/>
                  </a:lnTo>
                  <a:lnTo>
                    <a:pt x="3315" y="836"/>
                  </a:lnTo>
                  <a:lnTo>
                    <a:pt x="3318" y="845"/>
                  </a:lnTo>
                  <a:lnTo>
                    <a:pt x="3320" y="853"/>
                  </a:lnTo>
                  <a:lnTo>
                    <a:pt x="3322" y="860"/>
                  </a:lnTo>
                  <a:lnTo>
                    <a:pt x="3325" y="867"/>
                  </a:lnTo>
                  <a:lnTo>
                    <a:pt x="3329" y="873"/>
                  </a:lnTo>
                  <a:lnTo>
                    <a:pt x="3333" y="878"/>
                  </a:lnTo>
                  <a:lnTo>
                    <a:pt x="3338" y="883"/>
                  </a:lnTo>
                  <a:lnTo>
                    <a:pt x="3344" y="888"/>
                  </a:lnTo>
                  <a:lnTo>
                    <a:pt x="3353" y="904"/>
                  </a:lnTo>
                  <a:lnTo>
                    <a:pt x="3363" y="922"/>
                  </a:lnTo>
                  <a:lnTo>
                    <a:pt x="3368" y="932"/>
                  </a:lnTo>
                  <a:lnTo>
                    <a:pt x="3370" y="944"/>
                  </a:lnTo>
                  <a:lnTo>
                    <a:pt x="3371" y="950"/>
                  </a:lnTo>
                  <a:lnTo>
                    <a:pt x="3371" y="958"/>
                  </a:lnTo>
                  <a:lnTo>
                    <a:pt x="3370" y="965"/>
                  </a:lnTo>
                  <a:lnTo>
                    <a:pt x="3369" y="972"/>
                  </a:lnTo>
                  <a:lnTo>
                    <a:pt x="3363" y="989"/>
                  </a:lnTo>
                  <a:lnTo>
                    <a:pt x="3357" y="1009"/>
                  </a:lnTo>
                  <a:lnTo>
                    <a:pt x="3350" y="1031"/>
                  </a:lnTo>
                  <a:lnTo>
                    <a:pt x="3343" y="1055"/>
                  </a:lnTo>
                  <a:lnTo>
                    <a:pt x="3334" y="1078"/>
                  </a:lnTo>
                  <a:lnTo>
                    <a:pt x="3328" y="1101"/>
                  </a:lnTo>
                  <a:lnTo>
                    <a:pt x="3323" y="1123"/>
                  </a:lnTo>
                  <a:lnTo>
                    <a:pt x="3321" y="1141"/>
                  </a:lnTo>
                  <a:lnTo>
                    <a:pt x="3321" y="1146"/>
                  </a:lnTo>
                  <a:lnTo>
                    <a:pt x="3321" y="1150"/>
                  </a:lnTo>
                  <a:lnTo>
                    <a:pt x="3323" y="1153"/>
                  </a:lnTo>
                  <a:lnTo>
                    <a:pt x="3324" y="1157"/>
                  </a:lnTo>
                  <a:lnTo>
                    <a:pt x="3327" y="1163"/>
                  </a:lnTo>
                  <a:lnTo>
                    <a:pt x="3329" y="1170"/>
                  </a:lnTo>
                  <a:lnTo>
                    <a:pt x="3331" y="1174"/>
                  </a:lnTo>
                  <a:lnTo>
                    <a:pt x="3334" y="1177"/>
                  </a:lnTo>
                  <a:lnTo>
                    <a:pt x="3337" y="1179"/>
                  </a:lnTo>
                  <a:lnTo>
                    <a:pt x="3342" y="1181"/>
                  </a:lnTo>
                  <a:lnTo>
                    <a:pt x="3349" y="1183"/>
                  </a:lnTo>
                  <a:lnTo>
                    <a:pt x="3356" y="1184"/>
                  </a:lnTo>
                  <a:lnTo>
                    <a:pt x="3373" y="1183"/>
                  </a:lnTo>
                  <a:lnTo>
                    <a:pt x="3385" y="1183"/>
                  </a:lnTo>
                  <a:lnTo>
                    <a:pt x="3391" y="1208"/>
                  </a:lnTo>
                  <a:lnTo>
                    <a:pt x="3394" y="1223"/>
                  </a:lnTo>
                  <a:lnTo>
                    <a:pt x="3398" y="1238"/>
                  </a:lnTo>
                  <a:lnTo>
                    <a:pt x="3403" y="1258"/>
                  </a:lnTo>
                  <a:lnTo>
                    <a:pt x="3405" y="1268"/>
                  </a:lnTo>
                  <a:lnTo>
                    <a:pt x="3407" y="1277"/>
                  </a:lnTo>
                  <a:lnTo>
                    <a:pt x="3408" y="1286"/>
                  </a:lnTo>
                  <a:lnTo>
                    <a:pt x="3409" y="1293"/>
                  </a:lnTo>
                  <a:lnTo>
                    <a:pt x="3408" y="1301"/>
                  </a:lnTo>
                  <a:lnTo>
                    <a:pt x="3406" y="1310"/>
                  </a:lnTo>
                  <a:lnTo>
                    <a:pt x="3402" y="1318"/>
                  </a:lnTo>
                  <a:lnTo>
                    <a:pt x="3397" y="1326"/>
                  </a:lnTo>
                  <a:lnTo>
                    <a:pt x="3390" y="1336"/>
                  </a:lnTo>
                  <a:lnTo>
                    <a:pt x="3381" y="1345"/>
                  </a:lnTo>
                  <a:lnTo>
                    <a:pt x="3373" y="1356"/>
                  </a:lnTo>
                  <a:lnTo>
                    <a:pt x="3367" y="1365"/>
                  </a:lnTo>
                  <a:lnTo>
                    <a:pt x="3363" y="1373"/>
                  </a:lnTo>
                  <a:lnTo>
                    <a:pt x="3362" y="1383"/>
                  </a:lnTo>
                  <a:lnTo>
                    <a:pt x="3362" y="1392"/>
                  </a:lnTo>
                  <a:lnTo>
                    <a:pt x="3363" y="1403"/>
                  </a:lnTo>
                  <a:lnTo>
                    <a:pt x="3366" y="1414"/>
                  </a:lnTo>
                  <a:lnTo>
                    <a:pt x="3369" y="1428"/>
                  </a:lnTo>
                  <a:lnTo>
                    <a:pt x="3374" y="1455"/>
                  </a:lnTo>
                  <a:lnTo>
                    <a:pt x="3379" y="1477"/>
                  </a:lnTo>
                  <a:lnTo>
                    <a:pt x="3382" y="1495"/>
                  </a:lnTo>
                  <a:lnTo>
                    <a:pt x="3384" y="1511"/>
                  </a:lnTo>
                  <a:lnTo>
                    <a:pt x="3384" y="1520"/>
                  </a:lnTo>
                  <a:lnTo>
                    <a:pt x="3383" y="1528"/>
                  </a:lnTo>
                  <a:lnTo>
                    <a:pt x="3382" y="1537"/>
                  </a:lnTo>
                  <a:lnTo>
                    <a:pt x="3380" y="1547"/>
                  </a:lnTo>
                  <a:lnTo>
                    <a:pt x="3375" y="1568"/>
                  </a:lnTo>
                  <a:lnTo>
                    <a:pt x="3366" y="1595"/>
                  </a:lnTo>
                  <a:lnTo>
                    <a:pt x="3310" y="1556"/>
                  </a:lnTo>
                  <a:lnTo>
                    <a:pt x="3256" y="1521"/>
                  </a:lnTo>
                  <a:lnTo>
                    <a:pt x="3204" y="1488"/>
                  </a:lnTo>
                  <a:lnTo>
                    <a:pt x="3152" y="1457"/>
                  </a:lnTo>
                  <a:lnTo>
                    <a:pt x="3101" y="1427"/>
                  </a:lnTo>
                  <a:lnTo>
                    <a:pt x="3052" y="1396"/>
                  </a:lnTo>
                  <a:lnTo>
                    <a:pt x="3004" y="1366"/>
                  </a:lnTo>
                  <a:lnTo>
                    <a:pt x="2956" y="1335"/>
                  </a:lnTo>
                  <a:lnTo>
                    <a:pt x="2948" y="1328"/>
                  </a:lnTo>
                  <a:lnTo>
                    <a:pt x="2940" y="1320"/>
                  </a:lnTo>
                  <a:lnTo>
                    <a:pt x="2933" y="1311"/>
                  </a:lnTo>
                  <a:lnTo>
                    <a:pt x="2927" y="1301"/>
                  </a:lnTo>
                  <a:lnTo>
                    <a:pt x="2920" y="1292"/>
                  </a:lnTo>
                  <a:lnTo>
                    <a:pt x="2914" y="1282"/>
                  </a:lnTo>
                  <a:lnTo>
                    <a:pt x="2907" y="1273"/>
                  </a:lnTo>
                  <a:lnTo>
                    <a:pt x="2898" y="1265"/>
                  </a:lnTo>
                  <a:lnTo>
                    <a:pt x="2887" y="1255"/>
                  </a:lnTo>
                  <a:lnTo>
                    <a:pt x="2873" y="1246"/>
                  </a:lnTo>
                  <a:lnTo>
                    <a:pt x="2860" y="1239"/>
                  </a:lnTo>
                  <a:lnTo>
                    <a:pt x="2845" y="1230"/>
                  </a:lnTo>
                  <a:lnTo>
                    <a:pt x="2830" y="1223"/>
                  </a:lnTo>
                  <a:lnTo>
                    <a:pt x="2816" y="1215"/>
                  </a:lnTo>
                  <a:lnTo>
                    <a:pt x="2802" y="1206"/>
                  </a:lnTo>
                  <a:lnTo>
                    <a:pt x="2789" y="1198"/>
                  </a:lnTo>
                  <a:lnTo>
                    <a:pt x="2767" y="1181"/>
                  </a:lnTo>
                  <a:lnTo>
                    <a:pt x="2744" y="1164"/>
                  </a:lnTo>
                  <a:lnTo>
                    <a:pt x="2721" y="1147"/>
                  </a:lnTo>
                  <a:lnTo>
                    <a:pt x="2697" y="1129"/>
                  </a:lnTo>
                  <a:lnTo>
                    <a:pt x="2674" y="1110"/>
                  </a:lnTo>
                  <a:lnTo>
                    <a:pt x="2650" y="1091"/>
                  </a:lnTo>
                  <a:lnTo>
                    <a:pt x="2626" y="1072"/>
                  </a:lnTo>
                  <a:lnTo>
                    <a:pt x="2601" y="1052"/>
                  </a:lnTo>
                  <a:lnTo>
                    <a:pt x="2571" y="1029"/>
                  </a:lnTo>
                  <a:lnTo>
                    <a:pt x="2539" y="1002"/>
                  </a:lnTo>
                  <a:lnTo>
                    <a:pt x="2507" y="975"/>
                  </a:lnTo>
                  <a:lnTo>
                    <a:pt x="2475" y="947"/>
                  </a:lnTo>
                  <a:lnTo>
                    <a:pt x="2461" y="932"/>
                  </a:lnTo>
                  <a:lnTo>
                    <a:pt x="2446" y="918"/>
                  </a:lnTo>
                  <a:lnTo>
                    <a:pt x="2432" y="903"/>
                  </a:lnTo>
                  <a:lnTo>
                    <a:pt x="2420" y="889"/>
                  </a:lnTo>
                  <a:lnTo>
                    <a:pt x="2408" y="873"/>
                  </a:lnTo>
                  <a:lnTo>
                    <a:pt x="2398" y="858"/>
                  </a:lnTo>
                  <a:lnTo>
                    <a:pt x="2388" y="843"/>
                  </a:lnTo>
                  <a:lnTo>
                    <a:pt x="2381" y="828"/>
                  </a:lnTo>
                  <a:lnTo>
                    <a:pt x="2376" y="815"/>
                  </a:lnTo>
                  <a:lnTo>
                    <a:pt x="2373" y="802"/>
                  </a:lnTo>
                  <a:lnTo>
                    <a:pt x="2370" y="789"/>
                  </a:lnTo>
                  <a:lnTo>
                    <a:pt x="2368" y="776"/>
                  </a:lnTo>
                  <a:lnTo>
                    <a:pt x="2368" y="762"/>
                  </a:lnTo>
                  <a:lnTo>
                    <a:pt x="2366" y="749"/>
                  </a:lnTo>
                  <a:lnTo>
                    <a:pt x="2368" y="734"/>
                  </a:lnTo>
                  <a:lnTo>
                    <a:pt x="2369" y="720"/>
                  </a:lnTo>
                  <a:lnTo>
                    <a:pt x="2374" y="693"/>
                  </a:lnTo>
                  <a:lnTo>
                    <a:pt x="2380" y="666"/>
                  </a:lnTo>
                  <a:lnTo>
                    <a:pt x="2388" y="640"/>
                  </a:lnTo>
                  <a:lnTo>
                    <a:pt x="2397" y="615"/>
                  </a:lnTo>
                  <a:lnTo>
                    <a:pt x="2434" y="609"/>
                  </a:lnTo>
                  <a:lnTo>
                    <a:pt x="2472" y="601"/>
                  </a:lnTo>
                  <a:lnTo>
                    <a:pt x="2507" y="594"/>
                  </a:lnTo>
                  <a:lnTo>
                    <a:pt x="2532" y="590"/>
                  </a:lnTo>
                  <a:lnTo>
                    <a:pt x="2541" y="588"/>
                  </a:lnTo>
                  <a:lnTo>
                    <a:pt x="2551" y="587"/>
                  </a:lnTo>
                  <a:lnTo>
                    <a:pt x="2560" y="587"/>
                  </a:lnTo>
                  <a:lnTo>
                    <a:pt x="2568" y="588"/>
                  </a:lnTo>
                  <a:lnTo>
                    <a:pt x="2577" y="590"/>
                  </a:lnTo>
                  <a:lnTo>
                    <a:pt x="2585" y="592"/>
                  </a:lnTo>
                  <a:lnTo>
                    <a:pt x="2591" y="595"/>
                  </a:lnTo>
                  <a:lnTo>
                    <a:pt x="2598" y="599"/>
                  </a:lnTo>
                  <a:lnTo>
                    <a:pt x="2605" y="604"/>
                  </a:lnTo>
                  <a:lnTo>
                    <a:pt x="2611" y="610"/>
                  </a:lnTo>
                  <a:lnTo>
                    <a:pt x="2616" y="615"/>
                  </a:lnTo>
                  <a:lnTo>
                    <a:pt x="2621" y="621"/>
                  </a:lnTo>
                  <a:lnTo>
                    <a:pt x="2626" y="628"/>
                  </a:lnTo>
                  <a:lnTo>
                    <a:pt x="2631" y="636"/>
                  </a:lnTo>
                  <a:lnTo>
                    <a:pt x="2634" y="644"/>
                  </a:lnTo>
                  <a:lnTo>
                    <a:pt x="2638" y="652"/>
                  </a:lnTo>
                  <a:lnTo>
                    <a:pt x="2644" y="670"/>
                  </a:lnTo>
                  <a:lnTo>
                    <a:pt x="2649" y="689"/>
                  </a:lnTo>
                  <a:lnTo>
                    <a:pt x="2653" y="709"/>
                  </a:lnTo>
                  <a:lnTo>
                    <a:pt x="2655" y="729"/>
                  </a:lnTo>
                  <a:lnTo>
                    <a:pt x="2656" y="750"/>
                  </a:lnTo>
                  <a:lnTo>
                    <a:pt x="2656" y="771"/>
                  </a:lnTo>
                  <a:lnTo>
                    <a:pt x="2655" y="790"/>
                  </a:lnTo>
                  <a:lnTo>
                    <a:pt x="2654" y="810"/>
                  </a:lnTo>
                  <a:lnTo>
                    <a:pt x="2654" y="830"/>
                  </a:lnTo>
                  <a:lnTo>
                    <a:pt x="2654" y="848"/>
                  </a:lnTo>
                  <a:lnTo>
                    <a:pt x="2655" y="863"/>
                  </a:lnTo>
                  <a:lnTo>
                    <a:pt x="2657" y="876"/>
                  </a:lnTo>
                  <a:lnTo>
                    <a:pt x="2659" y="880"/>
                  </a:lnTo>
                  <a:lnTo>
                    <a:pt x="2661" y="883"/>
                  </a:lnTo>
                  <a:lnTo>
                    <a:pt x="2663" y="886"/>
                  </a:lnTo>
                  <a:lnTo>
                    <a:pt x="2666" y="890"/>
                  </a:lnTo>
                  <a:lnTo>
                    <a:pt x="2675" y="895"/>
                  </a:lnTo>
                  <a:lnTo>
                    <a:pt x="2685" y="898"/>
                  </a:lnTo>
                  <a:lnTo>
                    <a:pt x="2696" y="901"/>
                  </a:lnTo>
                  <a:lnTo>
                    <a:pt x="2708" y="902"/>
                  </a:lnTo>
                  <a:lnTo>
                    <a:pt x="2721" y="902"/>
                  </a:lnTo>
                  <a:lnTo>
                    <a:pt x="2733" y="901"/>
                  </a:lnTo>
                  <a:lnTo>
                    <a:pt x="2744" y="900"/>
                  </a:lnTo>
                  <a:lnTo>
                    <a:pt x="2753" y="898"/>
                  </a:lnTo>
                  <a:lnTo>
                    <a:pt x="2762" y="896"/>
                  </a:lnTo>
                  <a:lnTo>
                    <a:pt x="2770" y="893"/>
                  </a:lnTo>
                  <a:lnTo>
                    <a:pt x="2777" y="890"/>
                  </a:lnTo>
                  <a:lnTo>
                    <a:pt x="2783" y="885"/>
                  </a:lnTo>
                  <a:lnTo>
                    <a:pt x="2788" y="880"/>
                  </a:lnTo>
                  <a:lnTo>
                    <a:pt x="2791" y="875"/>
                  </a:lnTo>
                  <a:lnTo>
                    <a:pt x="2793" y="869"/>
                  </a:lnTo>
                  <a:lnTo>
                    <a:pt x="2794" y="862"/>
                  </a:lnTo>
                  <a:lnTo>
                    <a:pt x="2794" y="854"/>
                  </a:lnTo>
                  <a:lnTo>
                    <a:pt x="2793" y="846"/>
                  </a:lnTo>
                  <a:lnTo>
                    <a:pt x="2790" y="827"/>
                  </a:lnTo>
                  <a:lnTo>
                    <a:pt x="2783" y="805"/>
                  </a:lnTo>
                  <a:lnTo>
                    <a:pt x="2778" y="787"/>
                  </a:lnTo>
                  <a:lnTo>
                    <a:pt x="2774" y="768"/>
                  </a:lnTo>
                  <a:lnTo>
                    <a:pt x="2770" y="750"/>
                  </a:lnTo>
                  <a:lnTo>
                    <a:pt x="2767" y="731"/>
                  </a:lnTo>
                  <a:lnTo>
                    <a:pt x="2764" y="712"/>
                  </a:lnTo>
                  <a:lnTo>
                    <a:pt x="2763" y="693"/>
                  </a:lnTo>
                  <a:lnTo>
                    <a:pt x="2762" y="676"/>
                  </a:lnTo>
                  <a:lnTo>
                    <a:pt x="2763" y="660"/>
                  </a:lnTo>
                  <a:lnTo>
                    <a:pt x="2764" y="644"/>
                  </a:lnTo>
                  <a:lnTo>
                    <a:pt x="2767" y="629"/>
                  </a:lnTo>
                  <a:lnTo>
                    <a:pt x="2769" y="623"/>
                  </a:lnTo>
                  <a:lnTo>
                    <a:pt x="2771" y="617"/>
                  </a:lnTo>
                  <a:lnTo>
                    <a:pt x="2774" y="612"/>
                  </a:lnTo>
                  <a:lnTo>
                    <a:pt x="2777" y="606"/>
                  </a:lnTo>
                  <a:lnTo>
                    <a:pt x="2780" y="601"/>
                  </a:lnTo>
                  <a:lnTo>
                    <a:pt x="2785" y="597"/>
                  </a:lnTo>
                  <a:lnTo>
                    <a:pt x="2789" y="594"/>
                  </a:lnTo>
                  <a:lnTo>
                    <a:pt x="2794" y="591"/>
                  </a:lnTo>
                  <a:lnTo>
                    <a:pt x="2799" y="589"/>
                  </a:lnTo>
                  <a:lnTo>
                    <a:pt x="2804" y="587"/>
                  </a:lnTo>
                  <a:lnTo>
                    <a:pt x="2811" y="586"/>
                  </a:lnTo>
                  <a:lnTo>
                    <a:pt x="2817" y="585"/>
                  </a:lnTo>
                  <a:lnTo>
                    <a:pt x="2937" y="564"/>
                  </a:lnTo>
                  <a:lnTo>
                    <a:pt x="3064" y="542"/>
                  </a:lnTo>
                  <a:lnTo>
                    <a:pt x="3194" y="520"/>
                  </a:lnTo>
                  <a:lnTo>
                    <a:pt x="3329" y="497"/>
                  </a:lnTo>
                  <a:lnTo>
                    <a:pt x="3468" y="474"/>
                  </a:lnTo>
                  <a:lnTo>
                    <a:pt x="3609" y="450"/>
                  </a:lnTo>
                  <a:lnTo>
                    <a:pt x="3751" y="426"/>
                  </a:lnTo>
                  <a:lnTo>
                    <a:pt x="3895" y="402"/>
                  </a:lnTo>
                  <a:lnTo>
                    <a:pt x="4039" y="379"/>
                  </a:lnTo>
                  <a:lnTo>
                    <a:pt x="4181" y="355"/>
                  </a:lnTo>
                  <a:lnTo>
                    <a:pt x="4322" y="331"/>
                  </a:lnTo>
                  <a:lnTo>
                    <a:pt x="4461" y="308"/>
                  </a:lnTo>
                  <a:lnTo>
                    <a:pt x="4596" y="285"/>
                  </a:lnTo>
                  <a:lnTo>
                    <a:pt x="4726" y="262"/>
                  </a:lnTo>
                  <a:lnTo>
                    <a:pt x="4853" y="241"/>
                  </a:lnTo>
                  <a:lnTo>
                    <a:pt x="4973" y="219"/>
                  </a:lnTo>
                  <a:lnTo>
                    <a:pt x="4995" y="215"/>
                  </a:lnTo>
                  <a:lnTo>
                    <a:pt x="5016" y="208"/>
                  </a:lnTo>
                  <a:lnTo>
                    <a:pt x="5037" y="201"/>
                  </a:lnTo>
                  <a:lnTo>
                    <a:pt x="5058" y="193"/>
                  </a:lnTo>
                  <a:lnTo>
                    <a:pt x="5079" y="184"/>
                  </a:lnTo>
                  <a:lnTo>
                    <a:pt x="5098" y="174"/>
                  </a:lnTo>
                  <a:lnTo>
                    <a:pt x="5118" y="162"/>
                  </a:lnTo>
                  <a:lnTo>
                    <a:pt x="5138" y="151"/>
                  </a:lnTo>
                  <a:lnTo>
                    <a:pt x="5177" y="127"/>
                  </a:lnTo>
                  <a:lnTo>
                    <a:pt x="5214" y="101"/>
                  </a:lnTo>
                  <a:lnTo>
                    <a:pt x="5251" y="75"/>
                  </a:lnTo>
                  <a:lnTo>
                    <a:pt x="5286" y="50"/>
                  </a:lnTo>
                  <a:lnTo>
                    <a:pt x="5268" y="42"/>
                  </a:lnTo>
                  <a:lnTo>
                    <a:pt x="5249" y="36"/>
                  </a:lnTo>
                  <a:lnTo>
                    <a:pt x="5229" y="30"/>
                  </a:lnTo>
                  <a:lnTo>
                    <a:pt x="5209" y="23"/>
                  </a:lnTo>
                  <a:lnTo>
                    <a:pt x="5188" y="18"/>
                  </a:lnTo>
                  <a:lnTo>
                    <a:pt x="5167" y="14"/>
                  </a:lnTo>
                  <a:lnTo>
                    <a:pt x="5146" y="10"/>
                  </a:lnTo>
                  <a:lnTo>
                    <a:pt x="5124" y="7"/>
                  </a:lnTo>
                  <a:lnTo>
                    <a:pt x="5103" y="4"/>
                  </a:lnTo>
                  <a:lnTo>
                    <a:pt x="5081" y="3"/>
                  </a:lnTo>
                  <a:lnTo>
                    <a:pt x="5059" y="0"/>
                  </a:lnTo>
                  <a:lnTo>
                    <a:pt x="5036" y="0"/>
                  </a:lnTo>
                  <a:lnTo>
                    <a:pt x="5014" y="1"/>
                  </a:lnTo>
                  <a:lnTo>
                    <a:pt x="4991" y="3"/>
                  </a:lnTo>
                  <a:lnTo>
                    <a:pt x="4968" y="5"/>
                  </a:lnTo>
                  <a:lnTo>
                    <a:pt x="4945" y="9"/>
                  </a:lnTo>
                  <a:lnTo>
                    <a:pt x="2790" y="376"/>
                  </a:lnTo>
                  <a:lnTo>
                    <a:pt x="2783" y="378"/>
                  </a:lnTo>
                  <a:lnTo>
                    <a:pt x="2777" y="379"/>
                  </a:lnTo>
                  <a:lnTo>
                    <a:pt x="2771" y="379"/>
                  </a:lnTo>
                  <a:lnTo>
                    <a:pt x="2765" y="379"/>
                  </a:lnTo>
                  <a:lnTo>
                    <a:pt x="2759" y="378"/>
                  </a:lnTo>
                  <a:lnTo>
                    <a:pt x="2755" y="376"/>
                  </a:lnTo>
                  <a:lnTo>
                    <a:pt x="2750" y="373"/>
                  </a:lnTo>
                  <a:lnTo>
                    <a:pt x="2746" y="370"/>
                  </a:lnTo>
                  <a:lnTo>
                    <a:pt x="2742" y="367"/>
                  </a:lnTo>
                  <a:lnTo>
                    <a:pt x="2737" y="363"/>
                  </a:lnTo>
                  <a:lnTo>
                    <a:pt x="2734" y="359"/>
                  </a:lnTo>
                  <a:lnTo>
                    <a:pt x="2731" y="354"/>
                  </a:lnTo>
                  <a:lnTo>
                    <a:pt x="2725" y="343"/>
                  </a:lnTo>
                  <a:lnTo>
                    <a:pt x="2720" y="331"/>
                  </a:lnTo>
                  <a:lnTo>
                    <a:pt x="2716" y="317"/>
                  </a:lnTo>
                  <a:lnTo>
                    <a:pt x="2712" y="302"/>
                  </a:lnTo>
                  <a:lnTo>
                    <a:pt x="2708" y="288"/>
                  </a:lnTo>
                  <a:lnTo>
                    <a:pt x="2706" y="273"/>
                  </a:lnTo>
                  <a:lnTo>
                    <a:pt x="2701" y="244"/>
                  </a:lnTo>
                  <a:lnTo>
                    <a:pt x="2696" y="216"/>
                  </a:lnTo>
                  <a:lnTo>
                    <a:pt x="2695" y="204"/>
                  </a:lnTo>
                  <a:lnTo>
                    <a:pt x="2695" y="192"/>
                  </a:lnTo>
                  <a:lnTo>
                    <a:pt x="2696" y="178"/>
                  </a:lnTo>
                  <a:lnTo>
                    <a:pt x="2696" y="166"/>
                  </a:lnTo>
                  <a:lnTo>
                    <a:pt x="2695" y="154"/>
                  </a:lnTo>
                  <a:lnTo>
                    <a:pt x="2694" y="145"/>
                  </a:lnTo>
                  <a:lnTo>
                    <a:pt x="2690" y="135"/>
                  </a:lnTo>
                  <a:lnTo>
                    <a:pt x="2686" y="128"/>
                  </a:lnTo>
                  <a:lnTo>
                    <a:pt x="2681" y="121"/>
                  </a:lnTo>
                  <a:lnTo>
                    <a:pt x="2676" y="114"/>
                  </a:lnTo>
                  <a:lnTo>
                    <a:pt x="2670" y="109"/>
                  </a:lnTo>
                  <a:lnTo>
                    <a:pt x="2663" y="104"/>
                  </a:lnTo>
                  <a:lnTo>
                    <a:pt x="2657" y="101"/>
                  </a:lnTo>
                  <a:lnTo>
                    <a:pt x="2650" y="98"/>
                  </a:lnTo>
                  <a:lnTo>
                    <a:pt x="2642" y="96"/>
                  </a:lnTo>
                  <a:lnTo>
                    <a:pt x="2634" y="93"/>
                  </a:lnTo>
                  <a:lnTo>
                    <a:pt x="2627" y="93"/>
                  </a:lnTo>
                  <a:lnTo>
                    <a:pt x="2619" y="93"/>
                  </a:lnTo>
                  <a:lnTo>
                    <a:pt x="2612" y="94"/>
                  </a:lnTo>
                  <a:lnTo>
                    <a:pt x="2606" y="96"/>
                  </a:lnTo>
                  <a:lnTo>
                    <a:pt x="2600" y="98"/>
                  </a:lnTo>
                  <a:lnTo>
                    <a:pt x="2593" y="100"/>
                  </a:lnTo>
                  <a:lnTo>
                    <a:pt x="2588" y="104"/>
                  </a:lnTo>
                  <a:lnTo>
                    <a:pt x="2583" y="108"/>
                  </a:lnTo>
                  <a:lnTo>
                    <a:pt x="2578" y="113"/>
                  </a:lnTo>
                  <a:lnTo>
                    <a:pt x="2572" y="119"/>
                  </a:lnTo>
                  <a:lnTo>
                    <a:pt x="2568" y="125"/>
                  </a:lnTo>
                  <a:lnTo>
                    <a:pt x="2564" y="131"/>
                  </a:lnTo>
                  <a:lnTo>
                    <a:pt x="2561" y="138"/>
                  </a:lnTo>
                  <a:lnTo>
                    <a:pt x="2558" y="147"/>
                  </a:lnTo>
                  <a:lnTo>
                    <a:pt x="2556" y="155"/>
                  </a:lnTo>
                  <a:lnTo>
                    <a:pt x="2555" y="163"/>
                  </a:lnTo>
                  <a:lnTo>
                    <a:pt x="2554" y="172"/>
                  </a:lnTo>
                  <a:lnTo>
                    <a:pt x="2554" y="181"/>
                  </a:lnTo>
                  <a:lnTo>
                    <a:pt x="2555" y="191"/>
                  </a:lnTo>
                  <a:lnTo>
                    <a:pt x="2557" y="201"/>
                  </a:lnTo>
                  <a:lnTo>
                    <a:pt x="2561" y="217"/>
                  </a:lnTo>
                  <a:lnTo>
                    <a:pt x="2565" y="232"/>
                  </a:lnTo>
                  <a:lnTo>
                    <a:pt x="2570" y="249"/>
                  </a:lnTo>
                  <a:lnTo>
                    <a:pt x="2574" y="265"/>
                  </a:lnTo>
                  <a:lnTo>
                    <a:pt x="2581" y="288"/>
                  </a:lnTo>
                  <a:lnTo>
                    <a:pt x="2587" y="311"/>
                  </a:lnTo>
                  <a:lnTo>
                    <a:pt x="2591" y="333"/>
                  </a:lnTo>
                  <a:lnTo>
                    <a:pt x="2593" y="354"/>
                  </a:lnTo>
                  <a:lnTo>
                    <a:pt x="2593" y="364"/>
                  </a:lnTo>
                  <a:lnTo>
                    <a:pt x="2593" y="374"/>
                  </a:lnTo>
                  <a:lnTo>
                    <a:pt x="2593" y="384"/>
                  </a:lnTo>
                  <a:lnTo>
                    <a:pt x="2591" y="394"/>
                  </a:lnTo>
                  <a:lnTo>
                    <a:pt x="2589" y="404"/>
                  </a:lnTo>
                  <a:lnTo>
                    <a:pt x="2587" y="412"/>
                  </a:lnTo>
                  <a:lnTo>
                    <a:pt x="2583" y="422"/>
                  </a:lnTo>
                  <a:lnTo>
                    <a:pt x="2579" y="430"/>
                  </a:lnTo>
                  <a:lnTo>
                    <a:pt x="2573" y="438"/>
                  </a:lnTo>
                  <a:lnTo>
                    <a:pt x="2568" y="446"/>
                  </a:lnTo>
                  <a:lnTo>
                    <a:pt x="2561" y="453"/>
                  </a:lnTo>
                  <a:lnTo>
                    <a:pt x="2552" y="458"/>
                  </a:lnTo>
                  <a:lnTo>
                    <a:pt x="2544" y="464"/>
                  </a:lnTo>
                  <a:lnTo>
                    <a:pt x="2534" y="469"/>
                  </a:lnTo>
                  <a:lnTo>
                    <a:pt x="2522" y="473"/>
                  </a:lnTo>
                  <a:lnTo>
                    <a:pt x="2510" y="476"/>
                  </a:lnTo>
                  <a:lnTo>
                    <a:pt x="2494" y="479"/>
                  </a:lnTo>
                  <a:lnTo>
                    <a:pt x="2474" y="482"/>
                  </a:lnTo>
                  <a:lnTo>
                    <a:pt x="2450" y="486"/>
                  </a:lnTo>
                  <a:lnTo>
                    <a:pt x="2426" y="490"/>
                  </a:lnTo>
                  <a:lnTo>
                    <a:pt x="2424" y="478"/>
                  </a:lnTo>
                  <a:lnTo>
                    <a:pt x="2421" y="467"/>
                  </a:lnTo>
                  <a:lnTo>
                    <a:pt x="2417" y="457"/>
                  </a:lnTo>
                  <a:lnTo>
                    <a:pt x="2412" y="448"/>
                  </a:lnTo>
                  <a:lnTo>
                    <a:pt x="2408" y="439"/>
                  </a:lnTo>
                  <a:lnTo>
                    <a:pt x="2402" y="431"/>
                  </a:lnTo>
                  <a:lnTo>
                    <a:pt x="2396" y="425"/>
                  </a:lnTo>
                  <a:lnTo>
                    <a:pt x="2389" y="418"/>
                  </a:lnTo>
                  <a:lnTo>
                    <a:pt x="2382" y="412"/>
                  </a:lnTo>
                  <a:lnTo>
                    <a:pt x="2374" y="408"/>
                  </a:lnTo>
                  <a:lnTo>
                    <a:pt x="2365" y="404"/>
                  </a:lnTo>
                  <a:lnTo>
                    <a:pt x="2357" y="400"/>
                  </a:lnTo>
                  <a:lnTo>
                    <a:pt x="2348" y="396"/>
                  </a:lnTo>
                  <a:lnTo>
                    <a:pt x="2337" y="394"/>
                  </a:lnTo>
                  <a:lnTo>
                    <a:pt x="2327" y="392"/>
                  </a:lnTo>
                  <a:lnTo>
                    <a:pt x="2316" y="391"/>
                  </a:lnTo>
                  <a:lnTo>
                    <a:pt x="2295" y="390"/>
                  </a:lnTo>
                  <a:lnTo>
                    <a:pt x="2273" y="390"/>
                  </a:lnTo>
                  <a:lnTo>
                    <a:pt x="2253" y="392"/>
                  </a:lnTo>
                  <a:lnTo>
                    <a:pt x="2230" y="395"/>
                  </a:lnTo>
                  <a:lnTo>
                    <a:pt x="2208" y="401"/>
                  </a:lnTo>
                  <a:lnTo>
                    <a:pt x="2186" y="407"/>
                  </a:lnTo>
                  <a:lnTo>
                    <a:pt x="2165" y="415"/>
                  </a:lnTo>
                  <a:lnTo>
                    <a:pt x="2145" y="426"/>
                  </a:lnTo>
                  <a:lnTo>
                    <a:pt x="2136" y="431"/>
                  </a:lnTo>
                  <a:lnTo>
                    <a:pt x="2126" y="437"/>
                  </a:lnTo>
                  <a:lnTo>
                    <a:pt x="2117" y="443"/>
                  </a:lnTo>
                  <a:lnTo>
                    <a:pt x="2108" y="450"/>
                  </a:lnTo>
                  <a:lnTo>
                    <a:pt x="2100" y="457"/>
                  </a:lnTo>
                  <a:lnTo>
                    <a:pt x="2093" y="464"/>
                  </a:lnTo>
                  <a:lnTo>
                    <a:pt x="2085" y="473"/>
                  </a:lnTo>
                  <a:lnTo>
                    <a:pt x="2079" y="481"/>
                  </a:lnTo>
                  <a:lnTo>
                    <a:pt x="2074" y="490"/>
                  </a:lnTo>
                  <a:lnTo>
                    <a:pt x="2069" y="499"/>
                  </a:lnTo>
                  <a:lnTo>
                    <a:pt x="2063" y="509"/>
                  </a:lnTo>
                  <a:lnTo>
                    <a:pt x="2059" y="519"/>
                  </a:lnTo>
                  <a:lnTo>
                    <a:pt x="2056" y="530"/>
                  </a:lnTo>
                  <a:lnTo>
                    <a:pt x="2054" y="541"/>
                  </a:lnTo>
                  <a:lnTo>
                    <a:pt x="2053" y="552"/>
                  </a:lnTo>
                  <a:lnTo>
                    <a:pt x="2052" y="564"/>
                  </a:lnTo>
                  <a:lnTo>
                    <a:pt x="1951" y="580"/>
                  </a:lnTo>
                  <a:lnTo>
                    <a:pt x="1926" y="583"/>
                  </a:lnTo>
                  <a:lnTo>
                    <a:pt x="1903" y="585"/>
                  </a:lnTo>
                  <a:lnTo>
                    <a:pt x="1885" y="585"/>
                  </a:lnTo>
                  <a:lnTo>
                    <a:pt x="1867" y="582"/>
                  </a:lnTo>
                  <a:lnTo>
                    <a:pt x="1850" y="579"/>
                  </a:lnTo>
                  <a:lnTo>
                    <a:pt x="1836" y="576"/>
                  </a:lnTo>
                  <a:lnTo>
                    <a:pt x="1823" y="571"/>
                  </a:lnTo>
                  <a:lnTo>
                    <a:pt x="1809" y="566"/>
                  </a:lnTo>
                  <a:lnTo>
                    <a:pt x="1784" y="555"/>
                  </a:lnTo>
                  <a:lnTo>
                    <a:pt x="1758" y="547"/>
                  </a:lnTo>
                  <a:lnTo>
                    <a:pt x="1744" y="543"/>
                  </a:lnTo>
                  <a:lnTo>
                    <a:pt x="1728" y="541"/>
                  </a:lnTo>
                  <a:lnTo>
                    <a:pt x="1710" y="540"/>
                  </a:lnTo>
                  <a:lnTo>
                    <a:pt x="1690" y="540"/>
                  </a:lnTo>
                  <a:lnTo>
                    <a:pt x="1683" y="541"/>
                  </a:lnTo>
                  <a:lnTo>
                    <a:pt x="1676" y="542"/>
                  </a:lnTo>
                  <a:lnTo>
                    <a:pt x="1668" y="544"/>
                  </a:lnTo>
                  <a:lnTo>
                    <a:pt x="1661" y="547"/>
                  </a:lnTo>
                  <a:lnTo>
                    <a:pt x="1654" y="550"/>
                  </a:lnTo>
                  <a:lnTo>
                    <a:pt x="1646" y="554"/>
                  </a:lnTo>
                  <a:lnTo>
                    <a:pt x="1639" y="558"/>
                  </a:lnTo>
                  <a:lnTo>
                    <a:pt x="1633" y="564"/>
                  </a:lnTo>
                  <a:lnTo>
                    <a:pt x="1627" y="569"/>
                  </a:lnTo>
                  <a:lnTo>
                    <a:pt x="1620" y="575"/>
                  </a:lnTo>
                  <a:lnTo>
                    <a:pt x="1614" y="581"/>
                  </a:lnTo>
                  <a:lnTo>
                    <a:pt x="1608" y="589"/>
                  </a:lnTo>
                  <a:lnTo>
                    <a:pt x="1603" y="596"/>
                  </a:lnTo>
                  <a:lnTo>
                    <a:pt x="1598" y="603"/>
                  </a:lnTo>
                  <a:lnTo>
                    <a:pt x="1594" y="612"/>
                  </a:lnTo>
                  <a:lnTo>
                    <a:pt x="1590" y="620"/>
                  </a:lnTo>
                  <a:lnTo>
                    <a:pt x="1588" y="642"/>
                  </a:lnTo>
                  <a:lnTo>
                    <a:pt x="1588" y="662"/>
                  </a:lnTo>
                  <a:lnTo>
                    <a:pt x="1589" y="681"/>
                  </a:lnTo>
                  <a:lnTo>
                    <a:pt x="1592" y="697"/>
                  </a:lnTo>
                  <a:lnTo>
                    <a:pt x="1594" y="706"/>
                  </a:lnTo>
                  <a:lnTo>
                    <a:pt x="1597" y="714"/>
                  </a:lnTo>
                  <a:lnTo>
                    <a:pt x="1600" y="722"/>
                  </a:lnTo>
                  <a:lnTo>
                    <a:pt x="1604" y="731"/>
                  </a:lnTo>
                  <a:lnTo>
                    <a:pt x="1614" y="748"/>
                  </a:lnTo>
                  <a:lnTo>
                    <a:pt x="1627" y="765"/>
                  </a:lnTo>
                  <a:lnTo>
                    <a:pt x="1636" y="774"/>
                  </a:lnTo>
                  <a:lnTo>
                    <a:pt x="1645" y="780"/>
                  </a:lnTo>
                  <a:lnTo>
                    <a:pt x="1655" y="786"/>
                  </a:lnTo>
                  <a:lnTo>
                    <a:pt x="1665" y="791"/>
                  </a:lnTo>
                  <a:lnTo>
                    <a:pt x="1676" y="796"/>
                  </a:lnTo>
                  <a:lnTo>
                    <a:pt x="1686" y="798"/>
                  </a:lnTo>
                  <a:lnTo>
                    <a:pt x="1697" y="800"/>
                  </a:lnTo>
                  <a:lnTo>
                    <a:pt x="1706" y="800"/>
                  </a:lnTo>
                  <a:lnTo>
                    <a:pt x="1707" y="800"/>
                  </a:lnTo>
                  <a:lnTo>
                    <a:pt x="1717" y="799"/>
                  </a:lnTo>
                  <a:lnTo>
                    <a:pt x="1726" y="798"/>
                  </a:lnTo>
                  <a:lnTo>
                    <a:pt x="1734" y="796"/>
                  </a:lnTo>
                  <a:lnTo>
                    <a:pt x="1743" y="792"/>
                  </a:lnTo>
                  <a:lnTo>
                    <a:pt x="1750" y="789"/>
                  </a:lnTo>
                  <a:lnTo>
                    <a:pt x="1756" y="786"/>
                  </a:lnTo>
                  <a:lnTo>
                    <a:pt x="1762" y="782"/>
                  </a:lnTo>
                  <a:lnTo>
                    <a:pt x="1769" y="778"/>
                  </a:lnTo>
                  <a:lnTo>
                    <a:pt x="1780" y="766"/>
                  </a:lnTo>
                  <a:lnTo>
                    <a:pt x="1794" y="753"/>
                  </a:lnTo>
                  <a:lnTo>
                    <a:pt x="1801" y="745"/>
                  </a:lnTo>
                  <a:lnTo>
                    <a:pt x="1808" y="740"/>
                  </a:lnTo>
                  <a:lnTo>
                    <a:pt x="1816" y="736"/>
                  </a:lnTo>
                  <a:lnTo>
                    <a:pt x="1821" y="734"/>
                  </a:lnTo>
                  <a:lnTo>
                    <a:pt x="1842" y="730"/>
                  </a:lnTo>
                  <a:lnTo>
                    <a:pt x="1867" y="723"/>
                  </a:lnTo>
                  <a:lnTo>
                    <a:pt x="1895" y="717"/>
                  </a:lnTo>
                  <a:lnTo>
                    <a:pt x="1925" y="709"/>
                  </a:lnTo>
                  <a:lnTo>
                    <a:pt x="1958" y="700"/>
                  </a:lnTo>
                  <a:lnTo>
                    <a:pt x="1990" y="693"/>
                  </a:lnTo>
                  <a:lnTo>
                    <a:pt x="2022" y="686"/>
                  </a:lnTo>
                  <a:lnTo>
                    <a:pt x="2053" y="680"/>
                  </a:lnTo>
                  <a:lnTo>
                    <a:pt x="2057" y="703"/>
                  </a:lnTo>
                  <a:lnTo>
                    <a:pt x="2061" y="725"/>
                  </a:lnTo>
                  <a:lnTo>
                    <a:pt x="2068" y="748"/>
                  </a:lnTo>
                  <a:lnTo>
                    <a:pt x="2075" y="772"/>
                  </a:lnTo>
                  <a:lnTo>
                    <a:pt x="2083" y="796"/>
                  </a:lnTo>
                  <a:lnTo>
                    <a:pt x="2092" y="820"/>
                  </a:lnTo>
                  <a:lnTo>
                    <a:pt x="2102" y="844"/>
                  </a:lnTo>
                  <a:lnTo>
                    <a:pt x="2114" y="869"/>
                  </a:lnTo>
                  <a:lnTo>
                    <a:pt x="2125" y="894"/>
                  </a:lnTo>
                  <a:lnTo>
                    <a:pt x="2139" y="918"/>
                  </a:lnTo>
                  <a:lnTo>
                    <a:pt x="2153" y="943"/>
                  </a:lnTo>
                  <a:lnTo>
                    <a:pt x="2169" y="967"/>
                  </a:lnTo>
                  <a:lnTo>
                    <a:pt x="2186" y="991"/>
                  </a:lnTo>
                  <a:lnTo>
                    <a:pt x="2203" y="1015"/>
                  </a:lnTo>
                  <a:lnTo>
                    <a:pt x="2222" y="1038"/>
                  </a:lnTo>
                  <a:lnTo>
                    <a:pt x="2242" y="1061"/>
                  </a:lnTo>
                  <a:lnTo>
                    <a:pt x="2279" y="1106"/>
                  </a:lnTo>
                  <a:lnTo>
                    <a:pt x="2316" y="1151"/>
                  </a:lnTo>
                  <a:lnTo>
                    <a:pt x="2354" y="1196"/>
                  </a:lnTo>
                  <a:lnTo>
                    <a:pt x="2392" y="1241"/>
                  </a:lnTo>
                  <a:lnTo>
                    <a:pt x="2430" y="1285"/>
                  </a:lnTo>
                  <a:lnTo>
                    <a:pt x="2469" y="1328"/>
                  </a:lnTo>
                  <a:lnTo>
                    <a:pt x="2509" y="1371"/>
                  </a:lnTo>
                  <a:lnTo>
                    <a:pt x="2548" y="1414"/>
                  </a:lnTo>
                  <a:lnTo>
                    <a:pt x="2552" y="1440"/>
                  </a:lnTo>
                  <a:lnTo>
                    <a:pt x="2558" y="1464"/>
                  </a:lnTo>
                  <a:lnTo>
                    <a:pt x="2564" y="1485"/>
                  </a:lnTo>
                  <a:lnTo>
                    <a:pt x="2572" y="1504"/>
                  </a:lnTo>
                  <a:lnTo>
                    <a:pt x="2582" y="1521"/>
                  </a:lnTo>
                  <a:lnTo>
                    <a:pt x="2592" y="1535"/>
                  </a:lnTo>
                  <a:lnTo>
                    <a:pt x="2604" y="1549"/>
                  </a:lnTo>
                  <a:lnTo>
                    <a:pt x="2615" y="1560"/>
                  </a:lnTo>
                  <a:lnTo>
                    <a:pt x="2629" y="1570"/>
                  </a:lnTo>
                  <a:lnTo>
                    <a:pt x="2643" y="1579"/>
                  </a:lnTo>
                  <a:lnTo>
                    <a:pt x="2658" y="1587"/>
                  </a:lnTo>
                  <a:lnTo>
                    <a:pt x="2674" y="1594"/>
                  </a:lnTo>
                  <a:lnTo>
                    <a:pt x="2708" y="1606"/>
                  </a:lnTo>
                  <a:lnTo>
                    <a:pt x="2745" y="1617"/>
                  </a:lnTo>
                  <a:lnTo>
                    <a:pt x="2795" y="1666"/>
                  </a:lnTo>
                  <a:lnTo>
                    <a:pt x="2848" y="1717"/>
                  </a:lnTo>
                  <a:lnTo>
                    <a:pt x="2904" y="1771"/>
                  </a:lnTo>
                  <a:lnTo>
                    <a:pt x="2959" y="1826"/>
                  </a:lnTo>
                  <a:lnTo>
                    <a:pt x="3014" y="1881"/>
                  </a:lnTo>
                  <a:lnTo>
                    <a:pt x="3067" y="1937"/>
                  </a:lnTo>
                  <a:lnTo>
                    <a:pt x="3091" y="1964"/>
                  </a:lnTo>
                  <a:lnTo>
                    <a:pt x="3115" y="1990"/>
                  </a:lnTo>
                  <a:lnTo>
                    <a:pt x="3138" y="2016"/>
                  </a:lnTo>
                  <a:lnTo>
                    <a:pt x="3159" y="2042"/>
                  </a:lnTo>
                  <a:lnTo>
                    <a:pt x="3158" y="2057"/>
                  </a:lnTo>
                  <a:lnTo>
                    <a:pt x="3159" y="2072"/>
                  </a:lnTo>
                  <a:lnTo>
                    <a:pt x="3161" y="2089"/>
                  </a:lnTo>
                  <a:lnTo>
                    <a:pt x="3163" y="2107"/>
                  </a:lnTo>
                  <a:lnTo>
                    <a:pt x="3168" y="2142"/>
                  </a:lnTo>
                  <a:lnTo>
                    <a:pt x="3175" y="2179"/>
                  </a:lnTo>
                  <a:lnTo>
                    <a:pt x="3184" y="2215"/>
                  </a:lnTo>
                  <a:lnTo>
                    <a:pt x="3191" y="2249"/>
                  </a:lnTo>
                  <a:lnTo>
                    <a:pt x="3197" y="2280"/>
                  </a:lnTo>
                  <a:lnTo>
                    <a:pt x="3202" y="2309"/>
                  </a:lnTo>
                  <a:lnTo>
                    <a:pt x="3205" y="2343"/>
                  </a:lnTo>
                  <a:lnTo>
                    <a:pt x="3207" y="2376"/>
                  </a:lnTo>
                  <a:lnTo>
                    <a:pt x="3208" y="2393"/>
                  </a:lnTo>
                  <a:lnTo>
                    <a:pt x="3207" y="2411"/>
                  </a:lnTo>
                  <a:lnTo>
                    <a:pt x="3207" y="2428"/>
                  </a:lnTo>
                  <a:lnTo>
                    <a:pt x="3205" y="2445"/>
                  </a:lnTo>
                  <a:lnTo>
                    <a:pt x="3203" y="2462"/>
                  </a:lnTo>
                  <a:lnTo>
                    <a:pt x="3200" y="2480"/>
                  </a:lnTo>
                  <a:lnTo>
                    <a:pt x="3196" y="2498"/>
                  </a:lnTo>
                  <a:lnTo>
                    <a:pt x="3191" y="2516"/>
                  </a:lnTo>
                  <a:lnTo>
                    <a:pt x="3186" y="2534"/>
                  </a:lnTo>
                  <a:lnTo>
                    <a:pt x="3179" y="2553"/>
                  </a:lnTo>
                  <a:lnTo>
                    <a:pt x="3171" y="2573"/>
                  </a:lnTo>
                  <a:lnTo>
                    <a:pt x="3162" y="2592"/>
                  </a:lnTo>
                  <a:lnTo>
                    <a:pt x="3131" y="2597"/>
                  </a:lnTo>
                  <a:lnTo>
                    <a:pt x="3102" y="2601"/>
                  </a:lnTo>
                  <a:lnTo>
                    <a:pt x="3074" y="2605"/>
                  </a:lnTo>
                  <a:lnTo>
                    <a:pt x="3046" y="2606"/>
                  </a:lnTo>
                  <a:lnTo>
                    <a:pt x="3031" y="2606"/>
                  </a:lnTo>
                  <a:lnTo>
                    <a:pt x="3017" y="2605"/>
                  </a:lnTo>
                  <a:lnTo>
                    <a:pt x="3002" y="2604"/>
                  </a:lnTo>
                  <a:lnTo>
                    <a:pt x="2987" y="2601"/>
                  </a:lnTo>
                  <a:lnTo>
                    <a:pt x="2973" y="2597"/>
                  </a:lnTo>
                  <a:lnTo>
                    <a:pt x="2957" y="2592"/>
                  </a:lnTo>
                  <a:lnTo>
                    <a:pt x="2940" y="2585"/>
                  </a:lnTo>
                  <a:lnTo>
                    <a:pt x="2924" y="2578"/>
                  </a:lnTo>
                  <a:lnTo>
                    <a:pt x="2911" y="2572"/>
                  </a:lnTo>
                  <a:lnTo>
                    <a:pt x="2901" y="2565"/>
                  </a:lnTo>
                  <a:lnTo>
                    <a:pt x="2889" y="2557"/>
                  </a:lnTo>
                  <a:lnTo>
                    <a:pt x="2879" y="2550"/>
                  </a:lnTo>
                  <a:lnTo>
                    <a:pt x="2860" y="2533"/>
                  </a:lnTo>
                  <a:lnTo>
                    <a:pt x="2841" y="2516"/>
                  </a:lnTo>
                  <a:lnTo>
                    <a:pt x="2822" y="2499"/>
                  </a:lnTo>
                  <a:lnTo>
                    <a:pt x="2802" y="2483"/>
                  </a:lnTo>
                  <a:lnTo>
                    <a:pt x="2793" y="2475"/>
                  </a:lnTo>
                  <a:lnTo>
                    <a:pt x="2782" y="2467"/>
                  </a:lnTo>
                  <a:lnTo>
                    <a:pt x="2771" y="2460"/>
                  </a:lnTo>
                  <a:lnTo>
                    <a:pt x="2759" y="2454"/>
                  </a:lnTo>
                  <a:lnTo>
                    <a:pt x="2748" y="2449"/>
                  </a:lnTo>
                  <a:lnTo>
                    <a:pt x="2736" y="2444"/>
                  </a:lnTo>
                  <a:lnTo>
                    <a:pt x="2725" y="2441"/>
                  </a:lnTo>
                  <a:lnTo>
                    <a:pt x="2714" y="2438"/>
                  </a:lnTo>
                  <a:lnTo>
                    <a:pt x="2704" y="2436"/>
                  </a:lnTo>
                  <a:lnTo>
                    <a:pt x="2694" y="2435"/>
                  </a:lnTo>
                  <a:lnTo>
                    <a:pt x="2684" y="2434"/>
                  </a:lnTo>
                  <a:lnTo>
                    <a:pt x="2676" y="2434"/>
                  </a:lnTo>
                  <a:lnTo>
                    <a:pt x="2667" y="2435"/>
                  </a:lnTo>
                  <a:lnTo>
                    <a:pt x="2659" y="2436"/>
                  </a:lnTo>
                  <a:lnTo>
                    <a:pt x="2652" y="2437"/>
                  </a:lnTo>
                  <a:lnTo>
                    <a:pt x="2646" y="2439"/>
                  </a:lnTo>
                  <a:lnTo>
                    <a:pt x="2639" y="2441"/>
                  </a:lnTo>
                  <a:lnTo>
                    <a:pt x="2634" y="2444"/>
                  </a:lnTo>
                  <a:lnTo>
                    <a:pt x="2630" y="2446"/>
                  </a:lnTo>
                  <a:lnTo>
                    <a:pt x="2627" y="2450"/>
                  </a:lnTo>
                  <a:lnTo>
                    <a:pt x="2620" y="2408"/>
                  </a:lnTo>
                  <a:lnTo>
                    <a:pt x="2613" y="2365"/>
                  </a:lnTo>
                  <a:lnTo>
                    <a:pt x="2606" y="2323"/>
                  </a:lnTo>
                  <a:lnTo>
                    <a:pt x="2596" y="2282"/>
                  </a:lnTo>
                  <a:lnTo>
                    <a:pt x="2587" y="2241"/>
                  </a:lnTo>
                  <a:lnTo>
                    <a:pt x="2577" y="2201"/>
                  </a:lnTo>
                  <a:lnTo>
                    <a:pt x="2565" y="2160"/>
                  </a:lnTo>
                  <a:lnTo>
                    <a:pt x="2554" y="2122"/>
                  </a:lnTo>
                  <a:lnTo>
                    <a:pt x="2541" y="2082"/>
                  </a:lnTo>
                  <a:lnTo>
                    <a:pt x="2527" y="2044"/>
                  </a:lnTo>
                  <a:lnTo>
                    <a:pt x="2513" y="2007"/>
                  </a:lnTo>
                  <a:lnTo>
                    <a:pt x="2498" y="1970"/>
                  </a:lnTo>
                  <a:lnTo>
                    <a:pt x="2482" y="1934"/>
                  </a:lnTo>
                  <a:lnTo>
                    <a:pt x="2466" y="1899"/>
                  </a:lnTo>
                  <a:lnTo>
                    <a:pt x="2449" y="1866"/>
                  </a:lnTo>
                  <a:lnTo>
                    <a:pt x="2432" y="1832"/>
                  </a:lnTo>
                  <a:lnTo>
                    <a:pt x="2412" y="1798"/>
                  </a:lnTo>
                  <a:lnTo>
                    <a:pt x="2393" y="1763"/>
                  </a:lnTo>
                  <a:lnTo>
                    <a:pt x="2372" y="1730"/>
                  </a:lnTo>
                  <a:lnTo>
                    <a:pt x="2351" y="1698"/>
                  </a:lnTo>
                  <a:lnTo>
                    <a:pt x="2330" y="1667"/>
                  </a:lnTo>
                  <a:lnTo>
                    <a:pt x="2308" y="1637"/>
                  </a:lnTo>
                  <a:lnTo>
                    <a:pt x="2286" y="1607"/>
                  </a:lnTo>
                  <a:lnTo>
                    <a:pt x="2264" y="1578"/>
                  </a:lnTo>
                  <a:lnTo>
                    <a:pt x="2241" y="1551"/>
                  </a:lnTo>
                  <a:lnTo>
                    <a:pt x="2218" y="1525"/>
                  </a:lnTo>
                  <a:lnTo>
                    <a:pt x="2194" y="1500"/>
                  </a:lnTo>
                  <a:lnTo>
                    <a:pt x="2170" y="1476"/>
                  </a:lnTo>
                  <a:lnTo>
                    <a:pt x="2146" y="1453"/>
                  </a:lnTo>
                  <a:lnTo>
                    <a:pt x="2122" y="1431"/>
                  </a:lnTo>
                  <a:lnTo>
                    <a:pt x="2097" y="1410"/>
                  </a:lnTo>
                  <a:lnTo>
                    <a:pt x="2072" y="1391"/>
                  </a:lnTo>
                  <a:lnTo>
                    <a:pt x="2047" y="1372"/>
                  </a:lnTo>
                  <a:lnTo>
                    <a:pt x="2021" y="1356"/>
                  </a:lnTo>
                  <a:lnTo>
                    <a:pt x="1994" y="1340"/>
                  </a:lnTo>
                  <a:lnTo>
                    <a:pt x="1968" y="1326"/>
                  </a:lnTo>
                  <a:lnTo>
                    <a:pt x="1941" y="1313"/>
                  </a:lnTo>
                  <a:lnTo>
                    <a:pt x="1915" y="1301"/>
                  </a:lnTo>
                  <a:lnTo>
                    <a:pt x="1888" y="1292"/>
                  </a:lnTo>
                  <a:lnTo>
                    <a:pt x="1861" y="1282"/>
                  </a:lnTo>
                  <a:lnTo>
                    <a:pt x="1832" y="1275"/>
                  </a:lnTo>
                  <a:lnTo>
                    <a:pt x="1805" y="1270"/>
                  </a:lnTo>
                  <a:lnTo>
                    <a:pt x="1777" y="1266"/>
                  </a:lnTo>
                  <a:lnTo>
                    <a:pt x="1749" y="1263"/>
                  </a:lnTo>
                  <a:lnTo>
                    <a:pt x="1721" y="1262"/>
                  </a:lnTo>
                  <a:lnTo>
                    <a:pt x="1691" y="1262"/>
                  </a:lnTo>
                  <a:lnTo>
                    <a:pt x="1663" y="1264"/>
                  </a:lnTo>
                  <a:lnTo>
                    <a:pt x="1634" y="1268"/>
                  </a:lnTo>
                  <a:lnTo>
                    <a:pt x="1613" y="1271"/>
                  </a:lnTo>
                  <a:lnTo>
                    <a:pt x="1592" y="1276"/>
                  </a:lnTo>
                  <a:lnTo>
                    <a:pt x="1570" y="1281"/>
                  </a:lnTo>
                  <a:lnTo>
                    <a:pt x="1549" y="1288"/>
                  </a:lnTo>
                  <a:lnTo>
                    <a:pt x="1528" y="1295"/>
                  </a:lnTo>
                  <a:lnTo>
                    <a:pt x="1506" y="1303"/>
                  </a:lnTo>
                  <a:lnTo>
                    <a:pt x="1484" y="1313"/>
                  </a:lnTo>
                  <a:lnTo>
                    <a:pt x="1464" y="1322"/>
                  </a:lnTo>
                  <a:lnTo>
                    <a:pt x="1442" y="1334"/>
                  </a:lnTo>
                  <a:lnTo>
                    <a:pt x="1420" y="1345"/>
                  </a:lnTo>
                  <a:lnTo>
                    <a:pt x="1399" y="1359"/>
                  </a:lnTo>
                  <a:lnTo>
                    <a:pt x="1377" y="1372"/>
                  </a:lnTo>
                  <a:lnTo>
                    <a:pt x="1355" y="1387"/>
                  </a:lnTo>
                  <a:lnTo>
                    <a:pt x="1333" y="1404"/>
                  </a:lnTo>
                  <a:lnTo>
                    <a:pt x="1311" y="1420"/>
                  </a:lnTo>
                  <a:lnTo>
                    <a:pt x="1289" y="1438"/>
                  </a:lnTo>
                  <a:lnTo>
                    <a:pt x="1282" y="1442"/>
                  </a:lnTo>
                  <a:lnTo>
                    <a:pt x="1273" y="1445"/>
                  </a:lnTo>
                  <a:lnTo>
                    <a:pt x="1265" y="1448"/>
                  </a:lnTo>
                  <a:lnTo>
                    <a:pt x="1254" y="1449"/>
                  </a:lnTo>
                  <a:lnTo>
                    <a:pt x="1236" y="1449"/>
                  </a:lnTo>
                  <a:lnTo>
                    <a:pt x="1218" y="1450"/>
                  </a:lnTo>
                  <a:lnTo>
                    <a:pt x="1177" y="1438"/>
                  </a:lnTo>
                  <a:lnTo>
                    <a:pt x="1132" y="1425"/>
                  </a:lnTo>
                  <a:lnTo>
                    <a:pt x="1084" y="1407"/>
                  </a:lnTo>
                  <a:lnTo>
                    <a:pt x="1036" y="1388"/>
                  </a:lnTo>
                  <a:lnTo>
                    <a:pt x="988" y="1368"/>
                  </a:lnTo>
                  <a:lnTo>
                    <a:pt x="944" y="1348"/>
                  </a:lnTo>
                  <a:lnTo>
                    <a:pt x="923" y="1339"/>
                  </a:lnTo>
                  <a:lnTo>
                    <a:pt x="904" y="1328"/>
                  </a:lnTo>
                  <a:lnTo>
                    <a:pt x="887" y="1319"/>
                  </a:lnTo>
                  <a:lnTo>
                    <a:pt x="871" y="1310"/>
                  </a:lnTo>
                  <a:lnTo>
                    <a:pt x="879" y="1354"/>
                  </a:lnTo>
                  <a:lnTo>
                    <a:pt x="889" y="1392"/>
                  </a:lnTo>
                  <a:lnTo>
                    <a:pt x="893" y="1410"/>
                  </a:lnTo>
                  <a:lnTo>
                    <a:pt x="899" y="1427"/>
                  </a:lnTo>
                  <a:lnTo>
                    <a:pt x="904" y="1443"/>
                  </a:lnTo>
                  <a:lnTo>
                    <a:pt x="912" y="1459"/>
                  </a:lnTo>
                  <a:lnTo>
                    <a:pt x="919" y="1475"/>
                  </a:lnTo>
                  <a:lnTo>
                    <a:pt x="928" y="1490"/>
                  </a:lnTo>
                  <a:lnTo>
                    <a:pt x="939" y="1506"/>
                  </a:lnTo>
                  <a:lnTo>
                    <a:pt x="950" y="1522"/>
                  </a:lnTo>
                  <a:lnTo>
                    <a:pt x="964" y="1538"/>
                  </a:lnTo>
                  <a:lnTo>
                    <a:pt x="979" y="1554"/>
                  </a:lnTo>
                  <a:lnTo>
                    <a:pt x="996" y="1572"/>
                  </a:lnTo>
                  <a:lnTo>
                    <a:pt x="1015" y="1590"/>
                  </a:lnTo>
                  <a:lnTo>
                    <a:pt x="996" y="1580"/>
                  </a:lnTo>
                  <a:lnTo>
                    <a:pt x="978" y="1573"/>
                  </a:lnTo>
                  <a:lnTo>
                    <a:pt x="959" y="1566"/>
                  </a:lnTo>
                  <a:lnTo>
                    <a:pt x="940" y="1560"/>
                  </a:lnTo>
                  <a:lnTo>
                    <a:pt x="901" y="1551"/>
                  </a:lnTo>
                  <a:lnTo>
                    <a:pt x="864" y="1543"/>
                  </a:lnTo>
                  <a:lnTo>
                    <a:pt x="827" y="1536"/>
                  </a:lnTo>
                  <a:lnTo>
                    <a:pt x="793" y="1530"/>
                  </a:lnTo>
                  <a:lnTo>
                    <a:pt x="776" y="1526"/>
                  </a:lnTo>
                  <a:lnTo>
                    <a:pt x="760" y="1521"/>
                  </a:lnTo>
                  <a:lnTo>
                    <a:pt x="744" y="1516"/>
                  </a:lnTo>
                  <a:lnTo>
                    <a:pt x="731" y="1510"/>
                  </a:lnTo>
                  <a:lnTo>
                    <a:pt x="736" y="1525"/>
                  </a:lnTo>
                  <a:lnTo>
                    <a:pt x="742" y="1540"/>
                  </a:lnTo>
                  <a:lnTo>
                    <a:pt x="750" y="1554"/>
                  </a:lnTo>
                  <a:lnTo>
                    <a:pt x="758" y="1569"/>
                  </a:lnTo>
                  <a:lnTo>
                    <a:pt x="766" y="1583"/>
                  </a:lnTo>
                  <a:lnTo>
                    <a:pt x="777" y="1598"/>
                  </a:lnTo>
                  <a:lnTo>
                    <a:pt x="787" y="1612"/>
                  </a:lnTo>
                  <a:lnTo>
                    <a:pt x="798" y="1626"/>
                  </a:lnTo>
                  <a:lnTo>
                    <a:pt x="809" y="1639"/>
                  </a:lnTo>
                  <a:lnTo>
                    <a:pt x="822" y="1652"/>
                  </a:lnTo>
                  <a:lnTo>
                    <a:pt x="833" y="1665"/>
                  </a:lnTo>
                  <a:lnTo>
                    <a:pt x="846" y="1676"/>
                  </a:lnTo>
                  <a:lnTo>
                    <a:pt x="858" y="1688"/>
                  </a:lnTo>
                  <a:lnTo>
                    <a:pt x="872" y="1698"/>
                  </a:lnTo>
                  <a:lnTo>
                    <a:pt x="885" y="1709"/>
                  </a:lnTo>
                  <a:lnTo>
                    <a:pt x="897" y="1717"/>
                  </a:lnTo>
                  <a:lnTo>
                    <a:pt x="879" y="1741"/>
                  </a:lnTo>
                  <a:lnTo>
                    <a:pt x="860" y="1764"/>
                  </a:lnTo>
                  <a:lnTo>
                    <a:pt x="843" y="1787"/>
                  </a:lnTo>
                  <a:lnTo>
                    <a:pt x="825" y="1809"/>
                  </a:lnTo>
                  <a:lnTo>
                    <a:pt x="807" y="1832"/>
                  </a:lnTo>
                  <a:lnTo>
                    <a:pt x="789" y="1855"/>
                  </a:lnTo>
                  <a:lnTo>
                    <a:pt x="771" y="1878"/>
                  </a:lnTo>
                  <a:lnTo>
                    <a:pt x="753" y="1901"/>
                  </a:lnTo>
                  <a:lnTo>
                    <a:pt x="749" y="1914"/>
                  </a:lnTo>
                  <a:lnTo>
                    <a:pt x="746" y="1925"/>
                  </a:lnTo>
                  <a:lnTo>
                    <a:pt x="743" y="1937"/>
                  </a:lnTo>
                  <a:lnTo>
                    <a:pt x="741" y="1947"/>
                  </a:lnTo>
                  <a:lnTo>
                    <a:pt x="739" y="1969"/>
                  </a:lnTo>
                  <a:lnTo>
                    <a:pt x="738" y="1990"/>
                  </a:lnTo>
                  <a:lnTo>
                    <a:pt x="736" y="2012"/>
                  </a:lnTo>
                  <a:lnTo>
                    <a:pt x="732" y="2034"/>
                  </a:lnTo>
                  <a:lnTo>
                    <a:pt x="729" y="2045"/>
                  </a:lnTo>
                  <a:lnTo>
                    <a:pt x="725" y="2057"/>
                  </a:lnTo>
                  <a:lnTo>
                    <a:pt x="719" y="2069"/>
                  </a:lnTo>
                  <a:lnTo>
                    <a:pt x="713" y="2082"/>
                  </a:lnTo>
                  <a:lnTo>
                    <a:pt x="701" y="2104"/>
                  </a:lnTo>
                  <a:lnTo>
                    <a:pt x="688" y="2125"/>
                  </a:lnTo>
                  <a:lnTo>
                    <a:pt x="674" y="2145"/>
                  </a:lnTo>
                  <a:lnTo>
                    <a:pt x="662" y="2164"/>
                  </a:lnTo>
                  <a:lnTo>
                    <a:pt x="634" y="2203"/>
                  </a:lnTo>
                  <a:lnTo>
                    <a:pt x="605" y="2240"/>
                  </a:lnTo>
                  <a:lnTo>
                    <a:pt x="576" y="2275"/>
                  </a:lnTo>
                  <a:lnTo>
                    <a:pt x="545" y="2311"/>
                  </a:lnTo>
                  <a:lnTo>
                    <a:pt x="514" y="2345"/>
                  </a:lnTo>
                  <a:lnTo>
                    <a:pt x="481" y="2381"/>
                  </a:lnTo>
                  <a:lnTo>
                    <a:pt x="465" y="2397"/>
                  </a:lnTo>
                  <a:lnTo>
                    <a:pt x="449" y="2418"/>
                  </a:lnTo>
                  <a:lnTo>
                    <a:pt x="441" y="2429"/>
                  </a:lnTo>
                  <a:lnTo>
                    <a:pt x="435" y="2440"/>
                  </a:lnTo>
                  <a:lnTo>
                    <a:pt x="433" y="2446"/>
                  </a:lnTo>
                  <a:lnTo>
                    <a:pt x="431" y="2453"/>
                  </a:lnTo>
                  <a:lnTo>
                    <a:pt x="430" y="2458"/>
                  </a:lnTo>
                  <a:lnTo>
                    <a:pt x="429" y="2464"/>
                  </a:lnTo>
                  <a:lnTo>
                    <a:pt x="429" y="2477"/>
                  </a:lnTo>
                  <a:lnTo>
                    <a:pt x="431" y="2489"/>
                  </a:lnTo>
                  <a:lnTo>
                    <a:pt x="434" y="2502"/>
                  </a:lnTo>
                  <a:lnTo>
                    <a:pt x="439" y="2513"/>
                  </a:lnTo>
                  <a:lnTo>
                    <a:pt x="445" y="2525"/>
                  </a:lnTo>
                  <a:lnTo>
                    <a:pt x="451" y="2536"/>
                  </a:lnTo>
                  <a:lnTo>
                    <a:pt x="457" y="2547"/>
                  </a:lnTo>
                  <a:lnTo>
                    <a:pt x="464" y="2557"/>
                  </a:lnTo>
                  <a:lnTo>
                    <a:pt x="478" y="2578"/>
                  </a:lnTo>
                  <a:lnTo>
                    <a:pt x="489" y="2598"/>
                  </a:lnTo>
                  <a:lnTo>
                    <a:pt x="493" y="2607"/>
                  </a:lnTo>
                  <a:lnTo>
                    <a:pt x="496" y="2617"/>
                  </a:lnTo>
                  <a:lnTo>
                    <a:pt x="497" y="2626"/>
                  </a:lnTo>
                  <a:lnTo>
                    <a:pt x="496" y="2635"/>
                  </a:lnTo>
                  <a:lnTo>
                    <a:pt x="495" y="2644"/>
                  </a:lnTo>
                  <a:lnTo>
                    <a:pt x="494" y="2653"/>
                  </a:lnTo>
                  <a:lnTo>
                    <a:pt x="494" y="2663"/>
                  </a:lnTo>
                  <a:lnTo>
                    <a:pt x="494" y="2672"/>
                  </a:lnTo>
                  <a:lnTo>
                    <a:pt x="496" y="2681"/>
                  </a:lnTo>
                  <a:lnTo>
                    <a:pt x="497" y="2690"/>
                  </a:lnTo>
                  <a:lnTo>
                    <a:pt x="500" y="2697"/>
                  </a:lnTo>
                  <a:lnTo>
                    <a:pt x="503" y="2706"/>
                  </a:lnTo>
                  <a:lnTo>
                    <a:pt x="507" y="2712"/>
                  </a:lnTo>
                  <a:lnTo>
                    <a:pt x="511" y="2718"/>
                  </a:lnTo>
                  <a:lnTo>
                    <a:pt x="517" y="2723"/>
                  </a:lnTo>
                  <a:lnTo>
                    <a:pt x="523" y="2728"/>
                  </a:lnTo>
                  <a:lnTo>
                    <a:pt x="529" y="2732"/>
                  </a:lnTo>
                  <a:lnTo>
                    <a:pt x="537" y="2734"/>
                  </a:lnTo>
                  <a:lnTo>
                    <a:pt x="544" y="2734"/>
                  </a:lnTo>
                  <a:lnTo>
                    <a:pt x="553" y="2734"/>
                  </a:lnTo>
                  <a:lnTo>
                    <a:pt x="561" y="2733"/>
                  </a:lnTo>
                  <a:lnTo>
                    <a:pt x="568" y="2733"/>
                  </a:lnTo>
                  <a:lnTo>
                    <a:pt x="575" y="2734"/>
                  </a:lnTo>
                  <a:lnTo>
                    <a:pt x="581" y="2736"/>
                  </a:lnTo>
                  <a:lnTo>
                    <a:pt x="595" y="2741"/>
                  </a:lnTo>
                  <a:lnTo>
                    <a:pt x="607" y="2746"/>
                  </a:lnTo>
                  <a:lnTo>
                    <a:pt x="619" y="2752"/>
                  </a:lnTo>
                  <a:lnTo>
                    <a:pt x="632" y="2755"/>
                  </a:lnTo>
                  <a:lnTo>
                    <a:pt x="639" y="2756"/>
                  </a:lnTo>
                  <a:lnTo>
                    <a:pt x="645" y="2756"/>
                  </a:lnTo>
                  <a:lnTo>
                    <a:pt x="653" y="2755"/>
                  </a:lnTo>
                  <a:lnTo>
                    <a:pt x="661" y="2753"/>
                  </a:lnTo>
                  <a:lnTo>
                    <a:pt x="666" y="2749"/>
                  </a:lnTo>
                  <a:lnTo>
                    <a:pt x="670" y="2745"/>
                  </a:lnTo>
                  <a:lnTo>
                    <a:pt x="673" y="2740"/>
                  </a:lnTo>
                  <a:lnTo>
                    <a:pt x="676" y="2734"/>
                  </a:lnTo>
                  <a:lnTo>
                    <a:pt x="677" y="2727"/>
                  </a:lnTo>
                  <a:lnTo>
                    <a:pt x="677" y="2719"/>
                  </a:lnTo>
                  <a:lnTo>
                    <a:pt x="676" y="2710"/>
                  </a:lnTo>
                  <a:lnTo>
                    <a:pt x="674" y="2701"/>
                  </a:lnTo>
                  <a:lnTo>
                    <a:pt x="672" y="2682"/>
                  </a:lnTo>
                  <a:lnTo>
                    <a:pt x="670" y="2662"/>
                  </a:lnTo>
                  <a:lnTo>
                    <a:pt x="669" y="2652"/>
                  </a:lnTo>
                  <a:lnTo>
                    <a:pt x="669" y="2643"/>
                  </a:lnTo>
                  <a:lnTo>
                    <a:pt x="669" y="2632"/>
                  </a:lnTo>
                  <a:lnTo>
                    <a:pt x="671" y="2624"/>
                  </a:lnTo>
                  <a:lnTo>
                    <a:pt x="673" y="2614"/>
                  </a:lnTo>
                  <a:lnTo>
                    <a:pt x="677" y="2603"/>
                  </a:lnTo>
                  <a:lnTo>
                    <a:pt x="680" y="2593"/>
                  </a:lnTo>
                  <a:lnTo>
                    <a:pt x="685" y="2582"/>
                  </a:lnTo>
                  <a:lnTo>
                    <a:pt x="689" y="2574"/>
                  </a:lnTo>
                  <a:lnTo>
                    <a:pt x="694" y="2565"/>
                  </a:lnTo>
                  <a:lnTo>
                    <a:pt x="701" y="2556"/>
                  </a:lnTo>
                  <a:lnTo>
                    <a:pt x="707" y="2548"/>
                  </a:lnTo>
                  <a:lnTo>
                    <a:pt x="713" y="2539"/>
                  </a:lnTo>
                  <a:lnTo>
                    <a:pt x="720" y="2532"/>
                  </a:lnTo>
                  <a:lnTo>
                    <a:pt x="728" y="2525"/>
                  </a:lnTo>
                  <a:lnTo>
                    <a:pt x="735" y="2519"/>
                  </a:lnTo>
                  <a:lnTo>
                    <a:pt x="752" y="2506"/>
                  </a:lnTo>
                  <a:lnTo>
                    <a:pt x="769" y="2497"/>
                  </a:lnTo>
                  <a:lnTo>
                    <a:pt x="785" y="2488"/>
                  </a:lnTo>
                  <a:lnTo>
                    <a:pt x="803" y="2483"/>
                  </a:lnTo>
                  <a:lnTo>
                    <a:pt x="811" y="2481"/>
                  </a:lnTo>
                  <a:lnTo>
                    <a:pt x="821" y="2479"/>
                  </a:lnTo>
                  <a:lnTo>
                    <a:pt x="829" y="2478"/>
                  </a:lnTo>
                  <a:lnTo>
                    <a:pt x="837" y="2478"/>
                  </a:lnTo>
                  <a:lnTo>
                    <a:pt x="846" y="2478"/>
                  </a:lnTo>
                  <a:lnTo>
                    <a:pt x="854" y="2479"/>
                  </a:lnTo>
                  <a:lnTo>
                    <a:pt x="863" y="2481"/>
                  </a:lnTo>
                  <a:lnTo>
                    <a:pt x="870" y="2483"/>
                  </a:lnTo>
                  <a:lnTo>
                    <a:pt x="877" y="2485"/>
                  </a:lnTo>
                  <a:lnTo>
                    <a:pt x="885" y="2489"/>
                  </a:lnTo>
                  <a:lnTo>
                    <a:pt x="891" y="2494"/>
                  </a:lnTo>
                  <a:lnTo>
                    <a:pt x="897" y="2498"/>
                  </a:lnTo>
                  <a:lnTo>
                    <a:pt x="902" y="2503"/>
                  </a:lnTo>
                  <a:lnTo>
                    <a:pt x="908" y="2508"/>
                  </a:lnTo>
                  <a:lnTo>
                    <a:pt x="912" y="2514"/>
                  </a:lnTo>
                  <a:lnTo>
                    <a:pt x="915" y="2521"/>
                  </a:lnTo>
                  <a:lnTo>
                    <a:pt x="917" y="2528"/>
                  </a:lnTo>
                  <a:lnTo>
                    <a:pt x="918" y="2534"/>
                  </a:lnTo>
                  <a:lnTo>
                    <a:pt x="920" y="2542"/>
                  </a:lnTo>
                  <a:lnTo>
                    <a:pt x="920" y="2549"/>
                  </a:lnTo>
                  <a:lnTo>
                    <a:pt x="919" y="2564"/>
                  </a:lnTo>
                  <a:lnTo>
                    <a:pt x="917" y="2579"/>
                  </a:lnTo>
                  <a:lnTo>
                    <a:pt x="913" y="2595"/>
                  </a:lnTo>
                  <a:lnTo>
                    <a:pt x="906" y="2612"/>
                  </a:lnTo>
                  <a:lnTo>
                    <a:pt x="900" y="2626"/>
                  </a:lnTo>
                  <a:lnTo>
                    <a:pt x="893" y="2642"/>
                  </a:lnTo>
                  <a:lnTo>
                    <a:pt x="885" y="2655"/>
                  </a:lnTo>
                  <a:lnTo>
                    <a:pt x="876" y="2668"/>
                  </a:lnTo>
                  <a:lnTo>
                    <a:pt x="868" y="2681"/>
                  </a:lnTo>
                  <a:lnTo>
                    <a:pt x="860" y="2690"/>
                  </a:lnTo>
                  <a:lnTo>
                    <a:pt x="853" y="2698"/>
                  </a:lnTo>
                  <a:lnTo>
                    <a:pt x="848" y="2705"/>
                  </a:lnTo>
                  <a:lnTo>
                    <a:pt x="833" y="2718"/>
                  </a:lnTo>
                  <a:lnTo>
                    <a:pt x="823" y="2730"/>
                  </a:lnTo>
                  <a:lnTo>
                    <a:pt x="818" y="2736"/>
                  </a:lnTo>
                  <a:lnTo>
                    <a:pt x="815" y="2741"/>
                  </a:lnTo>
                  <a:lnTo>
                    <a:pt x="812" y="2746"/>
                  </a:lnTo>
                  <a:lnTo>
                    <a:pt x="810" y="2752"/>
                  </a:lnTo>
                  <a:lnTo>
                    <a:pt x="810" y="2757"/>
                  </a:lnTo>
                  <a:lnTo>
                    <a:pt x="811" y="2762"/>
                  </a:lnTo>
                  <a:lnTo>
                    <a:pt x="813" y="2767"/>
                  </a:lnTo>
                  <a:lnTo>
                    <a:pt x="818" y="2772"/>
                  </a:lnTo>
                  <a:lnTo>
                    <a:pt x="823" y="2779"/>
                  </a:lnTo>
                  <a:lnTo>
                    <a:pt x="830" y="2784"/>
                  </a:lnTo>
                  <a:lnTo>
                    <a:pt x="839" y="2790"/>
                  </a:lnTo>
                  <a:lnTo>
                    <a:pt x="850" y="2797"/>
                  </a:lnTo>
                  <a:lnTo>
                    <a:pt x="856" y="2800"/>
                  </a:lnTo>
                  <a:lnTo>
                    <a:pt x="863" y="2801"/>
                  </a:lnTo>
                  <a:lnTo>
                    <a:pt x="870" y="2801"/>
                  </a:lnTo>
                  <a:lnTo>
                    <a:pt x="878" y="2800"/>
                  </a:lnTo>
                  <a:lnTo>
                    <a:pt x="887" y="2798"/>
                  </a:lnTo>
                  <a:lnTo>
                    <a:pt x="896" y="2794"/>
                  </a:lnTo>
                  <a:lnTo>
                    <a:pt x="905" y="2791"/>
                  </a:lnTo>
                  <a:lnTo>
                    <a:pt x="915" y="2786"/>
                  </a:lnTo>
                  <a:lnTo>
                    <a:pt x="936" y="2777"/>
                  </a:lnTo>
                  <a:lnTo>
                    <a:pt x="959" y="2765"/>
                  </a:lnTo>
                  <a:lnTo>
                    <a:pt x="982" y="2755"/>
                  </a:lnTo>
                  <a:lnTo>
                    <a:pt x="1006" y="2745"/>
                  </a:lnTo>
                  <a:lnTo>
                    <a:pt x="1011" y="2743"/>
                  </a:lnTo>
                  <a:lnTo>
                    <a:pt x="1015" y="2741"/>
                  </a:lnTo>
                  <a:lnTo>
                    <a:pt x="1019" y="2737"/>
                  </a:lnTo>
                  <a:lnTo>
                    <a:pt x="1022" y="2733"/>
                  </a:lnTo>
                  <a:lnTo>
                    <a:pt x="1025" y="2729"/>
                  </a:lnTo>
                  <a:lnTo>
                    <a:pt x="1028" y="2723"/>
                  </a:lnTo>
                  <a:lnTo>
                    <a:pt x="1029" y="2718"/>
                  </a:lnTo>
                  <a:lnTo>
                    <a:pt x="1031" y="2712"/>
                  </a:lnTo>
                  <a:lnTo>
                    <a:pt x="1034" y="2684"/>
                  </a:lnTo>
                  <a:lnTo>
                    <a:pt x="1037" y="2652"/>
                  </a:lnTo>
                  <a:lnTo>
                    <a:pt x="1041" y="2623"/>
                  </a:lnTo>
                  <a:lnTo>
                    <a:pt x="1047" y="2593"/>
                  </a:lnTo>
                  <a:lnTo>
                    <a:pt x="1050" y="2578"/>
                  </a:lnTo>
                  <a:lnTo>
                    <a:pt x="1054" y="2562"/>
                  </a:lnTo>
                  <a:lnTo>
                    <a:pt x="1057" y="2547"/>
                  </a:lnTo>
                  <a:lnTo>
                    <a:pt x="1062" y="2532"/>
                  </a:lnTo>
                  <a:lnTo>
                    <a:pt x="1067" y="2518"/>
                  </a:lnTo>
                  <a:lnTo>
                    <a:pt x="1074" y="2504"/>
                  </a:lnTo>
                  <a:lnTo>
                    <a:pt x="1080" y="2490"/>
                  </a:lnTo>
                  <a:lnTo>
                    <a:pt x="1087" y="2477"/>
                  </a:lnTo>
                  <a:lnTo>
                    <a:pt x="1097" y="2465"/>
                  </a:lnTo>
                  <a:lnTo>
                    <a:pt x="1106" y="2454"/>
                  </a:lnTo>
                  <a:lnTo>
                    <a:pt x="1117" y="2443"/>
                  </a:lnTo>
                  <a:lnTo>
                    <a:pt x="1128" y="2434"/>
                  </a:lnTo>
                  <a:lnTo>
                    <a:pt x="1174" y="2403"/>
                  </a:lnTo>
                  <a:lnTo>
                    <a:pt x="1217" y="2376"/>
                  </a:lnTo>
                  <a:lnTo>
                    <a:pt x="1257" y="2352"/>
                  </a:lnTo>
                  <a:lnTo>
                    <a:pt x="1293" y="2329"/>
                  </a:lnTo>
                  <a:lnTo>
                    <a:pt x="1310" y="2319"/>
                  </a:lnTo>
                  <a:lnTo>
                    <a:pt x="1326" y="2309"/>
                  </a:lnTo>
                  <a:lnTo>
                    <a:pt x="1341" y="2297"/>
                  </a:lnTo>
                  <a:lnTo>
                    <a:pt x="1356" y="2286"/>
                  </a:lnTo>
                  <a:lnTo>
                    <a:pt x="1370" y="2273"/>
                  </a:lnTo>
                  <a:lnTo>
                    <a:pt x="1384" y="2260"/>
                  </a:lnTo>
                  <a:lnTo>
                    <a:pt x="1398" y="2247"/>
                  </a:lnTo>
                  <a:lnTo>
                    <a:pt x="1410" y="2232"/>
                  </a:lnTo>
                  <a:lnTo>
                    <a:pt x="1405" y="2251"/>
                  </a:lnTo>
                  <a:lnTo>
                    <a:pt x="1402" y="2270"/>
                  </a:lnTo>
                  <a:lnTo>
                    <a:pt x="1398" y="2289"/>
                  </a:lnTo>
                  <a:lnTo>
                    <a:pt x="1396" y="2309"/>
                  </a:lnTo>
                  <a:lnTo>
                    <a:pt x="1391" y="2349"/>
                  </a:lnTo>
                  <a:lnTo>
                    <a:pt x="1388" y="2390"/>
                  </a:lnTo>
                  <a:lnTo>
                    <a:pt x="1388" y="2433"/>
                  </a:lnTo>
                  <a:lnTo>
                    <a:pt x="1389" y="2476"/>
                  </a:lnTo>
                  <a:lnTo>
                    <a:pt x="1391" y="2520"/>
                  </a:lnTo>
                  <a:lnTo>
                    <a:pt x="1395" y="2564"/>
                  </a:lnTo>
                  <a:lnTo>
                    <a:pt x="1399" y="2608"/>
                  </a:lnTo>
                  <a:lnTo>
                    <a:pt x="1403" y="2652"/>
                  </a:lnTo>
                  <a:lnTo>
                    <a:pt x="1408" y="2696"/>
                  </a:lnTo>
                  <a:lnTo>
                    <a:pt x="1414" y="2739"/>
                  </a:lnTo>
                  <a:lnTo>
                    <a:pt x="1426" y="2824"/>
                  </a:lnTo>
                  <a:lnTo>
                    <a:pt x="1436" y="2904"/>
                  </a:lnTo>
                  <a:lnTo>
                    <a:pt x="1441" y="2935"/>
                  </a:lnTo>
                  <a:lnTo>
                    <a:pt x="1444" y="2966"/>
                  </a:lnTo>
                  <a:lnTo>
                    <a:pt x="1447" y="2996"/>
                  </a:lnTo>
                  <a:lnTo>
                    <a:pt x="1449" y="3024"/>
                  </a:lnTo>
                  <a:lnTo>
                    <a:pt x="1450" y="3051"/>
                  </a:lnTo>
                  <a:lnTo>
                    <a:pt x="1450" y="3077"/>
                  </a:lnTo>
                  <a:lnTo>
                    <a:pt x="1450" y="3100"/>
                  </a:lnTo>
                  <a:lnTo>
                    <a:pt x="1448" y="3120"/>
                  </a:lnTo>
                  <a:lnTo>
                    <a:pt x="1432" y="3158"/>
                  </a:lnTo>
                  <a:lnTo>
                    <a:pt x="1419" y="3191"/>
                  </a:lnTo>
                  <a:lnTo>
                    <a:pt x="1407" y="3223"/>
                  </a:lnTo>
                  <a:lnTo>
                    <a:pt x="1398" y="3252"/>
                  </a:lnTo>
                  <a:lnTo>
                    <a:pt x="1389" y="3278"/>
                  </a:lnTo>
                  <a:lnTo>
                    <a:pt x="1382" y="3304"/>
                  </a:lnTo>
                  <a:lnTo>
                    <a:pt x="1377" y="3328"/>
                  </a:lnTo>
                  <a:lnTo>
                    <a:pt x="1374" y="3352"/>
                  </a:lnTo>
                  <a:lnTo>
                    <a:pt x="1372" y="3375"/>
                  </a:lnTo>
                  <a:lnTo>
                    <a:pt x="1370" y="3399"/>
                  </a:lnTo>
                  <a:lnTo>
                    <a:pt x="1370" y="3422"/>
                  </a:lnTo>
                  <a:lnTo>
                    <a:pt x="1372" y="3447"/>
                  </a:lnTo>
                  <a:lnTo>
                    <a:pt x="1374" y="3474"/>
                  </a:lnTo>
                  <a:lnTo>
                    <a:pt x="1377" y="3501"/>
                  </a:lnTo>
                  <a:lnTo>
                    <a:pt x="1381" y="3530"/>
                  </a:lnTo>
                  <a:lnTo>
                    <a:pt x="1386" y="3561"/>
                  </a:lnTo>
                  <a:lnTo>
                    <a:pt x="1372" y="3561"/>
                  </a:lnTo>
                  <a:lnTo>
                    <a:pt x="1352" y="3560"/>
                  </a:lnTo>
                  <a:lnTo>
                    <a:pt x="1328" y="3558"/>
                  </a:lnTo>
                  <a:lnTo>
                    <a:pt x="1299" y="3555"/>
                  </a:lnTo>
                  <a:lnTo>
                    <a:pt x="1234" y="3547"/>
                  </a:lnTo>
                  <a:lnTo>
                    <a:pt x="1160" y="3536"/>
                  </a:lnTo>
                  <a:lnTo>
                    <a:pt x="1087" y="3525"/>
                  </a:lnTo>
                  <a:lnTo>
                    <a:pt x="1020" y="3513"/>
                  </a:lnTo>
                  <a:lnTo>
                    <a:pt x="990" y="3507"/>
                  </a:lnTo>
                  <a:lnTo>
                    <a:pt x="964" y="3502"/>
                  </a:lnTo>
                  <a:lnTo>
                    <a:pt x="943" y="3497"/>
                  </a:lnTo>
                  <a:lnTo>
                    <a:pt x="927" y="3492"/>
                  </a:lnTo>
                  <a:lnTo>
                    <a:pt x="897" y="3483"/>
                  </a:lnTo>
                  <a:lnTo>
                    <a:pt x="868" y="3475"/>
                  </a:lnTo>
                  <a:lnTo>
                    <a:pt x="852" y="3470"/>
                  </a:lnTo>
                  <a:lnTo>
                    <a:pt x="837" y="3467"/>
                  </a:lnTo>
                  <a:lnTo>
                    <a:pt x="822" y="3465"/>
                  </a:lnTo>
                  <a:lnTo>
                    <a:pt x="806" y="3463"/>
                  </a:lnTo>
                  <a:lnTo>
                    <a:pt x="792" y="3463"/>
                  </a:lnTo>
                  <a:lnTo>
                    <a:pt x="776" y="3463"/>
                  </a:lnTo>
                  <a:lnTo>
                    <a:pt x="761" y="3464"/>
                  </a:lnTo>
                  <a:lnTo>
                    <a:pt x="746" y="3467"/>
                  </a:lnTo>
                  <a:lnTo>
                    <a:pt x="731" y="3470"/>
                  </a:lnTo>
                  <a:lnTo>
                    <a:pt x="716" y="3476"/>
                  </a:lnTo>
                  <a:lnTo>
                    <a:pt x="702" y="3483"/>
                  </a:lnTo>
                  <a:lnTo>
                    <a:pt x="688" y="3491"/>
                  </a:lnTo>
                  <a:lnTo>
                    <a:pt x="667" y="3506"/>
                  </a:lnTo>
                  <a:lnTo>
                    <a:pt x="648" y="3521"/>
                  </a:lnTo>
                  <a:lnTo>
                    <a:pt x="632" y="3537"/>
                  </a:lnTo>
                  <a:lnTo>
                    <a:pt x="617" y="3554"/>
                  </a:lnTo>
                  <a:lnTo>
                    <a:pt x="603" y="3571"/>
                  </a:lnTo>
                  <a:lnTo>
                    <a:pt x="590" y="3590"/>
                  </a:lnTo>
                  <a:lnTo>
                    <a:pt x="578" y="3608"/>
                  </a:lnTo>
                  <a:lnTo>
                    <a:pt x="568" y="3627"/>
                  </a:lnTo>
                  <a:lnTo>
                    <a:pt x="555" y="3649"/>
                  </a:lnTo>
                  <a:lnTo>
                    <a:pt x="543" y="3670"/>
                  </a:lnTo>
                  <a:lnTo>
                    <a:pt x="530" y="3691"/>
                  </a:lnTo>
                  <a:lnTo>
                    <a:pt x="517" y="3712"/>
                  </a:lnTo>
                  <a:lnTo>
                    <a:pt x="502" y="3733"/>
                  </a:lnTo>
                  <a:lnTo>
                    <a:pt x="487" y="3754"/>
                  </a:lnTo>
                  <a:lnTo>
                    <a:pt x="473" y="3775"/>
                  </a:lnTo>
                  <a:lnTo>
                    <a:pt x="457" y="3794"/>
                  </a:lnTo>
                  <a:lnTo>
                    <a:pt x="425" y="3834"/>
                  </a:lnTo>
                  <a:lnTo>
                    <a:pt x="391" y="3873"/>
                  </a:lnTo>
                  <a:lnTo>
                    <a:pt x="358" y="3909"/>
                  </a:lnTo>
                  <a:lnTo>
                    <a:pt x="323" y="3943"/>
                  </a:lnTo>
                  <a:lnTo>
                    <a:pt x="310" y="3955"/>
                  </a:lnTo>
                  <a:lnTo>
                    <a:pt x="295" y="3968"/>
                  </a:lnTo>
                  <a:lnTo>
                    <a:pt x="279" y="3979"/>
                  </a:lnTo>
                  <a:lnTo>
                    <a:pt x="263" y="3992"/>
                  </a:lnTo>
                  <a:lnTo>
                    <a:pt x="229" y="4016"/>
                  </a:lnTo>
                  <a:lnTo>
                    <a:pt x="200" y="4038"/>
                  </a:lnTo>
                  <a:lnTo>
                    <a:pt x="185" y="4050"/>
                  </a:lnTo>
                  <a:lnTo>
                    <a:pt x="173" y="4063"/>
                  </a:lnTo>
                  <a:lnTo>
                    <a:pt x="161" y="4074"/>
                  </a:lnTo>
                  <a:lnTo>
                    <a:pt x="152" y="4086"/>
                  </a:lnTo>
                  <a:lnTo>
                    <a:pt x="145" y="4098"/>
                  </a:lnTo>
                  <a:lnTo>
                    <a:pt x="137" y="4111"/>
                  </a:lnTo>
                  <a:lnTo>
                    <a:pt x="132" y="4124"/>
                  </a:lnTo>
                  <a:lnTo>
                    <a:pt x="128" y="4136"/>
                  </a:lnTo>
                  <a:lnTo>
                    <a:pt x="125" y="4151"/>
                  </a:lnTo>
                  <a:lnTo>
                    <a:pt x="122" y="4165"/>
                  </a:lnTo>
                  <a:lnTo>
                    <a:pt x="120" y="4181"/>
                  </a:lnTo>
                  <a:lnTo>
                    <a:pt x="117" y="4198"/>
                  </a:lnTo>
                  <a:lnTo>
                    <a:pt x="113" y="4235"/>
                  </a:lnTo>
                  <a:lnTo>
                    <a:pt x="109" y="4280"/>
                  </a:lnTo>
                  <a:lnTo>
                    <a:pt x="103" y="4298"/>
                  </a:lnTo>
                  <a:lnTo>
                    <a:pt x="94" y="4315"/>
                  </a:lnTo>
                  <a:lnTo>
                    <a:pt x="86" y="4332"/>
                  </a:lnTo>
                  <a:lnTo>
                    <a:pt x="77" y="4349"/>
                  </a:lnTo>
                  <a:lnTo>
                    <a:pt x="57" y="4382"/>
                  </a:lnTo>
                  <a:lnTo>
                    <a:pt x="38" y="4415"/>
                  </a:lnTo>
                  <a:lnTo>
                    <a:pt x="29" y="4432"/>
                  </a:lnTo>
                  <a:lnTo>
                    <a:pt x="20" y="4448"/>
                  </a:lnTo>
                  <a:lnTo>
                    <a:pt x="13" y="4464"/>
                  </a:lnTo>
                  <a:lnTo>
                    <a:pt x="8" y="4482"/>
                  </a:lnTo>
                  <a:lnTo>
                    <a:pt x="4" y="4499"/>
                  </a:lnTo>
                  <a:lnTo>
                    <a:pt x="0" y="4515"/>
                  </a:lnTo>
                  <a:lnTo>
                    <a:pt x="0" y="4525"/>
                  </a:lnTo>
                  <a:lnTo>
                    <a:pt x="0" y="4533"/>
                  </a:lnTo>
                  <a:lnTo>
                    <a:pt x="1" y="4543"/>
                  </a:lnTo>
                  <a:lnTo>
                    <a:pt x="2" y="4551"/>
                  </a:lnTo>
                  <a:lnTo>
                    <a:pt x="10" y="4587"/>
                  </a:lnTo>
                  <a:lnTo>
                    <a:pt x="15" y="4617"/>
                  </a:lnTo>
                  <a:lnTo>
                    <a:pt x="20" y="4641"/>
                  </a:lnTo>
                  <a:lnTo>
                    <a:pt x="23" y="4663"/>
                  </a:lnTo>
                  <a:lnTo>
                    <a:pt x="25" y="4686"/>
                  </a:lnTo>
                  <a:lnTo>
                    <a:pt x="25" y="4710"/>
                  </a:lnTo>
                  <a:lnTo>
                    <a:pt x="23" y="4740"/>
                  </a:lnTo>
                  <a:lnTo>
                    <a:pt x="18" y="4778"/>
                  </a:lnTo>
                  <a:lnTo>
                    <a:pt x="18" y="4786"/>
                  </a:lnTo>
                  <a:lnTo>
                    <a:pt x="17" y="4792"/>
                  </a:lnTo>
                  <a:lnTo>
                    <a:pt x="18" y="4798"/>
                  </a:lnTo>
                  <a:lnTo>
                    <a:pt x="19" y="4805"/>
                  </a:lnTo>
                  <a:lnTo>
                    <a:pt x="20" y="4810"/>
                  </a:lnTo>
                  <a:lnTo>
                    <a:pt x="22" y="4815"/>
                  </a:lnTo>
                  <a:lnTo>
                    <a:pt x="24" y="4819"/>
                  </a:lnTo>
                  <a:lnTo>
                    <a:pt x="26" y="4824"/>
                  </a:lnTo>
                  <a:lnTo>
                    <a:pt x="33" y="4831"/>
                  </a:lnTo>
                  <a:lnTo>
                    <a:pt x="41" y="4836"/>
                  </a:lnTo>
                  <a:lnTo>
                    <a:pt x="49" y="4840"/>
                  </a:lnTo>
                  <a:lnTo>
                    <a:pt x="59" y="4842"/>
                  </a:lnTo>
                  <a:lnTo>
                    <a:pt x="69" y="4843"/>
                  </a:lnTo>
                  <a:lnTo>
                    <a:pt x="80" y="4844"/>
                  </a:lnTo>
                  <a:lnTo>
                    <a:pt x="90" y="4843"/>
                  </a:lnTo>
                  <a:lnTo>
                    <a:pt x="101" y="4841"/>
                  </a:lnTo>
                  <a:lnTo>
                    <a:pt x="111" y="4839"/>
                  </a:lnTo>
                  <a:lnTo>
                    <a:pt x="122" y="4836"/>
                  </a:lnTo>
                  <a:lnTo>
                    <a:pt x="131" y="4832"/>
                  </a:lnTo>
                  <a:lnTo>
                    <a:pt x="139" y="4828"/>
                  </a:lnTo>
                  <a:lnTo>
                    <a:pt x="156" y="4817"/>
                  </a:lnTo>
                  <a:lnTo>
                    <a:pt x="172" y="4807"/>
                  </a:lnTo>
                  <a:lnTo>
                    <a:pt x="187" y="4796"/>
                  </a:lnTo>
                  <a:lnTo>
                    <a:pt x="202" y="4785"/>
                  </a:lnTo>
                  <a:lnTo>
                    <a:pt x="217" y="4773"/>
                  </a:lnTo>
                  <a:lnTo>
                    <a:pt x="231" y="4762"/>
                  </a:lnTo>
                  <a:lnTo>
                    <a:pt x="244" y="4748"/>
                  </a:lnTo>
                  <a:lnTo>
                    <a:pt x="257" y="4736"/>
                  </a:lnTo>
                  <a:lnTo>
                    <a:pt x="270" y="4721"/>
                  </a:lnTo>
                  <a:lnTo>
                    <a:pt x="282" y="4707"/>
                  </a:lnTo>
                  <a:lnTo>
                    <a:pt x="293" y="4692"/>
                  </a:lnTo>
                  <a:lnTo>
                    <a:pt x="303" y="4676"/>
                  </a:lnTo>
                  <a:lnTo>
                    <a:pt x="314" y="4660"/>
                  </a:lnTo>
                  <a:lnTo>
                    <a:pt x="323" y="4642"/>
                  </a:lnTo>
                  <a:lnTo>
                    <a:pt x="333" y="4624"/>
                  </a:lnTo>
                  <a:lnTo>
                    <a:pt x="341" y="4605"/>
                  </a:lnTo>
                  <a:lnTo>
                    <a:pt x="349" y="4584"/>
                  </a:lnTo>
                  <a:lnTo>
                    <a:pt x="357" y="4562"/>
                  </a:lnTo>
                  <a:lnTo>
                    <a:pt x="363" y="4540"/>
                  </a:lnTo>
                  <a:lnTo>
                    <a:pt x="368" y="4518"/>
                  </a:lnTo>
                  <a:lnTo>
                    <a:pt x="369" y="4511"/>
                  </a:lnTo>
                  <a:lnTo>
                    <a:pt x="369" y="4505"/>
                  </a:lnTo>
                  <a:lnTo>
                    <a:pt x="368" y="4499"/>
                  </a:lnTo>
                  <a:lnTo>
                    <a:pt x="368" y="4493"/>
                  </a:lnTo>
                  <a:lnTo>
                    <a:pt x="366" y="4489"/>
                  </a:lnTo>
                  <a:lnTo>
                    <a:pt x="364" y="4484"/>
                  </a:lnTo>
                  <a:lnTo>
                    <a:pt x="361" y="4481"/>
                  </a:lnTo>
                  <a:lnTo>
                    <a:pt x="359" y="4477"/>
                  </a:lnTo>
                  <a:lnTo>
                    <a:pt x="350" y="4471"/>
                  </a:lnTo>
                  <a:lnTo>
                    <a:pt x="342" y="4466"/>
                  </a:lnTo>
                  <a:lnTo>
                    <a:pt x="333" y="4463"/>
                  </a:lnTo>
                  <a:lnTo>
                    <a:pt x="322" y="4459"/>
                  </a:lnTo>
                  <a:lnTo>
                    <a:pt x="311" y="4456"/>
                  </a:lnTo>
                  <a:lnTo>
                    <a:pt x="300" y="4452"/>
                  </a:lnTo>
                  <a:lnTo>
                    <a:pt x="289" y="4447"/>
                  </a:lnTo>
                  <a:lnTo>
                    <a:pt x="279" y="4442"/>
                  </a:lnTo>
                  <a:lnTo>
                    <a:pt x="274" y="4438"/>
                  </a:lnTo>
                  <a:lnTo>
                    <a:pt x="270" y="4435"/>
                  </a:lnTo>
                  <a:lnTo>
                    <a:pt x="266" y="4431"/>
                  </a:lnTo>
                  <a:lnTo>
                    <a:pt x="262" y="4425"/>
                  </a:lnTo>
                  <a:lnTo>
                    <a:pt x="259" y="4420"/>
                  </a:lnTo>
                  <a:lnTo>
                    <a:pt x="255" y="4415"/>
                  </a:lnTo>
                  <a:lnTo>
                    <a:pt x="252" y="4409"/>
                  </a:lnTo>
                  <a:lnTo>
                    <a:pt x="250" y="4401"/>
                  </a:lnTo>
                  <a:lnTo>
                    <a:pt x="249" y="4395"/>
                  </a:lnTo>
                  <a:lnTo>
                    <a:pt x="248" y="4388"/>
                  </a:lnTo>
                  <a:lnTo>
                    <a:pt x="248" y="4382"/>
                  </a:lnTo>
                  <a:lnTo>
                    <a:pt x="249" y="4374"/>
                  </a:lnTo>
                  <a:lnTo>
                    <a:pt x="250" y="4368"/>
                  </a:lnTo>
                  <a:lnTo>
                    <a:pt x="251" y="4362"/>
                  </a:lnTo>
                  <a:lnTo>
                    <a:pt x="253" y="4355"/>
                  </a:lnTo>
                  <a:lnTo>
                    <a:pt x="256" y="4349"/>
                  </a:lnTo>
                  <a:lnTo>
                    <a:pt x="260" y="4344"/>
                  </a:lnTo>
                  <a:lnTo>
                    <a:pt x="264" y="4339"/>
                  </a:lnTo>
                  <a:lnTo>
                    <a:pt x="269" y="4335"/>
                  </a:lnTo>
                  <a:lnTo>
                    <a:pt x="274" y="4330"/>
                  </a:lnTo>
                  <a:lnTo>
                    <a:pt x="280" y="4328"/>
                  </a:lnTo>
                  <a:lnTo>
                    <a:pt x="288" y="4325"/>
                  </a:lnTo>
                  <a:lnTo>
                    <a:pt x="295" y="4324"/>
                  </a:lnTo>
                  <a:lnTo>
                    <a:pt x="303" y="4324"/>
                  </a:lnTo>
                  <a:lnTo>
                    <a:pt x="318" y="4325"/>
                  </a:lnTo>
                  <a:lnTo>
                    <a:pt x="331" y="4326"/>
                  </a:lnTo>
                  <a:lnTo>
                    <a:pt x="341" y="4328"/>
                  </a:lnTo>
                  <a:lnTo>
                    <a:pt x="349" y="4329"/>
                  </a:lnTo>
                  <a:lnTo>
                    <a:pt x="359" y="4331"/>
                  </a:lnTo>
                  <a:lnTo>
                    <a:pt x="368" y="4334"/>
                  </a:lnTo>
                  <a:lnTo>
                    <a:pt x="378" y="4335"/>
                  </a:lnTo>
                  <a:lnTo>
                    <a:pt x="390" y="4336"/>
                  </a:lnTo>
                  <a:lnTo>
                    <a:pt x="401" y="4336"/>
                  </a:lnTo>
                  <a:lnTo>
                    <a:pt x="410" y="4335"/>
                  </a:lnTo>
                  <a:lnTo>
                    <a:pt x="419" y="4332"/>
                  </a:lnTo>
                  <a:lnTo>
                    <a:pt x="427" y="4329"/>
                  </a:lnTo>
                  <a:lnTo>
                    <a:pt x="434" y="4325"/>
                  </a:lnTo>
                  <a:lnTo>
                    <a:pt x="440" y="4321"/>
                  </a:lnTo>
                  <a:lnTo>
                    <a:pt x="446" y="4316"/>
                  </a:lnTo>
                  <a:lnTo>
                    <a:pt x="451" y="4309"/>
                  </a:lnTo>
                  <a:lnTo>
                    <a:pt x="455" y="4304"/>
                  </a:lnTo>
                  <a:lnTo>
                    <a:pt x="458" y="4297"/>
                  </a:lnTo>
                  <a:lnTo>
                    <a:pt x="460" y="4291"/>
                  </a:lnTo>
                  <a:lnTo>
                    <a:pt x="462" y="4283"/>
                  </a:lnTo>
                  <a:lnTo>
                    <a:pt x="465" y="4269"/>
                  </a:lnTo>
                  <a:lnTo>
                    <a:pt x="466" y="4252"/>
                  </a:lnTo>
                  <a:lnTo>
                    <a:pt x="468" y="4221"/>
                  </a:lnTo>
                  <a:lnTo>
                    <a:pt x="470" y="4194"/>
                  </a:lnTo>
                  <a:lnTo>
                    <a:pt x="472" y="4181"/>
                  </a:lnTo>
                  <a:lnTo>
                    <a:pt x="474" y="4168"/>
                  </a:lnTo>
                  <a:lnTo>
                    <a:pt x="477" y="4155"/>
                  </a:lnTo>
                  <a:lnTo>
                    <a:pt x="481" y="4142"/>
                  </a:lnTo>
                  <a:lnTo>
                    <a:pt x="485" y="4130"/>
                  </a:lnTo>
                  <a:lnTo>
                    <a:pt x="492" y="4117"/>
                  </a:lnTo>
                  <a:lnTo>
                    <a:pt x="499" y="4104"/>
                  </a:lnTo>
                  <a:lnTo>
                    <a:pt x="508" y="4091"/>
                  </a:lnTo>
                  <a:lnTo>
                    <a:pt x="529" y="4064"/>
                  </a:lnTo>
                  <a:lnTo>
                    <a:pt x="550" y="4037"/>
                  </a:lnTo>
                  <a:lnTo>
                    <a:pt x="570" y="4011"/>
                  </a:lnTo>
                  <a:lnTo>
                    <a:pt x="590" y="3986"/>
                  </a:lnTo>
                  <a:lnTo>
                    <a:pt x="602" y="3971"/>
                  </a:lnTo>
                  <a:lnTo>
                    <a:pt x="615" y="3957"/>
                  </a:lnTo>
                  <a:lnTo>
                    <a:pt x="627" y="3944"/>
                  </a:lnTo>
                  <a:lnTo>
                    <a:pt x="641" y="3931"/>
                  </a:lnTo>
                  <a:lnTo>
                    <a:pt x="655" y="3919"/>
                  </a:lnTo>
                  <a:lnTo>
                    <a:pt x="668" y="3907"/>
                  </a:lnTo>
                  <a:lnTo>
                    <a:pt x="682" y="3897"/>
                  </a:lnTo>
                  <a:lnTo>
                    <a:pt x="696" y="3886"/>
                  </a:lnTo>
                  <a:lnTo>
                    <a:pt x="710" y="3876"/>
                  </a:lnTo>
                  <a:lnTo>
                    <a:pt x="724" y="3868"/>
                  </a:lnTo>
                  <a:lnTo>
                    <a:pt x="738" y="3860"/>
                  </a:lnTo>
                  <a:lnTo>
                    <a:pt x="752" y="3853"/>
                  </a:lnTo>
                  <a:lnTo>
                    <a:pt x="764" y="3847"/>
                  </a:lnTo>
                  <a:lnTo>
                    <a:pt x="778" y="3842"/>
                  </a:lnTo>
                  <a:lnTo>
                    <a:pt x="790" y="3838"/>
                  </a:lnTo>
                  <a:lnTo>
                    <a:pt x="803" y="3836"/>
                  </a:lnTo>
                  <a:lnTo>
                    <a:pt x="816" y="3834"/>
                  </a:lnTo>
                  <a:lnTo>
                    <a:pt x="829" y="3834"/>
                  </a:lnTo>
                  <a:lnTo>
                    <a:pt x="843" y="3834"/>
                  </a:lnTo>
                  <a:lnTo>
                    <a:pt x="856" y="3835"/>
                  </a:lnTo>
                  <a:lnTo>
                    <a:pt x="870" y="3837"/>
                  </a:lnTo>
                  <a:lnTo>
                    <a:pt x="885" y="3839"/>
                  </a:lnTo>
                  <a:lnTo>
                    <a:pt x="899" y="3842"/>
                  </a:lnTo>
                  <a:lnTo>
                    <a:pt x="913" y="3846"/>
                  </a:lnTo>
                  <a:lnTo>
                    <a:pt x="942" y="3855"/>
                  </a:lnTo>
                  <a:lnTo>
                    <a:pt x="972" y="3865"/>
                  </a:lnTo>
                  <a:lnTo>
                    <a:pt x="1002" y="3877"/>
                  </a:lnTo>
                  <a:lnTo>
                    <a:pt x="1031" y="3889"/>
                  </a:lnTo>
                  <a:lnTo>
                    <a:pt x="1063" y="3903"/>
                  </a:lnTo>
                  <a:lnTo>
                    <a:pt x="1099" y="3919"/>
                  </a:lnTo>
                  <a:lnTo>
                    <a:pt x="1138" y="3936"/>
                  </a:lnTo>
                  <a:lnTo>
                    <a:pt x="1181" y="3954"/>
                  </a:lnTo>
                  <a:lnTo>
                    <a:pt x="1224" y="3971"/>
                  </a:lnTo>
                  <a:lnTo>
                    <a:pt x="1268" y="3987"/>
                  </a:lnTo>
                  <a:lnTo>
                    <a:pt x="1289" y="3994"/>
                  </a:lnTo>
                  <a:lnTo>
                    <a:pt x="1310" y="4000"/>
                  </a:lnTo>
                  <a:lnTo>
                    <a:pt x="1331" y="4006"/>
                  </a:lnTo>
                  <a:lnTo>
                    <a:pt x="1351" y="4011"/>
                  </a:lnTo>
                  <a:lnTo>
                    <a:pt x="1328" y="4012"/>
                  </a:lnTo>
                  <a:lnTo>
                    <a:pt x="1304" y="4012"/>
                  </a:lnTo>
                  <a:lnTo>
                    <a:pt x="1279" y="4011"/>
                  </a:lnTo>
                  <a:lnTo>
                    <a:pt x="1252" y="4010"/>
                  </a:lnTo>
                  <a:lnTo>
                    <a:pt x="1197" y="4005"/>
                  </a:lnTo>
                  <a:lnTo>
                    <a:pt x="1143" y="4002"/>
                  </a:lnTo>
                  <a:lnTo>
                    <a:pt x="1089" y="3999"/>
                  </a:lnTo>
                  <a:lnTo>
                    <a:pt x="1040" y="3998"/>
                  </a:lnTo>
                  <a:lnTo>
                    <a:pt x="1018" y="3999"/>
                  </a:lnTo>
                  <a:lnTo>
                    <a:pt x="998" y="4000"/>
                  </a:lnTo>
                  <a:lnTo>
                    <a:pt x="981" y="4003"/>
                  </a:lnTo>
                  <a:lnTo>
                    <a:pt x="966" y="4006"/>
                  </a:lnTo>
                  <a:lnTo>
                    <a:pt x="948" y="4011"/>
                  </a:lnTo>
                  <a:lnTo>
                    <a:pt x="932" y="4017"/>
                  </a:lnTo>
                  <a:lnTo>
                    <a:pt x="916" y="4023"/>
                  </a:lnTo>
                  <a:lnTo>
                    <a:pt x="900" y="4032"/>
                  </a:lnTo>
                  <a:lnTo>
                    <a:pt x="887" y="4040"/>
                  </a:lnTo>
                  <a:lnTo>
                    <a:pt x="874" y="4048"/>
                  </a:lnTo>
                  <a:lnTo>
                    <a:pt x="863" y="4057"/>
                  </a:lnTo>
                  <a:lnTo>
                    <a:pt x="853" y="4065"/>
                  </a:lnTo>
                  <a:lnTo>
                    <a:pt x="835" y="4083"/>
                  </a:lnTo>
                  <a:lnTo>
                    <a:pt x="820" y="4101"/>
                  </a:lnTo>
                  <a:lnTo>
                    <a:pt x="806" y="4119"/>
                  </a:lnTo>
                  <a:lnTo>
                    <a:pt x="794" y="4138"/>
                  </a:lnTo>
                  <a:lnTo>
                    <a:pt x="782" y="4158"/>
                  </a:lnTo>
                  <a:lnTo>
                    <a:pt x="773" y="4178"/>
                  </a:lnTo>
                  <a:lnTo>
                    <a:pt x="764" y="4199"/>
                  </a:lnTo>
                  <a:lnTo>
                    <a:pt x="757" y="4220"/>
                  </a:lnTo>
                  <a:lnTo>
                    <a:pt x="749" y="4242"/>
                  </a:lnTo>
                  <a:lnTo>
                    <a:pt x="739" y="4265"/>
                  </a:lnTo>
                  <a:lnTo>
                    <a:pt x="730" y="4288"/>
                  </a:lnTo>
                  <a:lnTo>
                    <a:pt x="720" y="4311"/>
                  </a:lnTo>
                  <a:lnTo>
                    <a:pt x="710" y="4334"/>
                  </a:lnTo>
                  <a:lnTo>
                    <a:pt x="698" y="4357"/>
                  </a:lnTo>
                  <a:lnTo>
                    <a:pt x="687" y="4380"/>
                  </a:lnTo>
                  <a:lnTo>
                    <a:pt x="674" y="4401"/>
                  </a:lnTo>
                  <a:lnTo>
                    <a:pt x="663" y="4424"/>
                  </a:lnTo>
                  <a:lnTo>
                    <a:pt x="649" y="4446"/>
                  </a:lnTo>
                  <a:lnTo>
                    <a:pt x="637" y="4468"/>
                  </a:lnTo>
                  <a:lnTo>
                    <a:pt x="623" y="4489"/>
                  </a:lnTo>
                  <a:lnTo>
                    <a:pt x="610" y="4510"/>
                  </a:lnTo>
                  <a:lnTo>
                    <a:pt x="595" y="4531"/>
                  </a:lnTo>
                  <a:lnTo>
                    <a:pt x="581" y="4551"/>
                  </a:lnTo>
                  <a:lnTo>
                    <a:pt x="567" y="4571"/>
                  </a:lnTo>
                  <a:lnTo>
                    <a:pt x="555" y="4584"/>
                  </a:lnTo>
                  <a:lnTo>
                    <a:pt x="543" y="4599"/>
                  </a:lnTo>
                  <a:lnTo>
                    <a:pt x="529" y="4614"/>
                  </a:lnTo>
                  <a:lnTo>
                    <a:pt x="515" y="4628"/>
                  </a:lnTo>
                  <a:lnTo>
                    <a:pt x="486" y="4657"/>
                  </a:lnTo>
                  <a:lnTo>
                    <a:pt x="461" y="4685"/>
                  </a:lnTo>
                  <a:lnTo>
                    <a:pt x="449" y="4699"/>
                  </a:lnTo>
                  <a:lnTo>
                    <a:pt x="437" y="4713"/>
                  </a:lnTo>
                  <a:lnTo>
                    <a:pt x="429" y="4726"/>
                  </a:lnTo>
                  <a:lnTo>
                    <a:pt x="422" y="4739"/>
                  </a:lnTo>
                  <a:lnTo>
                    <a:pt x="415" y="4753"/>
                  </a:lnTo>
                  <a:lnTo>
                    <a:pt x="411" y="4766"/>
                  </a:lnTo>
                  <a:lnTo>
                    <a:pt x="408" y="4779"/>
                  </a:lnTo>
                  <a:lnTo>
                    <a:pt x="406" y="4793"/>
                  </a:lnTo>
                  <a:lnTo>
                    <a:pt x="405" y="4807"/>
                  </a:lnTo>
                  <a:lnTo>
                    <a:pt x="404" y="4823"/>
                  </a:lnTo>
                  <a:lnTo>
                    <a:pt x="405" y="4838"/>
                  </a:lnTo>
                  <a:lnTo>
                    <a:pt x="405" y="4855"/>
                  </a:lnTo>
                  <a:lnTo>
                    <a:pt x="408" y="4894"/>
                  </a:lnTo>
                  <a:lnTo>
                    <a:pt x="410" y="4937"/>
                  </a:lnTo>
                  <a:lnTo>
                    <a:pt x="407" y="4956"/>
                  </a:lnTo>
                  <a:lnTo>
                    <a:pt x="403" y="4974"/>
                  </a:lnTo>
                  <a:lnTo>
                    <a:pt x="396" y="4993"/>
                  </a:lnTo>
                  <a:lnTo>
                    <a:pt x="390" y="5011"/>
                  </a:lnTo>
                  <a:lnTo>
                    <a:pt x="376" y="5046"/>
                  </a:lnTo>
                  <a:lnTo>
                    <a:pt x="362" y="5083"/>
                  </a:lnTo>
                  <a:lnTo>
                    <a:pt x="356" y="5099"/>
                  </a:lnTo>
                  <a:lnTo>
                    <a:pt x="350" y="5117"/>
                  </a:lnTo>
                  <a:lnTo>
                    <a:pt x="346" y="5135"/>
                  </a:lnTo>
                  <a:lnTo>
                    <a:pt x="343" y="5153"/>
                  </a:lnTo>
                  <a:lnTo>
                    <a:pt x="341" y="5170"/>
                  </a:lnTo>
                  <a:lnTo>
                    <a:pt x="342" y="5187"/>
                  </a:lnTo>
                  <a:lnTo>
                    <a:pt x="343" y="5197"/>
                  </a:lnTo>
                  <a:lnTo>
                    <a:pt x="344" y="5205"/>
                  </a:lnTo>
                  <a:lnTo>
                    <a:pt x="346" y="5213"/>
                  </a:lnTo>
                  <a:lnTo>
                    <a:pt x="349" y="5223"/>
                  </a:lnTo>
                  <a:lnTo>
                    <a:pt x="362" y="5256"/>
                  </a:lnTo>
                  <a:lnTo>
                    <a:pt x="372" y="5285"/>
                  </a:lnTo>
                  <a:lnTo>
                    <a:pt x="382" y="5310"/>
                  </a:lnTo>
                  <a:lnTo>
                    <a:pt x="390" y="5335"/>
                  </a:lnTo>
                  <a:lnTo>
                    <a:pt x="396" y="5359"/>
                  </a:lnTo>
                  <a:lnTo>
                    <a:pt x="402" y="5385"/>
                  </a:lnTo>
                  <a:lnTo>
                    <a:pt x="405" y="5415"/>
                  </a:lnTo>
                  <a:lnTo>
                    <a:pt x="407" y="5451"/>
                  </a:lnTo>
                  <a:lnTo>
                    <a:pt x="407" y="5458"/>
                  </a:lnTo>
                  <a:lnTo>
                    <a:pt x="408" y="5464"/>
                  </a:lnTo>
                  <a:lnTo>
                    <a:pt x="410" y="5470"/>
                  </a:lnTo>
                  <a:lnTo>
                    <a:pt x="411" y="5477"/>
                  </a:lnTo>
                  <a:lnTo>
                    <a:pt x="414" y="5482"/>
                  </a:lnTo>
                  <a:lnTo>
                    <a:pt x="416" y="5486"/>
                  </a:lnTo>
                  <a:lnTo>
                    <a:pt x="419" y="5490"/>
                  </a:lnTo>
                  <a:lnTo>
                    <a:pt x="423" y="5494"/>
                  </a:lnTo>
                  <a:lnTo>
                    <a:pt x="430" y="5501"/>
                  </a:lnTo>
                  <a:lnTo>
                    <a:pt x="437" y="5505"/>
                  </a:lnTo>
                  <a:lnTo>
                    <a:pt x="447" y="5508"/>
                  </a:lnTo>
                  <a:lnTo>
                    <a:pt x="456" y="5509"/>
                  </a:lnTo>
                  <a:lnTo>
                    <a:pt x="465" y="5509"/>
                  </a:lnTo>
                  <a:lnTo>
                    <a:pt x="476" y="5508"/>
                  </a:lnTo>
                  <a:lnTo>
                    <a:pt x="486" y="5506"/>
                  </a:lnTo>
                  <a:lnTo>
                    <a:pt x="497" y="5503"/>
                  </a:lnTo>
                  <a:lnTo>
                    <a:pt x="506" y="5499"/>
                  </a:lnTo>
                  <a:lnTo>
                    <a:pt x="516" y="5494"/>
                  </a:lnTo>
                  <a:lnTo>
                    <a:pt x="524" y="5489"/>
                  </a:lnTo>
                  <a:lnTo>
                    <a:pt x="531" y="5483"/>
                  </a:lnTo>
                  <a:lnTo>
                    <a:pt x="547" y="5470"/>
                  </a:lnTo>
                  <a:lnTo>
                    <a:pt x="561" y="5458"/>
                  </a:lnTo>
                  <a:lnTo>
                    <a:pt x="575" y="5444"/>
                  </a:lnTo>
                  <a:lnTo>
                    <a:pt x="588" y="5430"/>
                  </a:lnTo>
                  <a:lnTo>
                    <a:pt x="601" y="5415"/>
                  </a:lnTo>
                  <a:lnTo>
                    <a:pt x="613" y="5400"/>
                  </a:lnTo>
                  <a:lnTo>
                    <a:pt x="625" y="5385"/>
                  </a:lnTo>
                  <a:lnTo>
                    <a:pt x="636" y="5368"/>
                  </a:lnTo>
                  <a:lnTo>
                    <a:pt x="647" y="5351"/>
                  </a:lnTo>
                  <a:lnTo>
                    <a:pt x="657" y="5335"/>
                  </a:lnTo>
                  <a:lnTo>
                    <a:pt x="666" y="5317"/>
                  </a:lnTo>
                  <a:lnTo>
                    <a:pt x="674" y="5298"/>
                  </a:lnTo>
                  <a:lnTo>
                    <a:pt x="683" y="5279"/>
                  </a:lnTo>
                  <a:lnTo>
                    <a:pt x="689" y="5260"/>
                  </a:lnTo>
                  <a:lnTo>
                    <a:pt x="695" y="5240"/>
                  </a:lnTo>
                  <a:lnTo>
                    <a:pt x="702" y="5221"/>
                  </a:lnTo>
                  <a:lnTo>
                    <a:pt x="707" y="5199"/>
                  </a:lnTo>
                  <a:lnTo>
                    <a:pt x="710" y="5176"/>
                  </a:lnTo>
                  <a:lnTo>
                    <a:pt x="713" y="5154"/>
                  </a:lnTo>
                  <a:lnTo>
                    <a:pt x="714" y="5131"/>
                  </a:lnTo>
                  <a:lnTo>
                    <a:pt x="713" y="5118"/>
                  </a:lnTo>
                  <a:lnTo>
                    <a:pt x="711" y="5107"/>
                  </a:lnTo>
                  <a:lnTo>
                    <a:pt x="707" y="5098"/>
                  </a:lnTo>
                  <a:lnTo>
                    <a:pt x="702" y="5092"/>
                  </a:lnTo>
                  <a:lnTo>
                    <a:pt x="695" y="5088"/>
                  </a:lnTo>
                  <a:lnTo>
                    <a:pt x="689" y="5084"/>
                  </a:lnTo>
                  <a:lnTo>
                    <a:pt x="681" y="5081"/>
                  </a:lnTo>
                  <a:lnTo>
                    <a:pt x="672" y="5079"/>
                  </a:lnTo>
                  <a:lnTo>
                    <a:pt x="664" y="5076"/>
                  </a:lnTo>
                  <a:lnTo>
                    <a:pt x="656" y="5074"/>
                  </a:lnTo>
                  <a:lnTo>
                    <a:pt x="646" y="5071"/>
                  </a:lnTo>
                  <a:lnTo>
                    <a:pt x="638" y="5067"/>
                  </a:lnTo>
                  <a:lnTo>
                    <a:pt x="630" y="5062"/>
                  </a:lnTo>
                  <a:lnTo>
                    <a:pt x="622" y="5054"/>
                  </a:lnTo>
                  <a:lnTo>
                    <a:pt x="619" y="5050"/>
                  </a:lnTo>
                  <a:lnTo>
                    <a:pt x="616" y="5045"/>
                  </a:lnTo>
                  <a:lnTo>
                    <a:pt x="613" y="5040"/>
                  </a:lnTo>
                  <a:lnTo>
                    <a:pt x="610" y="5034"/>
                  </a:lnTo>
                  <a:lnTo>
                    <a:pt x="603" y="5021"/>
                  </a:lnTo>
                  <a:lnTo>
                    <a:pt x="596" y="5005"/>
                  </a:lnTo>
                  <a:lnTo>
                    <a:pt x="589" y="4989"/>
                  </a:lnTo>
                  <a:lnTo>
                    <a:pt x="584" y="4973"/>
                  </a:lnTo>
                  <a:lnTo>
                    <a:pt x="581" y="4965"/>
                  </a:lnTo>
                  <a:lnTo>
                    <a:pt x="581" y="4957"/>
                  </a:lnTo>
                  <a:lnTo>
                    <a:pt x="581" y="4951"/>
                  </a:lnTo>
                  <a:lnTo>
                    <a:pt x="582" y="4945"/>
                  </a:lnTo>
                  <a:lnTo>
                    <a:pt x="585" y="4940"/>
                  </a:lnTo>
                  <a:lnTo>
                    <a:pt x="589" y="4935"/>
                  </a:lnTo>
                  <a:lnTo>
                    <a:pt x="595" y="4932"/>
                  </a:lnTo>
                  <a:lnTo>
                    <a:pt x="602" y="4931"/>
                  </a:lnTo>
                  <a:lnTo>
                    <a:pt x="610" y="4930"/>
                  </a:lnTo>
                  <a:lnTo>
                    <a:pt x="618" y="4930"/>
                  </a:lnTo>
                  <a:lnTo>
                    <a:pt x="625" y="4930"/>
                  </a:lnTo>
                  <a:lnTo>
                    <a:pt x="632" y="4931"/>
                  </a:lnTo>
                  <a:lnTo>
                    <a:pt x="645" y="4934"/>
                  </a:lnTo>
                  <a:lnTo>
                    <a:pt x="658" y="4939"/>
                  </a:lnTo>
                  <a:lnTo>
                    <a:pt x="669" y="4942"/>
                  </a:lnTo>
                  <a:lnTo>
                    <a:pt x="681" y="4946"/>
                  </a:lnTo>
                  <a:lnTo>
                    <a:pt x="687" y="4947"/>
                  </a:lnTo>
                  <a:lnTo>
                    <a:pt x="693" y="4947"/>
                  </a:lnTo>
                  <a:lnTo>
                    <a:pt x="700" y="4947"/>
                  </a:lnTo>
                  <a:lnTo>
                    <a:pt x="706" y="4947"/>
                  </a:lnTo>
                  <a:lnTo>
                    <a:pt x="716" y="4945"/>
                  </a:lnTo>
                  <a:lnTo>
                    <a:pt x="726" y="4942"/>
                  </a:lnTo>
                  <a:lnTo>
                    <a:pt x="734" y="4939"/>
                  </a:lnTo>
                  <a:lnTo>
                    <a:pt x="741" y="4934"/>
                  </a:lnTo>
                  <a:lnTo>
                    <a:pt x="748" y="4929"/>
                  </a:lnTo>
                  <a:lnTo>
                    <a:pt x="753" y="4924"/>
                  </a:lnTo>
                  <a:lnTo>
                    <a:pt x="758" y="4918"/>
                  </a:lnTo>
                  <a:lnTo>
                    <a:pt x="761" y="4911"/>
                  </a:lnTo>
                  <a:lnTo>
                    <a:pt x="764" y="4905"/>
                  </a:lnTo>
                  <a:lnTo>
                    <a:pt x="766" y="4898"/>
                  </a:lnTo>
                  <a:lnTo>
                    <a:pt x="767" y="4891"/>
                  </a:lnTo>
                  <a:lnTo>
                    <a:pt x="769" y="4884"/>
                  </a:lnTo>
                  <a:lnTo>
                    <a:pt x="769" y="4870"/>
                  </a:lnTo>
                  <a:lnTo>
                    <a:pt x="766" y="4855"/>
                  </a:lnTo>
                  <a:lnTo>
                    <a:pt x="761" y="4825"/>
                  </a:lnTo>
                  <a:lnTo>
                    <a:pt x="758" y="4797"/>
                  </a:lnTo>
                  <a:lnTo>
                    <a:pt x="758" y="4782"/>
                  </a:lnTo>
                  <a:lnTo>
                    <a:pt x="760" y="4767"/>
                  </a:lnTo>
                  <a:lnTo>
                    <a:pt x="762" y="4751"/>
                  </a:lnTo>
                  <a:lnTo>
                    <a:pt x="765" y="4737"/>
                  </a:lnTo>
                  <a:lnTo>
                    <a:pt x="769" y="4722"/>
                  </a:lnTo>
                  <a:lnTo>
                    <a:pt x="774" y="4709"/>
                  </a:lnTo>
                  <a:lnTo>
                    <a:pt x="779" y="4694"/>
                  </a:lnTo>
                  <a:lnTo>
                    <a:pt x="784" y="4680"/>
                  </a:lnTo>
                  <a:lnTo>
                    <a:pt x="798" y="4653"/>
                  </a:lnTo>
                  <a:lnTo>
                    <a:pt x="812" y="4626"/>
                  </a:lnTo>
                  <a:lnTo>
                    <a:pt x="827" y="4599"/>
                  </a:lnTo>
                  <a:lnTo>
                    <a:pt x="843" y="4573"/>
                  </a:lnTo>
                  <a:lnTo>
                    <a:pt x="856" y="4552"/>
                  </a:lnTo>
                  <a:lnTo>
                    <a:pt x="869" y="4531"/>
                  </a:lnTo>
                  <a:lnTo>
                    <a:pt x="883" y="4510"/>
                  </a:lnTo>
                  <a:lnTo>
                    <a:pt x="898" y="4490"/>
                  </a:lnTo>
                  <a:lnTo>
                    <a:pt x="913" y="4470"/>
                  </a:lnTo>
                  <a:lnTo>
                    <a:pt x="928" y="4452"/>
                  </a:lnTo>
                  <a:lnTo>
                    <a:pt x="945" y="4434"/>
                  </a:lnTo>
                  <a:lnTo>
                    <a:pt x="963" y="4417"/>
                  </a:lnTo>
                  <a:lnTo>
                    <a:pt x="981" y="4401"/>
                  </a:lnTo>
                  <a:lnTo>
                    <a:pt x="998" y="4388"/>
                  </a:lnTo>
                  <a:lnTo>
                    <a:pt x="1018" y="4375"/>
                  </a:lnTo>
                  <a:lnTo>
                    <a:pt x="1038" y="4365"/>
                  </a:lnTo>
                  <a:lnTo>
                    <a:pt x="1049" y="4361"/>
                  </a:lnTo>
                  <a:lnTo>
                    <a:pt x="1059" y="4357"/>
                  </a:lnTo>
                  <a:lnTo>
                    <a:pt x="1070" y="4353"/>
                  </a:lnTo>
                  <a:lnTo>
                    <a:pt x="1081" y="4350"/>
                  </a:lnTo>
                  <a:lnTo>
                    <a:pt x="1092" y="4348"/>
                  </a:lnTo>
                  <a:lnTo>
                    <a:pt x="1103" y="4346"/>
                  </a:lnTo>
                  <a:lnTo>
                    <a:pt x="1115" y="4345"/>
                  </a:lnTo>
                  <a:lnTo>
                    <a:pt x="1127" y="4345"/>
                  </a:lnTo>
                  <a:lnTo>
                    <a:pt x="1143" y="4345"/>
                  </a:lnTo>
                  <a:lnTo>
                    <a:pt x="1158" y="4347"/>
                  </a:lnTo>
                  <a:lnTo>
                    <a:pt x="1174" y="4349"/>
                  </a:lnTo>
                  <a:lnTo>
                    <a:pt x="1191" y="4353"/>
                  </a:lnTo>
                  <a:lnTo>
                    <a:pt x="1225" y="4363"/>
                  </a:lnTo>
                  <a:lnTo>
                    <a:pt x="1261" y="4374"/>
                  </a:lnTo>
                  <a:lnTo>
                    <a:pt x="1297" y="4387"/>
                  </a:lnTo>
                  <a:lnTo>
                    <a:pt x="1334" y="4399"/>
                  </a:lnTo>
                  <a:lnTo>
                    <a:pt x="1353" y="4406"/>
                  </a:lnTo>
                  <a:lnTo>
                    <a:pt x="1373" y="4411"/>
                  </a:lnTo>
                  <a:lnTo>
                    <a:pt x="1391" y="4416"/>
                  </a:lnTo>
                  <a:lnTo>
                    <a:pt x="1411" y="4420"/>
                  </a:lnTo>
                  <a:lnTo>
                    <a:pt x="1436" y="4425"/>
                  </a:lnTo>
                  <a:lnTo>
                    <a:pt x="1461" y="4431"/>
                  </a:lnTo>
                  <a:lnTo>
                    <a:pt x="1488" y="4435"/>
                  </a:lnTo>
                  <a:lnTo>
                    <a:pt x="1513" y="4438"/>
                  </a:lnTo>
                  <a:lnTo>
                    <a:pt x="1564" y="4444"/>
                  </a:lnTo>
                  <a:lnTo>
                    <a:pt x="1614" y="4450"/>
                  </a:lnTo>
                  <a:lnTo>
                    <a:pt x="1664" y="4454"/>
                  </a:lnTo>
                  <a:lnTo>
                    <a:pt x="1712" y="4457"/>
                  </a:lnTo>
                  <a:lnTo>
                    <a:pt x="1759" y="4461"/>
                  </a:lnTo>
                  <a:lnTo>
                    <a:pt x="1803" y="4466"/>
                  </a:lnTo>
                  <a:lnTo>
                    <a:pt x="1820" y="4469"/>
                  </a:lnTo>
                  <a:lnTo>
                    <a:pt x="1838" y="4474"/>
                  </a:lnTo>
                  <a:lnTo>
                    <a:pt x="1855" y="4479"/>
                  </a:lnTo>
                  <a:lnTo>
                    <a:pt x="1873" y="4485"/>
                  </a:lnTo>
                  <a:lnTo>
                    <a:pt x="1910" y="4499"/>
                  </a:lnTo>
                  <a:lnTo>
                    <a:pt x="1946" y="4510"/>
                  </a:lnTo>
                  <a:lnTo>
                    <a:pt x="1964" y="4514"/>
                  </a:lnTo>
                  <a:lnTo>
                    <a:pt x="1983" y="4517"/>
                  </a:lnTo>
                  <a:lnTo>
                    <a:pt x="1991" y="4517"/>
                  </a:lnTo>
                  <a:lnTo>
                    <a:pt x="2001" y="4518"/>
                  </a:lnTo>
                  <a:lnTo>
                    <a:pt x="2009" y="4517"/>
                  </a:lnTo>
                  <a:lnTo>
                    <a:pt x="2017" y="4517"/>
                  </a:lnTo>
                  <a:lnTo>
                    <a:pt x="2026" y="4515"/>
                  </a:lnTo>
                  <a:lnTo>
                    <a:pt x="2034" y="4513"/>
                  </a:lnTo>
                  <a:lnTo>
                    <a:pt x="2042" y="4510"/>
                  </a:lnTo>
                  <a:lnTo>
                    <a:pt x="2051" y="4506"/>
                  </a:lnTo>
                  <a:lnTo>
                    <a:pt x="2059" y="4502"/>
                  </a:lnTo>
                  <a:lnTo>
                    <a:pt x="2067" y="4495"/>
                  </a:lnTo>
                  <a:lnTo>
                    <a:pt x="2075" y="4489"/>
                  </a:lnTo>
                  <a:lnTo>
                    <a:pt x="2082" y="4482"/>
                  </a:lnTo>
                  <a:lnTo>
                    <a:pt x="2092" y="4466"/>
                  </a:lnTo>
                  <a:lnTo>
                    <a:pt x="2100" y="4448"/>
                  </a:lnTo>
                  <a:lnTo>
                    <a:pt x="2108" y="4429"/>
                  </a:lnTo>
                  <a:lnTo>
                    <a:pt x="2117" y="4408"/>
                  </a:lnTo>
                  <a:lnTo>
                    <a:pt x="2123" y="4386"/>
                  </a:lnTo>
                  <a:lnTo>
                    <a:pt x="2129" y="4365"/>
                  </a:lnTo>
                  <a:lnTo>
                    <a:pt x="2134" y="4345"/>
                  </a:lnTo>
                  <a:lnTo>
                    <a:pt x="2139" y="4327"/>
                  </a:lnTo>
                  <a:lnTo>
                    <a:pt x="2161" y="4331"/>
                  </a:lnTo>
                  <a:lnTo>
                    <a:pt x="2183" y="4337"/>
                  </a:lnTo>
                  <a:lnTo>
                    <a:pt x="2206" y="4342"/>
                  </a:lnTo>
                  <a:lnTo>
                    <a:pt x="2229" y="4347"/>
                  </a:lnTo>
                  <a:lnTo>
                    <a:pt x="2252" y="4352"/>
                  </a:lnTo>
                  <a:lnTo>
                    <a:pt x="2273" y="4358"/>
                  </a:lnTo>
                  <a:lnTo>
                    <a:pt x="2296" y="4362"/>
                  </a:lnTo>
                  <a:lnTo>
                    <a:pt x="2318" y="4366"/>
                  </a:lnTo>
                  <a:lnTo>
                    <a:pt x="2034" y="5073"/>
                  </a:lnTo>
                  <a:lnTo>
                    <a:pt x="2010" y="5086"/>
                  </a:lnTo>
                  <a:lnTo>
                    <a:pt x="1986" y="5099"/>
                  </a:lnTo>
                  <a:lnTo>
                    <a:pt x="1961" y="5115"/>
                  </a:lnTo>
                  <a:lnTo>
                    <a:pt x="1936" y="5131"/>
                  </a:lnTo>
                  <a:lnTo>
                    <a:pt x="1910" y="5147"/>
                  </a:lnTo>
                  <a:lnTo>
                    <a:pt x="1885" y="5165"/>
                  </a:lnTo>
                  <a:lnTo>
                    <a:pt x="1860" y="5184"/>
                  </a:lnTo>
                  <a:lnTo>
                    <a:pt x="1835" y="5203"/>
                  </a:lnTo>
                  <a:lnTo>
                    <a:pt x="1810" y="5223"/>
                  </a:lnTo>
                  <a:lnTo>
                    <a:pt x="1786" y="5244"/>
                  </a:lnTo>
                  <a:lnTo>
                    <a:pt x="1764" y="5265"/>
                  </a:lnTo>
                  <a:lnTo>
                    <a:pt x="1744" y="5285"/>
                  </a:lnTo>
                  <a:lnTo>
                    <a:pt x="1724" y="5306"/>
                  </a:lnTo>
                  <a:lnTo>
                    <a:pt x="1705" y="5328"/>
                  </a:lnTo>
                  <a:lnTo>
                    <a:pt x="1689" y="5349"/>
                  </a:lnTo>
                  <a:lnTo>
                    <a:pt x="1675" y="5371"/>
                  </a:lnTo>
                  <a:lnTo>
                    <a:pt x="1740" y="5346"/>
                  </a:lnTo>
                  <a:lnTo>
                    <a:pt x="1808" y="5321"/>
                  </a:lnTo>
                  <a:lnTo>
                    <a:pt x="1877" y="5297"/>
                  </a:lnTo>
                  <a:lnTo>
                    <a:pt x="1947" y="5274"/>
                  </a:lnTo>
                  <a:lnTo>
                    <a:pt x="1983" y="5263"/>
                  </a:lnTo>
                  <a:lnTo>
                    <a:pt x="2017" y="5254"/>
                  </a:lnTo>
                  <a:lnTo>
                    <a:pt x="2053" y="5245"/>
                  </a:lnTo>
                  <a:lnTo>
                    <a:pt x="2087" y="5237"/>
                  </a:lnTo>
                  <a:lnTo>
                    <a:pt x="2122" y="5230"/>
                  </a:lnTo>
                  <a:lnTo>
                    <a:pt x="2156" y="5224"/>
                  </a:lnTo>
                  <a:lnTo>
                    <a:pt x="2190" y="5220"/>
                  </a:lnTo>
                  <a:lnTo>
                    <a:pt x="2223" y="5215"/>
                  </a:lnTo>
                  <a:lnTo>
                    <a:pt x="2250" y="5213"/>
                  </a:lnTo>
                  <a:lnTo>
                    <a:pt x="2280" y="5212"/>
                  </a:lnTo>
                  <a:lnTo>
                    <a:pt x="2308" y="5211"/>
                  </a:lnTo>
                  <a:lnTo>
                    <a:pt x="2337" y="5211"/>
                  </a:lnTo>
                  <a:lnTo>
                    <a:pt x="2368" y="5211"/>
                  </a:lnTo>
                  <a:lnTo>
                    <a:pt x="2398" y="5212"/>
                  </a:lnTo>
                  <a:lnTo>
                    <a:pt x="2428" y="5214"/>
                  </a:lnTo>
                  <a:lnTo>
                    <a:pt x="2458" y="5216"/>
                  </a:lnTo>
                  <a:lnTo>
                    <a:pt x="2490" y="5220"/>
                  </a:lnTo>
                  <a:lnTo>
                    <a:pt x="2520" y="5223"/>
                  </a:lnTo>
                  <a:lnTo>
                    <a:pt x="2550" y="5227"/>
                  </a:lnTo>
                  <a:lnTo>
                    <a:pt x="2581" y="5232"/>
                  </a:lnTo>
                  <a:lnTo>
                    <a:pt x="2611" y="5237"/>
                  </a:lnTo>
                  <a:lnTo>
                    <a:pt x="2640" y="5244"/>
                  </a:lnTo>
                  <a:lnTo>
                    <a:pt x="2670" y="5251"/>
                  </a:lnTo>
                  <a:lnTo>
                    <a:pt x="2699" y="5258"/>
                  </a:lnTo>
                  <a:lnTo>
                    <a:pt x="2695" y="5222"/>
                  </a:lnTo>
                  <a:lnTo>
                    <a:pt x="2690" y="5186"/>
                  </a:lnTo>
                  <a:lnTo>
                    <a:pt x="2686" y="5150"/>
                  </a:lnTo>
                  <a:lnTo>
                    <a:pt x="2683" y="5113"/>
                  </a:lnTo>
                  <a:lnTo>
                    <a:pt x="3048" y="5197"/>
                  </a:lnTo>
                  <a:lnTo>
                    <a:pt x="2874" y="5417"/>
                  </a:lnTo>
                  <a:lnTo>
                    <a:pt x="3114" y="5279"/>
                  </a:lnTo>
                  <a:lnTo>
                    <a:pt x="3129" y="5574"/>
                  </a:lnTo>
                  <a:lnTo>
                    <a:pt x="3228" y="5305"/>
                  </a:lnTo>
                  <a:lnTo>
                    <a:pt x="3417" y="5528"/>
                  </a:lnTo>
                  <a:lnTo>
                    <a:pt x="3305" y="5239"/>
                  </a:lnTo>
                  <a:lnTo>
                    <a:pt x="3612" y="5273"/>
                  </a:lnTo>
                  <a:lnTo>
                    <a:pt x="3330" y="5134"/>
                  </a:lnTo>
                  <a:lnTo>
                    <a:pt x="3505" y="4914"/>
                  </a:lnTo>
                  <a:lnTo>
                    <a:pt x="3259" y="5061"/>
                  </a:lnTo>
                  <a:lnTo>
                    <a:pt x="3274" y="4796"/>
                  </a:lnTo>
                  <a:lnTo>
                    <a:pt x="3166" y="5032"/>
                  </a:lnTo>
                  <a:lnTo>
                    <a:pt x="3011" y="4787"/>
                  </a:lnTo>
                  <a:lnTo>
                    <a:pt x="3057" y="5048"/>
                  </a:lnTo>
                  <a:lnTo>
                    <a:pt x="2713" y="4990"/>
                  </a:lnTo>
                  <a:lnTo>
                    <a:pt x="2716" y="4966"/>
                  </a:lnTo>
                  <a:lnTo>
                    <a:pt x="2719" y="4943"/>
                  </a:lnTo>
                  <a:lnTo>
                    <a:pt x="2722" y="4921"/>
                  </a:lnTo>
                  <a:lnTo>
                    <a:pt x="2727" y="4900"/>
                  </a:lnTo>
                  <a:lnTo>
                    <a:pt x="2731" y="4879"/>
                  </a:lnTo>
                  <a:lnTo>
                    <a:pt x="2736" y="4859"/>
                  </a:lnTo>
                  <a:lnTo>
                    <a:pt x="2743" y="4839"/>
                  </a:lnTo>
                  <a:lnTo>
                    <a:pt x="2749" y="4819"/>
                  </a:lnTo>
                  <a:lnTo>
                    <a:pt x="2756" y="4801"/>
                  </a:lnTo>
                  <a:lnTo>
                    <a:pt x="2764" y="4783"/>
                  </a:lnTo>
                  <a:lnTo>
                    <a:pt x="2772" y="4765"/>
                  </a:lnTo>
                  <a:lnTo>
                    <a:pt x="2780" y="4747"/>
                  </a:lnTo>
                  <a:lnTo>
                    <a:pt x="2799" y="4713"/>
                  </a:lnTo>
                  <a:lnTo>
                    <a:pt x="2818" y="4680"/>
                  </a:lnTo>
                  <a:lnTo>
                    <a:pt x="2839" y="4648"/>
                  </a:lnTo>
                  <a:lnTo>
                    <a:pt x="2862" y="4617"/>
                  </a:lnTo>
                  <a:lnTo>
                    <a:pt x="2885" y="4585"/>
                  </a:lnTo>
                  <a:lnTo>
                    <a:pt x="2908" y="4554"/>
                  </a:lnTo>
                  <a:lnTo>
                    <a:pt x="2958" y="4491"/>
                  </a:lnTo>
                  <a:lnTo>
                    <a:pt x="3007" y="4424"/>
                  </a:lnTo>
                  <a:lnTo>
                    <a:pt x="3075" y="4424"/>
                  </a:lnTo>
                  <a:lnTo>
                    <a:pt x="3145" y="4423"/>
                  </a:lnTo>
                  <a:lnTo>
                    <a:pt x="3217" y="4421"/>
                  </a:lnTo>
                  <a:lnTo>
                    <a:pt x="3290" y="4418"/>
                  </a:lnTo>
                  <a:lnTo>
                    <a:pt x="3362" y="4413"/>
                  </a:lnTo>
                  <a:lnTo>
                    <a:pt x="3435" y="4407"/>
                  </a:lnTo>
                  <a:lnTo>
                    <a:pt x="3470" y="4402"/>
                  </a:lnTo>
                  <a:lnTo>
                    <a:pt x="3505" y="4398"/>
                  </a:lnTo>
                  <a:lnTo>
                    <a:pt x="3539" y="4393"/>
                  </a:lnTo>
                  <a:lnTo>
                    <a:pt x="3571" y="4388"/>
                  </a:lnTo>
                  <a:lnTo>
                    <a:pt x="3927" y="5266"/>
                  </a:lnTo>
                  <a:lnTo>
                    <a:pt x="4099" y="5492"/>
                  </a:lnTo>
                  <a:lnTo>
                    <a:pt x="4145" y="5532"/>
                  </a:lnTo>
                  <a:lnTo>
                    <a:pt x="4155" y="5476"/>
                  </a:lnTo>
                  <a:lnTo>
                    <a:pt x="4130" y="5187"/>
                  </a:lnTo>
                  <a:lnTo>
                    <a:pt x="3814" y="4317"/>
                  </a:lnTo>
                  <a:lnTo>
                    <a:pt x="3848" y="4307"/>
                  </a:lnTo>
                  <a:lnTo>
                    <a:pt x="3884" y="4297"/>
                  </a:lnTo>
                  <a:lnTo>
                    <a:pt x="3919" y="4287"/>
                  </a:lnTo>
                  <a:lnTo>
                    <a:pt x="3953" y="4276"/>
                  </a:lnTo>
                  <a:lnTo>
                    <a:pt x="3984" y="4321"/>
                  </a:lnTo>
                  <a:lnTo>
                    <a:pt x="4010" y="4358"/>
                  </a:lnTo>
                  <a:lnTo>
                    <a:pt x="4023" y="4372"/>
                  </a:lnTo>
                  <a:lnTo>
                    <a:pt x="4035" y="4385"/>
                  </a:lnTo>
                  <a:lnTo>
                    <a:pt x="4047" y="4394"/>
                  </a:lnTo>
                  <a:lnTo>
                    <a:pt x="4061" y="4402"/>
                  </a:lnTo>
                  <a:lnTo>
                    <a:pt x="4067" y="4406"/>
                  </a:lnTo>
                  <a:lnTo>
                    <a:pt x="4073" y="4409"/>
                  </a:lnTo>
                  <a:lnTo>
                    <a:pt x="4080" y="4411"/>
                  </a:lnTo>
                  <a:lnTo>
                    <a:pt x="4088" y="4413"/>
                  </a:lnTo>
                  <a:lnTo>
                    <a:pt x="4103" y="4415"/>
                  </a:lnTo>
                  <a:lnTo>
                    <a:pt x="4120" y="4416"/>
                  </a:lnTo>
                  <a:lnTo>
                    <a:pt x="4139" y="4414"/>
                  </a:lnTo>
                  <a:lnTo>
                    <a:pt x="4159" y="4411"/>
                  </a:lnTo>
                  <a:lnTo>
                    <a:pt x="4182" y="4406"/>
                  </a:lnTo>
                  <a:lnTo>
                    <a:pt x="4208" y="4399"/>
                  </a:lnTo>
                  <a:close/>
                  <a:moveTo>
                    <a:pt x="2435" y="4380"/>
                  </a:moveTo>
                  <a:lnTo>
                    <a:pt x="2457" y="4383"/>
                  </a:lnTo>
                  <a:lnTo>
                    <a:pt x="2478" y="4387"/>
                  </a:lnTo>
                  <a:lnTo>
                    <a:pt x="2498" y="4390"/>
                  </a:lnTo>
                  <a:lnTo>
                    <a:pt x="2518" y="4393"/>
                  </a:lnTo>
                  <a:lnTo>
                    <a:pt x="2538" y="4396"/>
                  </a:lnTo>
                  <a:lnTo>
                    <a:pt x="2558" y="4399"/>
                  </a:lnTo>
                  <a:lnTo>
                    <a:pt x="2579" y="4402"/>
                  </a:lnTo>
                  <a:lnTo>
                    <a:pt x="2600" y="4405"/>
                  </a:lnTo>
                  <a:lnTo>
                    <a:pt x="2588" y="4455"/>
                  </a:lnTo>
                  <a:lnTo>
                    <a:pt x="2574" y="4504"/>
                  </a:lnTo>
                  <a:lnTo>
                    <a:pt x="2561" y="4552"/>
                  </a:lnTo>
                  <a:lnTo>
                    <a:pt x="2546" y="4599"/>
                  </a:lnTo>
                  <a:lnTo>
                    <a:pt x="2530" y="4646"/>
                  </a:lnTo>
                  <a:lnTo>
                    <a:pt x="2512" y="4693"/>
                  </a:lnTo>
                  <a:lnTo>
                    <a:pt x="2501" y="4717"/>
                  </a:lnTo>
                  <a:lnTo>
                    <a:pt x="2490" y="4741"/>
                  </a:lnTo>
                  <a:lnTo>
                    <a:pt x="2478" y="4765"/>
                  </a:lnTo>
                  <a:lnTo>
                    <a:pt x="2466" y="4789"/>
                  </a:lnTo>
                  <a:lnTo>
                    <a:pt x="2455" y="4806"/>
                  </a:lnTo>
                  <a:lnTo>
                    <a:pt x="2446" y="4821"/>
                  </a:lnTo>
                  <a:lnTo>
                    <a:pt x="2435" y="4836"/>
                  </a:lnTo>
                  <a:lnTo>
                    <a:pt x="2424" y="4851"/>
                  </a:lnTo>
                  <a:lnTo>
                    <a:pt x="2412" y="4864"/>
                  </a:lnTo>
                  <a:lnTo>
                    <a:pt x="2401" y="4877"/>
                  </a:lnTo>
                  <a:lnTo>
                    <a:pt x="2388" y="4889"/>
                  </a:lnTo>
                  <a:lnTo>
                    <a:pt x="2376" y="4901"/>
                  </a:lnTo>
                  <a:lnTo>
                    <a:pt x="2362" y="4911"/>
                  </a:lnTo>
                  <a:lnTo>
                    <a:pt x="2349" y="4922"/>
                  </a:lnTo>
                  <a:lnTo>
                    <a:pt x="2335" y="4931"/>
                  </a:lnTo>
                  <a:lnTo>
                    <a:pt x="2320" y="4940"/>
                  </a:lnTo>
                  <a:lnTo>
                    <a:pt x="2305" y="4948"/>
                  </a:lnTo>
                  <a:lnTo>
                    <a:pt x="2289" y="4956"/>
                  </a:lnTo>
                  <a:lnTo>
                    <a:pt x="2273" y="4964"/>
                  </a:lnTo>
                  <a:lnTo>
                    <a:pt x="2257" y="4971"/>
                  </a:lnTo>
                  <a:lnTo>
                    <a:pt x="2435" y="4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3079" name="Freeform 8"/>
            <p:cNvSpPr>
              <a:spLocks noEditPoints="1"/>
            </p:cNvSpPr>
            <p:nvPr/>
          </p:nvSpPr>
          <p:spPr bwMode="auto">
            <a:xfrm>
              <a:off x="350" y="1173"/>
              <a:ext cx="1049" cy="1224"/>
            </a:xfrm>
            <a:custGeom>
              <a:avLst/>
              <a:gdLst>
                <a:gd name="T0" fmla="*/ 0 w 13648"/>
                <a:gd name="T1" fmla="*/ 0 h 15910"/>
                <a:gd name="T2" fmla="*/ 0 w 13648"/>
                <a:gd name="T3" fmla="*/ 0 h 15910"/>
                <a:gd name="T4" fmla="*/ 0 w 13648"/>
                <a:gd name="T5" fmla="*/ 0 h 15910"/>
                <a:gd name="T6" fmla="*/ 0 w 13648"/>
                <a:gd name="T7" fmla="*/ 0 h 15910"/>
                <a:gd name="T8" fmla="*/ 0 w 13648"/>
                <a:gd name="T9" fmla="*/ 0 h 15910"/>
                <a:gd name="T10" fmla="*/ 0 w 13648"/>
                <a:gd name="T11" fmla="*/ 0 h 15910"/>
                <a:gd name="T12" fmla="*/ 0 w 13648"/>
                <a:gd name="T13" fmla="*/ 0 h 15910"/>
                <a:gd name="T14" fmla="*/ 0 w 13648"/>
                <a:gd name="T15" fmla="*/ 0 h 15910"/>
                <a:gd name="T16" fmla="*/ 0 w 13648"/>
                <a:gd name="T17" fmla="*/ 0 h 15910"/>
                <a:gd name="T18" fmla="*/ 0 w 13648"/>
                <a:gd name="T19" fmla="*/ 0 h 15910"/>
                <a:gd name="T20" fmla="*/ 0 w 13648"/>
                <a:gd name="T21" fmla="*/ 0 h 15910"/>
                <a:gd name="T22" fmla="*/ 0 w 13648"/>
                <a:gd name="T23" fmla="*/ 0 h 15910"/>
                <a:gd name="T24" fmla="*/ 0 w 13648"/>
                <a:gd name="T25" fmla="*/ 0 h 15910"/>
                <a:gd name="T26" fmla="*/ 0 w 13648"/>
                <a:gd name="T27" fmla="*/ 0 h 15910"/>
                <a:gd name="T28" fmla="*/ 0 w 13648"/>
                <a:gd name="T29" fmla="*/ 0 h 15910"/>
                <a:gd name="T30" fmla="*/ 0 w 13648"/>
                <a:gd name="T31" fmla="*/ 0 h 15910"/>
                <a:gd name="T32" fmla="*/ 0 w 13648"/>
                <a:gd name="T33" fmla="*/ 0 h 15910"/>
                <a:gd name="T34" fmla="*/ 0 w 13648"/>
                <a:gd name="T35" fmla="*/ 0 h 15910"/>
                <a:gd name="T36" fmla="*/ 0 w 13648"/>
                <a:gd name="T37" fmla="*/ 0 h 15910"/>
                <a:gd name="T38" fmla="*/ 0 w 13648"/>
                <a:gd name="T39" fmla="*/ 0 h 15910"/>
                <a:gd name="T40" fmla="*/ 0 w 13648"/>
                <a:gd name="T41" fmla="*/ 0 h 15910"/>
                <a:gd name="T42" fmla="*/ 0 w 13648"/>
                <a:gd name="T43" fmla="*/ 0 h 15910"/>
                <a:gd name="T44" fmla="*/ 0 w 13648"/>
                <a:gd name="T45" fmla="*/ 0 h 15910"/>
                <a:gd name="T46" fmla="*/ 0 w 13648"/>
                <a:gd name="T47" fmla="*/ 0 h 15910"/>
                <a:gd name="T48" fmla="*/ 0 w 13648"/>
                <a:gd name="T49" fmla="*/ 0 h 15910"/>
                <a:gd name="T50" fmla="*/ 0 w 13648"/>
                <a:gd name="T51" fmla="*/ 0 h 15910"/>
                <a:gd name="T52" fmla="*/ 0 w 13648"/>
                <a:gd name="T53" fmla="*/ 0 h 15910"/>
                <a:gd name="T54" fmla="*/ 0 w 13648"/>
                <a:gd name="T55" fmla="*/ 0 h 15910"/>
                <a:gd name="T56" fmla="*/ 0 w 13648"/>
                <a:gd name="T57" fmla="*/ 0 h 15910"/>
                <a:gd name="T58" fmla="*/ 0 w 13648"/>
                <a:gd name="T59" fmla="*/ 0 h 15910"/>
                <a:gd name="T60" fmla="*/ 0 w 13648"/>
                <a:gd name="T61" fmla="*/ 0 h 15910"/>
                <a:gd name="T62" fmla="*/ 0 w 13648"/>
                <a:gd name="T63" fmla="*/ 0 h 15910"/>
                <a:gd name="T64" fmla="*/ 0 w 13648"/>
                <a:gd name="T65" fmla="*/ 0 h 15910"/>
                <a:gd name="T66" fmla="*/ 0 w 13648"/>
                <a:gd name="T67" fmla="*/ 0 h 15910"/>
                <a:gd name="T68" fmla="*/ 0 w 13648"/>
                <a:gd name="T69" fmla="*/ 0 h 15910"/>
                <a:gd name="T70" fmla="*/ 0 w 13648"/>
                <a:gd name="T71" fmla="*/ 0 h 15910"/>
                <a:gd name="T72" fmla="*/ 0 w 13648"/>
                <a:gd name="T73" fmla="*/ 0 h 15910"/>
                <a:gd name="T74" fmla="*/ 0 w 13648"/>
                <a:gd name="T75" fmla="*/ 0 h 15910"/>
                <a:gd name="T76" fmla="*/ 0 w 13648"/>
                <a:gd name="T77" fmla="*/ 0 h 15910"/>
                <a:gd name="T78" fmla="*/ 0 w 13648"/>
                <a:gd name="T79" fmla="*/ 0 h 15910"/>
                <a:gd name="T80" fmla="*/ 0 w 13648"/>
                <a:gd name="T81" fmla="*/ 0 h 15910"/>
                <a:gd name="T82" fmla="*/ 0 w 13648"/>
                <a:gd name="T83" fmla="*/ 0 h 15910"/>
                <a:gd name="T84" fmla="*/ 0 w 13648"/>
                <a:gd name="T85" fmla="*/ 0 h 15910"/>
                <a:gd name="T86" fmla="*/ 0 w 13648"/>
                <a:gd name="T87" fmla="*/ 0 h 15910"/>
                <a:gd name="T88" fmla="*/ 0 w 13648"/>
                <a:gd name="T89" fmla="*/ 0 h 15910"/>
                <a:gd name="T90" fmla="*/ 0 w 13648"/>
                <a:gd name="T91" fmla="*/ 0 h 15910"/>
                <a:gd name="T92" fmla="*/ 0 w 13648"/>
                <a:gd name="T93" fmla="*/ 0 h 15910"/>
                <a:gd name="T94" fmla="*/ 0 w 13648"/>
                <a:gd name="T95" fmla="*/ 0 h 15910"/>
                <a:gd name="T96" fmla="*/ 0 w 13648"/>
                <a:gd name="T97" fmla="*/ 0 h 15910"/>
                <a:gd name="T98" fmla="*/ 0 w 13648"/>
                <a:gd name="T99" fmla="*/ 0 h 15910"/>
                <a:gd name="T100" fmla="*/ 0 w 13648"/>
                <a:gd name="T101" fmla="*/ 0 h 15910"/>
                <a:gd name="T102" fmla="*/ 0 w 13648"/>
                <a:gd name="T103" fmla="*/ 0 h 15910"/>
                <a:gd name="T104" fmla="*/ 0 w 13648"/>
                <a:gd name="T105" fmla="*/ 0 h 15910"/>
                <a:gd name="T106" fmla="*/ 0 w 13648"/>
                <a:gd name="T107" fmla="*/ 0 h 15910"/>
                <a:gd name="T108" fmla="*/ 0 w 13648"/>
                <a:gd name="T109" fmla="*/ 0 h 15910"/>
                <a:gd name="T110" fmla="*/ 0 w 13648"/>
                <a:gd name="T111" fmla="*/ 0 h 15910"/>
                <a:gd name="T112" fmla="*/ 0 w 13648"/>
                <a:gd name="T113" fmla="*/ 0 h 15910"/>
                <a:gd name="T114" fmla="*/ 0 w 13648"/>
                <a:gd name="T115" fmla="*/ 0 h 15910"/>
                <a:gd name="T116" fmla="*/ 0 w 13648"/>
                <a:gd name="T117" fmla="*/ 0 h 15910"/>
                <a:gd name="T118" fmla="*/ 0 w 13648"/>
                <a:gd name="T119" fmla="*/ 0 h 15910"/>
                <a:gd name="T120" fmla="*/ 0 w 13648"/>
                <a:gd name="T121" fmla="*/ 0 h 15910"/>
                <a:gd name="T122" fmla="*/ 0 w 13648"/>
                <a:gd name="T123" fmla="*/ 0 h 159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648"/>
                <a:gd name="T187" fmla="*/ 0 h 15910"/>
                <a:gd name="T188" fmla="*/ 13648 w 13648"/>
                <a:gd name="T189" fmla="*/ 15910 h 159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648" h="15910">
                  <a:moveTo>
                    <a:pt x="9628" y="673"/>
                  </a:moveTo>
                  <a:lnTo>
                    <a:pt x="9657" y="655"/>
                  </a:lnTo>
                  <a:lnTo>
                    <a:pt x="9687" y="638"/>
                  </a:lnTo>
                  <a:lnTo>
                    <a:pt x="9717" y="621"/>
                  </a:lnTo>
                  <a:lnTo>
                    <a:pt x="9747" y="604"/>
                  </a:lnTo>
                  <a:lnTo>
                    <a:pt x="9776" y="589"/>
                  </a:lnTo>
                  <a:lnTo>
                    <a:pt x="9808" y="573"/>
                  </a:lnTo>
                  <a:lnTo>
                    <a:pt x="9838" y="558"/>
                  </a:lnTo>
                  <a:lnTo>
                    <a:pt x="9868" y="544"/>
                  </a:lnTo>
                  <a:lnTo>
                    <a:pt x="9900" y="530"/>
                  </a:lnTo>
                  <a:lnTo>
                    <a:pt x="9930" y="516"/>
                  </a:lnTo>
                  <a:lnTo>
                    <a:pt x="9961" y="504"/>
                  </a:lnTo>
                  <a:lnTo>
                    <a:pt x="9993" y="492"/>
                  </a:lnTo>
                  <a:lnTo>
                    <a:pt x="10024" y="481"/>
                  </a:lnTo>
                  <a:lnTo>
                    <a:pt x="10056" y="469"/>
                  </a:lnTo>
                  <a:lnTo>
                    <a:pt x="10088" y="459"/>
                  </a:lnTo>
                  <a:lnTo>
                    <a:pt x="10119" y="450"/>
                  </a:lnTo>
                  <a:lnTo>
                    <a:pt x="10119" y="408"/>
                  </a:lnTo>
                  <a:lnTo>
                    <a:pt x="10119" y="366"/>
                  </a:lnTo>
                  <a:lnTo>
                    <a:pt x="10119" y="324"/>
                  </a:lnTo>
                  <a:lnTo>
                    <a:pt x="10119" y="283"/>
                  </a:lnTo>
                  <a:lnTo>
                    <a:pt x="10119" y="242"/>
                  </a:lnTo>
                  <a:lnTo>
                    <a:pt x="10118" y="200"/>
                  </a:lnTo>
                  <a:lnTo>
                    <a:pt x="10118" y="158"/>
                  </a:lnTo>
                  <a:lnTo>
                    <a:pt x="10118" y="116"/>
                  </a:lnTo>
                  <a:lnTo>
                    <a:pt x="10119" y="102"/>
                  </a:lnTo>
                  <a:lnTo>
                    <a:pt x="10120" y="88"/>
                  </a:lnTo>
                  <a:lnTo>
                    <a:pt x="10123" y="76"/>
                  </a:lnTo>
                  <a:lnTo>
                    <a:pt x="10126" y="63"/>
                  </a:lnTo>
                  <a:lnTo>
                    <a:pt x="10132" y="53"/>
                  </a:lnTo>
                  <a:lnTo>
                    <a:pt x="10137" y="43"/>
                  </a:lnTo>
                  <a:lnTo>
                    <a:pt x="10143" y="35"/>
                  </a:lnTo>
                  <a:lnTo>
                    <a:pt x="10149" y="26"/>
                  </a:lnTo>
                  <a:lnTo>
                    <a:pt x="10157" y="20"/>
                  </a:lnTo>
                  <a:lnTo>
                    <a:pt x="10165" y="14"/>
                  </a:lnTo>
                  <a:lnTo>
                    <a:pt x="10173" y="10"/>
                  </a:lnTo>
                  <a:lnTo>
                    <a:pt x="10182" y="6"/>
                  </a:lnTo>
                  <a:lnTo>
                    <a:pt x="10190" y="3"/>
                  </a:lnTo>
                  <a:lnTo>
                    <a:pt x="10199" y="1"/>
                  </a:lnTo>
                  <a:lnTo>
                    <a:pt x="10209" y="0"/>
                  </a:lnTo>
                  <a:lnTo>
                    <a:pt x="10218" y="0"/>
                  </a:lnTo>
                  <a:lnTo>
                    <a:pt x="10228" y="1"/>
                  </a:lnTo>
                  <a:lnTo>
                    <a:pt x="10236" y="2"/>
                  </a:lnTo>
                  <a:lnTo>
                    <a:pt x="10245" y="6"/>
                  </a:lnTo>
                  <a:lnTo>
                    <a:pt x="10255" y="9"/>
                  </a:lnTo>
                  <a:lnTo>
                    <a:pt x="10263" y="13"/>
                  </a:lnTo>
                  <a:lnTo>
                    <a:pt x="10271" y="18"/>
                  </a:lnTo>
                  <a:lnTo>
                    <a:pt x="10279" y="24"/>
                  </a:lnTo>
                  <a:lnTo>
                    <a:pt x="10286" y="32"/>
                  </a:lnTo>
                  <a:lnTo>
                    <a:pt x="10292" y="39"/>
                  </a:lnTo>
                  <a:lnTo>
                    <a:pt x="10298" y="48"/>
                  </a:lnTo>
                  <a:lnTo>
                    <a:pt x="10303" y="58"/>
                  </a:lnTo>
                  <a:lnTo>
                    <a:pt x="10307" y="67"/>
                  </a:lnTo>
                  <a:lnTo>
                    <a:pt x="10311" y="79"/>
                  </a:lnTo>
                  <a:lnTo>
                    <a:pt x="10313" y="90"/>
                  </a:lnTo>
                  <a:lnTo>
                    <a:pt x="10314" y="103"/>
                  </a:lnTo>
                  <a:lnTo>
                    <a:pt x="10314" y="116"/>
                  </a:lnTo>
                  <a:lnTo>
                    <a:pt x="10313" y="404"/>
                  </a:lnTo>
                  <a:lnTo>
                    <a:pt x="10348" y="398"/>
                  </a:lnTo>
                  <a:lnTo>
                    <a:pt x="10382" y="393"/>
                  </a:lnTo>
                  <a:lnTo>
                    <a:pt x="10416" y="389"/>
                  </a:lnTo>
                  <a:lnTo>
                    <a:pt x="10450" y="386"/>
                  </a:lnTo>
                  <a:lnTo>
                    <a:pt x="10485" y="384"/>
                  </a:lnTo>
                  <a:lnTo>
                    <a:pt x="10519" y="383"/>
                  </a:lnTo>
                  <a:lnTo>
                    <a:pt x="10553" y="382"/>
                  </a:lnTo>
                  <a:lnTo>
                    <a:pt x="10587" y="382"/>
                  </a:lnTo>
                  <a:lnTo>
                    <a:pt x="10621" y="383"/>
                  </a:lnTo>
                  <a:lnTo>
                    <a:pt x="10655" y="385"/>
                  </a:lnTo>
                  <a:lnTo>
                    <a:pt x="10689" y="388"/>
                  </a:lnTo>
                  <a:lnTo>
                    <a:pt x="10722" y="392"/>
                  </a:lnTo>
                  <a:lnTo>
                    <a:pt x="10755" y="396"/>
                  </a:lnTo>
                  <a:lnTo>
                    <a:pt x="10788" y="402"/>
                  </a:lnTo>
                  <a:lnTo>
                    <a:pt x="10821" y="409"/>
                  </a:lnTo>
                  <a:lnTo>
                    <a:pt x="10854" y="416"/>
                  </a:lnTo>
                  <a:lnTo>
                    <a:pt x="10886" y="424"/>
                  </a:lnTo>
                  <a:lnTo>
                    <a:pt x="10919" y="434"/>
                  </a:lnTo>
                  <a:lnTo>
                    <a:pt x="10951" y="444"/>
                  </a:lnTo>
                  <a:lnTo>
                    <a:pt x="10982" y="457"/>
                  </a:lnTo>
                  <a:lnTo>
                    <a:pt x="11014" y="469"/>
                  </a:lnTo>
                  <a:lnTo>
                    <a:pt x="11045" y="483"/>
                  </a:lnTo>
                  <a:lnTo>
                    <a:pt x="11076" y="498"/>
                  </a:lnTo>
                  <a:lnTo>
                    <a:pt x="11107" y="513"/>
                  </a:lnTo>
                  <a:lnTo>
                    <a:pt x="11137" y="530"/>
                  </a:lnTo>
                  <a:lnTo>
                    <a:pt x="11167" y="548"/>
                  </a:lnTo>
                  <a:lnTo>
                    <a:pt x="11197" y="567"/>
                  </a:lnTo>
                  <a:lnTo>
                    <a:pt x="11226" y="586"/>
                  </a:lnTo>
                  <a:lnTo>
                    <a:pt x="11254" y="608"/>
                  </a:lnTo>
                  <a:lnTo>
                    <a:pt x="11282" y="630"/>
                  </a:lnTo>
                  <a:lnTo>
                    <a:pt x="11310" y="654"/>
                  </a:lnTo>
                  <a:lnTo>
                    <a:pt x="11338" y="678"/>
                  </a:lnTo>
                  <a:lnTo>
                    <a:pt x="11365" y="706"/>
                  </a:lnTo>
                  <a:lnTo>
                    <a:pt x="11391" y="734"/>
                  </a:lnTo>
                  <a:lnTo>
                    <a:pt x="11415" y="762"/>
                  </a:lnTo>
                  <a:lnTo>
                    <a:pt x="11438" y="792"/>
                  </a:lnTo>
                  <a:lnTo>
                    <a:pt x="11459" y="823"/>
                  </a:lnTo>
                  <a:lnTo>
                    <a:pt x="11479" y="854"/>
                  </a:lnTo>
                  <a:lnTo>
                    <a:pt x="11497" y="886"/>
                  </a:lnTo>
                  <a:lnTo>
                    <a:pt x="11514" y="919"/>
                  </a:lnTo>
                  <a:lnTo>
                    <a:pt x="11529" y="952"/>
                  </a:lnTo>
                  <a:lnTo>
                    <a:pt x="11542" y="987"/>
                  </a:lnTo>
                  <a:lnTo>
                    <a:pt x="11555" y="1021"/>
                  </a:lnTo>
                  <a:lnTo>
                    <a:pt x="11566" y="1057"/>
                  </a:lnTo>
                  <a:lnTo>
                    <a:pt x="11576" y="1092"/>
                  </a:lnTo>
                  <a:lnTo>
                    <a:pt x="11584" y="1129"/>
                  </a:lnTo>
                  <a:lnTo>
                    <a:pt x="11592" y="1165"/>
                  </a:lnTo>
                  <a:lnTo>
                    <a:pt x="11597" y="1202"/>
                  </a:lnTo>
                  <a:lnTo>
                    <a:pt x="11604" y="1258"/>
                  </a:lnTo>
                  <a:lnTo>
                    <a:pt x="11608" y="1314"/>
                  </a:lnTo>
                  <a:lnTo>
                    <a:pt x="11610" y="1342"/>
                  </a:lnTo>
                  <a:lnTo>
                    <a:pt x="11611" y="1370"/>
                  </a:lnTo>
                  <a:lnTo>
                    <a:pt x="11611" y="1398"/>
                  </a:lnTo>
                  <a:lnTo>
                    <a:pt x="11611" y="1427"/>
                  </a:lnTo>
                  <a:lnTo>
                    <a:pt x="11611" y="1455"/>
                  </a:lnTo>
                  <a:lnTo>
                    <a:pt x="11610" y="1482"/>
                  </a:lnTo>
                  <a:lnTo>
                    <a:pt x="11608" y="1510"/>
                  </a:lnTo>
                  <a:lnTo>
                    <a:pt x="11606" y="1537"/>
                  </a:lnTo>
                  <a:lnTo>
                    <a:pt x="11603" y="1566"/>
                  </a:lnTo>
                  <a:lnTo>
                    <a:pt x="11600" y="1593"/>
                  </a:lnTo>
                  <a:lnTo>
                    <a:pt x="11596" y="1620"/>
                  </a:lnTo>
                  <a:lnTo>
                    <a:pt x="11592" y="1647"/>
                  </a:lnTo>
                  <a:lnTo>
                    <a:pt x="11586" y="1674"/>
                  </a:lnTo>
                  <a:lnTo>
                    <a:pt x="11580" y="1700"/>
                  </a:lnTo>
                  <a:lnTo>
                    <a:pt x="11574" y="1726"/>
                  </a:lnTo>
                  <a:lnTo>
                    <a:pt x="11566" y="1753"/>
                  </a:lnTo>
                  <a:lnTo>
                    <a:pt x="11558" y="1779"/>
                  </a:lnTo>
                  <a:lnTo>
                    <a:pt x="11550" y="1804"/>
                  </a:lnTo>
                  <a:lnTo>
                    <a:pt x="11540" y="1829"/>
                  </a:lnTo>
                  <a:lnTo>
                    <a:pt x="11530" y="1854"/>
                  </a:lnTo>
                  <a:lnTo>
                    <a:pt x="11519" y="1878"/>
                  </a:lnTo>
                  <a:lnTo>
                    <a:pt x="11508" y="1902"/>
                  </a:lnTo>
                  <a:lnTo>
                    <a:pt x="11495" y="1926"/>
                  </a:lnTo>
                  <a:lnTo>
                    <a:pt x="11483" y="1949"/>
                  </a:lnTo>
                  <a:lnTo>
                    <a:pt x="11469" y="1972"/>
                  </a:lnTo>
                  <a:lnTo>
                    <a:pt x="11455" y="1994"/>
                  </a:lnTo>
                  <a:lnTo>
                    <a:pt x="11439" y="2016"/>
                  </a:lnTo>
                  <a:lnTo>
                    <a:pt x="11423" y="2037"/>
                  </a:lnTo>
                  <a:lnTo>
                    <a:pt x="11394" y="2072"/>
                  </a:lnTo>
                  <a:lnTo>
                    <a:pt x="11365" y="2106"/>
                  </a:lnTo>
                  <a:lnTo>
                    <a:pt x="11334" y="2138"/>
                  </a:lnTo>
                  <a:lnTo>
                    <a:pt x="11304" y="2167"/>
                  </a:lnTo>
                  <a:lnTo>
                    <a:pt x="11273" y="2196"/>
                  </a:lnTo>
                  <a:lnTo>
                    <a:pt x="11240" y="2223"/>
                  </a:lnTo>
                  <a:lnTo>
                    <a:pt x="11208" y="2248"/>
                  </a:lnTo>
                  <a:lnTo>
                    <a:pt x="11176" y="2272"/>
                  </a:lnTo>
                  <a:lnTo>
                    <a:pt x="11142" y="2294"/>
                  </a:lnTo>
                  <a:lnTo>
                    <a:pt x="11108" y="2315"/>
                  </a:lnTo>
                  <a:lnTo>
                    <a:pt x="11073" y="2335"/>
                  </a:lnTo>
                  <a:lnTo>
                    <a:pt x="11039" y="2353"/>
                  </a:lnTo>
                  <a:lnTo>
                    <a:pt x="11004" y="2371"/>
                  </a:lnTo>
                  <a:lnTo>
                    <a:pt x="10969" y="2387"/>
                  </a:lnTo>
                  <a:lnTo>
                    <a:pt x="10933" y="2402"/>
                  </a:lnTo>
                  <a:lnTo>
                    <a:pt x="10897" y="2417"/>
                  </a:lnTo>
                  <a:lnTo>
                    <a:pt x="10861" y="2431"/>
                  </a:lnTo>
                  <a:lnTo>
                    <a:pt x="10824" y="2443"/>
                  </a:lnTo>
                  <a:lnTo>
                    <a:pt x="10788" y="2456"/>
                  </a:lnTo>
                  <a:lnTo>
                    <a:pt x="10750" y="2467"/>
                  </a:lnTo>
                  <a:lnTo>
                    <a:pt x="10676" y="2488"/>
                  </a:lnTo>
                  <a:lnTo>
                    <a:pt x="10602" y="2508"/>
                  </a:lnTo>
                  <a:lnTo>
                    <a:pt x="10527" y="2527"/>
                  </a:lnTo>
                  <a:lnTo>
                    <a:pt x="10451" y="2546"/>
                  </a:lnTo>
                  <a:lnTo>
                    <a:pt x="10376" y="2563"/>
                  </a:lnTo>
                  <a:lnTo>
                    <a:pt x="10302" y="2582"/>
                  </a:lnTo>
                  <a:lnTo>
                    <a:pt x="10297" y="3645"/>
                  </a:lnTo>
                  <a:lnTo>
                    <a:pt x="10336" y="3655"/>
                  </a:lnTo>
                  <a:lnTo>
                    <a:pt x="10375" y="3665"/>
                  </a:lnTo>
                  <a:lnTo>
                    <a:pt x="10413" y="3675"/>
                  </a:lnTo>
                  <a:lnTo>
                    <a:pt x="10450" y="3686"/>
                  </a:lnTo>
                  <a:lnTo>
                    <a:pt x="10487" y="3697"/>
                  </a:lnTo>
                  <a:lnTo>
                    <a:pt x="10522" y="3709"/>
                  </a:lnTo>
                  <a:lnTo>
                    <a:pt x="10558" y="3721"/>
                  </a:lnTo>
                  <a:lnTo>
                    <a:pt x="10591" y="3734"/>
                  </a:lnTo>
                  <a:lnTo>
                    <a:pt x="10625" y="3747"/>
                  </a:lnTo>
                  <a:lnTo>
                    <a:pt x="10657" y="3762"/>
                  </a:lnTo>
                  <a:lnTo>
                    <a:pt x="10689" y="3776"/>
                  </a:lnTo>
                  <a:lnTo>
                    <a:pt x="10719" y="3792"/>
                  </a:lnTo>
                  <a:lnTo>
                    <a:pt x="10747" y="3809"/>
                  </a:lnTo>
                  <a:lnTo>
                    <a:pt x="10775" y="3827"/>
                  </a:lnTo>
                  <a:lnTo>
                    <a:pt x="10803" y="3845"/>
                  </a:lnTo>
                  <a:lnTo>
                    <a:pt x="10829" y="3864"/>
                  </a:lnTo>
                  <a:lnTo>
                    <a:pt x="10853" y="3884"/>
                  </a:lnTo>
                  <a:lnTo>
                    <a:pt x="10876" y="3906"/>
                  </a:lnTo>
                  <a:lnTo>
                    <a:pt x="10899" y="3928"/>
                  </a:lnTo>
                  <a:lnTo>
                    <a:pt x="10919" y="3952"/>
                  </a:lnTo>
                  <a:lnTo>
                    <a:pt x="10938" y="3976"/>
                  </a:lnTo>
                  <a:lnTo>
                    <a:pt x="10957" y="4002"/>
                  </a:lnTo>
                  <a:lnTo>
                    <a:pt x="10974" y="4028"/>
                  </a:lnTo>
                  <a:lnTo>
                    <a:pt x="10989" y="4056"/>
                  </a:lnTo>
                  <a:lnTo>
                    <a:pt x="11003" y="4087"/>
                  </a:lnTo>
                  <a:lnTo>
                    <a:pt x="11016" y="4117"/>
                  </a:lnTo>
                  <a:lnTo>
                    <a:pt x="11026" y="4149"/>
                  </a:lnTo>
                  <a:lnTo>
                    <a:pt x="11036" y="4183"/>
                  </a:lnTo>
                  <a:lnTo>
                    <a:pt x="11044" y="4218"/>
                  </a:lnTo>
                  <a:lnTo>
                    <a:pt x="11050" y="4255"/>
                  </a:lnTo>
                  <a:lnTo>
                    <a:pt x="11055" y="4293"/>
                  </a:lnTo>
                  <a:lnTo>
                    <a:pt x="11059" y="4332"/>
                  </a:lnTo>
                  <a:lnTo>
                    <a:pt x="11059" y="4353"/>
                  </a:lnTo>
                  <a:lnTo>
                    <a:pt x="11059" y="4373"/>
                  </a:lnTo>
                  <a:lnTo>
                    <a:pt x="11059" y="4392"/>
                  </a:lnTo>
                  <a:lnTo>
                    <a:pt x="11058" y="4412"/>
                  </a:lnTo>
                  <a:lnTo>
                    <a:pt x="11056" y="4430"/>
                  </a:lnTo>
                  <a:lnTo>
                    <a:pt x="11054" y="4448"/>
                  </a:lnTo>
                  <a:lnTo>
                    <a:pt x="11051" y="4466"/>
                  </a:lnTo>
                  <a:lnTo>
                    <a:pt x="11048" y="4483"/>
                  </a:lnTo>
                  <a:lnTo>
                    <a:pt x="11045" y="4501"/>
                  </a:lnTo>
                  <a:lnTo>
                    <a:pt x="11041" y="4517"/>
                  </a:lnTo>
                  <a:lnTo>
                    <a:pt x="11036" y="4533"/>
                  </a:lnTo>
                  <a:lnTo>
                    <a:pt x="11031" y="4549"/>
                  </a:lnTo>
                  <a:lnTo>
                    <a:pt x="11020" y="4580"/>
                  </a:lnTo>
                  <a:lnTo>
                    <a:pt x="11007" y="4609"/>
                  </a:lnTo>
                  <a:lnTo>
                    <a:pt x="10993" y="4636"/>
                  </a:lnTo>
                  <a:lnTo>
                    <a:pt x="10978" y="4664"/>
                  </a:lnTo>
                  <a:lnTo>
                    <a:pt x="10961" y="4689"/>
                  </a:lnTo>
                  <a:lnTo>
                    <a:pt x="10945" y="4713"/>
                  </a:lnTo>
                  <a:lnTo>
                    <a:pt x="10926" y="4736"/>
                  </a:lnTo>
                  <a:lnTo>
                    <a:pt x="10908" y="4757"/>
                  </a:lnTo>
                  <a:lnTo>
                    <a:pt x="10889" y="4777"/>
                  </a:lnTo>
                  <a:lnTo>
                    <a:pt x="10869" y="4797"/>
                  </a:lnTo>
                  <a:lnTo>
                    <a:pt x="10851" y="4815"/>
                  </a:lnTo>
                  <a:lnTo>
                    <a:pt x="10832" y="4832"/>
                  </a:lnTo>
                  <a:lnTo>
                    <a:pt x="10813" y="4848"/>
                  </a:lnTo>
                  <a:lnTo>
                    <a:pt x="10794" y="4863"/>
                  </a:lnTo>
                  <a:lnTo>
                    <a:pt x="10775" y="4878"/>
                  </a:lnTo>
                  <a:lnTo>
                    <a:pt x="10755" y="4891"/>
                  </a:lnTo>
                  <a:lnTo>
                    <a:pt x="10736" y="4904"/>
                  </a:lnTo>
                  <a:lnTo>
                    <a:pt x="10716" y="4915"/>
                  </a:lnTo>
                  <a:lnTo>
                    <a:pt x="10695" y="4927"/>
                  </a:lnTo>
                  <a:lnTo>
                    <a:pt x="10674" y="4938"/>
                  </a:lnTo>
                  <a:lnTo>
                    <a:pt x="10653" y="4949"/>
                  </a:lnTo>
                  <a:lnTo>
                    <a:pt x="10631" y="4958"/>
                  </a:lnTo>
                  <a:lnTo>
                    <a:pt x="10608" y="4968"/>
                  </a:lnTo>
                  <a:lnTo>
                    <a:pt x="10585" y="4977"/>
                  </a:lnTo>
                  <a:lnTo>
                    <a:pt x="10562" y="4985"/>
                  </a:lnTo>
                  <a:lnTo>
                    <a:pt x="10537" y="4994"/>
                  </a:lnTo>
                  <a:lnTo>
                    <a:pt x="10507" y="5004"/>
                  </a:lnTo>
                  <a:lnTo>
                    <a:pt x="10475" y="5015"/>
                  </a:lnTo>
                  <a:lnTo>
                    <a:pt x="10444" y="5026"/>
                  </a:lnTo>
                  <a:lnTo>
                    <a:pt x="10413" y="5037"/>
                  </a:lnTo>
                  <a:lnTo>
                    <a:pt x="10381" y="5048"/>
                  </a:lnTo>
                  <a:lnTo>
                    <a:pt x="10350" y="5059"/>
                  </a:lnTo>
                  <a:lnTo>
                    <a:pt x="10320" y="5071"/>
                  </a:lnTo>
                  <a:lnTo>
                    <a:pt x="10289" y="5083"/>
                  </a:lnTo>
                  <a:lnTo>
                    <a:pt x="10284" y="6077"/>
                  </a:lnTo>
                  <a:lnTo>
                    <a:pt x="10311" y="6075"/>
                  </a:lnTo>
                  <a:lnTo>
                    <a:pt x="10338" y="6073"/>
                  </a:lnTo>
                  <a:lnTo>
                    <a:pt x="10364" y="6069"/>
                  </a:lnTo>
                  <a:lnTo>
                    <a:pt x="10389" y="6066"/>
                  </a:lnTo>
                  <a:lnTo>
                    <a:pt x="10413" y="6061"/>
                  </a:lnTo>
                  <a:lnTo>
                    <a:pt x="10437" y="6055"/>
                  </a:lnTo>
                  <a:lnTo>
                    <a:pt x="10459" y="6049"/>
                  </a:lnTo>
                  <a:lnTo>
                    <a:pt x="10481" y="6043"/>
                  </a:lnTo>
                  <a:lnTo>
                    <a:pt x="10502" y="6035"/>
                  </a:lnTo>
                  <a:lnTo>
                    <a:pt x="10522" y="6027"/>
                  </a:lnTo>
                  <a:lnTo>
                    <a:pt x="10541" y="6019"/>
                  </a:lnTo>
                  <a:lnTo>
                    <a:pt x="10561" y="6009"/>
                  </a:lnTo>
                  <a:lnTo>
                    <a:pt x="10579" y="6000"/>
                  </a:lnTo>
                  <a:lnTo>
                    <a:pt x="10597" y="5990"/>
                  </a:lnTo>
                  <a:lnTo>
                    <a:pt x="10614" y="5979"/>
                  </a:lnTo>
                  <a:lnTo>
                    <a:pt x="10631" y="5968"/>
                  </a:lnTo>
                  <a:lnTo>
                    <a:pt x="10648" y="5956"/>
                  </a:lnTo>
                  <a:lnTo>
                    <a:pt x="10664" y="5944"/>
                  </a:lnTo>
                  <a:lnTo>
                    <a:pt x="10679" y="5931"/>
                  </a:lnTo>
                  <a:lnTo>
                    <a:pt x="10694" y="5918"/>
                  </a:lnTo>
                  <a:lnTo>
                    <a:pt x="10723" y="5891"/>
                  </a:lnTo>
                  <a:lnTo>
                    <a:pt x="10751" y="5863"/>
                  </a:lnTo>
                  <a:lnTo>
                    <a:pt x="10778" y="5833"/>
                  </a:lnTo>
                  <a:lnTo>
                    <a:pt x="10805" y="5801"/>
                  </a:lnTo>
                  <a:lnTo>
                    <a:pt x="10831" y="5770"/>
                  </a:lnTo>
                  <a:lnTo>
                    <a:pt x="10857" y="5737"/>
                  </a:lnTo>
                  <a:lnTo>
                    <a:pt x="10850" y="5768"/>
                  </a:lnTo>
                  <a:lnTo>
                    <a:pt x="10840" y="5798"/>
                  </a:lnTo>
                  <a:lnTo>
                    <a:pt x="10831" y="5828"/>
                  </a:lnTo>
                  <a:lnTo>
                    <a:pt x="10820" y="5856"/>
                  </a:lnTo>
                  <a:lnTo>
                    <a:pt x="10810" y="5883"/>
                  </a:lnTo>
                  <a:lnTo>
                    <a:pt x="10797" y="5910"/>
                  </a:lnTo>
                  <a:lnTo>
                    <a:pt x="10785" y="5935"/>
                  </a:lnTo>
                  <a:lnTo>
                    <a:pt x="10771" y="5960"/>
                  </a:lnTo>
                  <a:lnTo>
                    <a:pt x="10758" y="5984"/>
                  </a:lnTo>
                  <a:lnTo>
                    <a:pt x="10742" y="6007"/>
                  </a:lnTo>
                  <a:lnTo>
                    <a:pt x="10726" y="6029"/>
                  </a:lnTo>
                  <a:lnTo>
                    <a:pt x="10711" y="6050"/>
                  </a:lnTo>
                  <a:lnTo>
                    <a:pt x="10693" y="6071"/>
                  </a:lnTo>
                  <a:lnTo>
                    <a:pt x="10676" y="6090"/>
                  </a:lnTo>
                  <a:lnTo>
                    <a:pt x="10657" y="6109"/>
                  </a:lnTo>
                  <a:lnTo>
                    <a:pt x="10638" y="6126"/>
                  </a:lnTo>
                  <a:lnTo>
                    <a:pt x="10620" y="6143"/>
                  </a:lnTo>
                  <a:lnTo>
                    <a:pt x="10600" y="6159"/>
                  </a:lnTo>
                  <a:lnTo>
                    <a:pt x="10580" y="6173"/>
                  </a:lnTo>
                  <a:lnTo>
                    <a:pt x="10559" y="6187"/>
                  </a:lnTo>
                  <a:lnTo>
                    <a:pt x="10538" y="6201"/>
                  </a:lnTo>
                  <a:lnTo>
                    <a:pt x="10516" y="6212"/>
                  </a:lnTo>
                  <a:lnTo>
                    <a:pt x="10494" y="6224"/>
                  </a:lnTo>
                  <a:lnTo>
                    <a:pt x="10472" y="6234"/>
                  </a:lnTo>
                  <a:lnTo>
                    <a:pt x="10449" y="6242"/>
                  </a:lnTo>
                  <a:lnTo>
                    <a:pt x="10426" y="6251"/>
                  </a:lnTo>
                  <a:lnTo>
                    <a:pt x="10403" y="6258"/>
                  </a:lnTo>
                  <a:lnTo>
                    <a:pt x="10379" y="6265"/>
                  </a:lnTo>
                  <a:lnTo>
                    <a:pt x="10355" y="6271"/>
                  </a:lnTo>
                  <a:lnTo>
                    <a:pt x="10331" y="6275"/>
                  </a:lnTo>
                  <a:lnTo>
                    <a:pt x="10307" y="6279"/>
                  </a:lnTo>
                  <a:lnTo>
                    <a:pt x="10283" y="6281"/>
                  </a:lnTo>
                  <a:lnTo>
                    <a:pt x="10279" y="6920"/>
                  </a:lnTo>
                  <a:lnTo>
                    <a:pt x="10215" y="7066"/>
                  </a:lnTo>
                  <a:lnTo>
                    <a:pt x="10152" y="6920"/>
                  </a:lnTo>
                  <a:lnTo>
                    <a:pt x="10152" y="6840"/>
                  </a:lnTo>
                  <a:lnTo>
                    <a:pt x="10152" y="6760"/>
                  </a:lnTo>
                  <a:lnTo>
                    <a:pt x="10151" y="6679"/>
                  </a:lnTo>
                  <a:lnTo>
                    <a:pt x="10151" y="6600"/>
                  </a:lnTo>
                  <a:lnTo>
                    <a:pt x="10151" y="6519"/>
                  </a:lnTo>
                  <a:lnTo>
                    <a:pt x="10150" y="6439"/>
                  </a:lnTo>
                  <a:lnTo>
                    <a:pt x="10150" y="6359"/>
                  </a:lnTo>
                  <a:lnTo>
                    <a:pt x="10149" y="6280"/>
                  </a:lnTo>
                  <a:lnTo>
                    <a:pt x="10122" y="6276"/>
                  </a:lnTo>
                  <a:lnTo>
                    <a:pt x="10094" y="6271"/>
                  </a:lnTo>
                  <a:lnTo>
                    <a:pt x="10066" y="6264"/>
                  </a:lnTo>
                  <a:lnTo>
                    <a:pt x="10037" y="6257"/>
                  </a:lnTo>
                  <a:lnTo>
                    <a:pt x="10009" y="6249"/>
                  </a:lnTo>
                  <a:lnTo>
                    <a:pt x="9982" y="6239"/>
                  </a:lnTo>
                  <a:lnTo>
                    <a:pt x="9955" y="6228"/>
                  </a:lnTo>
                  <a:lnTo>
                    <a:pt x="9927" y="6215"/>
                  </a:lnTo>
                  <a:lnTo>
                    <a:pt x="9901" y="6202"/>
                  </a:lnTo>
                  <a:lnTo>
                    <a:pt x="9873" y="6187"/>
                  </a:lnTo>
                  <a:lnTo>
                    <a:pt x="9847" y="6171"/>
                  </a:lnTo>
                  <a:lnTo>
                    <a:pt x="9821" y="6154"/>
                  </a:lnTo>
                  <a:lnTo>
                    <a:pt x="9795" y="6135"/>
                  </a:lnTo>
                  <a:lnTo>
                    <a:pt x="9770" y="6116"/>
                  </a:lnTo>
                  <a:lnTo>
                    <a:pt x="9745" y="6094"/>
                  </a:lnTo>
                  <a:lnTo>
                    <a:pt x="9720" y="6072"/>
                  </a:lnTo>
                  <a:lnTo>
                    <a:pt x="9706" y="6058"/>
                  </a:lnTo>
                  <a:lnTo>
                    <a:pt x="9693" y="6045"/>
                  </a:lnTo>
                  <a:lnTo>
                    <a:pt x="9680" y="6030"/>
                  </a:lnTo>
                  <a:lnTo>
                    <a:pt x="9668" y="6016"/>
                  </a:lnTo>
                  <a:lnTo>
                    <a:pt x="9655" y="6001"/>
                  </a:lnTo>
                  <a:lnTo>
                    <a:pt x="9643" y="5985"/>
                  </a:lnTo>
                  <a:lnTo>
                    <a:pt x="9632" y="5969"/>
                  </a:lnTo>
                  <a:lnTo>
                    <a:pt x="9622" y="5952"/>
                  </a:lnTo>
                  <a:lnTo>
                    <a:pt x="9611" y="5935"/>
                  </a:lnTo>
                  <a:lnTo>
                    <a:pt x="9602" y="5918"/>
                  </a:lnTo>
                  <a:lnTo>
                    <a:pt x="9592" y="5901"/>
                  </a:lnTo>
                  <a:lnTo>
                    <a:pt x="9584" y="5883"/>
                  </a:lnTo>
                  <a:lnTo>
                    <a:pt x="9576" y="5864"/>
                  </a:lnTo>
                  <a:lnTo>
                    <a:pt x="9568" y="5845"/>
                  </a:lnTo>
                  <a:lnTo>
                    <a:pt x="9561" y="5827"/>
                  </a:lnTo>
                  <a:lnTo>
                    <a:pt x="9555" y="5807"/>
                  </a:lnTo>
                  <a:lnTo>
                    <a:pt x="9548" y="5788"/>
                  </a:lnTo>
                  <a:lnTo>
                    <a:pt x="9543" y="5767"/>
                  </a:lnTo>
                  <a:lnTo>
                    <a:pt x="9538" y="5747"/>
                  </a:lnTo>
                  <a:lnTo>
                    <a:pt x="9535" y="5726"/>
                  </a:lnTo>
                  <a:lnTo>
                    <a:pt x="9531" y="5705"/>
                  </a:lnTo>
                  <a:lnTo>
                    <a:pt x="9529" y="5683"/>
                  </a:lnTo>
                  <a:lnTo>
                    <a:pt x="9525" y="5662"/>
                  </a:lnTo>
                  <a:lnTo>
                    <a:pt x="9524" y="5641"/>
                  </a:lnTo>
                  <a:lnTo>
                    <a:pt x="9523" y="5619"/>
                  </a:lnTo>
                  <a:lnTo>
                    <a:pt x="9523" y="5596"/>
                  </a:lnTo>
                  <a:lnTo>
                    <a:pt x="9524" y="5573"/>
                  </a:lnTo>
                  <a:lnTo>
                    <a:pt x="9525" y="5550"/>
                  </a:lnTo>
                  <a:lnTo>
                    <a:pt x="9527" y="5527"/>
                  </a:lnTo>
                  <a:lnTo>
                    <a:pt x="9530" y="5504"/>
                  </a:lnTo>
                  <a:lnTo>
                    <a:pt x="9534" y="5480"/>
                  </a:lnTo>
                  <a:lnTo>
                    <a:pt x="9538" y="5456"/>
                  </a:lnTo>
                  <a:lnTo>
                    <a:pt x="9544" y="5424"/>
                  </a:lnTo>
                  <a:lnTo>
                    <a:pt x="9553" y="5393"/>
                  </a:lnTo>
                  <a:lnTo>
                    <a:pt x="9562" y="5364"/>
                  </a:lnTo>
                  <a:lnTo>
                    <a:pt x="9571" y="5334"/>
                  </a:lnTo>
                  <a:lnTo>
                    <a:pt x="9583" y="5307"/>
                  </a:lnTo>
                  <a:lnTo>
                    <a:pt x="9594" y="5280"/>
                  </a:lnTo>
                  <a:lnTo>
                    <a:pt x="9608" y="5255"/>
                  </a:lnTo>
                  <a:lnTo>
                    <a:pt x="9622" y="5230"/>
                  </a:lnTo>
                  <a:lnTo>
                    <a:pt x="9636" y="5207"/>
                  </a:lnTo>
                  <a:lnTo>
                    <a:pt x="9652" y="5184"/>
                  </a:lnTo>
                  <a:lnTo>
                    <a:pt x="9669" y="5162"/>
                  </a:lnTo>
                  <a:lnTo>
                    <a:pt x="9685" y="5141"/>
                  </a:lnTo>
                  <a:lnTo>
                    <a:pt x="9703" y="5120"/>
                  </a:lnTo>
                  <a:lnTo>
                    <a:pt x="9722" y="5101"/>
                  </a:lnTo>
                  <a:lnTo>
                    <a:pt x="9742" y="5083"/>
                  </a:lnTo>
                  <a:lnTo>
                    <a:pt x="9762" y="5064"/>
                  </a:lnTo>
                  <a:lnTo>
                    <a:pt x="9782" y="5047"/>
                  </a:lnTo>
                  <a:lnTo>
                    <a:pt x="9803" y="5029"/>
                  </a:lnTo>
                  <a:lnTo>
                    <a:pt x="9825" y="5014"/>
                  </a:lnTo>
                  <a:lnTo>
                    <a:pt x="9847" y="4998"/>
                  </a:lnTo>
                  <a:lnTo>
                    <a:pt x="9870" y="4982"/>
                  </a:lnTo>
                  <a:lnTo>
                    <a:pt x="9893" y="4968"/>
                  </a:lnTo>
                  <a:lnTo>
                    <a:pt x="9917" y="4953"/>
                  </a:lnTo>
                  <a:lnTo>
                    <a:pt x="9941" y="4939"/>
                  </a:lnTo>
                  <a:lnTo>
                    <a:pt x="9989" y="4912"/>
                  </a:lnTo>
                  <a:lnTo>
                    <a:pt x="10040" y="4886"/>
                  </a:lnTo>
                  <a:lnTo>
                    <a:pt x="10091" y="4862"/>
                  </a:lnTo>
                  <a:lnTo>
                    <a:pt x="10142" y="4837"/>
                  </a:lnTo>
                  <a:lnTo>
                    <a:pt x="10142" y="4787"/>
                  </a:lnTo>
                  <a:lnTo>
                    <a:pt x="10142" y="4737"/>
                  </a:lnTo>
                  <a:lnTo>
                    <a:pt x="10142" y="4687"/>
                  </a:lnTo>
                  <a:lnTo>
                    <a:pt x="10141" y="4636"/>
                  </a:lnTo>
                  <a:lnTo>
                    <a:pt x="10141" y="4586"/>
                  </a:lnTo>
                  <a:lnTo>
                    <a:pt x="10141" y="4536"/>
                  </a:lnTo>
                  <a:lnTo>
                    <a:pt x="10141" y="4486"/>
                  </a:lnTo>
                  <a:lnTo>
                    <a:pt x="10140" y="4436"/>
                  </a:lnTo>
                  <a:lnTo>
                    <a:pt x="10140" y="4386"/>
                  </a:lnTo>
                  <a:lnTo>
                    <a:pt x="10140" y="4335"/>
                  </a:lnTo>
                  <a:lnTo>
                    <a:pt x="10140" y="4286"/>
                  </a:lnTo>
                  <a:lnTo>
                    <a:pt x="10139" y="4236"/>
                  </a:lnTo>
                  <a:lnTo>
                    <a:pt x="10139" y="4186"/>
                  </a:lnTo>
                  <a:lnTo>
                    <a:pt x="10139" y="4136"/>
                  </a:lnTo>
                  <a:lnTo>
                    <a:pt x="10139" y="4086"/>
                  </a:lnTo>
                  <a:lnTo>
                    <a:pt x="10138" y="4036"/>
                  </a:lnTo>
                  <a:lnTo>
                    <a:pt x="10064" y="4025"/>
                  </a:lnTo>
                  <a:lnTo>
                    <a:pt x="9989" y="4015"/>
                  </a:lnTo>
                  <a:lnTo>
                    <a:pt x="9916" y="4002"/>
                  </a:lnTo>
                  <a:lnTo>
                    <a:pt x="9843" y="3989"/>
                  </a:lnTo>
                  <a:lnTo>
                    <a:pt x="9807" y="3981"/>
                  </a:lnTo>
                  <a:lnTo>
                    <a:pt x="9770" y="3973"/>
                  </a:lnTo>
                  <a:lnTo>
                    <a:pt x="9734" y="3963"/>
                  </a:lnTo>
                  <a:lnTo>
                    <a:pt x="9698" y="3954"/>
                  </a:lnTo>
                  <a:lnTo>
                    <a:pt x="9662" y="3943"/>
                  </a:lnTo>
                  <a:lnTo>
                    <a:pt x="9627" y="3930"/>
                  </a:lnTo>
                  <a:lnTo>
                    <a:pt x="9591" y="3918"/>
                  </a:lnTo>
                  <a:lnTo>
                    <a:pt x="9556" y="3903"/>
                  </a:lnTo>
                  <a:lnTo>
                    <a:pt x="9522" y="3887"/>
                  </a:lnTo>
                  <a:lnTo>
                    <a:pt x="9490" y="3872"/>
                  </a:lnTo>
                  <a:lnTo>
                    <a:pt x="9457" y="3856"/>
                  </a:lnTo>
                  <a:lnTo>
                    <a:pt x="9427" y="3838"/>
                  </a:lnTo>
                  <a:lnTo>
                    <a:pt x="9396" y="3820"/>
                  </a:lnTo>
                  <a:lnTo>
                    <a:pt x="9367" y="3803"/>
                  </a:lnTo>
                  <a:lnTo>
                    <a:pt x="9337" y="3783"/>
                  </a:lnTo>
                  <a:lnTo>
                    <a:pt x="9309" y="3763"/>
                  </a:lnTo>
                  <a:lnTo>
                    <a:pt x="9282" y="3743"/>
                  </a:lnTo>
                  <a:lnTo>
                    <a:pt x="9256" y="3721"/>
                  </a:lnTo>
                  <a:lnTo>
                    <a:pt x="9231" y="3699"/>
                  </a:lnTo>
                  <a:lnTo>
                    <a:pt x="9206" y="3676"/>
                  </a:lnTo>
                  <a:lnTo>
                    <a:pt x="9183" y="3653"/>
                  </a:lnTo>
                  <a:lnTo>
                    <a:pt x="9161" y="3629"/>
                  </a:lnTo>
                  <a:lnTo>
                    <a:pt x="9139" y="3604"/>
                  </a:lnTo>
                  <a:lnTo>
                    <a:pt x="9119" y="3578"/>
                  </a:lnTo>
                  <a:lnTo>
                    <a:pt x="9100" y="3552"/>
                  </a:lnTo>
                  <a:lnTo>
                    <a:pt x="9082" y="3525"/>
                  </a:lnTo>
                  <a:lnTo>
                    <a:pt x="9066" y="3497"/>
                  </a:lnTo>
                  <a:lnTo>
                    <a:pt x="9051" y="3468"/>
                  </a:lnTo>
                  <a:lnTo>
                    <a:pt x="9036" y="3440"/>
                  </a:lnTo>
                  <a:lnTo>
                    <a:pt x="9024" y="3410"/>
                  </a:lnTo>
                  <a:lnTo>
                    <a:pt x="9012" y="3379"/>
                  </a:lnTo>
                  <a:lnTo>
                    <a:pt x="9003" y="3348"/>
                  </a:lnTo>
                  <a:lnTo>
                    <a:pt x="8994" y="3316"/>
                  </a:lnTo>
                  <a:lnTo>
                    <a:pt x="8987" y="3283"/>
                  </a:lnTo>
                  <a:lnTo>
                    <a:pt x="8982" y="3250"/>
                  </a:lnTo>
                  <a:lnTo>
                    <a:pt x="8979" y="3215"/>
                  </a:lnTo>
                  <a:lnTo>
                    <a:pt x="8977" y="3181"/>
                  </a:lnTo>
                  <a:lnTo>
                    <a:pt x="8976" y="3145"/>
                  </a:lnTo>
                  <a:lnTo>
                    <a:pt x="8977" y="3109"/>
                  </a:lnTo>
                  <a:lnTo>
                    <a:pt x="8980" y="3071"/>
                  </a:lnTo>
                  <a:lnTo>
                    <a:pt x="8985" y="3025"/>
                  </a:lnTo>
                  <a:lnTo>
                    <a:pt x="8992" y="2980"/>
                  </a:lnTo>
                  <a:lnTo>
                    <a:pt x="9001" y="2937"/>
                  </a:lnTo>
                  <a:lnTo>
                    <a:pt x="9011" y="2896"/>
                  </a:lnTo>
                  <a:lnTo>
                    <a:pt x="9024" y="2856"/>
                  </a:lnTo>
                  <a:lnTo>
                    <a:pt x="9036" y="2818"/>
                  </a:lnTo>
                  <a:lnTo>
                    <a:pt x="9051" y="2782"/>
                  </a:lnTo>
                  <a:lnTo>
                    <a:pt x="9068" y="2747"/>
                  </a:lnTo>
                  <a:lnTo>
                    <a:pt x="9084" y="2714"/>
                  </a:lnTo>
                  <a:lnTo>
                    <a:pt x="9103" y="2682"/>
                  </a:lnTo>
                  <a:lnTo>
                    <a:pt x="9123" y="2652"/>
                  </a:lnTo>
                  <a:lnTo>
                    <a:pt x="9145" y="2624"/>
                  </a:lnTo>
                  <a:lnTo>
                    <a:pt x="9167" y="2597"/>
                  </a:lnTo>
                  <a:lnTo>
                    <a:pt x="9191" y="2571"/>
                  </a:lnTo>
                  <a:lnTo>
                    <a:pt x="9215" y="2546"/>
                  </a:lnTo>
                  <a:lnTo>
                    <a:pt x="9241" y="2522"/>
                  </a:lnTo>
                  <a:lnTo>
                    <a:pt x="9267" y="2500"/>
                  </a:lnTo>
                  <a:lnTo>
                    <a:pt x="9295" y="2479"/>
                  </a:lnTo>
                  <a:lnTo>
                    <a:pt x="9324" y="2458"/>
                  </a:lnTo>
                  <a:lnTo>
                    <a:pt x="9353" y="2439"/>
                  </a:lnTo>
                  <a:lnTo>
                    <a:pt x="9383" y="2421"/>
                  </a:lnTo>
                  <a:lnTo>
                    <a:pt x="9415" y="2403"/>
                  </a:lnTo>
                  <a:lnTo>
                    <a:pt x="9447" y="2388"/>
                  </a:lnTo>
                  <a:lnTo>
                    <a:pt x="9479" y="2372"/>
                  </a:lnTo>
                  <a:lnTo>
                    <a:pt x="9513" y="2358"/>
                  </a:lnTo>
                  <a:lnTo>
                    <a:pt x="9547" y="2344"/>
                  </a:lnTo>
                  <a:lnTo>
                    <a:pt x="9582" y="2331"/>
                  </a:lnTo>
                  <a:lnTo>
                    <a:pt x="9617" y="2319"/>
                  </a:lnTo>
                  <a:lnTo>
                    <a:pt x="9653" y="2307"/>
                  </a:lnTo>
                  <a:lnTo>
                    <a:pt x="9689" y="2297"/>
                  </a:lnTo>
                  <a:lnTo>
                    <a:pt x="9726" y="2286"/>
                  </a:lnTo>
                  <a:lnTo>
                    <a:pt x="9764" y="2277"/>
                  </a:lnTo>
                  <a:lnTo>
                    <a:pt x="9805" y="2267"/>
                  </a:lnTo>
                  <a:lnTo>
                    <a:pt x="9848" y="2257"/>
                  </a:lnTo>
                  <a:lnTo>
                    <a:pt x="9893" y="2248"/>
                  </a:lnTo>
                  <a:lnTo>
                    <a:pt x="9938" y="2238"/>
                  </a:lnTo>
                  <a:lnTo>
                    <a:pt x="9984" y="2230"/>
                  </a:lnTo>
                  <a:lnTo>
                    <a:pt x="10032" y="2222"/>
                  </a:lnTo>
                  <a:lnTo>
                    <a:pt x="10080" y="2213"/>
                  </a:lnTo>
                  <a:lnTo>
                    <a:pt x="10128" y="2205"/>
                  </a:lnTo>
                  <a:lnTo>
                    <a:pt x="10127" y="2111"/>
                  </a:lnTo>
                  <a:lnTo>
                    <a:pt x="10127" y="2018"/>
                  </a:lnTo>
                  <a:lnTo>
                    <a:pt x="10126" y="1924"/>
                  </a:lnTo>
                  <a:lnTo>
                    <a:pt x="10126" y="1830"/>
                  </a:lnTo>
                  <a:lnTo>
                    <a:pt x="10126" y="1737"/>
                  </a:lnTo>
                  <a:lnTo>
                    <a:pt x="10125" y="1643"/>
                  </a:lnTo>
                  <a:lnTo>
                    <a:pt x="10125" y="1549"/>
                  </a:lnTo>
                  <a:lnTo>
                    <a:pt x="10124" y="1454"/>
                  </a:lnTo>
                  <a:lnTo>
                    <a:pt x="10124" y="1360"/>
                  </a:lnTo>
                  <a:lnTo>
                    <a:pt x="10123" y="1266"/>
                  </a:lnTo>
                  <a:lnTo>
                    <a:pt x="10123" y="1172"/>
                  </a:lnTo>
                  <a:lnTo>
                    <a:pt x="10122" y="1076"/>
                  </a:lnTo>
                  <a:lnTo>
                    <a:pt x="10122" y="981"/>
                  </a:lnTo>
                  <a:lnTo>
                    <a:pt x="10121" y="887"/>
                  </a:lnTo>
                  <a:lnTo>
                    <a:pt x="10121" y="792"/>
                  </a:lnTo>
                  <a:lnTo>
                    <a:pt x="10121" y="697"/>
                  </a:lnTo>
                  <a:lnTo>
                    <a:pt x="10079" y="709"/>
                  </a:lnTo>
                  <a:lnTo>
                    <a:pt x="10039" y="720"/>
                  </a:lnTo>
                  <a:lnTo>
                    <a:pt x="9998" y="734"/>
                  </a:lnTo>
                  <a:lnTo>
                    <a:pt x="9958" y="748"/>
                  </a:lnTo>
                  <a:lnTo>
                    <a:pt x="9917" y="763"/>
                  </a:lnTo>
                  <a:lnTo>
                    <a:pt x="9878" y="779"/>
                  </a:lnTo>
                  <a:lnTo>
                    <a:pt x="9838" y="795"/>
                  </a:lnTo>
                  <a:lnTo>
                    <a:pt x="9798" y="813"/>
                  </a:lnTo>
                  <a:lnTo>
                    <a:pt x="9768" y="827"/>
                  </a:lnTo>
                  <a:lnTo>
                    <a:pt x="9740" y="841"/>
                  </a:lnTo>
                  <a:lnTo>
                    <a:pt x="9712" y="855"/>
                  </a:lnTo>
                  <a:lnTo>
                    <a:pt x="9687" y="869"/>
                  </a:lnTo>
                  <a:lnTo>
                    <a:pt x="9663" y="883"/>
                  </a:lnTo>
                  <a:lnTo>
                    <a:pt x="9641" y="897"/>
                  </a:lnTo>
                  <a:lnTo>
                    <a:pt x="9619" y="911"/>
                  </a:lnTo>
                  <a:lnTo>
                    <a:pt x="9600" y="927"/>
                  </a:lnTo>
                  <a:lnTo>
                    <a:pt x="9580" y="943"/>
                  </a:lnTo>
                  <a:lnTo>
                    <a:pt x="9560" y="958"/>
                  </a:lnTo>
                  <a:lnTo>
                    <a:pt x="9540" y="976"/>
                  </a:lnTo>
                  <a:lnTo>
                    <a:pt x="9520" y="994"/>
                  </a:lnTo>
                  <a:lnTo>
                    <a:pt x="9479" y="1033"/>
                  </a:lnTo>
                  <a:lnTo>
                    <a:pt x="9434" y="1075"/>
                  </a:lnTo>
                  <a:lnTo>
                    <a:pt x="9419" y="1091"/>
                  </a:lnTo>
                  <a:lnTo>
                    <a:pt x="9403" y="1106"/>
                  </a:lnTo>
                  <a:lnTo>
                    <a:pt x="9386" y="1120"/>
                  </a:lnTo>
                  <a:lnTo>
                    <a:pt x="9370" y="1134"/>
                  </a:lnTo>
                  <a:lnTo>
                    <a:pt x="9335" y="1161"/>
                  </a:lnTo>
                  <a:lnTo>
                    <a:pt x="9300" y="1185"/>
                  </a:lnTo>
                  <a:lnTo>
                    <a:pt x="9263" y="1208"/>
                  </a:lnTo>
                  <a:lnTo>
                    <a:pt x="9226" y="1229"/>
                  </a:lnTo>
                  <a:lnTo>
                    <a:pt x="9190" y="1248"/>
                  </a:lnTo>
                  <a:lnTo>
                    <a:pt x="9153" y="1265"/>
                  </a:lnTo>
                  <a:lnTo>
                    <a:pt x="9135" y="1272"/>
                  </a:lnTo>
                  <a:lnTo>
                    <a:pt x="9117" y="1278"/>
                  </a:lnTo>
                  <a:lnTo>
                    <a:pt x="9098" y="1284"/>
                  </a:lnTo>
                  <a:lnTo>
                    <a:pt x="9080" y="1290"/>
                  </a:lnTo>
                  <a:lnTo>
                    <a:pt x="9062" y="1295"/>
                  </a:lnTo>
                  <a:lnTo>
                    <a:pt x="9046" y="1299"/>
                  </a:lnTo>
                  <a:lnTo>
                    <a:pt x="9028" y="1303"/>
                  </a:lnTo>
                  <a:lnTo>
                    <a:pt x="9011" y="1306"/>
                  </a:lnTo>
                  <a:lnTo>
                    <a:pt x="8994" y="1308"/>
                  </a:lnTo>
                  <a:lnTo>
                    <a:pt x="8979" y="1311"/>
                  </a:lnTo>
                  <a:lnTo>
                    <a:pt x="8962" y="1312"/>
                  </a:lnTo>
                  <a:lnTo>
                    <a:pt x="8947" y="1312"/>
                  </a:lnTo>
                  <a:lnTo>
                    <a:pt x="8932" y="1312"/>
                  </a:lnTo>
                  <a:lnTo>
                    <a:pt x="8917" y="1311"/>
                  </a:lnTo>
                  <a:lnTo>
                    <a:pt x="8904" y="1308"/>
                  </a:lnTo>
                  <a:lnTo>
                    <a:pt x="8890" y="1305"/>
                  </a:lnTo>
                  <a:lnTo>
                    <a:pt x="8899" y="1280"/>
                  </a:lnTo>
                  <a:lnTo>
                    <a:pt x="8908" y="1256"/>
                  </a:lnTo>
                  <a:lnTo>
                    <a:pt x="8918" y="1233"/>
                  </a:lnTo>
                  <a:lnTo>
                    <a:pt x="8929" y="1211"/>
                  </a:lnTo>
                  <a:lnTo>
                    <a:pt x="8939" y="1189"/>
                  </a:lnTo>
                  <a:lnTo>
                    <a:pt x="8950" y="1169"/>
                  </a:lnTo>
                  <a:lnTo>
                    <a:pt x="8961" y="1150"/>
                  </a:lnTo>
                  <a:lnTo>
                    <a:pt x="8974" y="1131"/>
                  </a:lnTo>
                  <a:lnTo>
                    <a:pt x="8985" y="1113"/>
                  </a:lnTo>
                  <a:lnTo>
                    <a:pt x="8998" y="1095"/>
                  </a:lnTo>
                  <a:lnTo>
                    <a:pt x="9010" y="1080"/>
                  </a:lnTo>
                  <a:lnTo>
                    <a:pt x="9024" y="1064"/>
                  </a:lnTo>
                  <a:lnTo>
                    <a:pt x="9037" y="1048"/>
                  </a:lnTo>
                  <a:lnTo>
                    <a:pt x="9051" y="1035"/>
                  </a:lnTo>
                  <a:lnTo>
                    <a:pt x="9065" y="1021"/>
                  </a:lnTo>
                  <a:lnTo>
                    <a:pt x="9079" y="1008"/>
                  </a:lnTo>
                  <a:lnTo>
                    <a:pt x="9107" y="984"/>
                  </a:lnTo>
                  <a:lnTo>
                    <a:pt x="9137" y="962"/>
                  </a:lnTo>
                  <a:lnTo>
                    <a:pt x="9167" y="941"/>
                  </a:lnTo>
                  <a:lnTo>
                    <a:pt x="9196" y="923"/>
                  </a:lnTo>
                  <a:lnTo>
                    <a:pt x="9226" y="905"/>
                  </a:lnTo>
                  <a:lnTo>
                    <a:pt x="9257" y="889"/>
                  </a:lnTo>
                  <a:lnTo>
                    <a:pt x="9286" y="875"/>
                  </a:lnTo>
                  <a:lnTo>
                    <a:pt x="9315" y="861"/>
                  </a:lnTo>
                  <a:lnTo>
                    <a:pt x="9358" y="840"/>
                  </a:lnTo>
                  <a:lnTo>
                    <a:pt x="9398" y="818"/>
                  </a:lnTo>
                  <a:lnTo>
                    <a:pt x="9437" y="795"/>
                  </a:lnTo>
                  <a:lnTo>
                    <a:pt x="9475" y="771"/>
                  </a:lnTo>
                  <a:lnTo>
                    <a:pt x="9513" y="747"/>
                  </a:lnTo>
                  <a:lnTo>
                    <a:pt x="9550" y="723"/>
                  </a:lnTo>
                  <a:lnTo>
                    <a:pt x="9589" y="698"/>
                  </a:lnTo>
                  <a:lnTo>
                    <a:pt x="9628" y="673"/>
                  </a:lnTo>
                  <a:close/>
                  <a:moveTo>
                    <a:pt x="13645" y="8908"/>
                  </a:moveTo>
                  <a:lnTo>
                    <a:pt x="13646" y="8932"/>
                  </a:lnTo>
                  <a:lnTo>
                    <a:pt x="13646" y="8955"/>
                  </a:lnTo>
                  <a:lnTo>
                    <a:pt x="13647" y="8979"/>
                  </a:lnTo>
                  <a:lnTo>
                    <a:pt x="13647" y="9002"/>
                  </a:lnTo>
                  <a:lnTo>
                    <a:pt x="13647" y="9026"/>
                  </a:lnTo>
                  <a:lnTo>
                    <a:pt x="13648" y="9049"/>
                  </a:lnTo>
                  <a:lnTo>
                    <a:pt x="13648" y="9073"/>
                  </a:lnTo>
                  <a:lnTo>
                    <a:pt x="13648" y="9096"/>
                  </a:lnTo>
                  <a:lnTo>
                    <a:pt x="13639" y="9446"/>
                  </a:lnTo>
                  <a:lnTo>
                    <a:pt x="13613" y="9791"/>
                  </a:lnTo>
                  <a:lnTo>
                    <a:pt x="13569" y="10131"/>
                  </a:lnTo>
                  <a:lnTo>
                    <a:pt x="13509" y="10466"/>
                  </a:lnTo>
                  <a:lnTo>
                    <a:pt x="13433" y="10795"/>
                  </a:lnTo>
                  <a:lnTo>
                    <a:pt x="13341" y="11118"/>
                  </a:lnTo>
                  <a:lnTo>
                    <a:pt x="13233" y="11434"/>
                  </a:lnTo>
                  <a:lnTo>
                    <a:pt x="13111" y="11744"/>
                  </a:lnTo>
                  <a:lnTo>
                    <a:pt x="12974" y="12046"/>
                  </a:lnTo>
                  <a:lnTo>
                    <a:pt x="12824" y="12339"/>
                  </a:lnTo>
                  <a:lnTo>
                    <a:pt x="12659" y="12624"/>
                  </a:lnTo>
                  <a:lnTo>
                    <a:pt x="12482" y="12901"/>
                  </a:lnTo>
                  <a:lnTo>
                    <a:pt x="12291" y="13168"/>
                  </a:lnTo>
                  <a:lnTo>
                    <a:pt x="12089" y="13426"/>
                  </a:lnTo>
                  <a:lnTo>
                    <a:pt x="11874" y="13674"/>
                  </a:lnTo>
                  <a:lnTo>
                    <a:pt x="11648" y="13910"/>
                  </a:lnTo>
                  <a:lnTo>
                    <a:pt x="11412" y="14135"/>
                  </a:lnTo>
                  <a:lnTo>
                    <a:pt x="11164" y="14351"/>
                  </a:lnTo>
                  <a:lnTo>
                    <a:pt x="10906" y="14552"/>
                  </a:lnTo>
                  <a:lnTo>
                    <a:pt x="10639" y="14743"/>
                  </a:lnTo>
                  <a:lnTo>
                    <a:pt x="10363" y="14920"/>
                  </a:lnTo>
                  <a:lnTo>
                    <a:pt x="10077" y="15085"/>
                  </a:lnTo>
                  <a:lnTo>
                    <a:pt x="9784" y="15236"/>
                  </a:lnTo>
                  <a:lnTo>
                    <a:pt x="9481" y="15372"/>
                  </a:lnTo>
                  <a:lnTo>
                    <a:pt x="9172" y="15495"/>
                  </a:lnTo>
                  <a:lnTo>
                    <a:pt x="8855" y="15602"/>
                  </a:lnTo>
                  <a:lnTo>
                    <a:pt x="8533" y="15694"/>
                  </a:lnTo>
                  <a:lnTo>
                    <a:pt x="8203" y="15771"/>
                  </a:lnTo>
                  <a:lnTo>
                    <a:pt x="7869" y="15830"/>
                  </a:lnTo>
                  <a:lnTo>
                    <a:pt x="7528" y="15874"/>
                  </a:lnTo>
                  <a:lnTo>
                    <a:pt x="7183" y="15900"/>
                  </a:lnTo>
                  <a:lnTo>
                    <a:pt x="6833" y="15910"/>
                  </a:lnTo>
                  <a:lnTo>
                    <a:pt x="6812" y="15910"/>
                  </a:lnTo>
                  <a:lnTo>
                    <a:pt x="6792" y="15908"/>
                  </a:lnTo>
                  <a:lnTo>
                    <a:pt x="6772" y="15908"/>
                  </a:lnTo>
                  <a:lnTo>
                    <a:pt x="6751" y="15908"/>
                  </a:lnTo>
                  <a:lnTo>
                    <a:pt x="6750" y="15908"/>
                  </a:lnTo>
                  <a:lnTo>
                    <a:pt x="6749" y="15908"/>
                  </a:lnTo>
                  <a:lnTo>
                    <a:pt x="6748" y="15908"/>
                  </a:lnTo>
                  <a:lnTo>
                    <a:pt x="6746" y="15908"/>
                  </a:lnTo>
                  <a:lnTo>
                    <a:pt x="6401" y="15895"/>
                  </a:lnTo>
                  <a:lnTo>
                    <a:pt x="6059" y="15865"/>
                  </a:lnTo>
                  <a:lnTo>
                    <a:pt x="5722" y="15818"/>
                  </a:lnTo>
                  <a:lnTo>
                    <a:pt x="5390" y="15755"/>
                  </a:lnTo>
                  <a:lnTo>
                    <a:pt x="5065" y="15675"/>
                  </a:lnTo>
                  <a:lnTo>
                    <a:pt x="4745" y="15581"/>
                  </a:lnTo>
                  <a:lnTo>
                    <a:pt x="4432" y="15472"/>
                  </a:lnTo>
                  <a:lnTo>
                    <a:pt x="4125" y="15347"/>
                  </a:lnTo>
                  <a:lnTo>
                    <a:pt x="3826" y="15209"/>
                  </a:lnTo>
                  <a:lnTo>
                    <a:pt x="3536" y="15058"/>
                  </a:lnTo>
                  <a:lnTo>
                    <a:pt x="3254" y="14892"/>
                  </a:lnTo>
                  <a:lnTo>
                    <a:pt x="2980" y="14714"/>
                  </a:lnTo>
                  <a:lnTo>
                    <a:pt x="2716" y="14523"/>
                  </a:lnTo>
                  <a:lnTo>
                    <a:pt x="2461" y="14320"/>
                  </a:lnTo>
                  <a:lnTo>
                    <a:pt x="2215" y="14106"/>
                  </a:lnTo>
                  <a:lnTo>
                    <a:pt x="1981" y="13880"/>
                  </a:lnTo>
                  <a:lnTo>
                    <a:pt x="1757" y="13644"/>
                  </a:lnTo>
                  <a:lnTo>
                    <a:pt x="1545" y="13398"/>
                  </a:lnTo>
                  <a:lnTo>
                    <a:pt x="1344" y="13142"/>
                  </a:lnTo>
                  <a:lnTo>
                    <a:pt x="1155" y="12875"/>
                  </a:lnTo>
                  <a:lnTo>
                    <a:pt x="980" y="12600"/>
                  </a:lnTo>
                  <a:lnTo>
                    <a:pt x="817" y="12316"/>
                  </a:lnTo>
                  <a:lnTo>
                    <a:pt x="668" y="12025"/>
                  </a:lnTo>
                  <a:lnTo>
                    <a:pt x="532" y="11725"/>
                  </a:lnTo>
                  <a:lnTo>
                    <a:pt x="411" y="11418"/>
                  </a:lnTo>
                  <a:lnTo>
                    <a:pt x="304" y="11103"/>
                  </a:lnTo>
                  <a:lnTo>
                    <a:pt x="214" y="10782"/>
                  </a:lnTo>
                  <a:lnTo>
                    <a:pt x="138" y="10456"/>
                  </a:lnTo>
                  <a:lnTo>
                    <a:pt x="79" y="10123"/>
                  </a:lnTo>
                  <a:lnTo>
                    <a:pt x="36" y="9786"/>
                  </a:lnTo>
                  <a:lnTo>
                    <a:pt x="10" y="9443"/>
                  </a:lnTo>
                  <a:lnTo>
                    <a:pt x="0" y="9096"/>
                  </a:lnTo>
                  <a:lnTo>
                    <a:pt x="0" y="9073"/>
                  </a:lnTo>
                  <a:lnTo>
                    <a:pt x="0" y="7575"/>
                  </a:lnTo>
                  <a:lnTo>
                    <a:pt x="6746" y="7575"/>
                  </a:lnTo>
                  <a:lnTo>
                    <a:pt x="6746" y="7566"/>
                  </a:lnTo>
                  <a:lnTo>
                    <a:pt x="13645" y="7566"/>
                  </a:lnTo>
                  <a:lnTo>
                    <a:pt x="13645" y="8908"/>
                  </a:lnTo>
                  <a:close/>
                  <a:moveTo>
                    <a:pt x="4783" y="1791"/>
                  </a:moveTo>
                  <a:lnTo>
                    <a:pt x="4719" y="1814"/>
                  </a:lnTo>
                  <a:lnTo>
                    <a:pt x="4654" y="1837"/>
                  </a:lnTo>
                  <a:lnTo>
                    <a:pt x="4589" y="1859"/>
                  </a:lnTo>
                  <a:lnTo>
                    <a:pt x="4526" y="1882"/>
                  </a:lnTo>
                  <a:lnTo>
                    <a:pt x="4461" y="1905"/>
                  </a:lnTo>
                  <a:lnTo>
                    <a:pt x="4396" y="1927"/>
                  </a:lnTo>
                  <a:lnTo>
                    <a:pt x="4332" y="1950"/>
                  </a:lnTo>
                  <a:lnTo>
                    <a:pt x="4268" y="1973"/>
                  </a:lnTo>
                  <a:lnTo>
                    <a:pt x="4203" y="1995"/>
                  </a:lnTo>
                  <a:lnTo>
                    <a:pt x="4139" y="2018"/>
                  </a:lnTo>
                  <a:lnTo>
                    <a:pt x="4074" y="2041"/>
                  </a:lnTo>
                  <a:lnTo>
                    <a:pt x="4010" y="2063"/>
                  </a:lnTo>
                  <a:lnTo>
                    <a:pt x="3946" y="2086"/>
                  </a:lnTo>
                  <a:lnTo>
                    <a:pt x="3881" y="2109"/>
                  </a:lnTo>
                  <a:lnTo>
                    <a:pt x="3817" y="2131"/>
                  </a:lnTo>
                  <a:lnTo>
                    <a:pt x="3752" y="2154"/>
                  </a:lnTo>
                  <a:lnTo>
                    <a:pt x="3764" y="2202"/>
                  </a:lnTo>
                  <a:lnTo>
                    <a:pt x="3776" y="2249"/>
                  </a:lnTo>
                  <a:lnTo>
                    <a:pt x="3790" y="2294"/>
                  </a:lnTo>
                  <a:lnTo>
                    <a:pt x="3805" y="2339"/>
                  </a:lnTo>
                  <a:lnTo>
                    <a:pt x="3821" y="2383"/>
                  </a:lnTo>
                  <a:lnTo>
                    <a:pt x="3838" y="2426"/>
                  </a:lnTo>
                  <a:lnTo>
                    <a:pt x="3857" y="2468"/>
                  </a:lnTo>
                  <a:lnTo>
                    <a:pt x="3877" y="2509"/>
                  </a:lnTo>
                  <a:lnTo>
                    <a:pt x="3898" y="2550"/>
                  </a:lnTo>
                  <a:lnTo>
                    <a:pt x="3919" y="2588"/>
                  </a:lnTo>
                  <a:lnTo>
                    <a:pt x="3944" y="2627"/>
                  </a:lnTo>
                  <a:lnTo>
                    <a:pt x="3968" y="2665"/>
                  </a:lnTo>
                  <a:lnTo>
                    <a:pt x="3993" y="2701"/>
                  </a:lnTo>
                  <a:lnTo>
                    <a:pt x="4020" y="2737"/>
                  </a:lnTo>
                  <a:lnTo>
                    <a:pt x="4047" y="2771"/>
                  </a:lnTo>
                  <a:lnTo>
                    <a:pt x="4076" y="2806"/>
                  </a:lnTo>
                  <a:lnTo>
                    <a:pt x="4108" y="2841"/>
                  </a:lnTo>
                  <a:lnTo>
                    <a:pt x="4141" y="2875"/>
                  </a:lnTo>
                  <a:lnTo>
                    <a:pt x="4174" y="2908"/>
                  </a:lnTo>
                  <a:lnTo>
                    <a:pt x="4210" y="2941"/>
                  </a:lnTo>
                  <a:lnTo>
                    <a:pt x="4247" y="2972"/>
                  </a:lnTo>
                  <a:lnTo>
                    <a:pt x="4284" y="3003"/>
                  </a:lnTo>
                  <a:lnTo>
                    <a:pt x="4323" y="3033"/>
                  </a:lnTo>
                  <a:lnTo>
                    <a:pt x="4363" y="3061"/>
                  </a:lnTo>
                  <a:lnTo>
                    <a:pt x="4404" y="3089"/>
                  </a:lnTo>
                  <a:lnTo>
                    <a:pt x="4446" y="3116"/>
                  </a:lnTo>
                  <a:lnTo>
                    <a:pt x="4489" y="3142"/>
                  </a:lnTo>
                  <a:lnTo>
                    <a:pt x="4533" y="3167"/>
                  </a:lnTo>
                  <a:lnTo>
                    <a:pt x="4578" y="3191"/>
                  </a:lnTo>
                  <a:lnTo>
                    <a:pt x="4624" y="3214"/>
                  </a:lnTo>
                  <a:lnTo>
                    <a:pt x="4671" y="3237"/>
                  </a:lnTo>
                  <a:lnTo>
                    <a:pt x="4719" y="3258"/>
                  </a:lnTo>
                  <a:lnTo>
                    <a:pt x="4745" y="3212"/>
                  </a:lnTo>
                  <a:lnTo>
                    <a:pt x="4769" y="3166"/>
                  </a:lnTo>
                  <a:lnTo>
                    <a:pt x="4791" y="3120"/>
                  </a:lnTo>
                  <a:lnTo>
                    <a:pt x="4812" y="3074"/>
                  </a:lnTo>
                  <a:lnTo>
                    <a:pt x="4831" y="3028"/>
                  </a:lnTo>
                  <a:lnTo>
                    <a:pt x="4849" y="2982"/>
                  </a:lnTo>
                  <a:lnTo>
                    <a:pt x="4864" y="2936"/>
                  </a:lnTo>
                  <a:lnTo>
                    <a:pt x="4879" y="2890"/>
                  </a:lnTo>
                  <a:lnTo>
                    <a:pt x="4892" y="2844"/>
                  </a:lnTo>
                  <a:lnTo>
                    <a:pt x="4904" y="2798"/>
                  </a:lnTo>
                  <a:lnTo>
                    <a:pt x="4913" y="2752"/>
                  </a:lnTo>
                  <a:lnTo>
                    <a:pt x="4922" y="2707"/>
                  </a:lnTo>
                  <a:lnTo>
                    <a:pt x="4929" y="2661"/>
                  </a:lnTo>
                  <a:lnTo>
                    <a:pt x="4934" y="2615"/>
                  </a:lnTo>
                  <a:lnTo>
                    <a:pt x="4938" y="2570"/>
                  </a:lnTo>
                  <a:lnTo>
                    <a:pt x="4941" y="2524"/>
                  </a:lnTo>
                  <a:lnTo>
                    <a:pt x="4942" y="2478"/>
                  </a:lnTo>
                  <a:lnTo>
                    <a:pt x="4942" y="2432"/>
                  </a:lnTo>
                  <a:lnTo>
                    <a:pt x="4940" y="2386"/>
                  </a:lnTo>
                  <a:lnTo>
                    <a:pt x="4936" y="2341"/>
                  </a:lnTo>
                  <a:lnTo>
                    <a:pt x="4931" y="2295"/>
                  </a:lnTo>
                  <a:lnTo>
                    <a:pt x="4925" y="2249"/>
                  </a:lnTo>
                  <a:lnTo>
                    <a:pt x="4917" y="2203"/>
                  </a:lnTo>
                  <a:lnTo>
                    <a:pt x="4908" y="2157"/>
                  </a:lnTo>
                  <a:lnTo>
                    <a:pt x="4897" y="2112"/>
                  </a:lnTo>
                  <a:lnTo>
                    <a:pt x="4885" y="2066"/>
                  </a:lnTo>
                  <a:lnTo>
                    <a:pt x="4872" y="2020"/>
                  </a:lnTo>
                  <a:lnTo>
                    <a:pt x="4857" y="1974"/>
                  </a:lnTo>
                  <a:lnTo>
                    <a:pt x="4840" y="1929"/>
                  </a:lnTo>
                  <a:lnTo>
                    <a:pt x="4822" y="1883"/>
                  </a:lnTo>
                  <a:lnTo>
                    <a:pt x="4804" y="1837"/>
                  </a:lnTo>
                  <a:lnTo>
                    <a:pt x="4783" y="1791"/>
                  </a:lnTo>
                  <a:close/>
                  <a:moveTo>
                    <a:pt x="1447" y="2836"/>
                  </a:moveTo>
                  <a:lnTo>
                    <a:pt x="1438" y="2822"/>
                  </a:lnTo>
                  <a:lnTo>
                    <a:pt x="1430" y="2810"/>
                  </a:lnTo>
                  <a:lnTo>
                    <a:pt x="1420" y="2798"/>
                  </a:lnTo>
                  <a:lnTo>
                    <a:pt x="1409" y="2787"/>
                  </a:lnTo>
                  <a:lnTo>
                    <a:pt x="1386" y="2766"/>
                  </a:lnTo>
                  <a:lnTo>
                    <a:pt x="1362" y="2744"/>
                  </a:lnTo>
                  <a:lnTo>
                    <a:pt x="1382" y="2690"/>
                  </a:lnTo>
                  <a:lnTo>
                    <a:pt x="1411" y="2617"/>
                  </a:lnTo>
                  <a:lnTo>
                    <a:pt x="1447" y="2529"/>
                  </a:lnTo>
                  <a:lnTo>
                    <a:pt x="1485" y="2432"/>
                  </a:lnTo>
                  <a:lnTo>
                    <a:pt x="1505" y="2382"/>
                  </a:lnTo>
                  <a:lnTo>
                    <a:pt x="1524" y="2329"/>
                  </a:lnTo>
                  <a:lnTo>
                    <a:pt x="1542" y="2278"/>
                  </a:lnTo>
                  <a:lnTo>
                    <a:pt x="1559" y="2228"/>
                  </a:lnTo>
                  <a:lnTo>
                    <a:pt x="1574" y="2178"/>
                  </a:lnTo>
                  <a:lnTo>
                    <a:pt x="1587" y="2131"/>
                  </a:lnTo>
                  <a:lnTo>
                    <a:pt x="1593" y="2108"/>
                  </a:lnTo>
                  <a:lnTo>
                    <a:pt x="1598" y="2085"/>
                  </a:lnTo>
                  <a:lnTo>
                    <a:pt x="1603" y="2064"/>
                  </a:lnTo>
                  <a:lnTo>
                    <a:pt x="1606" y="2043"/>
                  </a:lnTo>
                  <a:lnTo>
                    <a:pt x="1576" y="2118"/>
                  </a:lnTo>
                  <a:lnTo>
                    <a:pt x="1544" y="2203"/>
                  </a:lnTo>
                  <a:lnTo>
                    <a:pt x="1508" y="2293"/>
                  </a:lnTo>
                  <a:lnTo>
                    <a:pt x="1472" y="2385"/>
                  </a:lnTo>
                  <a:lnTo>
                    <a:pt x="1435" y="2477"/>
                  </a:lnTo>
                  <a:lnTo>
                    <a:pt x="1398" y="2564"/>
                  </a:lnTo>
                  <a:lnTo>
                    <a:pt x="1379" y="2607"/>
                  </a:lnTo>
                  <a:lnTo>
                    <a:pt x="1361" y="2648"/>
                  </a:lnTo>
                  <a:lnTo>
                    <a:pt x="1343" y="2686"/>
                  </a:lnTo>
                  <a:lnTo>
                    <a:pt x="1327" y="2721"/>
                  </a:lnTo>
                  <a:lnTo>
                    <a:pt x="1304" y="2713"/>
                  </a:lnTo>
                  <a:lnTo>
                    <a:pt x="1279" y="2702"/>
                  </a:lnTo>
                  <a:lnTo>
                    <a:pt x="1252" y="2692"/>
                  </a:lnTo>
                  <a:lnTo>
                    <a:pt x="1224" y="2680"/>
                  </a:lnTo>
                  <a:lnTo>
                    <a:pt x="1209" y="2676"/>
                  </a:lnTo>
                  <a:lnTo>
                    <a:pt x="1193" y="2671"/>
                  </a:lnTo>
                  <a:lnTo>
                    <a:pt x="1177" y="2667"/>
                  </a:lnTo>
                  <a:lnTo>
                    <a:pt x="1161" y="2664"/>
                  </a:lnTo>
                  <a:lnTo>
                    <a:pt x="1145" y="2661"/>
                  </a:lnTo>
                  <a:lnTo>
                    <a:pt x="1128" y="2658"/>
                  </a:lnTo>
                  <a:lnTo>
                    <a:pt x="1110" y="2657"/>
                  </a:lnTo>
                  <a:lnTo>
                    <a:pt x="1092" y="2657"/>
                  </a:lnTo>
                  <a:lnTo>
                    <a:pt x="1124" y="2670"/>
                  </a:lnTo>
                  <a:lnTo>
                    <a:pt x="1168" y="2691"/>
                  </a:lnTo>
                  <a:lnTo>
                    <a:pt x="1222" y="2717"/>
                  </a:lnTo>
                  <a:lnTo>
                    <a:pt x="1280" y="2746"/>
                  </a:lnTo>
                  <a:lnTo>
                    <a:pt x="1336" y="2774"/>
                  </a:lnTo>
                  <a:lnTo>
                    <a:pt x="1386" y="2801"/>
                  </a:lnTo>
                  <a:lnTo>
                    <a:pt x="1407" y="2812"/>
                  </a:lnTo>
                  <a:lnTo>
                    <a:pt x="1425" y="2822"/>
                  </a:lnTo>
                  <a:lnTo>
                    <a:pt x="1438" y="2831"/>
                  </a:lnTo>
                  <a:lnTo>
                    <a:pt x="1447" y="2836"/>
                  </a:lnTo>
                  <a:close/>
                  <a:moveTo>
                    <a:pt x="2920" y="2865"/>
                  </a:moveTo>
                  <a:lnTo>
                    <a:pt x="2871" y="2881"/>
                  </a:lnTo>
                  <a:lnTo>
                    <a:pt x="2816" y="2898"/>
                  </a:lnTo>
                  <a:lnTo>
                    <a:pt x="2755" y="2914"/>
                  </a:lnTo>
                  <a:lnTo>
                    <a:pt x="2691" y="2931"/>
                  </a:lnTo>
                  <a:lnTo>
                    <a:pt x="2625" y="2947"/>
                  </a:lnTo>
                  <a:lnTo>
                    <a:pt x="2555" y="2962"/>
                  </a:lnTo>
                  <a:lnTo>
                    <a:pt x="2482" y="2977"/>
                  </a:lnTo>
                  <a:lnTo>
                    <a:pt x="2408" y="2992"/>
                  </a:lnTo>
                  <a:lnTo>
                    <a:pt x="2334" y="3004"/>
                  </a:lnTo>
                  <a:lnTo>
                    <a:pt x="2260" y="3015"/>
                  </a:lnTo>
                  <a:lnTo>
                    <a:pt x="2187" y="3024"/>
                  </a:lnTo>
                  <a:lnTo>
                    <a:pt x="2115" y="3033"/>
                  </a:lnTo>
                  <a:lnTo>
                    <a:pt x="2080" y="3035"/>
                  </a:lnTo>
                  <a:lnTo>
                    <a:pt x="2045" y="3038"/>
                  </a:lnTo>
                  <a:lnTo>
                    <a:pt x="2011" y="3039"/>
                  </a:lnTo>
                  <a:lnTo>
                    <a:pt x="1978" y="3040"/>
                  </a:lnTo>
                  <a:lnTo>
                    <a:pt x="1945" y="3041"/>
                  </a:lnTo>
                  <a:lnTo>
                    <a:pt x="1914" y="3040"/>
                  </a:lnTo>
                  <a:lnTo>
                    <a:pt x="1884" y="3039"/>
                  </a:lnTo>
                  <a:lnTo>
                    <a:pt x="1854" y="3038"/>
                  </a:lnTo>
                  <a:lnTo>
                    <a:pt x="1882" y="3048"/>
                  </a:lnTo>
                  <a:lnTo>
                    <a:pt x="1911" y="3058"/>
                  </a:lnTo>
                  <a:lnTo>
                    <a:pt x="1941" y="3065"/>
                  </a:lnTo>
                  <a:lnTo>
                    <a:pt x="1974" y="3071"/>
                  </a:lnTo>
                  <a:lnTo>
                    <a:pt x="2008" y="3075"/>
                  </a:lnTo>
                  <a:lnTo>
                    <a:pt x="2044" y="3077"/>
                  </a:lnTo>
                  <a:lnTo>
                    <a:pt x="2080" y="3078"/>
                  </a:lnTo>
                  <a:lnTo>
                    <a:pt x="2118" y="3078"/>
                  </a:lnTo>
                  <a:lnTo>
                    <a:pt x="2155" y="3077"/>
                  </a:lnTo>
                  <a:lnTo>
                    <a:pt x="2195" y="3074"/>
                  </a:lnTo>
                  <a:lnTo>
                    <a:pt x="2235" y="3070"/>
                  </a:lnTo>
                  <a:lnTo>
                    <a:pt x="2275" y="3065"/>
                  </a:lnTo>
                  <a:lnTo>
                    <a:pt x="2315" y="3060"/>
                  </a:lnTo>
                  <a:lnTo>
                    <a:pt x="2356" y="3052"/>
                  </a:lnTo>
                  <a:lnTo>
                    <a:pt x="2397" y="3044"/>
                  </a:lnTo>
                  <a:lnTo>
                    <a:pt x="2436" y="3036"/>
                  </a:lnTo>
                  <a:lnTo>
                    <a:pt x="2476" y="3026"/>
                  </a:lnTo>
                  <a:lnTo>
                    <a:pt x="2516" y="3017"/>
                  </a:lnTo>
                  <a:lnTo>
                    <a:pt x="2555" y="3006"/>
                  </a:lnTo>
                  <a:lnTo>
                    <a:pt x="2592" y="2996"/>
                  </a:lnTo>
                  <a:lnTo>
                    <a:pt x="2629" y="2985"/>
                  </a:lnTo>
                  <a:lnTo>
                    <a:pt x="2664" y="2974"/>
                  </a:lnTo>
                  <a:lnTo>
                    <a:pt x="2699" y="2962"/>
                  </a:lnTo>
                  <a:lnTo>
                    <a:pt x="2731" y="2951"/>
                  </a:lnTo>
                  <a:lnTo>
                    <a:pt x="2763" y="2940"/>
                  </a:lnTo>
                  <a:lnTo>
                    <a:pt x="2792" y="2928"/>
                  </a:lnTo>
                  <a:lnTo>
                    <a:pt x="2819" y="2917"/>
                  </a:lnTo>
                  <a:lnTo>
                    <a:pt x="2844" y="2906"/>
                  </a:lnTo>
                  <a:lnTo>
                    <a:pt x="2867" y="2895"/>
                  </a:lnTo>
                  <a:lnTo>
                    <a:pt x="2888" y="2885"/>
                  </a:lnTo>
                  <a:lnTo>
                    <a:pt x="2906" y="2875"/>
                  </a:lnTo>
                  <a:lnTo>
                    <a:pt x="2920" y="2865"/>
                  </a:lnTo>
                  <a:close/>
                  <a:moveTo>
                    <a:pt x="2929" y="3144"/>
                  </a:moveTo>
                  <a:lnTo>
                    <a:pt x="2934" y="3179"/>
                  </a:lnTo>
                  <a:lnTo>
                    <a:pt x="2938" y="3215"/>
                  </a:lnTo>
                  <a:lnTo>
                    <a:pt x="2942" y="3253"/>
                  </a:lnTo>
                  <a:lnTo>
                    <a:pt x="2946" y="3292"/>
                  </a:lnTo>
                  <a:lnTo>
                    <a:pt x="2950" y="3331"/>
                  </a:lnTo>
                  <a:lnTo>
                    <a:pt x="2952" y="3373"/>
                  </a:lnTo>
                  <a:lnTo>
                    <a:pt x="2953" y="3415"/>
                  </a:lnTo>
                  <a:lnTo>
                    <a:pt x="2954" y="3457"/>
                  </a:lnTo>
                  <a:lnTo>
                    <a:pt x="2921" y="3459"/>
                  </a:lnTo>
                  <a:lnTo>
                    <a:pt x="2879" y="3461"/>
                  </a:lnTo>
                  <a:lnTo>
                    <a:pt x="2828" y="3465"/>
                  </a:lnTo>
                  <a:lnTo>
                    <a:pt x="2770" y="3470"/>
                  </a:lnTo>
                  <a:lnTo>
                    <a:pt x="2705" y="3477"/>
                  </a:lnTo>
                  <a:lnTo>
                    <a:pt x="2636" y="3485"/>
                  </a:lnTo>
                  <a:lnTo>
                    <a:pt x="2562" y="3495"/>
                  </a:lnTo>
                  <a:lnTo>
                    <a:pt x="2485" y="3507"/>
                  </a:lnTo>
                  <a:lnTo>
                    <a:pt x="2406" y="3520"/>
                  </a:lnTo>
                  <a:lnTo>
                    <a:pt x="2327" y="3535"/>
                  </a:lnTo>
                  <a:lnTo>
                    <a:pt x="2247" y="3552"/>
                  </a:lnTo>
                  <a:lnTo>
                    <a:pt x="2169" y="3571"/>
                  </a:lnTo>
                  <a:lnTo>
                    <a:pt x="2130" y="3581"/>
                  </a:lnTo>
                  <a:lnTo>
                    <a:pt x="2093" y="3592"/>
                  </a:lnTo>
                  <a:lnTo>
                    <a:pt x="2056" y="3602"/>
                  </a:lnTo>
                  <a:lnTo>
                    <a:pt x="2021" y="3613"/>
                  </a:lnTo>
                  <a:lnTo>
                    <a:pt x="1987" y="3626"/>
                  </a:lnTo>
                  <a:lnTo>
                    <a:pt x="1954" y="3639"/>
                  </a:lnTo>
                  <a:lnTo>
                    <a:pt x="1922" y="3651"/>
                  </a:lnTo>
                  <a:lnTo>
                    <a:pt x="1892" y="3665"/>
                  </a:lnTo>
                  <a:lnTo>
                    <a:pt x="1959" y="3647"/>
                  </a:lnTo>
                  <a:lnTo>
                    <a:pt x="2025" y="3630"/>
                  </a:lnTo>
                  <a:lnTo>
                    <a:pt x="2091" y="3613"/>
                  </a:lnTo>
                  <a:lnTo>
                    <a:pt x="2156" y="3599"/>
                  </a:lnTo>
                  <a:lnTo>
                    <a:pt x="2222" y="3585"/>
                  </a:lnTo>
                  <a:lnTo>
                    <a:pt x="2287" y="3573"/>
                  </a:lnTo>
                  <a:lnTo>
                    <a:pt x="2353" y="3561"/>
                  </a:lnTo>
                  <a:lnTo>
                    <a:pt x="2419" y="3551"/>
                  </a:lnTo>
                  <a:lnTo>
                    <a:pt x="2484" y="3541"/>
                  </a:lnTo>
                  <a:lnTo>
                    <a:pt x="2549" y="3534"/>
                  </a:lnTo>
                  <a:lnTo>
                    <a:pt x="2615" y="3528"/>
                  </a:lnTo>
                  <a:lnTo>
                    <a:pt x="2682" y="3523"/>
                  </a:lnTo>
                  <a:lnTo>
                    <a:pt x="2749" y="3518"/>
                  </a:lnTo>
                  <a:lnTo>
                    <a:pt x="2816" y="3515"/>
                  </a:lnTo>
                  <a:lnTo>
                    <a:pt x="2884" y="3514"/>
                  </a:lnTo>
                  <a:lnTo>
                    <a:pt x="2952" y="3514"/>
                  </a:lnTo>
                  <a:lnTo>
                    <a:pt x="2952" y="3539"/>
                  </a:lnTo>
                  <a:lnTo>
                    <a:pt x="2951" y="3571"/>
                  </a:lnTo>
                  <a:lnTo>
                    <a:pt x="2951" y="3603"/>
                  </a:lnTo>
                  <a:lnTo>
                    <a:pt x="2950" y="3629"/>
                  </a:lnTo>
                  <a:lnTo>
                    <a:pt x="2884" y="3637"/>
                  </a:lnTo>
                  <a:lnTo>
                    <a:pt x="2821" y="3647"/>
                  </a:lnTo>
                  <a:lnTo>
                    <a:pt x="2762" y="3656"/>
                  </a:lnTo>
                  <a:lnTo>
                    <a:pt x="2704" y="3666"/>
                  </a:lnTo>
                  <a:lnTo>
                    <a:pt x="2650" y="3675"/>
                  </a:lnTo>
                  <a:lnTo>
                    <a:pt x="2598" y="3685"/>
                  </a:lnTo>
                  <a:lnTo>
                    <a:pt x="2550" y="3695"/>
                  </a:lnTo>
                  <a:lnTo>
                    <a:pt x="2503" y="3704"/>
                  </a:lnTo>
                  <a:lnTo>
                    <a:pt x="2461" y="3715"/>
                  </a:lnTo>
                  <a:lnTo>
                    <a:pt x="2419" y="3725"/>
                  </a:lnTo>
                  <a:lnTo>
                    <a:pt x="2380" y="3736"/>
                  </a:lnTo>
                  <a:lnTo>
                    <a:pt x="2342" y="3746"/>
                  </a:lnTo>
                  <a:lnTo>
                    <a:pt x="2308" y="3757"/>
                  </a:lnTo>
                  <a:lnTo>
                    <a:pt x="2276" y="3767"/>
                  </a:lnTo>
                  <a:lnTo>
                    <a:pt x="2245" y="3778"/>
                  </a:lnTo>
                  <a:lnTo>
                    <a:pt x="2216" y="3788"/>
                  </a:lnTo>
                  <a:lnTo>
                    <a:pt x="2189" y="3798"/>
                  </a:lnTo>
                  <a:lnTo>
                    <a:pt x="2164" y="3809"/>
                  </a:lnTo>
                  <a:lnTo>
                    <a:pt x="2140" y="3819"/>
                  </a:lnTo>
                  <a:lnTo>
                    <a:pt x="2117" y="3830"/>
                  </a:lnTo>
                  <a:lnTo>
                    <a:pt x="2077" y="3850"/>
                  </a:lnTo>
                  <a:lnTo>
                    <a:pt x="2041" y="3869"/>
                  </a:lnTo>
                  <a:lnTo>
                    <a:pt x="2010" y="3889"/>
                  </a:lnTo>
                  <a:lnTo>
                    <a:pt x="1983" y="3908"/>
                  </a:lnTo>
                  <a:lnTo>
                    <a:pt x="1958" y="3926"/>
                  </a:lnTo>
                  <a:lnTo>
                    <a:pt x="1936" y="3943"/>
                  </a:lnTo>
                  <a:lnTo>
                    <a:pt x="1964" y="3928"/>
                  </a:lnTo>
                  <a:lnTo>
                    <a:pt x="1993" y="3913"/>
                  </a:lnTo>
                  <a:lnTo>
                    <a:pt x="2023" y="3900"/>
                  </a:lnTo>
                  <a:lnTo>
                    <a:pt x="2052" y="3886"/>
                  </a:lnTo>
                  <a:lnTo>
                    <a:pt x="2082" y="3874"/>
                  </a:lnTo>
                  <a:lnTo>
                    <a:pt x="2111" y="3861"/>
                  </a:lnTo>
                  <a:lnTo>
                    <a:pt x="2143" y="3850"/>
                  </a:lnTo>
                  <a:lnTo>
                    <a:pt x="2173" y="3838"/>
                  </a:lnTo>
                  <a:lnTo>
                    <a:pt x="2235" y="3817"/>
                  </a:lnTo>
                  <a:lnTo>
                    <a:pt x="2299" y="3798"/>
                  </a:lnTo>
                  <a:lnTo>
                    <a:pt x="2361" y="3781"/>
                  </a:lnTo>
                  <a:lnTo>
                    <a:pt x="2426" y="3765"/>
                  </a:lnTo>
                  <a:lnTo>
                    <a:pt x="2491" y="3750"/>
                  </a:lnTo>
                  <a:lnTo>
                    <a:pt x="2556" y="3738"/>
                  </a:lnTo>
                  <a:lnTo>
                    <a:pt x="2621" y="3726"/>
                  </a:lnTo>
                  <a:lnTo>
                    <a:pt x="2686" y="3716"/>
                  </a:lnTo>
                  <a:lnTo>
                    <a:pt x="2752" y="3707"/>
                  </a:lnTo>
                  <a:lnTo>
                    <a:pt x="2817" y="3699"/>
                  </a:lnTo>
                  <a:lnTo>
                    <a:pt x="2882" y="3693"/>
                  </a:lnTo>
                  <a:lnTo>
                    <a:pt x="2946" y="3688"/>
                  </a:lnTo>
                  <a:lnTo>
                    <a:pt x="2940" y="3755"/>
                  </a:lnTo>
                  <a:lnTo>
                    <a:pt x="2933" y="3820"/>
                  </a:lnTo>
                  <a:lnTo>
                    <a:pt x="2928" y="3854"/>
                  </a:lnTo>
                  <a:lnTo>
                    <a:pt x="2922" y="3886"/>
                  </a:lnTo>
                  <a:lnTo>
                    <a:pt x="2917" y="3919"/>
                  </a:lnTo>
                  <a:lnTo>
                    <a:pt x="2911" y="3950"/>
                  </a:lnTo>
                  <a:lnTo>
                    <a:pt x="2905" y="3981"/>
                  </a:lnTo>
                  <a:lnTo>
                    <a:pt x="2897" y="4013"/>
                  </a:lnTo>
                  <a:lnTo>
                    <a:pt x="2890" y="4043"/>
                  </a:lnTo>
                  <a:lnTo>
                    <a:pt x="2882" y="4072"/>
                  </a:lnTo>
                  <a:lnTo>
                    <a:pt x="2873" y="4101"/>
                  </a:lnTo>
                  <a:lnTo>
                    <a:pt x="2864" y="4130"/>
                  </a:lnTo>
                  <a:lnTo>
                    <a:pt x="2855" y="4158"/>
                  </a:lnTo>
                  <a:lnTo>
                    <a:pt x="2844" y="4184"/>
                  </a:lnTo>
                  <a:lnTo>
                    <a:pt x="2861" y="4154"/>
                  </a:lnTo>
                  <a:lnTo>
                    <a:pt x="2876" y="4122"/>
                  </a:lnTo>
                  <a:lnTo>
                    <a:pt x="2891" y="4091"/>
                  </a:lnTo>
                  <a:lnTo>
                    <a:pt x="2905" y="4059"/>
                  </a:lnTo>
                  <a:lnTo>
                    <a:pt x="2917" y="4025"/>
                  </a:lnTo>
                  <a:lnTo>
                    <a:pt x="2930" y="3993"/>
                  </a:lnTo>
                  <a:lnTo>
                    <a:pt x="2940" y="3959"/>
                  </a:lnTo>
                  <a:lnTo>
                    <a:pt x="2951" y="3925"/>
                  </a:lnTo>
                  <a:lnTo>
                    <a:pt x="2959" y="3891"/>
                  </a:lnTo>
                  <a:lnTo>
                    <a:pt x="2967" y="3857"/>
                  </a:lnTo>
                  <a:lnTo>
                    <a:pt x="2975" y="3822"/>
                  </a:lnTo>
                  <a:lnTo>
                    <a:pt x="2982" y="3788"/>
                  </a:lnTo>
                  <a:lnTo>
                    <a:pt x="2987" y="3753"/>
                  </a:lnTo>
                  <a:lnTo>
                    <a:pt x="2991" y="3719"/>
                  </a:lnTo>
                  <a:lnTo>
                    <a:pt x="2996" y="3685"/>
                  </a:lnTo>
                  <a:lnTo>
                    <a:pt x="2999" y="3650"/>
                  </a:lnTo>
                  <a:lnTo>
                    <a:pt x="3001" y="3616"/>
                  </a:lnTo>
                  <a:lnTo>
                    <a:pt x="3002" y="3581"/>
                  </a:lnTo>
                  <a:lnTo>
                    <a:pt x="3002" y="3548"/>
                  </a:lnTo>
                  <a:lnTo>
                    <a:pt x="3001" y="3513"/>
                  </a:lnTo>
                  <a:lnTo>
                    <a:pt x="3000" y="3480"/>
                  </a:lnTo>
                  <a:lnTo>
                    <a:pt x="2998" y="3447"/>
                  </a:lnTo>
                  <a:lnTo>
                    <a:pt x="2995" y="3414"/>
                  </a:lnTo>
                  <a:lnTo>
                    <a:pt x="2990" y="3381"/>
                  </a:lnTo>
                  <a:lnTo>
                    <a:pt x="2985" y="3350"/>
                  </a:lnTo>
                  <a:lnTo>
                    <a:pt x="2980" y="3319"/>
                  </a:lnTo>
                  <a:lnTo>
                    <a:pt x="2973" y="3287"/>
                  </a:lnTo>
                  <a:lnTo>
                    <a:pt x="2965" y="3257"/>
                  </a:lnTo>
                  <a:lnTo>
                    <a:pt x="2958" y="3228"/>
                  </a:lnTo>
                  <a:lnTo>
                    <a:pt x="2949" y="3200"/>
                  </a:lnTo>
                  <a:lnTo>
                    <a:pt x="2939" y="3171"/>
                  </a:lnTo>
                  <a:lnTo>
                    <a:pt x="2929" y="3144"/>
                  </a:lnTo>
                  <a:close/>
                  <a:moveTo>
                    <a:pt x="4557" y="3495"/>
                  </a:moveTo>
                  <a:lnTo>
                    <a:pt x="4534" y="3515"/>
                  </a:lnTo>
                  <a:lnTo>
                    <a:pt x="4512" y="3536"/>
                  </a:lnTo>
                  <a:lnTo>
                    <a:pt x="4491" y="3556"/>
                  </a:lnTo>
                  <a:lnTo>
                    <a:pt x="4470" y="3576"/>
                  </a:lnTo>
                  <a:lnTo>
                    <a:pt x="4451" y="3597"/>
                  </a:lnTo>
                  <a:lnTo>
                    <a:pt x="4433" y="3618"/>
                  </a:lnTo>
                  <a:lnTo>
                    <a:pt x="4414" y="3639"/>
                  </a:lnTo>
                  <a:lnTo>
                    <a:pt x="4397" y="3659"/>
                  </a:lnTo>
                  <a:lnTo>
                    <a:pt x="4380" y="3680"/>
                  </a:lnTo>
                  <a:lnTo>
                    <a:pt x="4364" y="3702"/>
                  </a:lnTo>
                  <a:lnTo>
                    <a:pt x="4348" y="3724"/>
                  </a:lnTo>
                  <a:lnTo>
                    <a:pt x="4333" y="3745"/>
                  </a:lnTo>
                  <a:lnTo>
                    <a:pt x="4305" y="3790"/>
                  </a:lnTo>
                  <a:lnTo>
                    <a:pt x="4278" y="3835"/>
                  </a:lnTo>
                  <a:lnTo>
                    <a:pt x="4253" y="3881"/>
                  </a:lnTo>
                  <a:lnTo>
                    <a:pt x="4229" y="3927"/>
                  </a:lnTo>
                  <a:lnTo>
                    <a:pt x="4205" y="3975"/>
                  </a:lnTo>
                  <a:lnTo>
                    <a:pt x="4183" y="4023"/>
                  </a:lnTo>
                  <a:lnTo>
                    <a:pt x="4161" y="4072"/>
                  </a:lnTo>
                  <a:lnTo>
                    <a:pt x="4139" y="4122"/>
                  </a:lnTo>
                  <a:lnTo>
                    <a:pt x="4118" y="4172"/>
                  </a:lnTo>
                  <a:lnTo>
                    <a:pt x="4095" y="4225"/>
                  </a:lnTo>
                  <a:lnTo>
                    <a:pt x="4123" y="4180"/>
                  </a:lnTo>
                  <a:lnTo>
                    <a:pt x="4150" y="4135"/>
                  </a:lnTo>
                  <a:lnTo>
                    <a:pt x="4178" y="4089"/>
                  </a:lnTo>
                  <a:lnTo>
                    <a:pt x="4206" y="4043"/>
                  </a:lnTo>
                  <a:lnTo>
                    <a:pt x="4234" y="3997"/>
                  </a:lnTo>
                  <a:lnTo>
                    <a:pt x="4262" y="3950"/>
                  </a:lnTo>
                  <a:lnTo>
                    <a:pt x="4290" y="3903"/>
                  </a:lnTo>
                  <a:lnTo>
                    <a:pt x="4319" y="3857"/>
                  </a:lnTo>
                  <a:lnTo>
                    <a:pt x="4348" y="3810"/>
                  </a:lnTo>
                  <a:lnTo>
                    <a:pt x="4377" y="3764"/>
                  </a:lnTo>
                  <a:lnTo>
                    <a:pt x="4407" y="3718"/>
                  </a:lnTo>
                  <a:lnTo>
                    <a:pt x="4436" y="3672"/>
                  </a:lnTo>
                  <a:lnTo>
                    <a:pt x="4465" y="3627"/>
                  </a:lnTo>
                  <a:lnTo>
                    <a:pt x="4495" y="3582"/>
                  </a:lnTo>
                  <a:lnTo>
                    <a:pt x="4526" y="3538"/>
                  </a:lnTo>
                  <a:lnTo>
                    <a:pt x="4557" y="3495"/>
                  </a:lnTo>
                  <a:close/>
                  <a:moveTo>
                    <a:pt x="4902" y="3522"/>
                  </a:moveTo>
                  <a:lnTo>
                    <a:pt x="4890" y="3560"/>
                  </a:lnTo>
                  <a:lnTo>
                    <a:pt x="4880" y="3599"/>
                  </a:lnTo>
                  <a:lnTo>
                    <a:pt x="4872" y="3639"/>
                  </a:lnTo>
                  <a:lnTo>
                    <a:pt x="4863" y="3679"/>
                  </a:lnTo>
                  <a:lnTo>
                    <a:pt x="4857" y="3721"/>
                  </a:lnTo>
                  <a:lnTo>
                    <a:pt x="4853" y="3765"/>
                  </a:lnTo>
                  <a:lnTo>
                    <a:pt x="4849" y="3811"/>
                  </a:lnTo>
                  <a:lnTo>
                    <a:pt x="4846" y="3860"/>
                  </a:lnTo>
                  <a:lnTo>
                    <a:pt x="4810" y="3856"/>
                  </a:lnTo>
                  <a:lnTo>
                    <a:pt x="4760" y="3852"/>
                  </a:lnTo>
                  <a:lnTo>
                    <a:pt x="4701" y="3848"/>
                  </a:lnTo>
                  <a:lnTo>
                    <a:pt x="4639" y="3842"/>
                  </a:lnTo>
                  <a:lnTo>
                    <a:pt x="4576" y="3837"/>
                  </a:lnTo>
                  <a:lnTo>
                    <a:pt x="4517" y="3831"/>
                  </a:lnTo>
                  <a:lnTo>
                    <a:pt x="4491" y="3828"/>
                  </a:lnTo>
                  <a:lnTo>
                    <a:pt x="4468" y="3825"/>
                  </a:lnTo>
                  <a:lnTo>
                    <a:pt x="4448" y="3820"/>
                  </a:lnTo>
                  <a:lnTo>
                    <a:pt x="4432" y="3817"/>
                  </a:lnTo>
                  <a:lnTo>
                    <a:pt x="4442" y="3822"/>
                  </a:lnTo>
                  <a:lnTo>
                    <a:pt x="4456" y="3829"/>
                  </a:lnTo>
                  <a:lnTo>
                    <a:pt x="4473" y="3834"/>
                  </a:lnTo>
                  <a:lnTo>
                    <a:pt x="4493" y="3840"/>
                  </a:lnTo>
                  <a:lnTo>
                    <a:pt x="4542" y="3852"/>
                  </a:lnTo>
                  <a:lnTo>
                    <a:pt x="4599" y="3864"/>
                  </a:lnTo>
                  <a:lnTo>
                    <a:pt x="4660" y="3877"/>
                  </a:lnTo>
                  <a:lnTo>
                    <a:pt x="4724" y="3890"/>
                  </a:lnTo>
                  <a:lnTo>
                    <a:pt x="4789" y="3904"/>
                  </a:lnTo>
                  <a:lnTo>
                    <a:pt x="4850" y="3919"/>
                  </a:lnTo>
                  <a:lnTo>
                    <a:pt x="4853" y="3960"/>
                  </a:lnTo>
                  <a:lnTo>
                    <a:pt x="4857" y="4004"/>
                  </a:lnTo>
                  <a:lnTo>
                    <a:pt x="4862" y="4048"/>
                  </a:lnTo>
                  <a:lnTo>
                    <a:pt x="4867" y="4094"/>
                  </a:lnTo>
                  <a:lnTo>
                    <a:pt x="4874" y="4139"/>
                  </a:lnTo>
                  <a:lnTo>
                    <a:pt x="4881" y="4185"/>
                  </a:lnTo>
                  <a:lnTo>
                    <a:pt x="4888" y="4230"/>
                  </a:lnTo>
                  <a:lnTo>
                    <a:pt x="4896" y="4274"/>
                  </a:lnTo>
                  <a:lnTo>
                    <a:pt x="4904" y="4317"/>
                  </a:lnTo>
                  <a:lnTo>
                    <a:pt x="4912" y="4357"/>
                  </a:lnTo>
                  <a:lnTo>
                    <a:pt x="4921" y="4397"/>
                  </a:lnTo>
                  <a:lnTo>
                    <a:pt x="4930" y="4434"/>
                  </a:lnTo>
                  <a:lnTo>
                    <a:pt x="4940" y="4468"/>
                  </a:lnTo>
                  <a:lnTo>
                    <a:pt x="4949" y="4500"/>
                  </a:lnTo>
                  <a:lnTo>
                    <a:pt x="4958" y="4528"/>
                  </a:lnTo>
                  <a:lnTo>
                    <a:pt x="4967" y="4552"/>
                  </a:lnTo>
                  <a:lnTo>
                    <a:pt x="4971" y="4557"/>
                  </a:lnTo>
                  <a:lnTo>
                    <a:pt x="4974" y="4562"/>
                  </a:lnTo>
                  <a:lnTo>
                    <a:pt x="4978" y="4565"/>
                  </a:lnTo>
                  <a:lnTo>
                    <a:pt x="4983" y="4568"/>
                  </a:lnTo>
                  <a:lnTo>
                    <a:pt x="4988" y="4571"/>
                  </a:lnTo>
                  <a:lnTo>
                    <a:pt x="4992" y="4572"/>
                  </a:lnTo>
                  <a:lnTo>
                    <a:pt x="4997" y="4572"/>
                  </a:lnTo>
                  <a:lnTo>
                    <a:pt x="5001" y="4571"/>
                  </a:lnTo>
                  <a:lnTo>
                    <a:pt x="5005" y="4570"/>
                  </a:lnTo>
                  <a:lnTo>
                    <a:pt x="5008" y="4567"/>
                  </a:lnTo>
                  <a:lnTo>
                    <a:pt x="5012" y="4564"/>
                  </a:lnTo>
                  <a:lnTo>
                    <a:pt x="5014" y="4561"/>
                  </a:lnTo>
                  <a:lnTo>
                    <a:pt x="5015" y="4557"/>
                  </a:lnTo>
                  <a:lnTo>
                    <a:pt x="5016" y="4552"/>
                  </a:lnTo>
                  <a:lnTo>
                    <a:pt x="5015" y="4547"/>
                  </a:lnTo>
                  <a:lnTo>
                    <a:pt x="5014" y="4540"/>
                  </a:lnTo>
                  <a:lnTo>
                    <a:pt x="5004" y="4517"/>
                  </a:lnTo>
                  <a:lnTo>
                    <a:pt x="4996" y="4490"/>
                  </a:lnTo>
                  <a:lnTo>
                    <a:pt x="4988" y="4461"/>
                  </a:lnTo>
                  <a:lnTo>
                    <a:pt x="4978" y="4427"/>
                  </a:lnTo>
                  <a:lnTo>
                    <a:pt x="4970" y="4392"/>
                  </a:lnTo>
                  <a:lnTo>
                    <a:pt x="4962" y="4354"/>
                  </a:lnTo>
                  <a:lnTo>
                    <a:pt x="4954" y="4315"/>
                  </a:lnTo>
                  <a:lnTo>
                    <a:pt x="4947" y="4274"/>
                  </a:lnTo>
                  <a:lnTo>
                    <a:pt x="4940" y="4231"/>
                  </a:lnTo>
                  <a:lnTo>
                    <a:pt x="4933" y="4188"/>
                  </a:lnTo>
                  <a:lnTo>
                    <a:pt x="4927" y="4144"/>
                  </a:lnTo>
                  <a:lnTo>
                    <a:pt x="4922" y="4100"/>
                  </a:lnTo>
                  <a:lnTo>
                    <a:pt x="4917" y="4058"/>
                  </a:lnTo>
                  <a:lnTo>
                    <a:pt x="4911" y="4015"/>
                  </a:lnTo>
                  <a:lnTo>
                    <a:pt x="4907" y="3973"/>
                  </a:lnTo>
                  <a:lnTo>
                    <a:pt x="4904" y="3932"/>
                  </a:lnTo>
                  <a:lnTo>
                    <a:pt x="4937" y="3939"/>
                  </a:lnTo>
                  <a:lnTo>
                    <a:pt x="4971" y="3946"/>
                  </a:lnTo>
                  <a:lnTo>
                    <a:pt x="5004" y="3951"/>
                  </a:lnTo>
                  <a:lnTo>
                    <a:pt x="5038" y="3955"/>
                  </a:lnTo>
                  <a:lnTo>
                    <a:pt x="5071" y="3959"/>
                  </a:lnTo>
                  <a:lnTo>
                    <a:pt x="5105" y="3962"/>
                  </a:lnTo>
                  <a:lnTo>
                    <a:pt x="5138" y="3967"/>
                  </a:lnTo>
                  <a:lnTo>
                    <a:pt x="5173" y="3970"/>
                  </a:lnTo>
                  <a:lnTo>
                    <a:pt x="5176" y="4012"/>
                  </a:lnTo>
                  <a:lnTo>
                    <a:pt x="5181" y="4056"/>
                  </a:lnTo>
                  <a:lnTo>
                    <a:pt x="5187" y="4104"/>
                  </a:lnTo>
                  <a:lnTo>
                    <a:pt x="5195" y="4152"/>
                  </a:lnTo>
                  <a:lnTo>
                    <a:pt x="5204" y="4201"/>
                  </a:lnTo>
                  <a:lnTo>
                    <a:pt x="5212" y="4250"/>
                  </a:lnTo>
                  <a:lnTo>
                    <a:pt x="5223" y="4300"/>
                  </a:lnTo>
                  <a:lnTo>
                    <a:pt x="5233" y="4348"/>
                  </a:lnTo>
                  <a:lnTo>
                    <a:pt x="5244" y="4396"/>
                  </a:lnTo>
                  <a:lnTo>
                    <a:pt x="5255" y="4442"/>
                  </a:lnTo>
                  <a:lnTo>
                    <a:pt x="5267" y="4485"/>
                  </a:lnTo>
                  <a:lnTo>
                    <a:pt x="5277" y="4526"/>
                  </a:lnTo>
                  <a:lnTo>
                    <a:pt x="5289" y="4563"/>
                  </a:lnTo>
                  <a:lnTo>
                    <a:pt x="5299" y="4597"/>
                  </a:lnTo>
                  <a:lnTo>
                    <a:pt x="5309" y="4626"/>
                  </a:lnTo>
                  <a:lnTo>
                    <a:pt x="5319" y="4651"/>
                  </a:lnTo>
                  <a:lnTo>
                    <a:pt x="5323" y="4656"/>
                  </a:lnTo>
                  <a:lnTo>
                    <a:pt x="5327" y="4661"/>
                  </a:lnTo>
                  <a:lnTo>
                    <a:pt x="5332" y="4665"/>
                  </a:lnTo>
                  <a:lnTo>
                    <a:pt x="5338" y="4667"/>
                  </a:lnTo>
                  <a:lnTo>
                    <a:pt x="5342" y="4668"/>
                  </a:lnTo>
                  <a:lnTo>
                    <a:pt x="5347" y="4668"/>
                  </a:lnTo>
                  <a:lnTo>
                    <a:pt x="5352" y="4667"/>
                  </a:lnTo>
                  <a:lnTo>
                    <a:pt x="5356" y="4665"/>
                  </a:lnTo>
                  <a:lnTo>
                    <a:pt x="5361" y="4663"/>
                  </a:lnTo>
                  <a:lnTo>
                    <a:pt x="5364" y="4659"/>
                  </a:lnTo>
                  <a:lnTo>
                    <a:pt x="5367" y="4655"/>
                  </a:lnTo>
                  <a:lnTo>
                    <a:pt x="5369" y="4651"/>
                  </a:lnTo>
                  <a:lnTo>
                    <a:pt x="5371" y="4647"/>
                  </a:lnTo>
                  <a:lnTo>
                    <a:pt x="5371" y="4643"/>
                  </a:lnTo>
                  <a:lnTo>
                    <a:pt x="5371" y="4637"/>
                  </a:lnTo>
                  <a:lnTo>
                    <a:pt x="5370" y="4633"/>
                  </a:lnTo>
                  <a:lnTo>
                    <a:pt x="5361" y="4609"/>
                  </a:lnTo>
                  <a:lnTo>
                    <a:pt x="5351" y="4581"/>
                  </a:lnTo>
                  <a:lnTo>
                    <a:pt x="5341" y="4549"/>
                  </a:lnTo>
                  <a:lnTo>
                    <a:pt x="5330" y="4513"/>
                  </a:lnTo>
                  <a:lnTo>
                    <a:pt x="5320" y="4473"/>
                  </a:lnTo>
                  <a:lnTo>
                    <a:pt x="5308" y="4432"/>
                  </a:lnTo>
                  <a:lnTo>
                    <a:pt x="5298" y="4388"/>
                  </a:lnTo>
                  <a:lnTo>
                    <a:pt x="5288" y="4342"/>
                  </a:lnTo>
                  <a:lnTo>
                    <a:pt x="5278" y="4295"/>
                  </a:lnTo>
                  <a:lnTo>
                    <a:pt x="5269" y="4247"/>
                  </a:lnTo>
                  <a:lnTo>
                    <a:pt x="5259" y="4199"/>
                  </a:lnTo>
                  <a:lnTo>
                    <a:pt x="5252" y="4152"/>
                  </a:lnTo>
                  <a:lnTo>
                    <a:pt x="5245" y="4105"/>
                  </a:lnTo>
                  <a:lnTo>
                    <a:pt x="5238" y="4060"/>
                  </a:lnTo>
                  <a:lnTo>
                    <a:pt x="5233" y="4017"/>
                  </a:lnTo>
                  <a:lnTo>
                    <a:pt x="5230" y="3976"/>
                  </a:lnTo>
                  <a:lnTo>
                    <a:pt x="5260" y="3979"/>
                  </a:lnTo>
                  <a:lnTo>
                    <a:pt x="5302" y="3984"/>
                  </a:lnTo>
                  <a:lnTo>
                    <a:pt x="5351" y="3993"/>
                  </a:lnTo>
                  <a:lnTo>
                    <a:pt x="5404" y="4000"/>
                  </a:lnTo>
                  <a:lnTo>
                    <a:pt x="5457" y="4008"/>
                  </a:lnTo>
                  <a:lnTo>
                    <a:pt x="5506" y="4015"/>
                  </a:lnTo>
                  <a:lnTo>
                    <a:pt x="5528" y="4017"/>
                  </a:lnTo>
                  <a:lnTo>
                    <a:pt x="5548" y="4019"/>
                  </a:lnTo>
                  <a:lnTo>
                    <a:pt x="5564" y="4020"/>
                  </a:lnTo>
                  <a:lnTo>
                    <a:pt x="5579" y="4020"/>
                  </a:lnTo>
                  <a:lnTo>
                    <a:pt x="5535" y="4012"/>
                  </a:lnTo>
                  <a:lnTo>
                    <a:pt x="5490" y="4001"/>
                  </a:lnTo>
                  <a:lnTo>
                    <a:pt x="5444" y="3989"/>
                  </a:lnTo>
                  <a:lnTo>
                    <a:pt x="5397" y="3976"/>
                  </a:lnTo>
                  <a:lnTo>
                    <a:pt x="5351" y="3963"/>
                  </a:lnTo>
                  <a:lnTo>
                    <a:pt x="5307" y="3951"/>
                  </a:lnTo>
                  <a:lnTo>
                    <a:pt x="5265" y="3939"/>
                  </a:lnTo>
                  <a:lnTo>
                    <a:pt x="5225" y="3930"/>
                  </a:lnTo>
                  <a:lnTo>
                    <a:pt x="5221" y="3881"/>
                  </a:lnTo>
                  <a:lnTo>
                    <a:pt x="5217" y="3835"/>
                  </a:lnTo>
                  <a:lnTo>
                    <a:pt x="5214" y="3791"/>
                  </a:lnTo>
                  <a:lnTo>
                    <a:pt x="5212" y="3748"/>
                  </a:lnTo>
                  <a:lnTo>
                    <a:pt x="5209" y="3706"/>
                  </a:lnTo>
                  <a:lnTo>
                    <a:pt x="5207" y="3664"/>
                  </a:lnTo>
                  <a:lnTo>
                    <a:pt x="5205" y="3619"/>
                  </a:lnTo>
                  <a:lnTo>
                    <a:pt x="5203" y="3571"/>
                  </a:lnTo>
                  <a:lnTo>
                    <a:pt x="5198" y="3589"/>
                  </a:lnTo>
                  <a:lnTo>
                    <a:pt x="5192" y="3610"/>
                  </a:lnTo>
                  <a:lnTo>
                    <a:pt x="5188" y="3632"/>
                  </a:lnTo>
                  <a:lnTo>
                    <a:pt x="5184" y="3656"/>
                  </a:lnTo>
                  <a:lnTo>
                    <a:pt x="5181" y="3681"/>
                  </a:lnTo>
                  <a:lnTo>
                    <a:pt x="5178" y="3706"/>
                  </a:lnTo>
                  <a:lnTo>
                    <a:pt x="5176" y="3733"/>
                  </a:lnTo>
                  <a:lnTo>
                    <a:pt x="5175" y="3758"/>
                  </a:lnTo>
                  <a:lnTo>
                    <a:pt x="5173" y="3808"/>
                  </a:lnTo>
                  <a:lnTo>
                    <a:pt x="5172" y="3854"/>
                  </a:lnTo>
                  <a:lnTo>
                    <a:pt x="5172" y="3891"/>
                  </a:lnTo>
                  <a:lnTo>
                    <a:pt x="5173" y="3919"/>
                  </a:lnTo>
                  <a:lnTo>
                    <a:pt x="5137" y="3914"/>
                  </a:lnTo>
                  <a:lnTo>
                    <a:pt x="5101" y="3910"/>
                  </a:lnTo>
                  <a:lnTo>
                    <a:pt x="5066" y="3905"/>
                  </a:lnTo>
                  <a:lnTo>
                    <a:pt x="5031" y="3900"/>
                  </a:lnTo>
                  <a:lnTo>
                    <a:pt x="4997" y="3895"/>
                  </a:lnTo>
                  <a:lnTo>
                    <a:pt x="4962" y="3887"/>
                  </a:lnTo>
                  <a:lnTo>
                    <a:pt x="4928" y="3881"/>
                  </a:lnTo>
                  <a:lnTo>
                    <a:pt x="4894" y="3873"/>
                  </a:lnTo>
                  <a:lnTo>
                    <a:pt x="4894" y="3846"/>
                  </a:lnTo>
                  <a:lnTo>
                    <a:pt x="4894" y="3802"/>
                  </a:lnTo>
                  <a:lnTo>
                    <a:pt x="4896" y="3744"/>
                  </a:lnTo>
                  <a:lnTo>
                    <a:pt x="4897" y="3682"/>
                  </a:lnTo>
                  <a:lnTo>
                    <a:pt x="4899" y="3623"/>
                  </a:lnTo>
                  <a:lnTo>
                    <a:pt x="4901" y="3572"/>
                  </a:lnTo>
                  <a:lnTo>
                    <a:pt x="4902" y="3535"/>
                  </a:lnTo>
                  <a:lnTo>
                    <a:pt x="4902" y="3522"/>
                  </a:lnTo>
                  <a:close/>
                  <a:moveTo>
                    <a:pt x="10131" y="2626"/>
                  </a:moveTo>
                  <a:lnTo>
                    <a:pt x="10080" y="2639"/>
                  </a:lnTo>
                  <a:lnTo>
                    <a:pt x="10029" y="2652"/>
                  </a:lnTo>
                  <a:lnTo>
                    <a:pt x="9977" y="2668"/>
                  </a:lnTo>
                  <a:lnTo>
                    <a:pt x="9925" y="2685"/>
                  </a:lnTo>
                  <a:lnTo>
                    <a:pt x="9898" y="2693"/>
                  </a:lnTo>
                  <a:lnTo>
                    <a:pt x="9872" y="2703"/>
                  </a:lnTo>
                  <a:lnTo>
                    <a:pt x="9847" y="2714"/>
                  </a:lnTo>
                  <a:lnTo>
                    <a:pt x="9822" y="2724"/>
                  </a:lnTo>
                  <a:lnTo>
                    <a:pt x="9797" y="2737"/>
                  </a:lnTo>
                  <a:lnTo>
                    <a:pt x="9773" y="2749"/>
                  </a:lnTo>
                  <a:lnTo>
                    <a:pt x="9750" y="2763"/>
                  </a:lnTo>
                  <a:lnTo>
                    <a:pt x="9728" y="2778"/>
                  </a:lnTo>
                  <a:lnTo>
                    <a:pt x="9706" y="2792"/>
                  </a:lnTo>
                  <a:lnTo>
                    <a:pt x="9685" y="2809"/>
                  </a:lnTo>
                  <a:lnTo>
                    <a:pt x="9665" y="2827"/>
                  </a:lnTo>
                  <a:lnTo>
                    <a:pt x="9647" y="2844"/>
                  </a:lnTo>
                  <a:lnTo>
                    <a:pt x="9629" y="2864"/>
                  </a:lnTo>
                  <a:lnTo>
                    <a:pt x="9613" y="2885"/>
                  </a:lnTo>
                  <a:lnTo>
                    <a:pt x="9599" y="2907"/>
                  </a:lnTo>
                  <a:lnTo>
                    <a:pt x="9585" y="2930"/>
                  </a:lnTo>
                  <a:lnTo>
                    <a:pt x="9572" y="2955"/>
                  </a:lnTo>
                  <a:lnTo>
                    <a:pt x="9562" y="2980"/>
                  </a:lnTo>
                  <a:lnTo>
                    <a:pt x="9554" y="3008"/>
                  </a:lnTo>
                  <a:lnTo>
                    <a:pt x="9546" y="3037"/>
                  </a:lnTo>
                  <a:lnTo>
                    <a:pt x="9541" y="3067"/>
                  </a:lnTo>
                  <a:lnTo>
                    <a:pt x="9538" y="3099"/>
                  </a:lnTo>
                  <a:lnTo>
                    <a:pt x="9537" y="3133"/>
                  </a:lnTo>
                  <a:lnTo>
                    <a:pt x="9538" y="3167"/>
                  </a:lnTo>
                  <a:lnTo>
                    <a:pt x="9540" y="3192"/>
                  </a:lnTo>
                  <a:lnTo>
                    <a:pt x="9543" y="3216"/>
                  </a:lnTo>
                  <a:lnTo>
                    <a:pt x="9547" y="3240"/>
                  </a:lnTo>
                  <a:lnTo>
                    <a:pt x="9553" y="3262"/>
                  </a:lnTo>
                  <a:lnTo>
                    <a:pt x="9560" y="3283"/>
                  </a:lnTo>
                  <a:lnTo>
                    <a:pt x="9567" y="3304"/>
                  </a:lnTo>
                  <a:lnTo>
                    <a:pt x="9576" y="3323"/>
                  </a:lnTo>
                  <a:lnTo>
                    <a:pt x="9585" y="3342"/>
                  </a:lnTo>
                  <a:lnTo>
                    <a:pt x="9595" y="3360"/>
                  </a:lnTo>
                  <a:lnTo>
                    <a:pt x="9607" y="3377"/>
                  </a:lnTo>
                  <a:lnTo>
                    <a:pt x="9619" y="3393"/>
                  </a:lnTo>
                  <a:lnTo>
                    <a:pt x="9633" y="3409"/>
                  </a:lnTo>
                  <a:lnTo>
                    <a:pt x="9647" y="3423"/>
                  </a:lnTo>
                  <a:lnTo>
                    <a:pt x="9661" y="3438"/>
                  </a:lnTo>
                  <a:lnTo>
                    <a:pt x="9677" y="3452"/>
                  </a:lnTo>
                  <a:lnTo>
                    <a:pt x="9693" y="3464"/>
                  </a:lnTo>
                  <a:lnTo>
                    <a:pt x="9710" y="3476"/>
                  </a:lnTo>
                  <a:lnTo>
                    <a:pt x="9727" y="3487"/>
                  </a:lnTo>
                  <a:lnTo>
                    <a:pt x="9746" y="3497"/>
                  </a:lnTo>
                  <a:lnTo>
                    <a:pt x="9765" y="3508"/>
                  </a:lnTo>
                  <a:lnTo>
                    <a:pt x="9784" y="3517"/>
                  </a:lnTo>
                  <a:lnTo>
                    <a:pt x="9803" y="3527"/>
                  </a:lnTo>
                  <a:lnTo>
                    <a:pt x="9823" y="3535"/>
                  </a:lnTo>
                  <a:lnTo>
                    <a:pt x="9844" y="3543"/>
                  </a:lnTo>
                  <a:lnTo>
                    <a:pt x="9865" y="3551"/>
                  </a:lnTo>
                  <a:lnTo>
                    <a:pt x="9887" y="3557"/>
                  </a:lnTo>
                  <a:lnTo>
                    <a:pt x="9909" y="3564"/>
                  </a:lnTo>
                  <a:lnTo>
                    <a:pt x="9931" y="3570"/>
                  </a:lnTo>
                  <a:lnTo>
                    <a:pt x="9976" y="3581"/>
                  </a:lnTo>
                  <a:lnTo>
                    <a:pt x="10023" y="3589"/>
                  </a:lnTo>
                  <a:lnTo>
                    <a:pt x="10051" y="3595"/>
                  </a:lnTo>
                  <a:lnTo>
                    <a:pt x="10079" y="3600"/>
                  </a:lnTo>
                  <a:lnTo>
                    <a:pt x="10108" y="3606"/>
                  </a:lnTo>
                  <a:lnTo>
                    <a:pt x="10136" y="3611"/>
                  </a:lnTo>
                  <a:lnTo>
                    <a:pt x="10136" y="3550"/>
                  </a:lnTo>
                  <a:lnTo>
                    <a:pt x="10135" y="3488"/>
                  </a:lnTo>
                  <a:lnTo>
                    <a:pt x="10135" y="3426"/>
                  </a:lnTo>
                  <a:lnTo>
                    <a:pt x="10135" y="3365"/>
                  </a:lnTo>
                  <a:lnTo>
                    <a:pt x="10135" y="3304"/>
                  </a:lnTo>
                  <a:lnTo>
                    <a:pt x="10134" y="3243"/>
                  </a:lnTo>
                  <a:lnTo>
                    <a:pt x="10134" y="3181"/>
                  </a:lnTo>
                  <a:lnTo>
                    <a:pt x="10134" y="3119"/>
                  </a:lnTo>
                  <a:lnTo>
                    <a:pt x="10133" y="3058"/>
                  </a:lnTo>
                  <a:lnTo>
                    <a:pt x="10133" y="2996"/>
                  </a:lnTo>
                  <a:lnTo>
                    <a:pt x="10133" y="2934"/>
                  </a:lnTo>
                  <a:lnTo>
                    <a:pt x="10132" y="2873"/>
                  </a:lnTo>
                  <a:lnTo>
                    <a:pt x="10132" y="2811"/>
                  </a:lnTo>
                  <a:lnTo>
                    <a:pt x="10132" y="2749"/>
                  </a:lnTo>
                  <a:lnTo>
                    <a:pt x="10131" y="2688"/>
                  </a:lnTo>
                  <a:lnTo>
                    <a:pt x="10131" y="2626"/>
                  </a:lnTo>
                  <a:close/>
                  <a:moveTo>
                    <a:pt x="10144" y="5148"/>
                  </a:moveTo>
                  <a:lnTo>
                    <a:pt x="10119" y="5162"/>
                  </a:lnTo>
                  <a:lnTo>
                    <a:pt x="10094" y="5177"/>
                  </a:lnTo>
                  <a:lnTo>
                    <a:pt x="10070" y="5191"/>
                  </a:lnTo>
                  <a:lnTo>
                    <a:pt x="10047" y="5207"/>
                  </a:lnTo>
                  <a:lnTo>
                    <a:pt x="10024" y="5223"/>
                  </a:lnTo>
                  <a:lnTo>
                    <a:pt x="10003" y="5239"/>
                  </a:lnTo>
                  <a:lnTo>
                    <a:pt x="9982" y="5257"/>
                  </a:lnTo>
                  <a:lnTo>
                    <a:pt x="9963" y="5276"/>
                  </a:lnTo>
                  <a:lnTo>
                    <a:pt x="9944" y="5295"/>
                  </a:lnTo>
                  <a:lnTo>
                    <a:pt x="9927" y="5315"/>
                  </a:lnTo>
                  <a:lnTo>
                    <a:pt x="9911" y="5335"/>
                  </a:lnTo>
                  <a:lnTo>
                    <a:pt x="9896" y="5357"/>
                  </a:lnTo>
                  <a:lnTo>
                    <a:pt x="9883" y="5379"/>
                  </a:lnTo>
                  <a:lnTo>
                    <a:pt x="9870" y="5403"/>
                  </a:lnTo>
                  <a:lnTo>
                    <a:pt x="9860" y="5427"/>
                  </a:lnTo>
                  <a:lnTo>
                    <a:pt x="9850" y="5452"/>
                  </a:lnTo>
                  <a:lnTo>
                    <a:pt x="9842" y="5478"/>
                  </a:lnTo>
                  <a:lnTo>
                    <a:pt x="9836" y="5503"/>
                  </a:lnTo>
                  <a:lnTo>
                    <a:pt x="9830" y="5528"/>
                  </a:lnTo>
                  <a:lnTo>
                    <a:pt x="9824" y="5553"/>
                  </a:lnTo>
                  <a:lnTo>
                    <a:pt x="9821" y="5578"/>
                  </a:lnTo>
                  <a:lnTo>
                    <a:pt x="9818" y="5603"/>
                  </a:lnTo>
                  <a:lnTo>
                    <a:pt x="9816" y="5629"/>
                  </a:lnTo>
                  <a:lnTo>
                    <a:pt x="9815" y="5654"/>
                  </a:lnTo>
                  <a:lnTo>
                    <a:pt x="9815" y="5678"/>
                  </a:lnTo>
                  <a:lnTo>
                    <a:pt x="9816" y="5703"/>
                  </a:lnTo>
                  <a:lnTo>
                    <a:pt x="9818" y="5727"/>
                  </a:lnTo>
                  <a:lnTo>
                    <a:pt x="9822" y="5751"/>
                  </a:lnTo>
                  <a:lnTo>
                    <a:pt x="9826" y="5775"/>
                  </a:lnTo>
                  <a:lnTo>
                    <a:pt x="9832" y="5798"/>
                  </a:lnTo>
                  <a:lnTo>
                    <a:pt x="9839" y="5821"/>
                  </a:lnTo>
                  <a:lnTo>
                    <a:pt x="9846" y="5843"/>
                  </a:lnTo>
                  <a:lnTo>
                    <a:pt x="9856" y="5864"/>
                  </a:lnTo>
                  <a:lnTo>
                    <a:pt x="9866" y="5885"/>
                  </a:lnTo>
                  <a:lnTo>
                    <a:pt x="9878" y="5905"/>
                  </a:lnTo>
                  <a:lnTo>
                    <a:pt x="9890" y="5925"/>
                  </a:lnTo>
                  <a:lnTo>
                    <a:pt x="9905" y="5942"/>
                  </a:lnTo>
                  <a:lnTo>
                    <a:pt x="9919" y="5960"/>
                  </a:lnTo>
                  <a:lnTo>
                    <a:pt x="9936" y="5977"/>
                  </a:lnTo>
                  <a:lnTo>
                    <a:pt x="9955" y="5992"/>
                  </a:lnTo>
                  <a:lnTo>
                    <a:pt x="9974" y="6006"/>
                  </a:lnTo>
                  <a:lnTo>
                    <a:pt x="9995" y="6020"/>
                  </a:lnTo>
                  <a:lnTo>
                    <a:pt x="10017" y="6031"/>
                  </a:lnTo>
                  <a:lnTo>
                    <a:pt x="10041" y="6043"/>
                  </a:lnTo>
                  <a:lnTo>
                    <a:pt x="10066" y="6052"/>
                  </a:lnTo>
                  <a:lnTo>
                    <a:pt x="10092" y="6060"/>
                  </a:lnTo>
                  <a:lnTo>
                    <a:pt x="10120" y="6067"/>
                  </a:lnTo>
                  <a:lnTo>
                    <a:pt x="10149" y="6072"/>
                  </a:lnTo>
                  <a:lnTo>
                    <a:pt x="10148" y="6014"/>
                  </a:lnTo>
                  <a:lnTo>
                    <a:pt x="10148" y="5956"/>
                  </a:lnTo>
                  <a:lnTo>
                    <a:pt x="10148" y="5898"/>
                  </a:lnTo>
                  <a:lnTo>
                    <a:pt x="10147" y="5840"/>
                  </a:lnTo>
                  <a:lnTo>
                    <a:pt x="10147" y="5783"/>
                  </a:lnTo>
                  <a:lnTo>
                    <a:pt x="10147" y="5724"/>
                  </a:lnTo>
                  <a:lnTo>
                    <a:pt x="10147" y="5667"/>
                  </a:lnTo>
                  <a:lnTo>
                    <a:pt x="10146" y="5609"/>
                  </a:lnTo>
                  <a:lnTo>
                    <a:pt x="10146" y="5551"/>
                  </a:lnTo>
                  <a:lnTo>
                    <a:pt x="10146" y="5493"/>
                  </a:lnTo>
                  <a:lnTo>
                    <a:pt x="10145" y="5436"/>
                  </a:lnTo>
                  <a:lnTo>
                    <a:pt x="10145" y="5378"/>
                  </a:lnTo>
                  <a:lnTo>
                    <a:pt x="10145" y="5321"/>
                  </a:lnTo>
                  <a:lnTo>
                    <a:pt x="10145" y="5263"/>
                  </a:lnTo>
                  <a:lnTo>
                    <a:pt x="10144" y="5206"/>
                  </a:lnTo>
                  <a:lnTo>
                    <a:pt x="10144" y="5148"/>
                  </a:lnTo>
                  <a:close/>
                  <a:moveTo>
                    <a:pt x="10290" y="4769"/>
                  </a:moveTo>
                  <a:lnTo>
                    <a:pt x="10322" y="4753"/>
                  </a:lnTo>
                  <a:lnTo>
                    <a:pt x="10353" y="4739"/>
                  </a:lnTo>
                  <a:lnTo>
                    <a:pt x="10383" y="4723"/>
                  </a:lnTo>
                  <a:lnTo>
                    <a:pt x="10414" y="4707"/>
                  </a:lnTo>
                  <a:lnTo>
                    <a:pt x="10443" y="4692"/>
                  </a:lnTo>
                  <a:lnTo>
                    <a:pt x="10471" y="4675"/>
                  </a:lnTo>
                  <a:lnTo>
                    <a:pt x="10497" y="4658"/>
                  </a:lnTo>
                  <a:lnTo>
                    <a:pt x="10522" y="4642"/>
                  </a:lnTo>
                  <a:lnTo>
                    <a:pt x="10546" y="4624"/>
                  </a:lnTo>
                  <a:lnTo>
                    <a:pt x="10568" y="4605"/>
                  </a:lnTo>
                  <a:lnTo>
                    <a:pt x="10589" y="4585"/>
                  </a:lnTo>
                  <a:lnTo>
                    <a:pt x="10607" y="4565"/>
                  </a:lnTo>
                  <a:lnTo>
                    <a:pt x="10616" y="4555"/>
                  </a:lnTo>
                  <a:lnTo>
                    <a:pt x="10624" y="4544"/>
                  </a:lnTo>
                  <a:lnTo>
                    <a:pt x="10631" y="4534"/>
                  </a:lnTo>
                  <a:lnTo>
                    <a:pt x="10638" y="4522"/>
                  </a:lnTo>
                  <a:lnTo>
                    <a:pt x="10645" y="4512"/>
                  </a:lnTo>
                  <a:lnTo>
                    <a:pt x="10651" y="4501"/>
                  </a:lnTo>
                  <a:lnTo>
                    <a:pt x="10656" y="4488"/>
                  </a:lnTo>
                  <a:lnTo>
                    <a:pt x="10660" y="4477"/>
                  </a:lnTo>
                  <a:lnTo>
                    <a:pt x="10665" y="4464"/>
                  </a:lnTo>
                  <a:lnTo>
                    <a:pt x="10669" y="4451"/>
                  </a:lnTo>
                  <a:lnTo>
                    <a:pt x="10671" y="4438"/>
                  </a:lnTo>
                  <a:lnTo>
                    <a:pt x="10674" y="4425"/>
                  </a:lnTo>
                  <a:lnTo>
                    <a:pt x="10675" y="4412"/>
                  </a:lnTo>
                  <a:lnTo>
                    <a:pt x="10676" y="4397"/>
                  </a:lnTo>
                  <a:lnTo>
                    <a:pt x="10676" y="4384"/>
                  </a:lnTo>
                  <a:lnTo>
                    <a:pt x="10676" y="4369"/>
                  </a:lnTo>
                  <a:lnTo>
                    <a:pt x="10674" y="4350"/>
                  </a:lnTo>
                  <a:lnTo>
                    <a:pt x="10672" y="4332"/>
                  </a:lnTo>
                  <a:lnTo>
                    <a:pt x="10670" y="4316"/>
                  </a:lnTo>
                  <a:lnTo>
                    <a:pt x="10666" y="4299"/>
                  </a:lnTo>
                  <a:lnTo>
                    <a:pt x="10661" y="4284"/>
                  </a:lnTo>
                  <a:lnTo>
                    <a:pt x="10656" y="4269"/>
                  </a:lnTo>
                  <a:lnTo>
                    <a:pt x="10651" y="4255"/>
                  </a:lnTo>
                  <a:lnTo>
                    <a:pt x="10644" y="4241"/>
                  </a:lnTo>
                  <a:lnTo>
                    <a:pt x="10636" y="4229"/>
                  </a:lnTo>
                  <a:lnTo>
                    <a:pt x="10629" y="4216"/>
                  </a:lnTo>
                  <a:lnTo>
                    <a:pt x="10621" y="4205"/>
                  </a:lnTo>
                  <a:lnTo>
                    <a:pt x="10611" y="4193"/>
                  </a:lnTo>
                  <a:lnTo>
                    <a:pt x="10601" y="4183"/>
                  </a:lnTo>
                  <a:lnTo>
                    <a:pt x="10590" y="4174"/>
                  </a:lnTo>
                  <a:lnTo>
                    <a:pt x="10580" y="4164"/>
                  </a:lnTo>
                  <a:lnTo>
                    <a:pt x="10567" y="4155"/>
                  </a:lnTo>
                  <a:lnTo>
                    <a:pt x="10555" y="4146"/>
                  </a:lnTo>
                  <a:lnTo>
                    <a:pt x="10542" y="4138"/>
                  </a:lnTo>
                  <a:lnTo>
                    <a:pt x="10528" y="4131"/>
                  </a:lnTo>
                  <a:lnTo>
                    <a:pt x="10514" y="4123"/>
                  </a:lnTo>
                  <a:lnTo>
                    <a:pt x="10498" y="4116"/>
                  </a:lnTo>
                  <a:lnTo>
                    <a:pt x="10483" y="4110"/>
                  </a:lnTo>
                  <a:lnTo>
                    <a:pt x="10467" y="4104"/>
                  </a:lnTo>
                  <a:lnTo>
                    <a:pt x="10450" y="4098"/>
                  </a:lnTo>
                  <a:lnTo>
                    <a:pt x="10415" y="4087"/>
                  </a:lnTo>
                  <a:lnTo>
                    <a:pt x="10376" y="4077"/>
                  </a:lnTo>
                  <a:lnTo>
                    <a:pt x="10336" y="4068"/>
                  </a:lnTo>
                  <a:lnTo>
                    <a:pt x="10295" y="4061"/>
                  </a:lnTo>
                  <a:lnTo>
                    <a:pt x="10290" y="4769"/>
                  </a:lnTo>
                  <a:close/>
                  <a:moveTo>
                    <a:pt x="10304" y="2174"/>
                  </a:moveTo>
                  <a:lnTo>
                    <a:pt x="10379" y="2159"/>
                  </a:lnTo>
                  <a:lnTo>
                    <a:pt x="10454" y="2142"/>
                  </a:lnTo>
                  <a:lnTo>
                    <a:pt x="10491" y="2134"/>
                  </a:lnTo>
                  <a:lnTo>
                    <a:pt x="10529" y="2125"/>
                  </a:lnTo>
                  <a:lnTo>
                    <a:pt x="10565" y="2115"/>
                  </a:lnTo>
                  <a:lnTo>
                    <a:pt x="10602" y="2105"/>
                  </a:lnTo>
                  <a:lnTo>
                    <a:pt x="10637" y="2094"/>
                  </a:lnTo>
                  <a:lnTo>
                    <a:pt x="10673" y="2083"/>
                  </a:lnTo>
                  <a:lnTo>
                    <a:pt x="10708" y="2071"/>
                  </a:lnTo>
                  <a:lnTo>
                    <a:pt x="10743" y="2059"/>
                  </a:lnTo>
                  <a:lnTo>
                    <a:pt x="10776" y="2045"/>
                  </a:lnTo>
                  <a:lnTo>
                    <a:pt x="10810" y="2032"/>
                  </a:lnTo>
                  <a:lnTo>
                    <a:pt x="10842" y="2017"/>
                  </a:lnTo>
                  <a:lnTo>
                    <a:pt x="10874" y="2001"/>
                  </a:lnTo>
                  <a:lnTo>
                    <a:pt x="10914" y="1978"/>
                  </a:lnTo>
                  <a:lnTo>
                    <a:pt x="10953" y="1953"/>
                  </a:lnTo>
                  <a:lnTo>
                    <a:pt x="10990" y="1927"/>
                  </a:lnTo>
                  <a:lnTo>
                    <a:pt x="11025" y="1899"/>
                  </a:lnTo>
                  <a:lnTo>
                    <a:pt x="11058" y="1869"/>
                  </a:lnTo>
                  <a:lnTo>
                    <a:pt x="11088" y="1836"/>
                  </a:lnTo>
                  <a:lnTo>
                    <a:pt x="11115" y="1803"/>
                  </a:lnTo>
                  <a:lnTo>
                    <a:pt x="11141" y="1768"/>
                  </a:lnTo>
                  <a:lnTo>
                    <a:pt x="11165" y="1732"/>
                  </a:lnTo>
                  <a:lnTo>
                    <a:pt x="11186" y="1695"/>
                  </a:lnTo>
                  <a:lnTo>
                    <a:pt x="11205" y="1656"/>
                  </a:lnTo>
                  <a:lnTo>
                    <a:pt x="11222" y="1617"/>
                  </a:lnTo>
                  <a:lnTo>
                    <a:pt x="11236" y="1577"/>
                  </a:lnTo>
                  <a:lnTo>
                    <a:pt x="11249" y="1536"/>
                  </a:lnTo>
                  <a:lnTo>
                    <a:pt x="11258" y="1495"/>
                  </a:lnTo>
                  <a:lnTo>
                    <a:pt x="11265" y="1454"/>
                  </a:lnTo>
                  <a:lnTo>
                    <a:pt x="11271" y="1412"/>
                  </a:lnTo>
                  <a:lnTo>
                    <a:pt x="11273" y="1370"/>
                  </a:lnTo>
                  <a:lnTo>
                    <a:pt x="11273" y="1327"/>
                  </a:lnTo>
                  <a:lnTo>
                    <a:pt x="11271" y="1285"/>
                  </a:lnTo>
                  <a:lnTo>
                    <a:pt x="11265" y="1244"/>
                  </a:lnTo>
                  <a:lnTo>
                    <a:pt x="11258" y="1202"/>
                  </a:lnTo>
                  <a:lnTo>
                    <a:pt x="11248" y="1160"/>
                  </a:lnTo>
                  <a:lnTo>
                    <a:pt x="11235" y="1119"/>
                  </a:lnTo>
                  <a:lnTo>
                    <a:pt x="11221" y="1080"/>
                  </a:lnTo>
                  <a:lnTo>
                    <a:pt x="11203" y="1040"/>
                  </a:lnTo>
                  <a:lnTo>
                    <a:pt x="11182" y="1001"/>
                  </a:lnTo>
                  <a:lnTo>
                    <a:pt x="11159" y="964"/>
                  </a:lnTo>
                  <a:lnTo>
                    <a:pt x="11133" y="927"/>
                  </a:lnTo>
                  <a:lnTo>
                    <a:pt x="11105" y="893"/>
                  </a:lnTo>
                  <a:lnTo>
                    <a:pt x="11073" y="858"/>
                  </a:lnTo>
                  <a:lnTo>
                    <a:pt x="11039" y="826"/>
                  </a:lnTo>
                  <a:lnTo>
                    <a:pt x="11021" y="810"/>
                  </a:lnTo>
                  <a:lnTo>
                    <a:pt x="11002" y="795"/>
                  </a:lnTo>
                  <a:lnTo>
                    <a:pt x="10983" y="782"/>
                  </a:lnTo>
                  <a:lnTo>
                    <a:pt x="10964" y="768"/>
                  </a:lnTo>
                  <a:lnTo>
                    <a:pt x="10945" y="756"/>
                  </a:lnTo>
                  <a:lnTo>
                    <a:pt x="10925" y="744"/>
                  </a:lnTo>
                  <a:lnTo>
                    <a:pt x="10904" y="733"/>
                  </a:lnTo>
                  <a:lnTo>
                    <a:pt x="10883" y="722"/>
                  </a:lnTo>
                  <a:lnTo>
                    <a:pt x="10862" y="713"/>
                  </a:lnTo>
                  <a:lnTo>
                    <a:pt x="10841" y="703"/>
                  </a:lnTo>
                  <a:lnTo>
                    <a:pt x="10819" y="695"/>
                  </a:lnTo>
                  <a:lnTo>
                    <a:pt x="10797" y="688"/>
                  </a:lnTo>
                  <a:lnTo>
                    <a:pt x="10775" y="680"/>
                  </a:lnTo>
                  <a:lnTo>
                    <a:pt x="10752" y="674"/>
                  </a:lnTo>
                  <a:lnTo>
                    <a:pt x="10729" y="668"/>
                  </a:lnTo>
                  <a:lnTo>
                    <a:pt x="10706" y="663"/>
                  </a:lnTo>
                  <a:lnTo>
                    <a:pt x="10683" y="659"/>
                  </a:lnTo>
                  <a:lnTo>
                    <a:pt x="10659" y="654"/>
                  </a:lnTo>
                  <a:lnTo>
                    <a:pt x="10636" y="651"/>
                  </a:lnTo>
                  <a:lnTo>
                    <a:pt x="10612" y="648"/>
                  </a:lnTo>
                  <a:lnTo>
                    <a:pt x="10588" y="646"/>
                  </a:lnTo>
                  <a:lnTo>
                    <a:pt x="10563" y="645"/>
                  </a:lnTo>
                  <a:lnTo>
                    <a:pt x="10539" y="644"/>
                  </a:lnTo>
                  <a:lnTo>
                    <a:pt x="10514" y="643"/>
                  </a:lnTo>
                  <a:lnTo>
                    <a:pt x="10464" y="644"/>
                  </a:lnTo>
                  <a:lnTo>
                    <a:pt x="10414" y="646"/>
                  </a:lnTo>
                  <a:lnTo>
                    <a:pt x="10364" y="650"/>
                  </a:lnTo>
                  <a:lnTo>
                    <a:pt x="10312" y="658"/>
                  </a:lnTo>
                  <a:lnTo>
                    <a:pt x="10304" y="2174"/>
                  </a:lnTo>
                  <a:close/>
                </a:path>
              </a:pathLst>
            </a:custGeom>
            <a:solidFill>
              <a:srgbClr val="004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3080" name="Freeform 9"/>
            <p:cNvSpPr>
              <a:spLocks/>
            </p:cNvSpPr>
            <p:nvPr/>
          </p:nvSpPr>
          <p:spPr bwMode="auto">
            <a:xfrm>
              <a:off x="477" y="1866"/>
              <a:ext cx="802" cy="354"/>
            </a:xfrm>
            <a:custGeom>
              <a:avLst/>
              <a:gdLst>
                <a:gd name="T0" fmla="*/ 0 w 10435"/>
                <a:gd name="T1" fmla="*/ 0 h 4602"/>
                <a:gd name="T2" fmla="*/ 0 w 10435"/>
                <a:gd name="T3" fmla="*/ 0 h 4602"/>
                <a:gd name="T4" fmla="*/ 0 w 10435"/>
                <a:gd name="T5" fmla="*/ 0 h 4602"/>
                <a:gd name="T6" fmla="*/ 0 w 10435"/>
                <a:gd name="T7" fmla="*/ 0 h 4602"/>
                <a:gd name="T8" fmla="*/ 0 w 10435"/>
                <a:gd name="T9" fmla="*/ 0 h 4602"/>
                <a:gd name="T10" fmla="*/ 0 w 10435"/>
                <a:gd name="T11" fmla="*/ 0 h 4602"/>
                <a:gd name="T12" fmla="*/ 0 w 10435"/>
                <a:gd name="T13" fmla="*/ 0 h 4602"/>
                <a:gd name="T14" fmla="*/ 0 w 10435"/>
                <a:gd name="T15" fmla="*/ 0 h 4602"/>
                <a:gd name="T16" fmla="*/ 0 w 10435"/>
                <a:gd name="T17" fmla="*/ 0 h 4602"/>
                <a:gd name="T18" fmla="*/ 0 w 10435"/>
                <a:gd name="T19" fmla="*/ 0 h 4602"/>
                <a:gd name="T20" fmla="*/ 0 w 10435"/>
                <a:gd name="T21" fmla="*/ 0 h 4602"/>
                <a:gd name="T22" fmla="*/ 0 w 10435"/>
                <a:gd name="T23" fmla="*/ 0 h 4602"/>
                <a:gd name="T24" fmla="*/ 0 w 10435"/>
                <a:gd name="T25" fmla="*/ 0 h 4602"/>
                <a:gd name="T26" fmla="*/ 0 w 10435"/>
                <a:gd name="T27" fmla="*/ 0 h 4602"/>
                <a:gd name="T28" fmla="*/ 0 w 10435"/>
                <a:gd name="T29" fmla="*/ 0 h 4602"/>
                <a:gd name="T30" fmla="*/ 0 w 10435"/>
                <a:gd name="T31" fmla="*/ 0 h 4602"/>
                <a:gd name="T32" fmla="*/ 0 w 10435"/>
                <a:gd name="T33" fmla="*/ 0 h 4602"/>
                <a:gd name="T34" fmla="*/ 0 w 10435"/>
                <a:gd name="T35" fmla="*/ 0 h 4602"/>
                <a:gd name="T36" fmla="*/ 0 w 10435"/>
                <a:gd name="T37" fmla="*/ 0 h 4602"/>
                <a:gd name="T38" fmla="*/ 0 w 10435"/>
                <a:gd name="T39" fmla="*/ 0 h 4602"/>
                <a:gd name="T40" fmla="*/ 0 w 10435"/>
                <a:gd name="T41" fmla="*/ 0 h 4602"/>
                <a:gd name="T42" fmla="*/ 0 w 10435"/>
                <a:gd name="T43" fmla="*/ 0 h 4602"/>
                <a:gd name="T44" fmla="*/ 0 w 10435"/>
                <a:gd name="T45" fmla="*/ 0 h 4602"/>
                <a:gd name="T46" fmla="*/ 0 w 10435"/>
                <a:gd name="T47" fmla="*/ 0 h 4602"/>
                <a:gd name="T48" fmla="*/ 0 w 10435"/>
                <a:gd name="T49" fmla="*/ 0 h 4602"/>
                <a:gd name="T50" fmla="*/ 0 w 10435"/>
                <a:gd name="T51" fmla="*/ 0 h 4602"/>
                <a:gd name="T52" fmla="*/ 0 w 10435"/>
                <a:gd name="T53" fmla="*/ 0 h 4602"/>
                <a:gd name="T54" fmla="*/ 0 w 10435"/>
                <a:gd name="T55" fmla="*/ 0 h 4602"/>
                <a:gd name="T56" fmla="*/ 0 w 10435"/>
                <a:gd name="T57" fmla="*/ 0 h 4602"/>
                <a:gd name="T58" fmla="*/ 0 w 10435"/>
                <a:gd name="T59" fmla="*/ 0 h 4602"/>
                <a:gd name="T60" fmla="*/ 0 w 10435"/>
                <a:gd name="T61" fmla="*/ 0 h 4602"/>
                <a:gd name="T62" fmla="*/ 0 w 10435"/>
                <a:gd name="T63" fmla="*/ 0 h 4602"/>
                <a:gd name="T64" fmla="*/ 0 w 10435"/>
                <a:gd name="T65" fmla="*/ 0 h 4602"/>
                <a:gd name="T66" fmla="*/ 0 w 10435"/>
                <a:gd name="T67" fmla="*/ 0 h 4602"/>
                <a:gd name="T68" fmla="*/ 0 w 10435"/>
                <a:gd name="T69" fmla="*/ 0 h 4602"/>
                <a:gd name="T70" fmla="*/ 0 w 10435"/>
                <a:gd name="T71" fmla="*/ 0 h 4602"/>
                <a:gd name="T72" fmla="*/ 0 w 10435"/>
                <a:gd name="T73" fmla="*/ 0 h 4602"/>
                <a:gd name="T74" fmla="*/ 0 w 10435"/>
                <a:gd name="T75" fmla="*/ 0 h 4602"/>
                <a:gd name="T76" fmla="*/ 0 w 10435"/>
                <a:gd name="T77" fmla="*/ 0 h 4602"/>
                <a:gd name="T78" fmla="*/ 0 w 10435"/>
                <a:gd name="T79" fmla="*/ 0 h 4602"/>
                <a:gd name="T80" fmla="*/ 0 w 10435"/>
                <a:gd name="T81" fmla="*/ 0 h 4602"/>
                <a:gd name="T82" fmla="*/ 0 w 10435"/>
                <a:gd name="T83" fmla="*/ 0 h 4602"/>
                <a:gd name="T84" fmla="*/ 0 w 10435"/>
                <a:gd name="T85" fmla="*/ 0 h 4602"/>
                <a:gd name="T86" fmla="*/ 0 w 10435"/>
                <a:gd name="T87" fmla="*/ 0 h 4602"/>
                <a:gd name="T88" fmla="*/ 0 w 10435"/>
                <a:gd name="T89" fmla="*/ 0 h 4602"/>
                <a:gd name="T90" fmla="*/ 0 w 10435"/>
                <a:gd name="T91" fmla="*/ 0 h 4602"/>
                <a:gd name="T92" fmla="*/ 0 w 10435"/>
                <a:gd name="T93" fmla="*/ 0 h 4602"/>
                <a:gd name="T94" fmla="*/ 0 w 10435"/>
                <a:gd name="T95" fmla="*/ 0 h 4602"/>
                <a:gd name="T96" fmla="*/ 0 w 10435"/>
                <a:gd name="T97" fmla="*/ 0 h 4602"/>
                <a:gd name="T98" fmla="*/ 0 w 10435"/>
                <a:gd name="T99" fmla="*/ 0 h 4602"/>
                <a:gd name="T100" fmla="*/ 0 w 10435"/>
                <a:gd name="T101" fmla="*/ 0 h 4602"/>
                <a:gd name="T102" fmla="*/ 0 w 10435"/>
                <a:gd name="T103" fmla="*/ 0 h 4602"/>
                <a:gd name="T104" fmla="*/ 0 w 10435"/>
                <a:gd name="T105" fmla="*/ 0 h 4602"/>
                <a:gd name="T106" fmla="*/ 0 w 10435"/>
                <a:gd name="T107" fmla="*/ 0 h 4602"/>
                <a:gd name="T108" fmla="*/ 0 w 10435"/>
                <a:gd name="T109" fmla="*/ 0 h 4602"/>
                <a:gd name="T110" fmla="*/ 0 w 10435"/>
                <a:gd name="T111" fmla="*/ 0 h 4602"/>
                <a:gd name="T112" fmla="*/ 0 w 10435"/>
                <a:gd name="T113" fmla="*/ 0 h 4602"/>
                <a:gd name="T114" fmla="*/ 0 w 10435"/>
                <a:gd name="T115" fmla="*/ 0 h 4602"/>
                <a:gd name="T116" fmla="*/ 0 w 10435"/>
                <a:gd name="T117" fmla="*/ 0 h 4602"/>
                <a:gd name="T118" fmla="*/ 0 w 10435"/>
                <a:gd name="T119" fmla="*/ 0 h 4602"/>
                <a:gd name="T120" fmla="*/ 0 w 10435"/>
                <a:gd name="T121" fmla="*/ 0 h 4602"/>
                <a:gd name="T122" fmla="*/ 0 w 10435"/>
                <a:gd name="T123" fmla="*/ 0 h 46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35"/>
                <a:gd name="T187" fmla="*/ 0 h 4602"/>
                <a:gd name="T188" fmla="*/ 10435 w 10435"/>
                <a:gd name="T189" fmla="*/ 4602 h 46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35" h="4602">
                  <a:moveTo>
                    <a:pt x="5224" y="605"/>
                  </a:moveTo>
                  <a:lnTo>
                    <a:pt x="5249" y="557"/>
                  </a:lnTo>
                  <a:lnTo>
                    <a:pt x="5276" y="512"/>
                  </a:lnTo>
                  <a:lnTo>
                    <a:pt x="5304" y="470"/>
                  </a:lnTo>
                  <a:lnTo>
                    <a:pt x="5333" y="431"/>
                  </a:lnTo>
                  <a:lnTo>
                    <a:pt x="5363" y="395"/>
                  </a:lnTo>
                  <a:lnTo>
                    <a:pt x="5393" y="361"/>
                  </a:lnTo>
                  <a:lnTo>
                    <a:pt x="5425" y="331"/>
                  </a:lnTo>
                  <a:lnTo>
                    <a:pt x="5457" y="303"/>
                  </a:lnTo>
                  <a:lnTo>
                    <a:pt x="5491" y="278"/>
                  </a:lnTo>
                  <a:lnTo>
                    <a:pt x="5525" y="255"/>
                  </a:lnTo>
                  <a:lnTo>
                    <a:pt x="5560" y="234"/>
                  </a:lnTo>
                  <a:lnTo>
                    <a:pt x="5595" y="216"/>
                  </a:lnTo>
                  <a:lnTo>
                    <a:pt x="5631" y="199"/>
                  </a:lnTo>
                  <a:lnTo>
                    <a:pt x="5667" y="185"/>
                  </a:lnTo>
                  <a:lnTo>
                    <a:pt x="5704" y="172"/>
                  </a:lnTo>
                  <a:lnTo>
                    <a:pt x="5740" y="162"/>
                  </a:lnTo>
                  <a:lnTo>
                    <a:pt x="5778" y="152"/>
                  </a:lnTo>
                  <a:lnTo>
                    <a:pt x="5816" y="145"/>
                  </a:lnTo>
                  <a:lnTo>
                    <a:pt x="5853" y="140"/>
                  </a:lnTo>
                  <a:lnTo>
                    <a:pt x="5891" y="135"/>
                  </a:lnTo>
                  <a:lnTo>
                    <a:pt x="5930" y="132"/>
                  </a:lnTo>
                  <a:lnTo>
                    <a:pt x="5967" y="129"/>
                  </a:lnTo>
                  <a:lnTo>
                    <a:pt x="6005" y="128"/>
                  </a:lnTo>
                  <a:lnTo>
                    <a:pt x="6042" y="128"/>
                  </a:lnTo>
                  <a:lnTo>
                    <a:pt x="6080" y="129"/>
                  </a:lnTo>
                  <a:lnTo>
                    <a:pt x="6118" y="132"/>
                  </a:lnTo>
                  <a:lnTo>
                    <a:pt x="6154" y="134"/>
                  </a:lnTo>
                  <a:lnTo>
                    <a:pt x="6192" y="137"/>
                  </a:lnTo>
                  <a:lnTo>
                    <a:pt x="6264" y="143"/>
                  </a:lnTo>
                  <a:lnTo>
                    <a:pt x="6334" y="151"/>
                  </a:lnTo>
                  <a:lnTo>
                    <a:pt x="6427" y="163"/>
                  </a:lnTo>
                  <a:lnTo>
                    <a:pt x="6514" y="173"/>
                  </a:lnTo>
                  <a:lnTo>
                    <a:pt x="6556" y="178"/>
                  </a:lnTo>
                  <a:lnTo>
                    <a:pt x="6596" y="182"/>
                  </a:lnTo>
                  <a:lnTo>
                    <a:pt x="6637" y="185"/>
                  </a:lnTo>
                  <a:lnTo>
                    <a:pt x="6676" y="187"/>
                  </a:lnTo>
                  <a:lnTo>
                    <a:pt x="6714" y="189"/>
                  </a:lnTo>
                  <a:lnTo>
                    <a:pt x="6752" y="190"/>
                  </a:lnTo>
                  <a:lnTo>
                    <a:pt x="6790" y="189"/>
                  </a:lnTo>
                  <a:lnTo>
                    <a:pt x="6826" y="188"/>
                  </a:lnTo>
                  <a:lnTo>
                    <a:pt x="6863" y="186"/>
                  </a:lnTo>
                  <a:lnTo>
                    <a:pt x="6899" y="182"/>
                  </a:lnTo>
                  <a:lnTo>
                    <a:pt x="6936" y="178"/>
                  </a:lnTo>
                  <a:lnTo>
                    <a:pt x="6974" y="171"/>
                  </a:lnTo>
                  <a:lnTo>
                    <a:pt x="6996" y="166"/>
                  </a:lnTo>
                  <a:lnTo>
                    <a:pt x="7019" y="160"/>
                  </a:lnTo>
                  <a:lnTo>
                    <a:pt x="7040" y="154"/>
                  </a:lnTo>
                  <a:lnTo>
                    <a:pt x="7063" y="145"/>
                  </a:lnTo>
                  <a:lnTo>
                    <a:pt x="7109" y="127"/>
                  </a:lnTo>
                  <a:lnTo>
                    <a:pt x="7158" y="106"/>
                  </a:lnTo>
                  <a:lnTo>
                    <a:pt x="7207" y="84"/>
                  </a:lnTo>
                  <a:lnTo>
                    <a:pt x="7260" y="59"/>
                  </a:lnTo>
                  <a:lnTo>
                    <a:pt x="7316" y="35"/>
                  </a:lnTo>
                  <a:lnTo>
                    <a:pt x="7377" y="11"/>
                  </a:lnTo>
                  <a:lnTo>
                    <a:pt x="7377" y="44"/>
                  </a:lnTo>
                  <a:lnTo>
                    <a:pt x="7377" y="85"/>
                  </a:lnTo>
                  <a:lnTo>
                    <a:pt x="7377" y="132"/>
                  </a:lnTo>
                  <a:lnTo>
                    <a:pt x="7377" y="181"/>
                  </a:lnTo>
                  <a:lnTo>
                    <a:pt x="7377" y="231"/>
                  </a:lnTo>
                  <a:lnTo>
                    <a:pt x="7377" y="278"/>
                  </a:lnTo>
                  <a:lnTo>
                    <a:pt x="7377" y="319"/>
                  </a:lnTo>
                  <a:lnTo>
                    <a:pt x="7377" y="351"/>
                  </a:lnTo>
                  <a:lnTo>
                    <a:pt x="7537" y="227"/>
                  </a:lnTo>
                  <a:lnTo>
                    <a:pt x="7537" y="507"/>
                  </a:lnTo>
                  <a:lnTo>
                    <a:pt x="7702" y="417"/>
                  </a:lnTo>
                  <a:lnTo>
                    <a:pt x="7711" y="741"/>
                  </a:lnTo>
                  <a:lnTo>
                    <a:pt x="7730" y="741"/>
                  </a:lnTo>
                  <a:lnTo>
                    <a:pt x="7749" y="742"/>
                  </a:lnTo>
                  <a:lnTo>
                    <a:pt x="7766" y="743"/>
                  </a:lnTo>
                  <a:lnTo>
                    <a:pt x="7783" y="745"/>
                  </a:lnTo>
                  <a:lnTo>
                    <a:pt x="7798" y="747"/>
                  </a:lnTo>
                  <a:lnTo>
                    <a:pt x="7814" y="750"/>
                  </a:lnTo>
                  <a:lnTo>
                    <a:pt x="7828" y="753"/>
                  </a:lnTo>
                  <a:lnTo>
                    <a:pt x="7842" y="757"/>
                  </a:lnTo>
                  <a:lnTo>
                    <a:pt x="7855" y="763"/>
                  </a:lnTo>
                  <a:lnTo>
                    <a:pt x="7866" y="768"/>
                  </a:lnTo>
                  <a:lnTo>
                    <a:pt x="7878" y="774"/>
                  </a:lnTo>
                  <a:lnTo>
                    <a:pt x="7889" y="780"/>
                  </a:lnTo>
                  <a:lnTo>
                    <a:pt x="7899" y="788"/>
                  </a:lnTo>
                  <a:lnTo>
                    <a:pt x="7908" y="795"/>
                  </a:lnTo>
                  <a:lnTo>
                    <a:pt x="7917" y="803"/>
                  </a:lnTo>
                  <a:lnTo>
                    <a:pt x="7925" y="813"/>
                  </a:lnTo>
                  <a:lnTo>
                    <a:pt x="7933" y="822"/>
                  </a:lnTo>
                  <a:lnTo>
                    <a:pt x="7939" y="833"/>
                  </a:lnTo>
                  <a:lnTo>
                    <a:pt x="7946" y="844"/>
                  </a:lnTo>
                  <a:lnTo>
                    <a:pt x="7952" y="856"/>
                  </a:lnTo>
                  <a:lnTo>
                    <a:pt x="7957" y="868"/>
                  </a:lnTo>
                  <a:lnTo>
                    <a:pt x="7961" y="882"/>
                  </a:lnTo>
                  <a:lnTo>
                    <a:pt x="7965" y="895"/>
                  </a:lnTo>
                  <a:lnTo>
                    <a:pt x="7970" y="910"/>
                  </a:lnTo>
                  <a:lnTo>
                    <a:pt x="7973" y="926"/>
                  </a:lnTo>
                  <a:lnTo>
                    <a:pt x="7975" y="941"/>
                  </a:lnTo>
                  <a:lnTo>
                    <a:pt x="7977" y="958"/>
                  </a:lnTo>
                  <a:lnTo>
                    <a:pt x="7979" y="976"/>
                  </a:lnTo>
                  <a:lnTo>
                    <a:pt x="7981" y="1013"/>
                  </a:lnTo>
                  <a:lnTo>
                    <a:pt x="7982" y="1054"/>
                  </a:lnTo>
                  <a:lnTo>
                    <a:pt x="7982" y="1075"/>
                  </a:lnTo>
                  <a:lnTo>
                    <a:pt x="7981" y="1096"/>
                  </a:lnTo>
                  <a:lnTo>
                    <a:pt x="7980" y="1116"/>
                  </a:lnTo>
                  <a:lnTo>
                    <a:pt x="7979" y="1135"/>
                  </a:lnTo>
                  <a:lnTo>
                    <a:pt x="7978" y="1155"/>
                  </a:lnTo>
                  <a:lnTo>
                    <a:pt x="7978" y="1174"/>
                  </a:lnTo>
                  <a:lnTo>
                    <a:pt x="7977" y="1195"/>
                  </a:lnTo>
                  <a:lnTo>
                    <a:pt x="7977" y="1216"/>
                  </a:lnTo>
                  <a:lnTo>
                    <a:pt x="8009" y="1230"/>
                  </a:lnTo>
                  <a:lnTo>
                    <a:pt x="8043" y="1242"/>
                  </a:lnTo>
                  <a:lnTo>
                    <a:pt x="8075" y="1253"/>
                  </a:lnTo>
                  <a:lnTo>
                    <a:pt x="8109" y="1263"/>
                  </a:lnTo>
                  <a:lnTo>
                    <a:pt x="8142" y="1273"/>
                  </a:lnTo>
                  <a:lnTo>
                    <a:pt x="8175" y="1281"/>
                  </a:lnTo>
                  <a:lnTo>
                    <a:pt x="8209" y="1288"/>
                  </a:lnTo>
                  <a:lnTo>
                    <a:pt x="8242" y="1295"/>
                  </a:lnTo>
                  <a:lnTo>
                    <a:pt x="8276" y="1301"/>
                  </a:lnTo>
                  <a:lnTo>
                    <a:pt x="8310" y="1306"/>
                  </a:lnTo>
                  <a:lnTo>
                    <a:pt x="8345" y="1310"/>
                  </a:lnTo>
                  <a:lnTo>
                    <a:pt x="8379" y="1314"/>
                  </a:lnTo>
                  <a:lnTo>
                    <a:pt x="8415" y="1318"/>
                  </a:lnTo>
                  <a:lnTo>
                    <a:pt x="8449" y="1320"/>
                  </a:lnTo>
                  <a:lnTo>
                    <a:pt x="8486" y="1322"/>
                  </a:lnTo>
                  <a:lnTo>
                    <a:pt x="8521" y="1324"/>
                  </a:lnTo>
                  <a:lnTo>
                    <a:pt x="8557" y="1325"/>
                  </a:lnTo>
                  <a:lnTo>
                    <a:pt x="8589" y="1326"/>
                  </a:lnTo>
                  <a:lnTo>
                    <a:pt x="8617" y="1325"/>
                  </a:lnTo>
                  <a:lnTo>
                    <a:pt x="8642" y="1323"/>
                  </a:lnTo>
                  <a:lnTo>
                    <a:pt x="8662" y="1320"/>
                  </a:lnTo>
                  <a:lnTo>
                    <a:pt x="8680" y="1315"/>
                  </a:lnTo>
                  <a:lnTo>
                    <a:pt x="8689" y="1312"/>
                  </a:lnTo>
                  <a:lnTo>
                    <a:pt x="8696" y="1309"/>
                  </a:lnTo>
                  <a:lnTo>
                    <a:pt x="8702" y="1306"/>
                  </a:lnTo>
                  <a:lnTo>
                    <a:pt x="8708" y="1302"/>
                  </a:lnTo>
                  <a:lnTo>
                    <a:pt x="8715" y="1297"/>
                  </a:lnTo>
                  <a:lnTo>
                    <a:pt x="8720" y="1291"/>
                  </a:lnTo>
                  <a:lnTo>
                    <a:pt x="8724" y="1286"/>
                  </a:lnTo>
                  <a:lnTo>
                    <a:pt x="8728" y="1280"/>
                  </a:lnTo>
                  <a:lnTo>
                    <a:pt x="8733" y="1273"/>
                  </a:lnTo>
                  <a:lnTo>
                    <a:pt x="8736" y="1265"/>
                  </a:lnTo>
                  <a:lnTo>
                    <a:pt x="8739" y="1257"/>
                  </a:lnTo>
                  <a:lnTo>
                    <a:pt x="8742" y="1249"/>
                  </a:lnTo>
                  <a:lnTo>
                    <a:pt x="8747" y="1230"/>
                  </a:lnTo>
                  <a:lnTo>
                    <a:pt x="8751" y="1208"/>
                  </a:lnTo>
                  <a:lnTo>
                    <a:pt x="8755" y="1183"/>
                  </a:lnTo>
                  <a:lnTo>
                    <a:pt x="8760" y="1155"/>
                  </a:lnTo>
                  <a:lnTo>
                    <a:pt x="8776" y="890"/>
                  </a:lnTo>
                  <a:lnTo>
                    <a:pt x="8787" y="831"/>
                  </a:lnTo>
                  <a:lnTo>
                    <a:pt x="8793" y="785"/>
                  </a:lnTo>
                  <a:lnTo>
                    <a:pt x="8797" y="765"/>
                  </a:lnTo>
                  <a:lnTo>
                    <a:pt x="8800" y="747"/>
                  </a:lnTo>
                  <a:lnTo>
                    <a:pt x="8805" y="732"/>
                  </a:lnTo>
                  <a:lnTo>
                    <a:pt x="8811" y="719"/>
                  </a:lnTo>
                  <a:lnTo>
                    <a:pt x="8814" y="713"/>
                  </a:lnTo>
                  <a:lnTo>
                    <a:pt x="8818" y="706"/>
                  </a:lnTo>
                  <a:lnTo>
                    <a:pt x="8822" y="701"/>
                  </a:lnTo>
                  <a:lnTo>
                    <a:pt x="8828" y="696"/>
                  </a:lnTo>
                  <a:lnTo>
                    <a:pt x="8833" y="691"/>
                  </a:lnTo>
                  <a:lnTo>
                    <a:pt x="8839" y="685"/>
                  </a:lnTo>
                  <a:lnTo>
                    <a:pt x="8846" y="681"/>
                  </a:lnTo>
                  <a:lnTo>
                    <a:pt x="8854" y="676"/>
                  </a:lnTo>
                  <a:lnTo>
                    <a:pt x="8873" y="667"/>
                  </a:lnTo>
                  <a:lnTo>
                    <a:pt x="8894" y="657"/>
                  </a:lnTo>
                  <a:lnTo>
                    <a:pt x="8921" y="648"/>
                  </a:lnTo>
                  <a:lnTo>
                    <a:pt x="8951" y="637"/>
                  </a:lnTo>
                  <a:lnTo>
                    <a:pt x="8997" y="627"/>
                  </a:lnTo>
                  <a:lnTo>
                    <a:pt x="9043" y="617"/>
                  </a:lnTo>
                  <a:lnTo>
                    <a:pt x="9088" y="609"/>
                  </a:lnTo>
                  <a:lnTo>
                    <a:pt x="9134" y="602"/>
                  </a:lnTo>
                  <a:lnTo>
                    <a:pt x="9180" y="595"/>
                  </a:lnTo>
                  <a:lnTo>
                    <a:pt x="9225" y="589"/>
                  </a:lnTo>
                  <a:lnTo>
                    <a:pt x="9271" y="585"/>
                  </a:lnTo>
                  <a:lnTo>
                    <a:pt x="9316" y="580"/>
                  </a:lnTo>
                  <a:lnTo>
                    <a:pt x="9361" y="577"/>
                  </a:lnTo>
                  <a:lnTo>
                    <a:pt x="9407" y="574"/>
                  </a:lnTo>
                  <a:lnTo>
                    <a:pt x="9452" y="571"/>
                  </a:lnTo>
                  <a:lnTo>
                    <a:pt x="9496" y="570"/>
                  </a:lnTo>
                  <a:lnTo>
                    <a:pt x="9540" y="569"/>
                  </a:lnTo>
                  <a:lnTo>
                    <a:pt x="9585" y="569"/>
                  </a:lnTo>
                  <a:lnTo>
                    <a:pt x="9629" y="570"/>
                  </a:lnTo>
                  <a:lnTo>
                    <a:pt x="9674" y="571"/>
                  </a:lnTo>
                  <a:lnTo>
                    <a:pt x="9718" y="573"/>
                  </a:lnTo>
                  <a:lnTo>
                    <a:pt x="9761" y="575"/>
                  </a:lnTo>
                  <a:lnTo>
                    <a:pt x="9805" y="578"/>
                  </a:lnTo>
                  <a:lnTo>
                    <a:pt x="9848" y="581"/>
                  </a:lnTo>
                  <a:lnTo>
                    <a:pt x="9933" y="589"/>
                  </a:lnTo>
                  <a:lnTo>
                    <a:pt x="10017" y="599"/>
                  </a:lnTo>
                  <a:lnTo>
                    <a:pt x="10101" y="610"/>
                  </a:lnTo>
                  <a:lnTo>
                    <a:pt x="10181" y="623"/>
                  </a:lnTo>
                  <a:lnTo>
                    <a:pt x="10261" y="637"/>
                  </a:lnTo>
                  <a:lnTo>
                    <a:pt x="10339" y="653"/>
                  </a:lnTo>
                  <a:lnTo>
                    <a:pt x="10354" y="656"/>
                  </a:lnTo>
                  <a:lnTo>
                    <a:pt x="10370" y="660"/>
                  </a:lnTo>
                  <a:lnTo>
                    <a:pt x="10386" y="666"/>
                  </a:lnTo>
                  <a:lnTo>
                    <a:pt x="10399" y="671"/>
                  </a:lnTo>
                  <a:lnTo>
                    <a:pt x="10412" y="676"/>
                  </a:lnTo>
                  <a:lnTo>
                    <a:pt x="10422" y="682"/>
                  </a:lnTo>
                  <a:lnTo>
                    <a:pt x="10427" y="685"/>
                  </a:lnTo>
                  <a:lnTo>
                    <a:pt x="10430" y="688"/>
                  </a:lnTo>
                  <a:lnTo>
                    <a:pt x="10433" y="692"/>
                  </a:lnTo>
                  <a:lnTo>
                    <a:pt x="10434" y="695"/>
                  </a:lnTo>
                  <a:lnTo>
                    <a:pt x="10435" y="698"/>
                  </a:lnTo>
                  <a:lnTo>
                    <a:pt x="10435" y="701"/>
                  </a:lnTo>
                  <a:lnTo>
                    <a:pt x="10434" y="705"/>
                  </a:lnTo>
                  <a:lnTo>
                    <a:pt x="10433" y="708"/>
                  </a:lnTo>
                  <a:lnTo>
                    <a:pt x="10430" y="713"/>
                  </a:lnTo>
                  <a:lnTo>
                    <a:pt x="10425" y="716"/>
                  </a:lnTo>
                  <a:lnTo>
                    <a:pt x="10419" y="719"/>
                  </a:lnTo>
                  <a:lnTo>
                    <a:pt x="10413" y="723"/>
                  </a:lnTo>
                  <a:lnTo>
                    <a:pt x="10394" y="730"/>
                  </a:lnTo>
                  <a:lnTo>
                    <a:pt x="10371" y="738"/>
                  </a:lnTo>
                  <a:lnTo>
                    <a:pt x="10341" y="745"/>
                  </a:lnTo>
                  <a:lnTo>
                    <a:pt x="10303" y="751"/>
                  </a:lnTo>
                  <a:lnTo>
                    <a:pt x="10282" y="754"/>
                  </a:lnTo>
                  <a:lnTo>
                    <a:pt x="10263" y="757"/>
                  </a:lnTo>
                  <a:lnTo>
                    <a:pt x="10243" y="762"/>
                  </a:lnTo>
                  <a:lnTo>
                    <a:pt x="10224" y="766"/>
                  </a:lnTo>
                  <a:lnTo>
                    <a:pt x="10214" y="769"/>
                  </a:lnTo>
                  <a:lnTo>
                    <a:pt x="10206" y="772"/>
                  </a:lnTo>
                  <a:lnTo>
                    <a:pt x="10198" y="777"/>
                  </a:lnTo>
                  <a:lnTo>
                    <a:pt x="10190" y="784"/>
                  </a:lnTo>
                  <a:lnTo>
                    <a:pt x="10183" y="790"/>
                  </a:lnTo>
                  <a:lnTo>
                    <a:pt x="10178" y="797"/>
                  </a:lnTo>
                  <a:lnTo>
                    <a:pt x="10174" y="806"/>
                  </a:lnTo>
                  <a:lnTo>
                    <a:pt x="10171" y="815"/>
                  </a:lnTo>
                  <a:lnTo>
                    <a:pt x="10171" y="824"/>
                  </a:lnTo>
                  <a:lnTo>
                    <a:pt x="10171" y="834"/>
                  </a:lnTo>
                  <a:lnTo>
                    <a:pt x="10173" y="839"/>
                  </a:lnTo>
                  <a:lnTo>
                    <a:pt x="10174" y="844"/>
                  </a:lnTo>
                  <a:lnTo>
                    <a:pt x="10177" y="849"/>
                  </a:lnTo>
                  <a:lnTo>
                    <a:pt x="10180" y="856"/>
                  </a:lnTo>
                  <a:lnTo>
                    <a:pt x="10187" y="866"/>
                  </a:lnTo>
                  <a:lnTo>
                    <a:pt x="10198" y="878"/>
                  </a:lnTo>
                  <a:lnTo>
                    <a:pt x="10211" y="889"/>
                  </a:lnTo>
                  <a:lnTo>
                    <a:pt x="10228" y="901"/>
                  </a:lnTo>
                  <a:lnTo>
                    <a:pt x="10258" y="919"/>
                  </a:lnTo>
                  <a:lnTo>
                    <a:pt x="10289" y="937"/>
                  </a:lnTo>
                  <a:lnTo>
                    <a:pt x="10320" y="956"/>
                  </a:lnTo>
                  <a:lnTo>
                    <a:pt x="10351" y="976"/>
                  </a:lnTo>
                  <a:lnTo>
                    <a:pt x="10361" y="985"/>
                  </a:lnTo>
                  <a:lnTo>
                    <a:pt x="10371" y="995"/>
                  </a:lnTo>
                  <a:lnTo>
                    <a:pt x="10382" y="1006"/>
                  </a:lnTo>
                  <a:lnTo>
                    <a:pt x="10391" y="1017"/>
                  </a:lnTo>
                  <a:lnTo>
                    <a:pt x="10398" y="1028"/>
                  </a:lnTo>
                  <a:lnTo>
                    <a:pt x="10405" y="1039"/>
                  </a:lnTo>
                  <a:lnTo>
                    <a:pt x="10407" y="1045"/>
                  </a:lnTo>
                  <a:lnTo>
                    <a:pt x="10409" y="1050"/>
                  </a:lnTo>
                  <a:lnTo>
                    <a:pt x="10410" y="1054"/>
                  </a:lnTo>
                  <a:lnTo>
                    <a:pt x="10410" y="1059"/>
                  </a:lnTo>
                  <a:lnTo>
                    <a:pt x="10410" y="1064"/>
                  </a:lnTo>
                  <a:lnTo>
                    <a:pt x="10409" y="1068"/>
                  </a:lnTo>
                  <a:lnTo>
                    <a:pt x="10407" y="1071"/>
                  </a:lnTo>
                  <a:lnTo>
                    <a:pt x="10404" y="1075"/>
                  </a:lnTo>
                  <a:lnTo>
                    <a:pt x="10399" y="1077"/>
                  </a:lnTo>
                  <a:lnTo>
                    <a:pt x="10395" y="1080"/>
                  </a:lnTo>
                  <a:lnTo>
                    <a:pt x="10389" y="1082"/>
                  </a:lnTo>
                  <a:lnTo>
                    <a:pt x="10382" y="1083"/>
                  </a:lnTo>
                  <a:lnTo>
                    <a:pt x="10373" y="1083"/>
                  </a:lnTo>
                  <a:lnTo>
                    <a:pt x="10364" y="1085"/>
                  </a:lnTo>
                  <a:lnTo>
                    <a:pt x="10353" y="1083"/>
                  </a:lnTo>
                  <a:lnTo>
                    <a:pt x="10341" y="1082"/>
                  </a:lnTo>
                  <a:lnTo>
                    <a:pt x="10327" y="1080"/>
                  </a:lnTo>
                  <a:lnTo>
                    <a:pt x="10313" y="1077"/>
                  </a:lnTo>
                  <a:lnTo>
                    <a:pt x="10296" y="1074"/>
                  </a:lnTo>
                  <a:lnTo>
                    <a:pt x="10277" y="1069"/>
                  </a:lnTo>
                  <a:lnTo>
                    <a:pt x="10219" y="1058"/>
                  </a:lnTo>
                  <a:lnTo>
                    <a:pt x="10159" y="1047"/>
                  </a:lnTo>
                  <a:lnTo>
                    <a:pt x="10099" y="1037"/>
                  </a:lnTo>
                  <a:lnTo>
                    <a:pt x="10040" y="1027"/>
                  </a:lnTo>
                  <a:lnTo>
                    <a:pt x="9980" y="1019"/>
                  </a:lnTo>
                  <a:lnTo>
                    <a:pt x="9920" y="1010"/>
                  </a:lnTo>
                  <a:lnTo>
                    <a:pt x="9859" y="1003"/>
                  </a:lnTo>
                  <a:lnTo>
                    <a:pt x="9800" y="997"/>
                  </a:lnTo>
                  <a:lnTo>
                    <a:pt x="9739" y="992"/>
                  </a:lnTo>
                  <a:lnTo>
                    <a:pt x="9678" y="987"/>
                  </a:lnTo>
                  <a:lnTo>
                    <a:pt x="9619" y="984"/>
                  </a:lnTo>
                  <a:lnTo>
                    <a:pt x="9558" y="982"/>
                  </a:lnTo>
                  <a:lnTo>
                    <a:pt x="9498" y="981"/>
                  </a:lnTo>
                  <a:lnTo>
                    <a:pt x="9438" y="982"/>
                  </a:lnTo>
                  <a:lnTo>
                    <a:pt x="9378" y="985"/>
                  </a:lnTo>
                  <a:lnTo>
                    <a:pt x="9319" y="988"/>
                  </a:lnTo>
                  <a:lnTo>
                    <a:pt x="9286" y="993"/>
                  </a:lnTo>
                  <a:lnTo>
                    <a:pt x="9258" y="996"/>
                  </a:lnTo>
                  <a:lnTo>
                    <a:pt x="9233" y="999"/>
                  </a:lnTo>
                  <a:lnTo>
                    <a:pt x="9212" y="1003"/>
                  </a:lnTo>
                  <a:lnTo>
                    <a:pt x="9193" y="1008"/>
                  </a:lnTo>
                  <a:lnTo>
                    <a:pt x="9178" y="1013"/>
                  </a:lnTo>
                  <a:lnTo>
                    <a:pt x="9170" y="1018"/>
                  </a:lnTo>
                  <a:lnTo>
                    <a:pt x="9164" y="1022"/>
                  </a:lnTo>
                  <a:lnTo>
                    <a:pt x="9159" y="1026"/>
                  </a:lnTo>
                  <a:lnTo>
                    <a:pt x="9154" y="1031"/>
                  </a:lnTo>
                  <a:lnTo>
                    <a:pt x="9148" y="1036"/>
                  </a:lnTo>
                  <a:lnTo>
                    <a:pt x="9144" y="1043"/>
                  </a:lnTo>
                  <a:lnTo>
                    <a:pt x="9141" y="1049"/>
                  </a:lnTo>
                  <a:lnTo>
                    <a:pt x="9138" y="1056"/>
                  </a:lnTo>
                  <a:lnTo>
                    <a:pt x="9132" y="1073"/>
                  </a:lnTo>
                  <a:lnTo>
                    <a:pt x="9128" y="1094"/>
                  </a:lnTo>
                  <a:lnTo>
                    <a:pt x="9123" y="1117"/>
                  </a:lnTo>
                  <a:lnTo>
                    <a:pt x="9120" y="1145"/>
                  </a:lnTo>
                  <a:lnTo>
                    <a:pt x="9118" y="1176"/>
                  </a:lnTo>
                  <a:lnTo>
                    <a:pt x="9116" y="1212"/>
                  </a:lnTo>
                  <a:lnTo>
                    <a:pt x="9097" y="1533"/>
                  </a:lnTo>
                  <a:lnTo>
                    <a:pt x="9086" y="1580"/>
                  </a:lnTo>
                  <a:lnTo>
                    <a:pt x="9076" y="1617"/>
                  </a:lnTo>
                  <a:lnTo>
                    <a:pt x="9071" y="1632"/>
                  </a:lnTo>
                  <a:lnTo>
                    <a:pt x="9065" y="1646"/>
                  </a:lnTo>
                  <a:lnTo>
                    <a:pt x="9062" y="1652"/>
                  </a:lnTo>
                  <a:lnTo>
                    <a:pt x="9058" y="1657"/>
                  </a:lnTo>
                  <a:lnTo>
                    <a:pt x="9053" y="1663"/>
                  </a:lnTo>
                  <a:lnTo>
                    <a:pt x="9048" y="1668"/>
                  </a:lnTo>
                  <a:lnTo>
                    <a:pt x="9043" y="1673"/>
                  </a:lnTo>
                  <a:lnTo>
                    <a:pt x="9037" y="1677"/>
                  </a:lnTo>
                  <a:lnTo>
                    <a:pt x="9030" y="1681"/>
                  </a:lnTo>
                  <a:lnTo>
                    <a:pt x="9022" y="1685"/>
                  </a:lnTo>
                  <a:lnTo>
                    <a:pt x="9005" y="1693"/>
                  </a:lnTo>
                  <a:lnTo>
                    <a:pt x="8983" y="1699"/>
                  </a:lnTo>
                  <a:lnTo>
                    <a:pt x="8958" y="1705"/>
                  </a:lnTo>
                  <a:lnTo>
                    <a:pt x="8928" y="1711"/>
                  </a:lnTo>
                  <a:lnTo>
                    <a:pt x="8893" y="1718"/>
                  </a:lnTo>
                  <a:lnTo>
                    <a:pt x="8853" y="1724"/>
                  </a:lnTo>
                  <a:lnTo>
                    <a:pt x="8791" y="1732"/>
                  </a:lnTo>
                  <a:lnTo>
                    <a:pt x="8730" y="1739"/>
                  </a:lnTo>
                  <a:lnTo>
                    <a:pt x="8670" y="1743"/>
                  </a:lnTo>
                  <a:lnTo>
                    <a:pt x="8610" y="1745"/>
                  </a:lnTo>
                  <a:lnTo>
                    <a:pt x="8552" y="1746"/>
                  </a:lnTo>
                  <a:lnTo>
                    <a:pt x="8493" y="1744"/>
                  </a:lnTo>
                  <a:lnTo>
                    <a:pt x="8436" y="1742"/>
                  </a:lnTo>
                  <a:lnTo>
                    <a:pt x="8380" y="1737"/>
                  </a:lnTo>
                  <a:lnTo>
                    <a:pt x="8325" y="1730"/>
                  </a:lnTo>
                  <a:lnTo>
                    <a:pt x="8271" y="1722"/>
                  </a:lnTo>
                  <a:lnTo>
                    <a:pt x="8218" y="1712"/>
                  </a:lnTo>
                  <a:lnTo>
                    <a:pt x="8166" y="1702"/>
                  </a:lnTo>
                  <a:lnTo>
                    <a:pt x="8116" y="1689"/>
                  </a:lnTo>
                  <a:lnTo>
                    <a:pt x="8067" y="1675"/>
                  </a:lnTo>
                  <a:lnTo>
                    <a:pt x="8019" y="1660"/>
                  </a:lnTo>
                  <a:lnTo>
                    <a:pt x="7973" y="1644"/>
                  </a:lnTo>
                  <a:lnTo>
                    <a:pt x="7973" y="1721"/>
                  </a:lnTo>
                  <a:lnTo>
                    <a:pt x="7973" y="1803"/>
                  </a:lnTo>
                  <a:lnTo>
                    <a:pt x="7974" y="1890"/>
                  </a:lnTo>
                  <a:lnTo>
                    <a:pt x="7975" y="1981"/>
                  </a:lnTo>
                  <a:lnTo>
                    <a:pt x="7976" y="2075"/>
                  </a:lnTo>
                  <a:lnTo>
                    <a:pt x="7977" y="2170"/>
                  </a:lnTo>
                  <a:lnTo>
                    <a:pt x="7978" y="2267"/>
                  </a:lnTo>
                  <a:lnTo>
                    <a:pt x="7980" y="2366"/>
                  </a:lnTo>
                  <a:lnTo>
                    <a:pt x="7981" y="2463"/>
                  </a:lnTo>
                  <a:lnTo>
                    <a:pt x="7982" y="2560"/>
                  </a:lnTo>
                  <a:lnTo>
                    <a:pt x="7984" y="2656"/>
                  </a:lnTo>
                  <a:lnTo>
                    <a:pt x="7985" y="2749"/>
                  </a:lnTo>
                  <a:lnTo>
                    <a:pt x="7985" y="2840"/>
                  </a:lnTo>
                  <a:lnTo>
                    <a:pt x="7986" y="2927"/>
                  </a:lnTo>
                  <a:lnTo>
                    <a:pt x="7987" y="3009"/>
                  </a:lnTo>
                  <a:lnTo>
                    <a:pt x="7987" y="3088"/>
                  </a:lnTo>
                  <a:lnTo>
                    <a:pt x="8040" y="3104"/>
                  </a:lnTo>
                  <a:lnTo>
                    <a:pt x="8092" y="3119"/>
                  </a:lnTo>
                  <a:lnTo>
                    <a:pt x="8145" y="3131"/>
                  </a:lnTo>
                  <a:lnTo>
                    <a:pt x="8198" y="3143"/>
                  </a:lnTo>
                  <a:lnTo>
                    <a:pt x="8252" y="3153"/>
                  </a:lnTo>
                  <a:lnTo>
                    <a:pt x="8306" y="3161"/>
                  </a:lnTo>
                  <a:lnTo>
                    <a:pt x="8360" y="3167"/>
                  </a:lnTo>
                  <a:lnTo>
                    <a:pt x="8416" y="3171"/>
                  </a:lnTo>
                  <a:lnTo>
                    <a:pt x="8457" y="3170"/>
                  </a:lnTo>
                  <a:lnTo>
                    <a:pt x="8491" y="3169"/>
                  </a:lnTo>
                  <a:lnTo>
                    <a:pt x="8521" y="3167"/>
                  </a:lnTo>
                  <a:lnTo>
                    <a:pt x="8546" y="3165"/>
                  </a:lnTo>
                  <a:lnTo>
                    <a:pt x="8568" y="3162"/>
                  </a:lnTo>
                  <a:lnTo>
                    <a:pt x="8586" y="3158"/>
                  </a:lnTo>
                  <a:lnTo>
                    <a:pt x="8594" y="3155"/>
                  </a:lnTo>
                  <a:lnTo>
                    <a:pt x="8601" y="3153"/>
                  </a:lnTo>
                  <a:lnTo>
                    <a:pt x="8607" y="3150"/>
                  </a:lnTo>
                  <a:lnTo>
                    <a:pt x="8612" y="3147"/>
                  </a:lnTo>
                  <a:lnTo>
                    <a:pt x="8618" y="3143"/>
                  </a:lnTo>
                  <a:lnTo>
                    <a:pt x="8623" y="3139"/>
                  </a:lnTo>
                  <a:lnTo>
                    <a:pt x="8627" y="3135"/>
                  </a:lnTo>
                  <a:lnTo>
                    <a:pt x="8630" y="3129"/>
                  </a:lnTo>
                  <a:lnTo>
                    <a:pt x="8636" y="3118"/>
                  </a:lnTo>
                  <a:lnTo>
                    <a:pt x="8643" y="3104"/>
                  </a:lnTo>
                  <a:lnTo>
                    <a:pt x="8652" y="3071"/>
                  </a:lnTo>
                  <a:lnTo>
                    <a:pt x="8664" y="3028"/>
                  </a:lnTo>
                  <a:lnTo>
                    <a:pt x="8670" y="2814"/>
                  </a:lnTo>
                  <a:lnTo>
                    <a:pt x="8672" y="2792"/>
                  </a:lnTo>
                  <a:lnTo>
                    <a:pt x="8674" y="2770"/>
                  </a:lnTo>
                  <a:lnTo>
                    <a:pt x="8677" y="2750"/>
                  </a:lnTo>
                  <a:lnTo>
                    <a:pt x="8681" y="2731"/>
                  </a:lnTo>
                  <a:lnTo>
                    <a:pt x="8685" y="2712"/>
                  </a:lnTo>
                  <a:lnTo>
                    <a:pt x="8690" y="2696"/>
                  </a:lnTo>
                  <a:lnTo>
                    <a:pt x="8695" y="2679"/>
                  </a:lnTo>
                  <a:lnTo>
                    <a:pt x="8700" y="2663"/>
                  </a:lnTo>
                  <a:lnTo>
                    <a:pt x="8705" y="2649"/>
                  </a:lnTo>
                  <a:lnTo>
                    <a:pt x="8712" y="2634"/>
                  </a:lnTo>
                  <a:lnTo>
                    <a:pt x="8718" y="2622"/>
                  </a:lnTo>
                  <a:lnTo>
                    <a:pt x="8725" y="2609"/>
                  </a:lnTo>
                  <a:lnTo>
                    <a:pt x="8733" y="2597"/>
                  </a:lnTo>
                  <a:lnTo>
                    <a:pt x="8740" y="2587"/>
                  </a:lnTo>
                  <a:lnTo>
                    <a:pt x="8747" y="2577"/>
                  </a:lnTo>
                  <a:lnTo>
                    <a:pt x="8755" y="2567"/>
                  </a:lnTo>
                  <a:lnTo>
                    <a:pt x="8764" y="2558"/>
                  </a:lnTo>
                  <a:lnTo>
                    <a:pt x="8772" y="2550"/>
                  </a:lnTo>
                  <a:lnTo>
                    <a:pt x="8781" y="2542"/>
                  </a:lnTo>
                  <a:lnTo>
                    <a:pt x="8789" y="2536"/>
                  </a:lnTo>
                  <a:lnTo>
                    <a:pt x="8807" y="2523"/>
                  </a:lnTo>
                  <a:lnTo>
                    <a:pt x="8824" y="2513"/>
                  </a:lnTo>
                  <a:lnTo>
                    <a:pt x="8842" y="2503"/>
                  </a:lnTo>
                  <a:lnTo>
                    <a:pt x="8860" y="2497"/>
                  </a:lnTo>
                  <a:lnTo>
                    <a:pt x="8878" y="2491"/>
                  </a:lnTo>
                  <a:lnTo>
                    <a:pt x="8894" y="2487"/>
                  </a:lnTo>
                  <a:lnTo>
                    <a:pt x="8934" y="2477"/>
                  </a:lnTo>
                  <a:lnTo>
                    <a:pt x="8975" y="2469"/>
                  </a:lnTo>
                  <a:lnTo>
                    <a:pt x="9015" y="2462"/>
                  </a:lnTo>
                  <a:lnTo>
                    <a:pt x="9054" y="2454"/>
                  </a:lnTo>
                  <a:lnTo>
                    <a:pt x="9094" y="2448"/>
                  </a:lnTo>
                  <a:lnTo>
                    <a:pt x="9133" y="2443"/>
                  </a:lnTo>
                  <a:lnTo>
                    <a:pt x="9171" y="2438"/>
                  </a:lnTo>
                  <a:lnTo>
                    <a:pt x="9210" y="2433"/>
                  </a:lnTo>
                  <a:lnTo>
                    <a:pt x="9249" y="2430"/>
                  </a:lnTo>
                  <a:lnTo>
                    <a:pt x="9287" y="2427"/>
                  </a:lnTo>
                  <a:lnTo>
                    <a:pt x="9325" y="2425"/>
                  </a:lnTo>
                  <a:lnTo>
                    <a:pt x="9363" y="2423"/>
                  </a:lnTo>
                  <a:lnTo>
                    <a:pt x="9400" y="2422"/>
                  </a:lnTo>
                  <a:lnTo>
                    <a:pt x="9438" y="2422"/>
                  </a:lnTo>
                  <a:lnTo>
                    <a:pt x="9476" y="2422"/>
                  </a:lnTo>
                  <a:lnTo>
                    <a:pt x="9512" y="2422"/>
                  </a:lnTo>
                  <a:lnTo>
                    <a:pt x="9549" y="2424"/>
                  </a:lnTo>
                  <a:lnTo>
                    <a:pt x="9585" y="2425"/>
                  </a:lnTo>
                  <a:lnTo>
                    <a:pt x="9622" y="2428"/>
                  </a:lnTo>
                  <a:lnTo>
                    <a:pt x="9657" y="2430"/>
                  </a:lnTo>
                  <a:lnTo>
                    <a:pt x="9730" y="2438"/>
                  </a:lnTo>
                  <a:lnTo>
                    <a:pt x="9800" y="2447"/>
                  </a:lnTo>
                  <a:lnTo>
                    <a:pt x="9870" y="2457"/>
                  </a:lnTo>
                  <a:lnTo>
                    <a:pt x="9939" y="2471"/>
                  </a:lnTo>
                  <a:lnTo>
                    <a:pt x="10008" y="2485"/>
                  </a:lnTo>
                  <a:lnTo>
                    <a:pt x="10075" y="2501"/>
                  </a:lnTo>
                  <a:lnTo>
                    <a:pt x="10115" y="2512"/>
                  </a:lnTo>
                  <a:lnTo>
                    <a:pt x="10147" y="2521"/>
                  </a:lnTo>
                  <a:lnTo>
                    <a:pt x="10170" y="2531"/>
                  </a:lnTo>
                  <a:lnTo>
                    <a:pt x="10186" y="2538"/>
                  </a:lnTo>
                  <a:lnTo>
                    <a:pt x="10191" y="2542"/>
                  </a:lnTo>
                  <a:lnTo>
                    <a:pt x="10196" y="2545"/>
                  </a:lnTo>
                  <a:lnTo>
                    <a:pt x="10198" y="2549"/>
                  </a:lnTo>
                  <a:lnTo>
                    <a:pt x="10200" y="2553"/>
                  </a:lnTo>
                  <a:lnTo>
                    <a:pt x="10199" y="2556"/>
                  </a:lnTo>
                  <a:lnTo>
                    <a:pt x="10198" y="2558"/>
                  </a:lnTo>
                  <a:lnTo>
                    <a:pt x="10196" y="2561"/>
                  </a:lnTo>
                  <a:lnTo>
                    <a:pt x="10193" y="2564"/>
                  </a:lnTo>
                  <a:lnTo>
                    <a:pt x="10183" y="2568"/>
                  </a:lnTo>
                  <a:lnTo>
                    <a:pt x="10172" y="2573"/>
                  </a:lnTo>
                  <a:lnTo>
                    <a:pt x="10157" y="2578"/>
                  </a:lnTo>
                  <a:lnTo>
                    <a:pt x="10142" y="2582"/>
                  </a:lnTo>
                  <a:lnTo>
                    <a:pt x="10111" y="2589"/>
                  </a:lnTo>
                  <a:lnTo>
                    <a:pt x="10083" y="2597"/>
                  </a:lnTo>
                  <a:lnTo>
                    <a:pt x="10073" y="2600"/>
                  </a:lnTo>
                  <a:lnTo>
                    <a:pt x="10063" y="2602"/>
                  </a:lnTo>
                  <a:lnTo>
                    <a:pt x="10052" y="2603"/>
                  </a:lnTo>
                  <a:lnTo>
                    <a:pt x="10042" y="2604"/>
                  </a:lnTo>
                  <a:lnTo>
                    <a:pt x="10022" y="2606"/>
                  </a:lnTo>
                  <a:lnTo>
                    <a:pt x="10003" y="2609"/>
                  </a:lnTo>
                  <a:lnTo>
                    <a:pt x="9993" y="2613"/>
                  </a:lnTo>
                  <a:lnTo>
                    <a:pt x="9982" y="2617"/>
                  </a:lnTo>
                  <a:lnTo>
                    <a:pt x="9973" y="2624"/>
                  </a:lnTo>
                  <a:lnTo>
                    <a:pt x="9965" y="2631"/>
                  </a:lnTo>
                  <a:lnTo>
                    <a:pt x="9956" y="2639"/>
                  </a:lnTo>
                  <a:lnTo>
                    <a:pt x="9950" y="2648"/>
                  </a:lnTo>
                  <a:lnTo>
                    <a:pt x="9945" y="2658"/>
                  </a:lnTo>
                  <a:lnTo>
                    <a:pt x="9941" y="2669"/>
                  </a:lnTo>
                  <a:lnTo>
                    <a:pt x="9940" y="2679"/>
                  </a:lnTo>
                  <a:lnTo>
                    <a:pt x="9940" y="2690"/>
                  </a:lnTo>
                  <a:lnTo>
                    <a:pt x="9941" y="2697"/>
                  </a:lnTo>
                  <a:lnTo>
                    <a:pt x="9942" y="2702"/>
                  </a:lnTo>
                  <a:lnTo>
                    <a:pt x="9944" y="2708"/>
                  </a:lnTo>
                  <a:lnTo>
                    <a:pt x="9947" y="2715"/>
                  </a:lnTo>
                  <a:lnTo>
                    <a:pt x="9950" y="2721"/>
                  </a:lnTo>
                  <a:lnTo>
                    <a:pt x="9954" y="2727"/>
                  </a:lnTo>
                  <a:lnTo>
                    <a:pt x="9959" y="2733"/>
                  </a:lnTo>
                  <a:lnTo>
                    <a:pt x="9965" y="2740"/>
                  </a:lnTo>
                  <a:lnTo>
                    <a:pt x="9971" y="2746"/>
                  </a:lnTo>
                  <a:lnTo>
                    <a:pt x="9978" y="2752"/>
                  </a:lnTo>
                  <a:lnTo>
                    <a:pt x="9986" y="2757"/>
                  </a:lnTo>
                  <a:lnTo>
                    <a:pt x="9995" y="2764"/>
                  </a:lnTo>
                  <a:lnTo>
                    <a:pt x="10009" y="2773"/>
                  </a:lnTo>
                  <a:lnTo>
                    <a:pt x="10023" y="2780"/>
                  </a:lnTo>
                  <a:lnTo>
                    <a:pt x="10039" y="2789"/>
                  </a:lnTo>
                  <a:lnTo>
                    <a:pt x="10054" y="2796"/>
                  </a:lnTo>
                  <a:lnTo>
                    <a:pt x="10069" y="2803"/>
                  </a:lnTo>
                  <a:lnTo>
                    <a:pt x="10085" y="2811"/>
                  </a:lnTo>
                  <a:lnTo>
                    <a:pt x="10099" y="2819"/>
                  </a:lnTo>
                  <a:lnTo>
                    <a:pt x="10114" y="2828"/>
                  </a:lnTo>
                  <a:lnTo>
                    <a:pt x="10136" y="2845"/>
                  </a:lnTo>
                  <a:lnTo>
                    <a:pt x="10155" y="2861"/>
                  </a:lnTo>
                  <a:lnTo>
                    <a:pt x="10172" y="2875"/>
                  </a:lnTo>
                  <a:lnTo>
                    <a:pt x="10184" y="2888"/>
                  </a:lnTo>
                  <a:lnTo>
                    <a:pt x="10189" y="2895"/>
                  </a:lnTo>
                  <a:lnTo>
                    <a:pt x="10194" y="2900"/>
                  </a:lnTo>
                  <a:lnTo>
                    <a:pt x="10197" y="2907"/>
                  </a:lnTo>
                  <a:lnTo>
                    <a:pt x="10200" y="2912"/>
                  </a:lnTo>
                  <a:lnTo>
                    <a:pt x="10201" y="2916"/>
                  </a:lnTo>
                  <a:lnTo>
                    <a:pt x="10202" y="2921"/>
                  </a:lnTo>
                  <a:lnTo>
                    <a:pt x="10201" y="2926"/>
                  </a:lnTo>
                  <a:lnTo>
                    <a:pt x="10200" y="2930"/>
                  </a:lnTo>
                  <a:lnTo>
                    <a:pt x="10197" y="2933"/>
                  </a:lnTo>
                  <a:lnTo>
                    <a:pt x="10194" y="2936"/>
                  </a:lnTo>
                  <a:lnTo>
                    <a:pt x="10189" y="2938"/>
                  </a:lnTo>
                  <a:lnTo>
                    <a:pt x="10183" y="2940"/>
                  </a:lnTo>
                  <a:lnTo>
                    <a:pt x="10177" y="2942"/>
                  </a:lnTo>
                  <a:lnTo>
                    <a:pt x="10168" y="2943"/>
                  </a:lnTo>
                  <a:lnTo>
                    <a:pt x="10159" y="2944"/>
                  </a:lnTo>
                  <a:lnTo>
                    <a:pt x="10150" y="2944"/>
                  </a:lnTo>
                  <a:lnTo>
                    <a:pt x="10125" y="2943"/>
                  </a:lnTo>
                  <a:lnTo>
                    <a:pt x="10095" y="2941"/>
                  </a:lnTo>
                  <a:lnTo>
                    <a:pt x="10061" y="2936"/>
                  </a:lnTo>
                  <a:lnTo>
                    <a:pt x="10021" y="2928"/>
                  </a:lnTo>
                  <a:lnTo>
                    <a:pt x="9974" y="2918"/>
                  </a:lnTo>
                  <a:lnTo>
                    <a:pt x="9926" y="2910"/>
                  </a:lnTo>
                  <a:lnTo>
                    <a:pt x="9879" y="2902"/>
                  </a:lnTo>
                  <a:lnTo>
                    <a:pt x="9832" y="2893"/>
                  </a:lnTo>
                  <a:lnTo>
                    <a:pt x="9786" y="2886"/>
                  </a:lnTo>
                  <a:lnTo>
                    <a:pt x="9739" y="2879"/>
                  </a:lnTo>
                  <a:lnTo>
                    <a:pt x="9693" y="2872"/>
                  </a:lnTo>
                  <a:lnTo>
                    <a:pt x="9646" y="2867"/>
                  </a:lnTo>
                  <a:lnTo>
                    <a:pt x="9600" y="2863"/>
                  </a:lnTo>
                  <a:lnTo>
                    <a:pt x="9554" y="2859"/>
                  </a:lnTo>
                  <a:lnTo>
                    <a:pt x="9508" y="2856"/>
                  </a:lnTo>
                  <a:lnTo>
                    <a:pt x="9462" y="2852"/>
                  </a:lnTo>
                  <a:lnTo>
                    <a:pt x="9415" y="2851"/>
                  </a:lnTo>
                  <a:lnTo>
                    <a:pt x="9369" y="2850"/>
                  </a:lnTo>
                  <a:lnTo>
                    <a:pt x="9323" y="2850"/>
                  </a:lnTo>
                  <a:lnTo>
                    <a:pt x="9277" y="2852"/>
                  </a:lnTo>
                  <a:lnTo>
                    <a:pt x="9237" y="2853"/>
                  </a:lnTo>
                  <a:lnTo>
                    <a:pt x="9202" y="2856"/>
                  </a:lnTo>
                  <a:lnTo>
                    <a:pt x="9170" y="2860"/>
                  </a:lnTo>
                  <a:lnTo>
                    <a:pt x="9142" y="2864"/>
                  </a:lnTo>
                  <a:lnTo>
                    <a:pt x="9130" y="2867"/>
                  </a:lnTo>
                  <a:lnTo>
                    <a:pt x="9117" y="2871"/>
                  </a:lnTo>
                  <a:lnTo>
                    <a:pt x="9107" y="2875"/>
                  </a:lnTo>
                  <a:lnTo>
                    <a:pt x="9096" y="2880"/>
                  </a:lnTo>
                  <a:lnTo>
                    <a:pt x="9087" y="2885"/>
                  </a:lnTo>
                  <a:lnTo>
                    <a:pt x="9077" y="2891"/>
                  </a:lnTo>
                  <a:lnTo>
                    <a:pt x="9070" y="2897"/>
                  </a:lnTo>
                  <a:lnTo>
                    <a:pt x="9062" y="2905"/>
                  </a:lnTo>
                  <a:lnTo>
                    <a:pt x="9055" y="2913"/>
                  </a:lnTo>
                  <a:lnTo>
                    <a:pt x="9049" y="2922"/>
                  </a:lnTo>
                  <a:lnTo>
                    <a:pt x="9043" y="2933"/>
                  </a:lnTo>
                  <a:lnTo>
                    <a:pt x="9038" y="2943"/>
                  </a:lnTo>
                  <a:lnTo>
                    <a:pt x="9032" y="2955"/>
                  </a:lnTo>
                  <a:lnTo>
                    <a:pt x="9028" y="2968"/>
                  </a:lnTo>
                  <a:lnTo>
                    <a:pt x="9024" y="2982"/>
                  </a:lnTo>
                  <a:lnTo>
                    <a:pt x="9021" y="2997"/>
                  </a:lnTo>
                  <a:lnTo>
                    <a:pt x="9014" y="3030"/>
                  </a:lnTo>
                  <a:lnTo>
                    <a:pt x="9008" y="3069"/>
                  </a:lnTo>
                  <a:lnTo>
                    <a:pt x="9004" y="3113"/>
                  </a:lnTo>
                  <a:lnTo>
                    <a:pt x="9001" y="3162"/>
                  </a:lnTo>
                  <a:lnTo>
                    <a:pt x="8995" y="3234"/>
                  </a:lnTo>
                  <a:lnTo>
                    <a:pt x="8988" y="3298"/>
                  </a:lnTo>
                  <a:lnTo>
                    <a:pt x="8983" y="3326"/>
                  </a:lnTo>
                  <a:lnTo>
                    <a:pt x="8979" y="3352"/>
                  </a:lnTo>
                  <a:lnTo>
                    <a:pt x="8975" y="3376"/>
                  </a:lnTo>
                  <a:lnTo>
                    <a:pt x="8970" y="3399"/>
                  </a:lnTo>
                  <a:lnTo>
                    <a:pt x="8963" y="3419"/>
                  </a:lnTo>
                  <a:lnTo>
                    <a:pt x="8957" y="3438"/>
                  </a:lnTo>
                  <a:lnTo>
                    <a:pt x="8951" y="3454"/>
                  </a:lnTo>
                  <a:lnTo>
                    <a:pt x="8944" y="3470"/>
                  </a:lnTo>
                  <a:lnTo>
                    <a:pt x="8935" y="3484"/>
                  </a:lnTo>
                  <a:lnTo>
                    <a:pt x="8927" y="3496"/>
                  </a:lnTo>
                  <a:lnTo>
                    <a:pt x="8919" y="3508"/>
                  </a:lnTo>
                  <a:lnTo>
                    <a:pt x="8908" y="3517"/>
                  </a:lnTo>
                  <a:lnTo>
                    <a:pt x="8898" y="3526"/>
                  </a:lnTo>
                  <a:lnTo>
                    <a:pt x="8887" y="3534"/>
                  </a:lnTo>
                  <a:lnTo>
                    <a:pt x="8875" y="3541"/>
                  </a:lnTo>
                  <a:lnTo>
                    <a:pt x="8862" y="3546"/>
                  </a:lnTo>
                  <a:lnTo>
                    <a:pt x="8849" y="3551"/>
                  </a:lnTo>
                  <a:lnTo>
                    <a:pt x="8834" y="3557"/>
                  </a:lnTo>
                  <a:lnTo>
                    <a:pt x="8819" y="3560"/>
                  </a:lnTo>
                  <a:lnTo>
                    <a:pt x="8803" y="3564"/>
                  </a:lnTo>
                  <a:lnTo>
                    <a:pt x="8768" y="3569"/>
                  </a:lnTo>
                  <a:lnTo>
                    <a:pt x="8728" y="3574"/>
                  </a:lnTo>
                  <a:lnTo>
                    <a:pt x="8685" y="3579"/>
                  </a:lnTo>
                  <a:lnTo>
                    <a:pt x="8637" y="3584"/>
                  </a:lnTo>
                  <a:lnTo>
                    <a:pt x="8594" y="3587"/>
                  </a:lnTo>
                  <a:lnTo>
                    <a:pt x="8550" y="3589"/>
                  </a:lnTo>
                  <a:lnTo>
                    <a:pt x="8506" y="3590"/>
                  </a:lnTo>
                  <a:lnTo>
                    <a:pt x="8463" y="3590"/>
                  </a:lnTo>
                  <a:lnTo>
                    <a:pt x="8420" y="3590"/>
                  </a:lnTo>
                  <a:lnTo>
                    <a:pt x="8377" y="3589"/>
                  </a:lnTo>
                  <a:lnTo>
                    <a:pt x="8335" y="3588"/>
                  </a:lnTo>
                  <a:lnTo>
                    <a:pt x="8294" y="3585"/>
                  </a:lnTo>
                  <a:lnTo>
                    <a:pt x="8252" y="3581"/>
                  </a:lnTo>
                  <a:lnTo>
                    <a:pt x="8211" y="3577"/>
                  </a:lnTo>
                  <a:lnTo>
                    <a:pt x="8170" y="3571"/>
                  </a:lnTo>
                  <a:lnTo>
                    <a:pt x="8131" y="3565"/>
                  </a:lnTo>
                  <a:lnTo>
                    <a:pt x="8091" y="3558"/>
                  </a:lnTo>
                  <a:lnTo>
                    <a:pt x="8052" y="3549"/>
                  </a:lnTo>
                  <a:lnTo>
                    <a:pt x="8013" y="3539"/>
                  </a:lnTo>
                  <a:lnTo>
                    <a:pt x="7976" y="3528"/>
                  </a:lnTo>
                  <a:lnTo>
                    <a:pt x="7976" y="3587"/>
                  </a:lnTo>
                  <a:lnTo>
                    <a:pt x="7976" y="3654"/>
                  </a:lnTo>
                  <a:lnTo>
                    <a:pt x="7976" y="3725"/>
                  </a:lnTo>
                  <a:lnTo>
                    <a:pt x="7976" y="3799"/>
                  </a:lnTo>
                  <a:lnTo>
                    <a:pt x="7976" y="3874"/>
                  </a:lnTo>
                  <a:lnTo>
                    <a:pt x="7976" y="3945"/>
                  </a:lnTo>
                  <a:lnTo>
                    <a:pt x="7976" y="4012"/>
                  </a:lnTo>
                  <a:lnTo>
                    <a:pt x="7976" y="4070"/>
                  </a:lnTo>
                  <a:lnTo>
                    <a:pt x="7975" y="4110"/>
                  </a:lnTo>
                  <a:lnTo>
                    <a:pt x="7973" y="4147"/>
                  </a:lnTo>
                  <a:lnTo>
                    <a:pt x="7971" y="4165"/>
                  </a:lnTo>
                  <a:lnTo>
                    <a:pt x="7967" y="4180"/>
                  </a:lnTo>
                  <a:lnTo>
                    <a:pt x="7964" y="4197"/>
                  </a:lnTo>
                  <a:lnTo>
                    <a:pt x="7961" y="4212"/>
                  </a:lnTo>
                  <a:lnTo>
                    <a:pt x="7957" y="4226"/>
                  </a:lnTo>
                  <a:lnTo>
                    <a:pt x="7952" y="4241"/>
                  </a:lnTo>
                  <a:lnTo>
                    <a:pt x="7946" y="4254"/>
                  </a:lnTo>
                  <a:lnTo>
                    <a:pt x="7939" y="4266"/>
                  </a:lnTo>
                  <a:lnTo>
                    <a:pt x="7933" y="4279"/>
                  </a:lnTo>
                  <a:lnTo>
                    <a:pt x="7925" y="4289"/>
                  </a:lnTo>
                  <a:lnTo>
                    <a:pt x="7916" y="4300"/>
                  </a:lnTo>
                  <a:lnTo>
                    <a:pt x="7907" y="4310"/>
                  </a:lnTo>
                  <a:lnTo>
                    <a:pt x="7897" y="4319"/>
                  </a:lnTo>
                  <a:lnTo>
                    <a:pt x="7886" y="4328"/>
                  </a:lnTo>
                  <a:lnTo>
                    <a:pt x="7874" y="4336"/>
                  </a:lnTo>
                  <a:lnTo>
                    <a:pt x="7862" y="4343"/>
                  </a:lnTo>
                  <a:lnTo>
                    <a:pt x="7848" y="4350"/>
                  </a:lnTo>
                  <a:lnTo>
                    <a:pt x="7835" y="4356"/>
                  </a:lnTo>
                  <a:lnTo>
                    <a:pt x="7819" y="4361"/>
                  </a:lnTo>
                  <a:lnTo>
                    <a:pt x="7803" y="4366"/>
                  </a:lnTo>
                  <a:lnTo>
                    <a:pt x="7786" y="4371"/>
                  </a:lnTo>
                  <a:lnTo>
                    <a:pt x="7768" y="4375"/>
                  </a:lnTo>
                  <a:lnTo>
                    <a:pt x="7748" y="4378"/>
                  </a:lnTo>
                  <a:lnTo>
                    <a:pt x="7728" y="4380"/>
                  </a:lnTo>
                  <a:lnTo>
                    <a:pt x="7706" y="4382"/>
                  </a:lnTo>
                  <a:lnTo>
                    <a:pt x="7684" y="4383"/>
                  </a:lnTo>
                  <a:lnTo>
                    <a:pt x="7660" y="4384"/>
                  </a:lnTo>
                  <a:lnTo>
                    <a:pt x="7635" y="4384"/>
                  </a:lnTo>
                  <a:lnTo>
                    <a:pt x="5553" y="4384"/>
                  </a:lnTo>
                  <a:lnTo>
                    <a:pt x="5550" y="4399"/>
                  </a:lnTo>
                  <a:lnTo>
                    <a:pt x="5545" y="4412"/>
                  </a:lnTo>
                  <a:lnTo>
                    <a:pt x="5541" y="4426"/>
                  </a:lnTo>
                  <a:lnTo>
                    <a:pt x="5535" y="4439"/>
                  </a:lnTo>
                  <a:lnTo>
                    <a:pt x="5528" y="4450"/>
                  </a:lnTo>
                  <a:lnTo>
                    <a:pt x="5521" y="4463"/>
                  </a:lnTo>
                  <a:lnTo>
                    <a:pt x="5513" y="4473"/>
                  </a:lnTo>
                  <a:lnTo>
                    <a:pt x="5504" y="4483"/>
                  </a:lnTo>
                  <a:lnTo>
                    <a:pt x="5496" y="4494"/>
                  </a:lnTo>
                  <a:lnTo>
                    <a:pt x="5485" y="4503"/>
                  </a:lnTo>
                  <a:lnTo>
                    <a:pt x="5476" y="4513"/>
                  </a:lnTo>
                  <a:lnTo>
                    <a:pt x="5466" y="4521"/>
                  </a:lnTo>
                  <a:lnTo>
                    <a:pt x="5455" y="4529"/>
                  </a:lnTo>
                  <a:lnTo>
                    <a:pt x="5444" y="4537"/>
                  </a:lnTo>
                  <a:lnTo>
                    <a:pt x="5432" y="4544"/>
                  </a:lnTo>
                  <a:lnTo>
                    <a:pt x="5420" y="4550"/>
                  </a:lnTo>
                  <a:lnTo>
                    <a:pt x="5396" y="4563"/>
                  </a:lnTo>
                  <a:lnTo>
                    <a:pt x="5370" y="4573"/>
                  </a:lnTo>
                  <a:lnTo>
                    <a:pt x="5344" y="4582"/>
                  </a:lnTo>
                  <a:lnTo>
                    <a:pt x="5318" y="4589"/>
                  </a:lnTo>
                  <a:lnTo>
                    <a:pt x="5292" y="4594"/>
                  </a:lnTo>
                  <a:lnTo>
                    <a:pt x="5267" y="4598"/>
                  </a:lnTo>
                  <a:lnTo>
                    <a:pt x="5241" y="4601"/>
                  </a:lnTo>
                  <a:lnTo>
                    <a:pt x="5217" y="4602"/>
                  </a:lnTo>
                  <a:lnTo>
                    <a:pt x="5193" y="4601"/>
                  </a:lnTo>
                  <a:lnTo>
                    <a:pt x="5168" y="4598"/>
                  </a:lnTo>
                  <a:lnTo>
                    <a:pt x="5142" y="4594"/>
                  </a:lnTo>
                  <a:lnTo>
                    <a:pt x="5115" y="4589"/>
                  </a:lnTo>
                  <a:lnTo>
                    <a:pt x="5089" y="4582"/>
                  </a:lnTo>
                  <a:lnTo>
                    <a:pt x="5064" y="4573"/>
                  </a:lnTo>
                  <a:lnTo>
                    <a:pt x="5038" y="4563"/>
                  </a:lnTo>
                  <a:lnTo>
                    <a:pt x="5014" y="4550"/>
                  </a:lnTo>
                  <a:lnTo>
                    <a:pt x="5003" y="4544"/>
                  </a:lnTo>
                  <a:lnTo>
                    <a:pt x="4991" y="4537"/>
                  </a:lnTo>
                  <a:lnTo>
                    <a:pt x="4980" y="4529"/>
                  </a:lnTo>
                  <a:lnTo>
                    <a:pt x="4968" y="4521"/>
                  </a:lnTo>
                  <a:lnTo>
                    <a:pt x="4958" y="4513"/>
                  </a:lnTo>
                  <a:lnTo>
                    <a:pt x="4948" y="4503"/>
                  </a:lnTo>
                  <a:lnTo>
                    <a:pt x="4939" y="4494"/>
                  </a:lnTo>
                  <a:lnTo>
                    <a:pt x="4929" y="4483"/>
                  </a:lnTo>
                  <a:lnTo>
                    <a:pt x="4921" y="4473"/>
                  </a:lnTo>
                  <a:lnTo>
                    <a:pt x="4914" y="4463"/>
                  </a:lnTo>
                  <a:lnTo>
                    <a:pt x="4906" y="4450"/>
                  </a:lnTo>
                  <a:lnTo>
                    <a:pt x="4900" y="4439"/>
                  </a:lnTo>
                  <a:lnTo>
                    <a:pt x="4894" y="4426"/>
                  </a:lnTo>
                  <a:lnTo>
                    <a:pt x="4889" y="4412"/>
                  </a:lnTo>
                  <a:lnTo>
                    <a:pt x="4884" y="4399"/>
                  </a:lnTo>
                  <a:lnTo>
                    <a:pt x="4881" y="4384"/>
                  </a:lnTo>
                  <a:lnTo>
                    <a:pt x="2798" y="4384"/>
                  </a:lnTo>
                  <a:lnTo>
                    <a:pt x="2774" y="4384"/>
                  </a:lnTo>
                  <a:lnTo>
                    <a:pt x="2750" y="4383"/>
                  </a:lnTo>
                  <a:lnTo>
                    <a:pt x="2727" y="4382"/>
                  </a:lnTo>
                  <a:lnTo>
                    <a:pt x="2706" y="4380"/>
                  </a:lnTo>
                  <a:lnTo>
                    <a:pt x="2686" y="4378"/>
                  </a:lnTo>
                  <a:lnTo>
                    <a:pt x="2667" y="4375"/>
                  </a:lnTo>
                  <a:lnTo>
                    <a:pt x="2648" y="4371"/>
                  </a:lnTo>
                  <a:lnTo>
                    <a:pt x="2631" y="4366"/>
                  </a:lnTo>
                  <a:lnTo>
                    <a:pt x="2615" y="4361"/>
                  </a:lnTo>
                  <a:lnTo>
                    <a:pt x="2600" y="4356"/>
                  </a:lnTo>
                  <a:lnTo>
                    <a:pt x="2585" y="4350"/>
                  </a:lnTo>
                  <a:lnTo>
                    <a:pt x="2572" y="4343"/>
                  </a:lnTo>
                  <a:lnTo>
                    <a:pt x="2559" y="4336"/>
                  </a:lnTo>
                  <a:lnTo>
                    <a:pt x="2548" y="4328"/>
                  </a:lnTo>
                  <a:lnTo>
                    <a:pt x="2537" y="4319"/>
                  </a:lnTo>
                  <a:lnTo>
                    <a:pt x="2527" y="4310"/>
                  </a:lnTo>
                  <a:lnTo>
                    <a:pt x="2517" y="4300"/>
                  </a:lnTo>
                  <a:lnTo>
                    <a:pt x="2509" y="4289"/>
                  </a:lnTo>
                  <a:lnTo>
                    <a:pt x="2502" y="4279"/>
                  </a:lnTo>
                  <a:lnTo>
                    <a:pt x="2494" y="4266"/>
                  </a:lnTo>
                  <a:lnTo>
                    <a:pt x="2488" y="4254"/>
                  </a:lnTo>
                  <a:lnTo>
                    <a:pt x="2483" y="4241"/>
                  </a:lnTo>
                  <a:lnTo>
                    <a:pt x="2478" y="4226"/>
                  </a:lnTo>
                  <a:lnTo>
                    <a:pt x="2473" y="4212"/>
                  </a:lnTo>
                  <a:lnTo>
                    <a:pt x="2469" y="4197"/>
                  </a:lnTo>
                  <a:lnTo>
                    <a:pt x="2466" y="4180"/>
                  </a:lnTo>
                  <a:lnTo>
                    <a:pt x="2464" y="4165"/>
                  </a:lnTo>
                  <a:lnTo>
                    <a:pt x="2462" y="4147"/>
                  </a:lnTo>
                  <a:lnTo>
                    <a:pt x="2459" y="4110"/>
                  </a:lnTo>
                  <a:lnTo>
                    <a:pt x="2458" y="4070"/>
                  </a:lnTo>
                  <a:lnTo>
                    <a:pt x="2458" y="4012"/>
                  </a:lnTo>
                  <a:lnTo>
                    <a:pt x="2458" y="3945"/>
                  </a:lnTo>
                  <a:lnTo>
                    <a:pt x="2458" y="3874"/>
                  </a:lnTo>
                  <a:lnTo>
                    <a:pt x="2458" y="3799"/>
                  </a:lnTo>
                  <a:lnTo>
                    <a:pt x="2458" y="3725"/>
                  </a:lnTo>
                  <a:lnTo>
                    <a:pt x="2458" y="3654"/>
                  </a:lnTo>
                  <a:lnTo>
                    <a:pt x="2458" y="3587"/>
                  </a:lnTo>
                  <a:lnTo>
                    <a:pt x="2458" y="3528"/>
                  </a:lnTo>
                  <a:lnTo>
                    <a:pt x="2420" y="3539"/>
                  </a:lnTo>
                  <a:lnTo>
                    <a:pt x="2382" y="3549"/>
                  </a:lnTo>
                  <a:lnTo>
                    <a:pt x="2344" y="3558"/>
                  </a:lnTo>
                  <a:lnTo>
                    <a:pt x="2305" y="3566"/>
                  </a:lnTo>
                  <a:lnTo>
                    <a:pt x="2266" y="3572"/>
                  </a:lnTo>
                  <a:lnTo>
                    <a:pt x="2227" y="3579"/>
                  </a:lnTo>
                  <a:lnTo>
                    <a:pt x="2186" y="3584"/>
                  </a:lnTo>
                  <a:lnTo>
                    <a:pt x="2145" y="3588"/>
                  </a:lnTo>
                  <a:lnTo>
                    <a:pt x="2104" y="3591"/>
                  </a:lnTo>
                  <a:lnTo>
                    <a:pt x="2063" y="3593"/>
                  </a:lnTo>
                  <a:lnTo>
                    <a:pt x="2021" y="3595"/>
                  </a:lnTo>
                  <a:lnTo>
                    <a:pt x="1979" y="3595"/>
                  </a:lnTo>
                  <a:lnTo>
                    <a:pt x="1936" y="3595"/>
                  </a:lnTo>
                  <a:lnTo>
                    <a:pt x="1893" y="3594"/>
                  </a:lnTo>
                  <a:lnTo>
                    <a:pt x="1849" y="3593"/>
                  </a:lnTo>
                  <a:lnTo>
                    <a:pt x="1806" y="3590"/>
                  </a:lnTo>
                  <a:lnTo>
                    <a:pt x="1758" y="3585"/>
                  </a:lnTo>
                  <a:lnTo>
                    <a:pt x="1715" y="3580"/>
                  </a:lnTo>
                  <a:lnTo>
                    <a:pt x="1675" y="3575"/>
                  </a:lnTo>
                  <a:lnTo>
                    <a:pt x="1639" y="3569"/>
                  </a:lnTo>
                  <a:lnTo>
                    <a:pt x="1623" y="3565"/>
                  </a:lnTo>
                  <a:lnTo>
                    <a:pt x="1607" y="3561"/>
                  </a:lnTo>
                  <a:lnTo>
                    <a:pt x="1592" y="3557"/>
                  </a:lnTo>
                  <a:lnTo>
                    <a:pt x="1578" y="3550"/>
                  </a:lnTo>
                  <a:lnTo>
                    <a:pt x="1565" y="3544"/>
                  </a:lnTo>
                  <a:lnTo>
                    <a:pt x="1553" y="3538"/>
                  </a:lnTo>
                  <a:lnTo>
                    <a:pt x="1541" y="3530"/>
                  </a:lnTo>
                  <a:lnTo>
                    <a:pt x="1531" y="3520"/>
                  </a:lnTo>
                  <a:lnTo>
                    <a:pt x="1520" y="3510"/>
                  </a:lnTo>
                  <a:lnTo>
                    <a:pt x="1511" y="3499"/>
                  </a:lnTo>
                  <a:lnTo>
                    <a:pt x="1501" y="3486"/>
                  </a:lnTo>
                  <a:lnTo>
                    <a:pt x="1493" y="3472"/>
                  </a:lnTo>
                  <a:lnTo>
                    <a:pt x="1486" y="3456"/>
                  </a:lnTo>
                  <a:lnTo>
                    <a:pt x="1478" y="3439"/>
                  </a:lnTo>
                  <a:lnTo>
                    <a:pt x="1472" y="3420"/>
                  </a:lnTo>
                  <a:lnTo>
                    <a:pt x="1466" y="3400"/>
                  </a:lnTo>
                  <a:lnTo>
                    <a:pt x="1461" y="3377"/>
                  </a:lnTo>
                  <a:lnTo>
                    <a:pt x="1455" y="3353"/>
                  </a:lnTo>
                  <a:lnTo>
                    <a:pt x="1451" y="3327"/>
                  </a:lnTo>
                  <a:lnTo>
                    <a:pt x="1447" y="3298"/>
                  </a:lnTo>
                  <a:lnTo>
                    <a:pt x="1443" y="3267"/>
                  </a:lnTo>
                  <a:lnTo>
                    <a:pt x="1440" y="3234"/>
                  </a:lnTo>
                  <a:lnTo>
                    <a:pt x="1437" y="3199"/>
                  </a:lnTo>
                  <a:lnTo>
                    <a:pt x="1434" y="3162"/>
                  </a:lnTo>
                  <a:lnTo>
                    <a:pt x="1429" y="3112"/>
                  </a:lnTo>
                  <a:lnTo>
                    <a:pt x="1425" y="3068"/>
                  </a:lnTo>
                  <a:lnTo>
                    <a:pt x="1420" y="3029"/>
                  </a:lnTo>
                  <a:lnTo>
                    <a:pt x="1415" y="2995"/>
                  </a:lnTo>
                  <a:lnTo>
                    <a:pt x="1411" y="2979"/>
                  </a:lnTo>
                  <a:lnTo>
                    <a:pt x="1406" y="2964"/>
                  </a:lnTo>
                  <a:lnTo>
                    <a:pt x="1402" y="2951"/>
                  </a:lnTo>
                  <a:lnTo>
                    <a:pt x="1398" y="2938"/>
                  </a:lnTo>
                  <a:lnTo>
                    <a:pt x="1393" y="2927"/>
                  </a:lnTo>
                  <a:lnTo>
                    <a:pt x="1388" y="2916"/>
                  </a:lnTo>
                  <a:lnTo>
                    <a:pt x="1381" y="2907"/>
                  </a:lnTo>
                  <a:lnTo>
                    <a:pt x="1374" y="2897"/>
                  </a:lnTo>
                  <a:lnTo>
                    <a:pt x="1367" y="2889"/>
                  </a:lnTo>
                  <a:lnTo>
                    <a:pt x="1358" y="2882"/>
                  </a:lnTo>
                  <a:lnTo>
                    <a:pt x="1350" y="2875"/>
                  </a:lnTo>
                  <a:lnTo>
                    <a:pt x="1341" y="2869"/>
                  </a:lnTo>
                  <a:lnTo>
                    <a:pt x="1331" y="2864"/>
                  </a:lnTo>
                  <a:lnTo>
                    <a:pt x="1320" y="2860"/>
                  </a:lnTo>
                  <a:lnTo>
                    <a:pt x="1308" y="2856"/>
                  </a:lnTo>
                  <a:lnTo>
                    <a:pt x="1296" y="2851"/>
                  </a:lnTo>
                  <a:lnTo>
                    <a:pt x="1282" y="2848"/>
                  </a:lnTo>
                  <a:lnTo>
                    <a:pt x="1268" y="2845"/>
                  </a:lnTo>
                  <a:lnTo>
                    <a:pt x="1253" y="2843"/>
                  </a:lnTo>
                  <a:lnTo>
                    <a:pt x="1236" y="2841"/>
                  </a:lnTo>
                  <a:lnTo>
                    <a:pt x="1200" y="2839"/>
                  </a:lnTo>
                  <a:lnTo>
                    <a:pt x="1161" y="2837"/>
                  </a:lnTo>
                  <a:lnTo>
                    <a:pt x="1115" y="2836"/>
                  </a:lnTo>
                  <a:lnTo>
                    <a:pt x="1069" y="2835"/>
                  </a:lnTo>
                  <a:lnTo>
                    <a:pt x="1023" y="2836"/>
                  </a:lnTo>
                  <a:lnTo>
                    <a:pt x="976" y="2837"/>
                  </a:lnTo>
                  <a:lnTo>
                    <a:pt x="929" y="2839"/>
                  </a:lnTo>
                  <a:lnTo>
                    <a:pt x="883" y="2842"/>
                  </a:lnTo>
                  <a:lnTo>
                    <a:pt x="836" y="2845"/>
                  </a:lnTo>
                  <a:lnTo>
                    <a:pt x="789" y="2850"/>
                  </a:lnTo>
                  <a:lnTo>
                    <a:pt x="742" y="2856"/>
                  </a:lnTo>
                  <a:lnTo>
                    <a:pt x="695" y="2861"/>
                  </a:lnTo>
                  <a:lnTo>
                    <a:pt x="648" y="2867"/>
                  </a:lnTo>
                  <a:lnTo>
                    <a:pt x="601" y="2874"/>
                  </a:lnTo>
                  <a:lnTo>
                    <a:pt x="554" y="2882"/>
                  </a:lnTo>
                  <a:lnTo>
                    <a:pt x="505" y="2890"/>
                  </a:lnTo>
                  <a:lnTo>
                    <a:pt x="458" y="2899"/>
                  </a:lnTo>
                  <a:lnTo>
                    <a:pt x="410" y="2909"/>
                  </a:lnTo>
                  <a:lnTo>
                    <a:pt x="371" y="2916"/>
                  </a:lnTo>
                  <a:lnTo>
                    <a:pt x="336" y="2922"/>
                  </a:lnTo>
                  <a:lnTo>
                    <a:pt x="308" y="2927"/>
                  </a:lnTo>
                  <a:lnTo>
                    <a:pt x="284" y="2929"/>
                  </a:lnTo>
                  <a:lnTo>
                    <a:pt x="266" y="2929"/>
                  </a:lnTo>
                  <a:lnTo>
                    <a:pt x="252" y="2928"/>
                  </a:lnTo>
                  <a:lnTo>
                    <a:pt x="246" y="2927"/>
                  </a:lnTo>
                  <a:lnTo>
                    <a:pt x="243" y="2926"/>
                  </a:lnTo>
                  <a:lnTo>
                    <a:pt x="240" y="2923"/>
                  </a:lnTo>
                  <a:lnTo>
                    <a:pt x="238" y="2920"/>
                  </a:lnTo>
                  <a:lnTo>
                    <a:pt x="237" y="2918"/>
                  </a:lnTo>
                  <a:lnTo>
                    <a:pt x="237" y="2915"/>
                  </a:lnTo>
                  <a:lnTo>
                    <a:pt x="238" y="2911"/>
                  </a:lnTo>
                  <a:lnTo>
                    <a:pt x="240" y="2907"/>
                  </a:lnTo>
                  <a:lnTo>
                    <a:pt x="247" y="2898"/>
                  </a:lnTo>
                  <a:lnTo>
                    <a:pt x="257" y="2887"/>
                  </a:lnTo>
                  <a:lnTo>
                    <a:pt x="270" y="2875"/>
                  </a:lnTo>
                  <a:lnTo>
                    <a:pt x="287" y="2862"/>
                  </a:lnTo>
                  <a:lnTo>
                    <a:pt x="307" y="2847"/>
                  </a:lnTo>
                  <a:lnTo>
                    <a:pt x="329" y="2830"/>
                  </a:lnTo>
                  <a:lnTo>
                    <a:pt x="357" y="2813"/>
                  </a:lnTo>
                  <a:lnTo>
                    <a:pt x="385" y="2795"/>
                  </a:lnTo>
                  <a:lnTo>
                    <a:pt x="412" y="2777"/>
                  </a:lnTo>
                  <a:lnTo>
                    <a:pt x="441" y="2759"/>
                  </a:lnTo>
                  <a:lnTo>
                    <a:pt x="457" y="2747"/>
                  </a:lnTo>
                  <a:lnTo>
                    <a:pt x="472" y="2735"/>
                  </a:lnTo>
                  <a:lnTo>
                    <a:pt x="485" y="2724"/>
                  </a:lnTo>
                  <a:lnTo>
                    <a:pt x="496" y="2712"/>
                  </a:lnTo>
                  <a:lnTo>
                    <a:pt x="504" y="2702"/>
                  </a:lnTo>
                  <a:lnTo>
                    <a:pt x="511" y="2692"/>
                  </a:lnTo>
                  <a:lnTo>
                    <a:pt x="515" y="2682"/>
                  </a:lnTo>
                  <a:lnTo>
                    <a:pt x="518" y="2673"/>
                  </a:lnTo>
                  <a:lnTo>
                    <a:pt x="519" y="2664"/>
                  </a:lnTo>
                  <a:lnTo>
                    <a:pt x="518" y="2656"/>
                  </a:lnTo>
                  <a:lnTo>
                    <a:pt x="516" y="2649"/>
                  </a:lnTo>
                  <a:lnTo>
                    <a:pt x="512" y="2642"/>
                  </a:lnTo>
                  <a:lnTo>
                    <a:pt x="505" y="2636"/>
                  </a:lnTo>
                  <a:lnTo>
                    <a:pt x="499" y="2631"/>
                  </a:lnTo>
                  <a:lnTo>
                    <a:pt x="490" y="2627"/>
                  </a:lnTo>
                  <a:lnTo>
                    <a:pt x="480" y="2624"/>
                  </a:lnTo>
                  <a:lnTo>
                    <a:pt x="460" y="2618"/>
                  </a:lnTo>
                  <a:lnTo>
                    <a:pt x="437" y="2612"/>
                  </a:lnTo>
                  <a:lnTo>
                    <a:pt x="412" y="2606"/>
                  </a:lnTo>
                  <a:lnTo>
                    <a:pt x="391" y="2600"/>
                  </a:lnTo>
                  <a:lnTo>
                    <a:pt x="362" y="2591"/>
                  </a:lnTo>
                  <a:lnTo>
                    <a:pt x="327" y="2584"/>
                  </a:lnTo>
                  <a:lnTo>
                    <a:pt x="309" y="2580"/>
                  </a:lnTo>
                  <a:lnTo>
                    <a:pt x="292" y="2576"/>
                  </a:lnTo>
                  <a:lnTo>
                    <a:pt x="278" y="2570"/>
                  </a:lnTo>
                  <a:lnTo>
                    <a:pt x="265" y="2565"/>
                  </a:lnTo>
                  <a:lnTo>
                    <a:pt x="261" y="2562"/>
                  </a:lnTo>
                  <a:lnTo>
                    <a:pt x="257" y="2560"/>
                  </a:lnTo>
                  <a:lnTo>
                    <a:pt x="254" y="2557"/>
                  </a:lnTo>
                  <a:lnTo>
                    <a:pt x="253" y="2554"/>
                  </a:lnTo>
                  <a:lnTo>
                    <a:pt x="253" y="2550"/>
                  </a:lnTo>
                  <a:lnTo>
                    <a:pt x="254" y="2546"/>
                  </a:lnTo>
                  <a:lnTo>
                    <a:pt x="256" y="2543"/>
                  </a:lnTo>
                  <a:lnTo>
                    <a:pt x="261" y="2539"/>
                  </a:lnTo>
                  <a:lnTo>
                    <a:pt x="266" y="2535"/>
                  </a:lnTo>
                  <a:lnTo>
                    <a:pt x="275" y="2531"/>
                  </a:lnTo>
                  <a:lnTo>
                    <a:pt x="284" y="2526"/>
                  </a:lnTo>
                  <a:lnTo>
                    <a:pt x="296" y="2522"/>
                  </a:lnTo>
                  <a:lnTo>
                    <a:pt x="327" y="2513"/>
                  </a:lnTo>
                  <a:lnTo>
                    <a:pt x="366" y="2501"/>
                  </a:lnTo>
                  <a:lnTo>
                    <a:pt x="433" y="2486"/>
                  </a:lnTo>
                  <a:lnTo>
                    <a:pt x="501" y="2471"/>
                  </a:lnTo>
                  <a:lnTo>
                    <a:pt x="569" y="2459"/>
                  </a:lnTo>
                  <a:lnTo>
                    <a:pt x="638" y="2447"/>
                  </a:lnTo>
                  <a:lnTo>
                    <a:pt x="707" y="2438"/>
                  </a:lnTo>
                  <a:lnTo>
                    <a:pt x="776" y="2430"/>
                  </a:lnTo>
                  <a:lnTo>
                    <a:pt x="812" y="2427"/>
                  </a:lnTo>
                  <a:lnTo>
                    <a:pt x="847" y="2425"/>
                  </a:lnTo>
                  <a:lnTo>
                    <a:pt x="883" y="2423"/>
                  </a:lnTo>
                  <a:lnTo>
                    <a:pt x="918" y="2421"/>
                  </a:lnTo>
                  <a:lnTo>
                    <a:pt x="954" y="2421"/>
                  </a:lnTo>
                  <a:lnTo>
                    <a:pt x="989" y="2420"/>
                  </a:lnTo>
                  <a:lnTo>
                    <a:pt x="1026" y="2421"/>
                  </a:lnTo>
                  <a:lnTo>
                    <a:pt x="1063" y="2422"/>
                  </a:lnTo>
                  <a:lnTo>
                    <a:pt x="1099" y="2423"/>
                  </a:lnTo>
                  <a:lnTo>
                    <a:pt x="1137" y="2425"/>
                  </a:lnTo>
                  <a:lnTo>
                    <a:pt x="1174" y="2428"/>
                  </a:lnTo>
                  <a:lnTo>
                    <a:pt x="1212" y="2431"/>
                  </a:lnTo>
                  <a:lnTo>
                    <a:pt x="1250" y="2436"/>
                  </a:lnTo>
                  <a:lnTo>
                    <a:pt x="1288" y="2440"/>
                  </a:lnTo>
                  <a:lnTo>
                    <a:pt x="1327" y="2446"/>
                  </a:lnTo>
                  <a:lnTo>
                    <a:pt x="1366" y="2452"/>
                  </a:lnTo>
                  <a:lnTo>
                    <a:pt x="1404" y="2459"/>
                  </a:lnTo>
                  <a:lnTo>
                    <a:pt x="1444" y="2466"/>
                  </a:lnTo>
                  <a:lnTo>
                    <a:pt x="1484" y="2474"/>
                  </a:lnTo>
                  <a:lnTo>
                    <a:pt x="1524" y="2484"/>
                  </a:lnTo>
                  <a:lnTo>
                    <a:pt x="1541" y="2488"/>
                  </a:lnTo>
                  <a:lnTo>
                    <a:pt x="1559" y="2492"/>
                  </a:lnTo>
                  <a:lnTo>
                    <a:pt x="1578" y="2498"/>
                  </a:lnTo>
                  <a:lnTo>
                    <a:pt x="1597" y="2504"/>
                  </a:lnTo>
                  <a:lnTo>
                    <a:pt x="1615" y="2512"/>
                  </a:lnTo>
                  <a:lnTo>
                    <a:pt x="1634" y="2522"/>
                  </a:lnTo>
                  <a:lnTo>
                    <a:pt x="1644" y="2527"/>
                  </a:lnTo>
                  <a:lnTo>
                    <a:pt x="1653" y="2534"/>
                  </a:lnTo>
                  <a:lnTo>
                    <a:pt x="1661" y="2540"/>
                  </a:lnTo>
                  <a:lnTo>
                    <a:pt x="1671" y="2547"/>
                  </a:lnTo>
                  <a:lnTo>
                    <a:pt x="1679" y="2556"/>
                  </a:lnTo>
                  <a:lnTo>
                    <a:pt x="1688" y="2564"/>
                  </a:lnTo>
                  <a:lnTo>
                    <a:pt x="1696" y="2573"/>
                  </a:lnTo>
                  <a:lnTo>
                    <a:pt x="1703" y="2584"/>
                  </a:lnTo>
                  <a:lnTo>
                    <a:pt x="1710" y="2594"/>
                  </a:lnTo>
                  <a:lnTo>
                    <a:pt x="1718" y="2606"/>
                  </a:lnTo>
                  <a:lnTo>
                    <a:pt x="1725" y="2618"/>
                  </a:lnTo>
                  <a:lnTo>
                    <a:pt x="1731" y="2632"/>
                  </a:lnTo>
                  <a:lnTo>
                    <a:pt x="1738" y="2647"/>
                  </a:lnTo>
                  <a:lnTo>
                    <a:pt x="1743" y="2662"/>
                  </a:lnTo>
                  <a:lnTo>
                    <a:pt x="1747" y="2679"/>
                  </a:lnTo>
                  <a:lnTo>
                    <a:pt x="1752" y="2696"/>
                  </a:lnTo>
                  <a:lnTo>
                    <a:pt x="1755" y="2715"/>
                  </a:lnTo>
                  <a:lnTo>
                    <a:pt x="1759" y="2734"/>
                  </a:lnTo>
                  <a:lnTo>
                    <a:pt x="1762" y="2755"/>
                  </a:lnTo>
                  <a:lnTo>
                    <a:pt x="1764" y="2777"/>
                  </a:lnTo>
                  <a:lnTo>
                    <a:pt x="1777" y="2973"/>
                  </a:lnTo>
                  <a:lnTo>
                    <a:pt x="1785" y="3027"/>
                  </a:lnTo>
                  <a:lnTo>
                    <a:pt x="1793" y="3073"/>
                  </a:lnTo>
                  <a:lnTo>
                    <a:pt x="1798" y="3093"/>
                  </a:lnTo>
                  <a:lnTo>
                    <a:pt x="1805" y="3111"/>
                  </a:lnTo>
                  <a:lnTo>
                    <a:pt x="1808" y="3119"/>
                  </a:lnTo>
                  <a:lnTo>
                    <a:pt x="1812" y="3126"/>
                  </a:lnTo>
                  <a:lnTo>
                    <a:pt x="1817" y="3134"/>
                  </a:lnTo>
                  <a:lnTo>
                    <a:pt x="1822" y="3140"/>
                  </a:lnTo>
                  <a:lnTo>
                    <a:pt x="1828" y="3146"/>
                  </a:lnTo>
                  <a:lnTo>
                    <a:pt x="1835" y="3151"/>
                  </a:lnTo>
                  <a:lnTo>
                    <a:pt x="1842" y="3156"/>
                  </a:lnTo>
                  <a:lnTo>
                    <a:pt x="1849" y="3162"/>
                  </a:lnTo>
                  <a:lnTo>
                    <a:pt x="1859" y="3166"/>
                  </a:lnTo>
                  <a:lnTo>
                    <a:pt x="1868" y="3169"/>
                  </a:lnTo>
                  <a:lnTo>
                    <a:pt x="1880" y="3172"/>
                  </a:lnTo>
                  <a:lnTo>
                    <a:pt x="1891" y="3175"/>
                  </a:lnTo>
                  <a:lnTo>
                    <a:pt x="1904" y="3177"/>
                  </a:lnTo>
                  <a:lnTo>
                    <a:pt x="1918" y="3179"/>
                  </a:lnTo>
                  <a:lnTo>
                    <a:pt x="1933" y="3181"/>
                  </a:lnTo>
                  <a:lnTo>
                    <a:pt x="1950" y="3182"/>
                  </a:lnTo>
                  <a:lnTo>
                    <a:pt x="1986" y="3182"/>
                  </a:lnTo>
                  <a:lnTo>
                    <a:pt x="2028" y="3179"/>
                  </a:lnTo>
                  <a:lnTo>
                    <a:pt x="2084" y="3175"/>
                  </a:lnTo>
                  <a:lnTo>
                    <a:pt x="2139" y="3169"/>
                  </a:lnTo>
                  <a:lnTo>
                    <a:pt x="2194" y="3162"/>
                  </a:lnTo>
                  <a:lnTo>
                    <a:pt x="2250" y="3152"/>
                  </a:lnTo>
                  <a:lnTo>
                    <a:pt x="2304" y="3141"/>
                  </a:lnTo>
                  <a:lnTo>
                    <a:pt x="2358" y="3127"/>
                  </a:lnTo>
                  <a:lnTo>
                    <a:pt x="2412" y="3113"/>
                  </a:lnTo>
                  <a:lnTo>
                    <a:pt x="2465" y="3096"/>
                  </a:lnTo>
                  <a:lnTo>
                    <a:pt x="2465" y="3019"/>
                  </a:lnTo>
                  <a:lnTo>
                    <a:pt x="2464" y="2935"/>
                  </a:lnTo>
                  <a:lnTo>
                    <a:pt x="2464" y="2846"/>
                  </a:lnTo>
                  <a:lnTo>
                    <a:pt x="2463" y="2754"/>
                  </a:lnTo>
                  <a:lnTo>
                    <a:pt x="2462" y="2659"/>
                  </a:lnTo>
                  <a:lnTo>
                    <a:pt x="2461" y="2562"/>
                  </a:lnTo>
                  <a:lnTo>
                    <a:pt x="2460" y="2463"/>
                  </a:lnTo>
                  <a:lnTo>
                    <a:pt x="2459" y="2362"/>
                  </a:lnTo>
                  <a:lnTo>
                    <a:pt x="2458" y="2263"/>
                  </a:lnTo>
                  <a:lnTo>
                    <a:pt x="2457" y="2164"/>
                  </a:lnTo>
                  <a:lnTo>
                    <a:pt x="2456" y="2067"/>
                  </a:lnTo>
                  <a:lnTo>
                    <a:pt x="2455" y="1972"/>
                  </a:lnTo>
                  <a:lnTo>
                    <a:pt x="2454" y="1880"/>
                  </a:lnTo>
                  <a:lnTo>
                    <a:pt x="2454" y="1791"/>
                  </a:lnTo>
                  <a:lnTo>
                    <a:pt x="2453" y="1707"/>
                  </a:lnTo>
                  <a:lnTo>
                    <a:pt x="2453" y="1630"/>
                  </a:lnTo>
                  <a:lnTo>
                    <a:pt x="2404" y="1648"/>
                  </a:lnTo>
                  <a:lnTo>
                    <a:pt x="2355" y="1663"/>
                  </a:lnTo>
                  <a:lnTo>
                    <a:pt x="2304" y="1679"/>
                  </a:lnTo>
                  <a:lnTo>
                    <a:pt x="2251" y="1693"/>
                  </a:lnTo>
                  <a:lnTo>
                    <a:pt x="2196" y="1705"/>
                  </a:lnTo>
                  <a:lnTo>
                    <a:pt x="2141" y="1716"/>
                  </a:lnTo>
                  <a:lnTo>
                    <a:pt x="2086" y="1725"/>
                  </a:lnTo>
                  <a:lnTo>
                    <a:pt x="2028" y="1732"/>
                  </a:lnTo>
                  <a:lnTo>
                    <a:pt x="1970" y="1739"/>
                  </a:lnTo>
                  <a:lnTo>
                    <a:pt x="1911" y="1743"/>
                  </a:lnTo>
                  <a:lnTo>
                    <a:pt x="1882" y="1744"/>
                  </a:lnTo>
                  <a:lnTo>
                    <a:pt x="1853" y="1744"/>
                  </a:lnTo>
                  <a:lnTo>
                    <a:pt x="1823" y="1745"/>
                  </a:lnTo>
                  <a:lnTo>
                    <a:pt x="1793" y="1744"/>
                  </a:lnTo>
                  <a:lnTo>
                    <a:pt x="1764" y="1744"/>
                  </a:lnTo>
                  <a:lnTo>
                    <a:pt x="1733" y="1742"/>
                  </a:lnTo>
                  <a:lnTo>
                    <a:pt x="1703" y="1740"/>
                  </a:lnTo>
                  <a:lnTo>
                    <a:pt x="1674" y="1738"/>
                  </a:lnTo>
                  <a:lnTo>
                    <a:pt x="1644" y="1734"/>
                  </a:lnTo>
                  <a:lnTo>
                    <a:pt x="1614" y="1730"/>
                  </a:lnTo>
                  <a:lnTo>
                    <a:pt x="1584" y="1726"/>
                  </a:lnTo>
                  <a:lnTo>
                    <a:pt x="1555" y="1722"/>
                  </a:lnTo>
                  <a:lnTo>
                    <a:pt x="1534" y="1718"/>
                  </a:lnTo>
                  <a:lnTo>
                    <a:pt x="1515" y="1714"/>
                  </a:lnTo>
                  <a:lnTo>
                    <a:pt x="1497" y="1708"/>
                  </a:lnTo>
                  <a:lnTo>
                    <a:pt x="1481" y="1704"/>
                  </a:lnTo>
                  <a:lnTo>
                    <a:pt x="1466" y="1699"/>
                  </a:lnTo>
                  <a:lnTo>
                    <a:pt x="1452" y="1694"/>
                  </a:lnTo>
                  <a:lnTo>
                    <a:pt x="1440" y="1688"/>
                  </a:lnTo>
                  <a:lnTo>
                    <a:pt x="1428" y="1682"/>
                  </a:lnTo>
                  <a:lnTo>
                    <a:pt x="1419" y="1676"/>
                  </a:lnTo>
                  <a:lnTo>
                    <a:pt x="1410" y="1670"/>
                  </a:lnTo>
                  <a:lnTo>
                    <a:pt x="1401" y="1663"/>
                  </a:lnTo>
                  <a:lnTo>
                    <a:pt x="1395" y="1656"/>
                  </a:lnTo>
                  <a:lnTo>
                    <a:pt x="1389" y="1649"/>
                  </a:lnTo>
                  <a:lnTo>
                    <a:pt x="1382" y="1641"/>
                  </a:lnTo>
                  <a:lnTo>
                    <a:pt x="1378" y="1634"/>
                  </a:lnTo>
                  <a:lnTo>
                    <a:pt x="1374" y="1626"/>
                  </a:lnTo>
                  <a:lnTo>
                    <a:pt x="1370" y="1617"/>
                  </a:lnTo>
                  <a:lnTo>
                    <a:pt x="1367" y="1609"/>
                  </a:lnTo>
                  <a:lnTo>
                    <a:pt x="1365" y="1600"/>
                  </a:lnTo>
                  <a:lnTo>
                    <a:pt x="1362" y="1590"/>
                  </a:lnTo>
                  <a:lnTo>
                    <a:pt x="1358" y="1571"/>
                  </a:lnTo>
                  <a:lnTo>
                    <a:pt x="1355" y="1551"/>
                  </a:lnTo>
                  <a:lnTo>
                    <a:pt x="1353" y="1529"/>
                  </a:lnTo>
                  <a:lnTo>
                    <a:pt x="1349" y="1506"/>
                  </a:lnTo>
                  <a:lnTo>
                    <a:pt x="1345" y="1482"/>
                  </a:lnTo>
                  <a:lnTo>
                    <a:pt x="1339" y="1455"/>
                  </a:lnTo>
                  <a:lnTo>
                    <a:pt x="1334" y="1232"/>
                  </a:lnTo>
                  <a:lnTo>
                    <a:pt x="1331" y="1196"/>
                  </a:lnTo>
                  <a:lnTo>
                    <a:pt x="1329" y="1164"/>
                  </a:lnTo>
                  <a:lnTo>
                    <a:pt x="1326" y="1137"/>
                  </a:lnTo>
                  <a:lnTo>
                    <a:pt x="1322" y="1113"/>
                  </a:lnTo>
                  <a:lnTo>
                    <a:pt x="1318" y="1093"/>
                  </a:lnTo>
                  <a:lnTo>
                    <a:pt x="1311" y="1076"/>
                  </a:lnTo>
                  <a:lnTo>
                    <a:pt x="1308" y="1069"/>
                  </a:lnTo>
                  <a:lnTo>
                    <a:pt x="1305" y="1063"/>
                  </a:lnTo>
                  <a:lnTo>
                    <a:pt x="1300" y="1056"/>
                  </a:lnTo>
                  <a:lnTo>
                    <a:pt x="1296" y="1050"/>
                  </a:lnTo>
                  <a:lnTo>
                    <a:pt x="1290" y="1046"/>
                  </a:lnTo>
                  <a:lnTo>
                    <a:pt x="1285" y="1041"/>
                  </a:lnTo>
                  <a:lnTo>
                    <a:pt x="1279" y="1037"/>
                  </a:lnTo>
                  <a:lnTo>
                    <a:pt x="1272" y="1033"/>
                  </a:lnTo>
                  <a:lnTo>
                    <a:pt x="1256" y="1027"/>
                  </a:lnTo>
                  <a:lnTo>
                    <a:pt x="1237" y="1023"/>
                  </a:lnTo>
                  <a:lnTo>
                    <a:pt x="1216" y="1019"/>
                  </a:lnTo>
                  <a:lnTo>
                    <a:pt x="1191" y="1016"/>
                  </a:lnTo>
                  <a:lnTo>
                    <a:pt x="1163" y="1011"/>
                  </a:lnTo>
                  <a:lnTo>
                    <a:pt x="1130" y="1008"/>
                  </a:lnTo>
                  <a:lnTo>
                    <a:pt x="1071" y="1004"/>
                  </a:lnTo>
                  <a:lnTo>
                    <a:pt x="1010" y="1001"/>
                  </a:lnTo>
                  <a:lnTo>
                    <a:pt x="950" y="999"/>
                  </a:lnTo>
                  <a:lnTo>
                    <a:pt x="889" y="998"/>
                  </a:lnTo>
                  <a:lnTo>
                    <a:pt x="827" y="999"/>
                  </a:lnTo>
                  <a:lnTo>
                    <a:pt x="766" y="1000"/>
                  </a:lnTo>
                  <a:lnTo>
                    <a:pt x="704" y="1002"/>
                  </a:lnTo>
                  <a:lnTo>
                    <a:pt x="643" y="1006"/>
                  </a:lnTo>
                  <a:lnTo>
                    <a:pt x="582" y="1010"/>
                  </a:lnTo>
                  <a:lnTo>
                    <a:pt x="520" y="1016"/>
                  </a:lnTo>
                  <a:lnTo>
                    <a:pt x="458" y="1022"/>
                  </a:lnTo>
                  <a:lnTo>
                    <a:pt x="398" y="1029"/>
                  </a:lnTo>
                  <a:lnTo>
                    <a:pt x="337" y="1037"/>
                  </a:lnTo>
                  <a:lnTo>
                    <a:pt x="277" y="1047"/>
                  </a:lnTo>
                  <a:lnTo>
                    <a:pt x="217" y="1057"/>
                  </a:lnTo>
                  <a:lnTo>
                    <a:pt x="157" y="1068"/>
                  </a:lnTo>
                  <a:lnTo>
                    <a:pt x="140" y="1072"/>
                  </a:lnTo>
                  <a:lnTo>
                    <a:pt x="123" y="1076"/>
                  </a:lnTo>
                  <a:lnTo>
                    <a:pt x="108" y="1079"/>
                  </a:lnTo>
                  <a:lnTo>
                    <a:pt x="95" y="1081"/>
                  </a:lnTo>
                  <a:lnTo>
                    <a:pt x="82" y="1082"/>
                  </a:lnTo>
                  <a:lnTo>
                    <a:pt x="72" y="1082"/>
                  </a:lnTo>
                  <a:lnTo>
                    <a:pt x="61" y="1082"/>
                  </a:lnTo>
                  <a:lnTo>
                    <a:pt x="54" y="1082"/>
                  </a:lnTo>
                  <a:lnTo>
                    <a:pt x="47" y="1080"/>
                  </a:lnTo>
                  <a:lnTo>
                    <a:pt x="40" y="1078"/>
                  </a:lnTo>
                  <a:lnTo>
                    <a:pt x="35" y="1076"/>
                  </a:lnTo>
                  <a:lnTo>
                    <a:pt x="32" y="1073"/>
                  </a:lnTo>
                  <a:lnTo>
                    <a:pt x="29" y="1070"/>
                  </a:lnTo>
                  <a:lnTo>
                    <a:pt x="27" y="1067"/>
                  </a:lnTo>
                  <a:lnTo>
                    <a:pt x="26" y="1063"/>
                  </a:lnTo>
                  <a:lnTo>
                    <a:pt x="25" y="1057"/>
                  </a:lnTo>
                  <a:lnTo>
                    <a:pt x="26" y="1053"/>
                  </a:lnTo>
                  <a:lnTo>
                    <a:pt x="27" y="1048"/>
                  </a:lnTo>
                  <a:lnTo>
                    <a:pt x="28" y="1043"/>
                  </a:lnTo>
                  <a:lnTo>
                    <a:pt x="31" y="1037"/>
                  </a:lnTo>
                  <a:lnTo>
                    <a:pt x="36" y="1027"/>
                  </a:lnTo>
                  <a:lnTo>
                    <a:pt x="45" y="1016"/>
                  </a:lnTo>
                  <a:lnTo>
                    <a:pt x="54" y="1004"/>
                  </a:lnTo>
                  <a:lnTo>
                    <a:pt x="63" y="994"/>
                  </a:lnTo>
                  <a:lnTo>
                    <a:pt x="74" y="983"/>
                  </a:lnTo>
                  <a:lnTo>
                    <a:pt x="84" y="975"/>
                  </a:lnTo>
                  <a:lnTo>
                    <a:pt x="117" y="955"/>
                  </a:lnTo>
                  <a:lnTo>
                    <a:pt x="151" y="936"/>
                  </a:lnTo>
                  <a:lnTo>
                    <a:pt x="186" y="917"/>
                  </a:lnTo>
                  <a:lnTo>
                    <a:pt x="217" y="900"/>
                  </a:lnTo>
                  <a:lnTo>
                    <a:pt x="234" y="888"/>
                  </a:lnTo>
                  <a:lnTo>
                    <a:pt x="247" y="877"/>
                  </a:lnTo>
                  <a:lnTo>
                    <a:pt x="258" y="866"/>
                  </a:lnTo>
                  <a:lnTo>
                    <a:pt x="266" y="856"/>
                  </a:lnTo>
                  <a:lnTo>
                    <a:pt x="271" y="845"/>
                  </a:lnTo>
                  <a:lnTo>
                    <a:pt x="275" y="836"/>
                  </a:lnTo>
                  <a:lnTo>
                    <a:pt x="276" y="826"/>
                  </a:lnTo>
                  <a:lnTo>
                    <a:pt x="275" y="817"/>
                  </a:lnTo>
                  <a:lnTo>
                    <a:pt x="271" y="810"/>
                  </a:lnTo>
                  <a:lnTo>
                    <a:pt x="267" y="801"/>
                  </a:lnTo>
                  <a:lnTo>
                    <a:pt x="262" y="795"/>
                  </a:lnTo>
                  <a:lnTo>
                    <a:pt x="256" y="789"/>
                  </a:lnTo>
                  <a:lnTo>
                    <a:pt x="247" y="784"/>
                  </a:lnTo>
                  <a:lnTo>
                    <a:pt x="239" y="779"/>
                  </a:lnTo>
                  <a:lnTo>
                    <a:pt x="231" y="775"/>
                  </a:lnTo>
                  <a:lnTo>
                    <a:pt x="222" y="772"/>
                  </a:lnTo>
                  <a:lnTo>
                    <a:pt x="201" y="768"/>
                  </a:lnTo>
                  <a:lnTo>
                    <a:pt x="178" y="765"/>
                  </a:lnTo>
                  <a:lnTo>
                    <a:pt x="154" y="762"/>
                  </a:lnTo>
                  <a:lnTo>
                    <a:pt x="132" y="759"/>
                  </a:lnTo>
                  <a:lnTo>
                    <a:pt x="95" y="751"/>
                  </a:lnTo>
                  <a:lnTo>
                    <a:pt x="64" y="744"/>
                  </a:lnTo>
                  <a:lnTo>
                    <a:pt x="40" y="737"/>
                  </a:lnTo>
                  <a:lnTo>
                    <a:pt x="23" y="729"/>
                  </a:lnTo>
                  <a:lnTo>
                    <a:pt x="15" y="726"/>
                  </a:lnTo>
                  <a:lnTo>
                    <a:pt x="10" y="722"/>
                  </a:lnTo>
                  <a:lnTo>
                    <a:pt x="6" y="719"/>
                  </a:lnTo>
                  <a:lnTo>
                    <a:pt x="3" y="716"/>
                  </a:lnTo>
                  <a:lnTo>
                    <a:pt x="1" y="711"/>
                  </a:lnTo>
                  <a:lnTo>
                    <a:pt x="0" y="708"/>
                  </a:lnTo>
                  <a:lnTo>
                    <a:pt x="0" y="705"/>
                  </a:lnTo>
                  <a:lnTo>
                    <a:pt x="1" y="701"/>
                  </a:lnTo>
                  <a:lnTo>
                    <a:pt x="3" y="698"/>
                  </a:lnTo>
                  <a:lnTo>
                    <a:pt x="6" y="695"/>
                  </a:lnTo>
                  <a:lnTo>
                    <a:pt x="9" y="692"/>
                  </a:lnTo>
                  <a:lnTo>
                    <a:pt x="13" y="688"/>
                  </a:lnTo>
                  <a:lnTo>
                    <a:pt x="24" y="683"/>
                  </a:lnTo>
                  <a:lnTo>
                    <a:pt x="36" y="677"/>
                  </a:lnTo>
                  <a:lnTo>
                    <a:pt x="50" y="672"/>
                  </a:lnTo>
                  <a:lnTo>
                    <a:pt x="64" y="668"/>
                  </a:lnTo>
                  <a:lnTo>
                    <a:pt x="80" y="663"/>
                  </a:lnTo>
                  <a:lnTo>
                    <a:pt x="96" y="659"/>
                  </a:lnTo>
                  <a:lnTo>
                    <a:pt x="174" y="645"/>
                  </a:lnTo>
                  <a:lnTo>
                    <a:pt x="254" y="630"/>
                  </a:lnTo>
                  <a:lnTo>
                    <a:pt x="335" y="617"/>
                  </a:lnTo>
                  <a:lnTo>
                    <a:pt x="419" y="606"/>
                  </a:lnTo>
                  <a:lnTo>
                    <a:pt x="502" y="597"/>
                  </a:lnTo>
                  <a:lnTo>
                    <a:pt x="588" y="589"/>
                  </a:lnTo>
                  <a:lnTo>
                    <a:pt x="632" y="586"/>
                  </a:lnTo>
                  <a:lnTo>
                    <a:pt x="676" y="584"/>
                  </a:lnTo>
                  <a:lnTo>
                    <a:pt x="720" y="582"/>
                  </a:lnTo>
                  <a:lnTo>
                    <a:pt x="764" y="581"/>
                  </a:lnTo>
                  <a:lnTo>
                    <a:pt x="808" y="580"/>
                  </a:lnTo>
                  <a:lnTo>
                    <a:pt x="852" y="580"/>
                  </a:lnTo>
                  <a:lnTo>
                    <a:pt x="896" y="580"/>
                  </a:lnTo>
                  <a:lnTo>
                    <a:pt x="941" y="581"/>
                  </a:lnTo>
                  <a:lnTo>
                    <a:pt x="986" y="583"/>
                  </a:lnTo>
                  <a:lnTo>
                    <a:pt x="1032" y="585"/>
                  </a:lnTo>
                  <a:lnTo>
                    <a:pt x="1077" y="588"/>
                  </a:lnTo>
                  <a:lnTo>
                    <a:pt x="1122" y="592"/>
                  </a:lnTo>
                  <a:lnTo>
                    <a:pt x="1168" y="597"/>
                  </a:lnTo>
                  <a:lnTo>
                    <a:pt x="1213" y="602"/>
                  </a:lnTo>
                  <a:lnTo>
                    <a:pt x="1259" y="608"/>
                  </a:lnTo>
                  <a:lnTo>
                    <a:pt x="1305" y="614"/>
                  </a:lnTo>
                  <a:lnTo>
                    <a:pt x="1351" y="622"/>
                  </a:lnTo>
                  <a:lnTo>
                    <a:pt x="1396" y="630"/>
                  </a:lnTo>
                  <a:lnTo>
                    <a:pt x="1442" y="639"/>
                  </a:lnTo>
                  <a:lnTo>
                    <a:pt x="1488" y="650"/>
                  </a:lnTo>
                  <a:lnTo>
                    <a:pt x="1518" y="659"/>
                  </a:lnTo>
                  <a:lnTo>
                    <a:pt x="1544" y="670"/>
                  </a:lnTo>
                  <a:lnTo>
                    <a:pt x="1566" y="679"/>
                  </a:lnTo>
                  <a:lnTo>
                    <a:pt x="1585" y="688"/>
                  </a:lnTo>
                  <a:lnTo>
                    <a:pt x="1592" y="693"/>
                  </a:lnTo>
                  <a:lnTo>
                    <a:pt x="1600" y="698"/>
                  </a:lnTo>
                  <a:lnTo>
                    <a:pt x="1606" y="703"/>
                  </a:lnTo>
                  <a:lnTo>
                    <a:pt x="1611" y="708"/>
                  </a:lnTo>
                  <a:lnTo>
                    <a:pt x="1616" y="714"/>
                  </a:lnTo>
                  <a:lnTo>
                    <a:pt x="1621" y="719"/>
                  </a:lnTo>
                  <a:lnTo>
                    <a:pt x="1625" y="725"/>
                  </a:lnTo>
                  <a:lnTo>
                    <a:pt x="1628" y="731"/>
                  </a:lnTo>
                  <a:lnTo>
                    <a:pt x="1634" y="745"/>
                  </a:lnTo>
                  <a:lnTo>
                    <a:pt x="1638" y="760"/>
                  </a:lnTo>
                  <a:lnTo>
                    <a:pt x="1642" y="777"/>
                  </a:lnTo>
                  <a:lnTo>
                    <a:pt x="1646" y="796"/>
                  </a:lnTo>
                  <a:lnTo>
                    <a:pt x="1652" y="843"/>
                  </a:lnTo>
                  <a:lnTo>
                    <a:pt x="1662" y="903"/>
                  </a:lnTo>
                  <a:lnTo>
                    <a:pt x="1675" y="1163"/>
                  </a:lnTo>
                  <a:lnTo>
                    <a:pt x="1681" y="1215"/>
                  </a:lnTo>
                  <a:lnTo>
                    <a:pt x="1688" y="1257"/>
                  </a:lnTo>
                  <a:lnTo>
                    <a:pt x="1691" y="1274"/>
                  </a:lnTo>
                  <a:lnTo>
                    <a:pt x="1696" y="1288"/>
                  </a:lnTo>
                  <a:lnTo>
                    <a:pt x="1699" y="1296"/>
                  </a:lnTo>
                  <a:lnTo>
                    <a:pt x="1702" y="1301"/>
                  </a:lnTo>
                  <a:lnTo>
                    <a:pt x="1706" y="1306"/>
                  </a:lnTo>
                  <a:lnTo>
                    <a:pt x="1710" y="1311"/>
                  </a:lnTo>
                  <a:lnTo>
                    <a:pt x="1716" y="1315"/>
                  </a:lnTo>
                  <a:lnTo>
                    <a:pt x="1721" y="1320"/>
                  </a:lnTo>
                  <a:lnTo>
                    <a:pt x="1726" y="1324"/>
                  </a:lnTo>
                  <a:lnTo>
                    <a:pt x="1733" y="1327"/>
                  </a:lnTo>
                  <a:lnTo>
                    <a:pt x="1741" y="1329"/>
                  </a:lnTo>
                  <a:lnTo>
                    <a:pt x="1749" y="1331"/>
                  </a:lnTo>
                  <a:lnTo>
                    <a:pt x="1758" y="1333"/>
                  </a:lnTo>
                  <a:lnTo>
                    <a:pt x="1768" y="1335"/>
                  </a:lnTo>
                  <a:lnTo>
                    <a:pt x="1790" y="1337"/>
                  </a:lnTo>
                  <a:lnTo>
                    <a:pt x="1817" y="1337"/>
                  </a:lnTo>
                  <a:lnTo>
                    <a:pt x="1847" y="1337"/>
                  </a:lnTo>
                  <a:lnTo>
                    <a:pt x="1883" y="1336"/>
                  </a:lnTo>
                  <a:lnTo>
                    <a:pt x="1920" y="1334"/>
                  </a:lnTo>
                  <a:lnTo>
                    <a:pt x="1955" y="1332"/>
                  </a:lnTo>
                  <a:lnTo>
                    <a:pt x="1992" y="1329"/>
                  </a:lnTo>
                  <a:lnTo>
                    <a:pt x="2028" y="1326"/>
                  </a:lnTo>
                  <a:lnTo>
                    <a:pt x="2064" y="1321"/>
                  </a:lnTo>
                  <a:lnTo>
                    <a:pt x="2100" y="1316"/>
                  </a:lnTo>
                  <a:lnTo>
                    <a:pt x="2136" y="1310"/>
                  </a:lnTo>
                  <a:lnTo>
                    <a:pt x="2171" y="1304"/>
                  </a:lnTo>
                  <a:lnTo>
                    <a:pt x="2207" y="1297"/>
                  </a:lnTo>
                  <a:lnTo>
                    <a:pt x="2242" y="1288"/>
                  </a:lnTo>
                  <a:lnTo>
                    <a:pt x="2277" y="1280"/>
                  </a:lnTo>
                  <a:lnTo>
                    <a:pt x="2312" y="1269"/>
                  </a:lnTo>
                  <a:lnTo>
                    <a:pt x="2346" y="1259"/>
                  </a:lnTo>
                  <a:lnTo>
                    <a:pt x="2380" y="1248"/>
                  </a:lnTo>
                  <a:lnTo>
                    <a:pt x="2414" y="1235"/>
                  </a:lnTo>
                  <a:lnTo>
                    <a:pt x="2447" y="1222"/>
                  </a:lnTo>
                  <a:lnTo>
                    <a:pt x="2447" y="1199"/>
                  </a:lnTo>
                  <a:lnTo>
                    <a:pt x="2449" y="1175"/>
                  </a:lnTo>
                  <a:lnTo>
                    <a:pt x="2450" y="1149"/>
                  </a:lnTo>
                  <a:lnTo>
                    <a:pt x="2453" y="1124"/>
                  </a:lnTo>
                  <a:lnTo>
                    <a:pt x="2455" y="1098"/>
                  </a:lnTo>
                  <a:lnTo>
                    <a:pt x="2457" y="1072"/>
                  </a:lnTo>
                  <a:lnTo>
                    <a:pt x="2458" y="1048"/>
                  </a:lnTo>
                  <a:lnTo>
                    <a:pt x="2459" y="1025"/>
                  </a:lnTo>
                  <a:lnTo>
                    <a:pt x="2459" y="985"/>
                  </a:lnTo>
                  <a:lnTo>
                    <a:pt x="2462" y="949"/>
                  </a:lnTo>
                  <a:lnTo>
                    <a:pt x="2464" y="931"/>
                  </a:lnTo>
                  <a:lnTo>
                    <a:pt x="2466" y="915"/>
                  </a:lnTo>
                  <a:lnTo>
                    <a:pt x="2469" y="900"/>
                  </a:lnTo>
                  <a:lnTo>
                    <a:pt x="2472" y="885"/>
                  </a:lnTo>
                  <a:lnTo>
                    <a:pt x="2477" y="871"/>
                  </a:lnTo>
                  <a:lnTo>
                    <a:pt x="2481" y="859"/>
                  </a:lnTo>
                  <a:lnTo>
                    <a:pt x="2486" y="846"/>
                  </a:lnTo>
                  <a:lnTo>
                    <a:pt x="2491" y="835"/>
                  </a:lnTo>
                  <a:lnTo>
                    <a:pt x="2496" y="824"/>
                  </a:lnTo>
                  <a:lnTo>
                    <a:pt x="2504" y="814"/>
                  </a:lnTo>
                  <a:lnTo>
                    <a:pt x="2511" y="804"/>
                  </a:lnTo>
                  <a:lnTo>
                    <a:pt x="2518" y="796"/>
                  </a:lnTo>
                  <a:lnTo>
                    <a:pt x="2527" y="788"/>
                  </a:lnTo>
                  <a:lnTo>
                    <a:pt x="2536" y="780"/>
                  </a:lnTo>
                  <a:lnTo>
                    <a:pt x="2546" y="774"/>
                  </a:lnTo>
                  <a:lnTo>
                    <a:pt x="2556" y="768"/>
                  </a:lnTo>
                  <a:lnTo>
                    <a:pt x="2566" y="762"/>
                  </a:lnTo>
                  <a:lnTo>
                    <a:pt x="2578" y="756"/>
                  </a:lnTo>
                  <a:lnTo>
                    <a:pt x="2590" y="752"/>
                  </a:lnTo>
                  <a:lnTo>
                    <a:pt x="2604" y="748"/>
                  </a:lnTo>
                  <a:lnTo>
                    <a:pt x="2618" y="745"/>
                  </a:lnTo>
                  <a:lnTo>
                    <a:pt x="2632" y="742"/>
                  </a:lnTo>
                  <a:lnTo>
                    <a:pt x="2647" y="740"/>
                  </a:lnTo>
                  <a:lnTo>
                    <a:pt x="2664" y="738"/>
                  </a:lnTo>
                  <a:lnTo>
                    <a:pt x="2697" y="736"/>
                  </a:lnTo>
                  <a:lnTo>
                    <a:pt x="2735" y="734"/>
                  </a:lnTo>
                  <a:lnTo>
                    <a:pt x="2735" y="407"/>
                  </a:lnTo>
                  <a:lnTo>
                    <a:pt x="2900" y="496"/>
                  </a:lnTo>
                  <a:lnTo>
                    <a:pt x="2900" y="220"/>
                  </a:lnTo>
                  <a:lnTo>
                    <a:pt x="3064" y="344"/>
                  </a:lnTo>
                  <a:lnTo>
                    <a:pt x="3064" y="312"/>
                  </a:lnTo>
                  <a:lnTo>
                    <a:pt x="3064" y="271"/>
                  </a:lnTo>
                  <a:lnTo>
                    <a:pt x="3064" y="222"/>
                  </a:lnTo>
                  <a:lnTo>
                    <a:pt x="3064" y="172"/>
                  </a:lnTo>
                  <a:lnTo>
                    <a:pt x="3064" y="121"/>
                  </a:lnTo>
                  <a:lnTo>
                    <a:pt x="3064" y="73"/>
                  </a:lnTo>
                  <a:lnTo>
                    <a:pt x="3064" y="31"/>
                  </a:lnTo>
                  <a:lnTo>
                    <a:pt x="3064" y="0"/>
                  </a:lnTo>
                  <a:lnTo>
                    <a:pt x="3082" y="6"/>
                  </a:lnTo>
                  <a:lnTo>
                    <a:pt x="3097" y="14"/>
                  </a:lnTo>
                  <a:lnTo>
                    <a:pt x="3114" y="21"/>
                  </a:lnTo>
                  <a:lnTo>
                    <a:pt x="3130" y="28"/>
                  </a:lnTo>
                  <a:lnTo>
                    <a:pt x="3159" y="45"/>
                  </a:lnTo>
                  <a:lnTo>
                    <a:pt x="3188" y="61"/>
                  </a:lnTo>
                  <a:lnTo>
                    <a:pt x="3215" y="76"/>
                  </a:lnTo>
                  <a:lnTo>
                    <a:pt x="3243" y="91"/>
                  </a:lnTo>
                  <a:lnTo>
                    <a:pt x="3256" y="98"/>
                  </a:lnTo>
                  <a:lnTo>
                    <a:pt x="3270" y="104"/>
                  </a:lnTo>
                  <a:lnTo>
                    <a:pt x="3283" y="110"/>
                  </a:lnTo>
                  <a:lnTo>
                    <a:pt x="3297" y="115"/>
                  </a:lnTo>
                  <a:lnTo>
                    <a:pt x="3358" y="135"/>
                  </a:lnTo>
                  <a:lnTo>
                    <a:pt x="3415" y="151"/>
                  </a:lnTo>
                  <a:lnTo>
                    <a:pt x="3470" y="165"/>
                  </a:lnTo>
                  <a:lnTo>
                    <a:pt x="3524" y="177"/>
                  </a:lnTo>
                  <a:lnTo>
                    <a:pt x="3549" y="182"/>
                  </a:lnTo>
                  <a:lnTo>
                    <a:pt x="3574" y="186"/>
                  </a:lnTo>
                  <a:lnTo>
                    <a:pt x="3599" y="189"/>
                  </a:lnTo>
                  <a:lnTo>
                    <a:pt x="3624" y="192"/>
                  </a:lnTo>
                  <a:lnTo>
                    <a:pt x="3648" y="195"/>
                  </a:lnTo>
                  <a:lnTo>
                    <a:pt x="3673" y="196"/>
                  </a:lnTo>
                  <a:lnTo>
                    <a:pt x="3697" y="198"/>
                  </a:lnTo>
                  <a:lnTo>
                    <a:pt x="3721" y="199"/>
                  </a:lnTo>
                  <a:lnTo>
                    <a:pt x="3769" y="199"/>
                  </a:lnTo>
                  <a:lnTo>
                    <a:pt x="3818" y="197"/>
                  </a:lnTo>
                  <a:lnTo>
                    <a:pt x="3869" y="193"/>
                  </a:lnTo>
                  <a:lnTo>
                    <a:pt x="3920" y="188"/>
                  </a:lnTo>
                  <a:lnTo>
                    <a:pt x="3972" y="181"/>
                  </a:lnTo>
                  <a:lnTo>
                    <a:pt x="4027" y="172"/>
                  </a:lnTo>
                  <a:lnTo>
                    <a:pt x="4086" y="162"/>
                  </a:lnTo>
                  <a:lnTo>
                    <a:pt x="4147" y="150"/>
                  </a:lnTo>
                  <a:lnTo>
                    <a:pt x="4183" y="144"/>
                  </a:lnTo>
                  <a:lnTo>
                    <a:pt x="4219" y="138"/>
                  </a:lnTo>
                  <a:lnTo>
                    <a:pt x="4255" y="134"/>
                  </a:lnTo>
                  <a:lnTo>
                    <a:pt x="4292" y="128"/>
                  </a:lnTo>
                  <a:lnTo>
                    <a:pt x="4328" y="125"/>
                  </a:lnTo>
                  <a:lnTo>
                    <a:pt x="4365" y="123"/>
                  </a:lnTo>
                  <a:lnTo>
                    <a:pt x="4401" y="122"/>
                  </a:lnTo>
                  <a:lnTo>
                    <a:pt x="4437" y="122"/>
                  </a:lnTo>
                  <a:lnTo>
                    <a:pt x="4474" y="123"/>
                  </a:lnTo>
                  <a:lnTo>
                    <a:pt x="4510" y="125"/>
                  </a:lnTo>
                  <a:lnTo>
                    <a:pt x="4546" y="128"/>
                  </a:lnTo>
                  <a:lnTo>
                    <a:pt x="4582" y="134"/>
                  </a:lnTo>
                  <a:lnTo>
                    <a:pt x="4618" y="140"/>
                  </a:lnTo>
                  <a:lnTo>
                    <a:pt x="4653" y="147"/>
                  </a:lnTo>
                  <a:lnTo>
                    <a:pt x="4689" y="157"/>
                  </a:lnTo>
                  <a:lnTo>
                    <a:pt x="4725" y="167"/>
                  </a:lnTo>
                  <a:lnTo>
                    <a:pt x="4759" y="180"/>
                  </a:lnTo>
                  <a:lnTo>
                    <a:pt x="4794" y="194"/>
                  </a:lnTo>
                  <a:lnTo>
                    <a:pt x="4827" y="210"/>
                  </a:lnTo>
                  <a:lnTo>
                    <a:pt x="4861" y="228"/>
                  </a:lnTo>
                  <a:lnTo>
                    <a:pt x="4895" y="248"/>
                  </a:lnTo>
                  <a:lnTo>
                    <a:pt x="4927" y="268"/>
                  </a:lnTo>
                  <a:lnTo>
                    <a:pt x="4960" y="292"/>
                  </a:lnTo>
                  <a:lnTo>
                    <a:pt x="4991" y="318"/>
                  </a:lnTo>
                  <a:lnTo>
                    <a:pt x="5022" y="346"/>
                  </a:lnTo>
                  <a:lnTo>
                    <a:pt x="5054" y="376"/>
                  </a:lnTo>
                  <a:lnTo>
                    <a:pt x="5084" y="408"/>
                  </a:lnTo>
                  <a:lnTo>
                    <a:pt x="5113" y="443"/>
                  </a:lnTo>
                  <a:lnTo>
                    <a:pt x="5142" y="480"/>
                  </a:lnTo>
                  <a:lnTo>
                    <a:pt x="5170" y="519"/>
                  </a:lnTo>
                  <a:lnTo>
                    <a:pt x="5198" y="561"/>
                  </a:lnTo>
                  <a:lnTo>
                    <a:pt x="5224" y="6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3081" name="Freeform 10"/>
            <p:cNvSpPr>
              <a:spLocks/>
            </p:cNvSpPr>
            <p:nvPr/>
          </p:nvSpPr>
          <p:spPr bwMode="auto">
            <a:xfrm>
              <a:off x="664" y="1330"/>
              <a:ext cx="57" cy="70"/>
            </a:xfrm>
            <a:custGeom>
              <a:avLst/>
              <a:gdLst>
                <a:gd name="T0" fmla="*/ 0 w 735"/>
                <a:gd name="T1" fmla="*/ 0 h 913"/>
                <a:gd name="T2" fmla="*/ 0 w 735"/>
                <a:gd name="T3" fmla="*/ 0 h 913"/>
                <a:gd name="T4" fmla="*/ 0 w 735"/>
                <a:gd name="T5" fmla="*/ 0 h 913"/>
                <a:gd name="T6" fmla="*/ 0 w 735"/>
                <a:gd name="T7" fmla="*/ 0 h 913"/>
                <a:gd name="T8" fmla="*/ 0 w 735"/>
                <a:gd name="T9" fmla="*/ 0 h 913"/>
                <a:gd name="T10" fmla="*/ 0 w 735"/>
                <a:gd name="T11" fmla="*/ 0 h 913"/>
                <a:gd name="T12" fmla="*/ 0 w 735"/>
                <a:gd name="T13" fmla="*/ 0 h 913"/>
                <a:gd name="T14" fmla="*/ 0 w 735"/>
                <a:gd name="T15" fmla="*/ 0 h 913"/>
                <a:gd name="T16" fmla="*/ 0 w 735"/>
                <a:gd name="T17" fmla="*/ 0 h 913"/>
                <a:gd name="T18" fmla="*/ 0 w 735"/>
                <a:gd name="T19" fmla="*/ 0 h 913"/>
                <a:gd name="T20" fmla="*/ 0 w 735"/>
                <a:gd name="T21" fmla="*/ 0 h 913"/>
                <a:gd name="T22" fmla="*/ 0 w 735"/>
                <a:gd name="T23" fmla="*/ 0 h 913"/>
                <a:gd name="T24" fmla="*/ 0 w 735"/>
                <a:gd name="T25" fmla="*/ 0 h 913"/>
                <a:gd name="T26" fmla="*/ 0 w 735"/>
                <a:gd name="T27" fmla="*/ 0 h 913"/>
                <a:gd name="T28" fmla="*/ 0 w 735"/>
                <a:gd name="T29" fmla="*/ 0 h 913"/>
                <a:gd name="T30" fmla="*/ 0 w 735"/>
                <a:gd name="T31" fmla="*/ 0 h 913"/>
                <a:gd name="T32" fmla="*/ 0 w 735"/>
                <a:gd name="T33" fmla="*/ 0 h 913"/>
                <a:gd name="T34" fmla="*/ 0 w 735"/>
                <a:gd name="T35" fmla="*/ 0 h 913"/>
                <a:gd name="T36" fmla="*/ 0 w 735"/>
                <a:gd name="T37" fmla="*/ 0 h 913"/>
                <a:gd name="T38" fmla="*/ 0 w 735"/>
                <a:gd name="T39" fmla="*/ 0 h 913"/>
                <a:gd name="T40" fmla="*/ 0 w 735"/>
                <a:gd name="T41" fmla="*/ 0 h 913"/>
                <a:gd name="T42" fmla="*/ 0 w 735"/>
                <a:gd name="T43" fmla="*/ 0 h 913"/>
                <a:gd name="T44" fmla="*/ 0 w 735"/>
                <a:gd name="T45" fmla="*/ 0 h 913"/>
                <a:gd name="T46" fmla="*/ 0 w 735"/>
                <a:gd name="T47" fmla="*/ 0 h 913"/>
                <a:gd name="T48" fmla="*/ 0 w 735"/>
                <a:gd name="T49" fmla="*/ 0 h 913"/>
                <a:gd name="T50" fmla="*/ 0 w 735"/>
                <a:gd name="T51" fmla="*/ 0 h 913"/>
                <a:gd name="T52" fmla="*/ 0 w 735"/>
                <a:gd name="T53" fmla="*/ 0 h 913"/>
                <a:gd name="T54" fmla="*/ 0 w 735"/>
                <a:gd name="T55" fmla="*/ 0 h 913"/>
                <a:gd name="T56" fmla="*/ 0 w 735"/>
                <a:gd name="T57" fmla="*/ 0 h 913"/>
                <a:gd name="T58" fmla="*/ 0 w 735"/>
                <a:gd name="T59" fmla="*/ 0 h 913"/>
                <a:gd name="T60" fmla="*/ 0 w 735"/>
                <a:gd name="T61" fmla="*/ 0 h 913"/>
                <a:gd name="T62" fmla="*/ 0 w 735"/>
                <a:gd name="T63" fmla="*/ 0 h 913"/>
                <a:gd name="T64" fmla="*/ 0 w 735"/>
                <a:gd name="T65" fmla="*/ 0 h 913"/>
                <a:gd name="T66" fmla="*/ 0 w 735"/>
                <a:gd name="T67" fmla="*/ 0 h 913"/>
                <a:gd name="T68" fmla="*/ 0 w 735"/>
                <a:gd name="T69" fmla="*/ 0 h 913"/>
                <a:gd name="T70" fmla="*/ 0 w 735"/>
                <a:gd name="T71" fmla="*/ 0 h 913"/>
                <a:gd name="T72" fmla="*/ 0 w 735"/>
                <a:gd name="T73" fmla="*/ 0 h 913"/>
                <a:gd name="T74" fmla="*/ 0 w 735"/>
                <a:gd name="T75" fmla="*/ 0 h 913"/>
                <a:gd name="T76" fmla="*/ 0 w 735"/>
                <a:gd name="T77" fmla="*/ 0 h 913"/>
                <a:gd name="T78" fmla="*/ 0 w 735"/>
                <a:gd name="T79" fmla="*/ 0 h 913"/>
                <a:gd name="T80" fmla="*/ 0 w 735"/>
                <a:gd name="T81" fmla="*/ 0 h 913"/>
                <a:gd name="T82" fmla="*/ 0 w 735"/>
                <a:gd name="T83" fmla="*/ 0 h 913"/>
                <a:gd name="T84" fmla="*/ 0 w 735"/>
                <a:gd name="T85" fmla="*/ 0 h 913"/>
                <a:gd name="T86" fmla="*/ 0 w 735"/>
                <a:gd name="T87" fmla="*/ 0 h 913"/>
                <a:gd name="T88" fmla="*/ 0 w 735"/>
                <a:gd name="T89" fmla="*/ 0 h 913"/>
                <a:gd name="T90" fmla="*/ 0 w 735"/>
                <a:gd name="T91" fmla="*/ 0 h 913"/>
                <a:gd name="T92" fmla="*/ 0 w 735"/>
                <a:gd name="T93" fmla="*/ 0 h 913"/>
                <a:gd name="T94" fmla="*/ 0 w 735"/>
                <a:gd name="T95" fmla="*/ 0 h 913"/>
                <a:gd name="T96" fmla="*/ 0 w 735"/>
                <a:gd name="T97" fmla="*/ 0 h 913"/>
                <a:gd name="T98" fmla="*/ 0 w 735"/>
                <a:gd name="T99" fmla="*/ 0 h 913"/>
                <a:gd name="T100" fmla="*/ 0 w 735"/>
                <a:gd name="T101" fmla="*/ 0 h 913"/>
                <a:gd name="T102" fmla="*/ 0 w 735"/>
                <a:gd name="T103" fmla="*/ 0 h 913"/>
                <a:gd name="T104" fmla="*/ 0 w 735"/>
                <a:gd name="T105" fmla="*/ 0 h 913"/>
                <a:gd name="T106" fmla="*/ 0 w 735"/>
                <a:gd name="T107" fmla="*/ 0 h 913"/>
                <a:gd name="T108" fmla="*/ 0 w 735"/>
                <a:gd name="T109" fmla="*/ 0 h 913"/>
                <a:gd name="T110" fmla="*/ 0 w 735"/>
                <a:gd name="T111" fmla="*/ 0 h 913"/>
                <a:gd name="T112" fmla="*/ 0 w 735"/>
                <a:gd name="T113" fmla="*/ 0 h 9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5"/>
                <a:gd name="T172" fmla="*/ 0 h 913"/>
                <a:gd name="T173" fmla="*/ 735 w 735"/>
                <a:gd name="T174" fmla="*/ 913 h 9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5" h="913">
                  <a:moveTo>
                    <a:pt x="324" y="0"/>
                  </a:moveTo>
                  <a:lnTo>
                    <a:pt x="317" y="17"/>
                  </a:lnTo>
                  <a:lnTo>
                    <a:pt x="313" y="32"/>
                  </a:lnTo>
                  <a:lnTo>
                    <a:pt x="310" y="47"/>
                  </a:lnTo>
                  <a:lnTo>
                    <a:pt x="308" y="61"/>
                  </a:lnTo>
                  <a:lnTo>
                    <a:pt x="307" y="74"/>
                  </a:lnTo>
                  <a:lnTo>
                    <a:pt x="307" y="87"/>
                  </a:lnTo>
                  <a:lnTo>
                    <a:pt x="308" y="99"/>
                  </a:lnTo>
                  <a:lnTo>
                    <a:pt x="311" y="112"/>
                  </a:lnTo>
                  <a:lnTo>
                    <a:pt x="317" y="137"/>
                  </a:lnTo>
                  <a:lnTo>
                    <a:pt x="327" y="163"/>
                  </a:lnTo>
                  <a:lnTo>
                    <a:pt x="338" y="192"/>
                  </a:lnTo>
                  <a:lnTo>
                    <a:pt x="350" y="225"/>
                  </a:lnTo>
                  <a:lnTo>
                    <a:pt x="386" y="212"/>
                  </a:lnTo>
                  <a:lnTo>
                    <a:pt x="417" y="203"/>
                  </a:lnTo>
                  <a:lnTo>
                    <a:pt x="430" y="198"/>
                  </a:lnTo>
                  <a:lnTo>
                    <a:pt x="443" y="193"/>
                  </a:lnTo>
                  <a:lnTo>
                    <a:pt x="454" y="188"/>
                  </a:lnTo>
                  <a:lnTo>
                    <a:pt x="465" y="183"/>
                  </a:lnTo>
                  <a:lnTo>
                    <a:pt x="474" y="177"/>
                  </a:lnTo>
                  <a:lnTo>
                    <a:pt x="484" y="170"/>
                  </a:lnTo>
                  <a:lnTo>
                    <a:pt x="493" y="162"/>
                  </a:lnTo>
                  <a:lnTo>
                    <a:pt x="501" y="151"/>
                  </a:lnTo>
                  <a:lnTo>
                    <a:pt x="511" y="141"/>
                  </a:lnTo>
                  <a:lnTo>
                    <a:pt x="519" y="127"/>
                  </a:lnTo>
                  <a:lnTo>
                    <a:pt x="528" y="112"/>
                  </a:lnTo>
                  <a:lnTo>
                    <a:pt x="537" y="95"/>
                  </a:lnTo>
                  <a:lnTo>
                    <a:pt x="546" y="122"/>
                  </a:lnTo>
                  <a:lnTo>
                    <a:pt x="556" y="148"/>
                  </a:lnTo>
                  <a:lnTo>
                    <a:pt x="564" y="175"/>
                  </a:lnTo>
                  <a:lnTo>
                    <a:pt x="574" y="202"/>
                  </a:lnTo>
                  <a:lnTo>
                    <a:pt x="582" y="229"/>
                  </a:lnTo>
                  <a:lnTo>
                    <a:pt x="591" y="256"/>
                  </a:lnTo>
                  <a:lnTo>
                    <a:pt x="601" y="282"/>
                  </a:lnTo>
                  <a:lnTo>
                    <a:pt x="610" y="309"/>
                  </a:lnTo>
                  <a:lnTo>
                    <a:pt x="593" y="303"/>
                  </a:lnTo>
                  <a:lnTo>
                    <a:pt x="578" y="299"/>
                  </a:lnTo>
                  <a:lnTo>
                    <a:pt x="563" y="296"/>
                  </a:lnTo>
                  <a:lnTo>
                    <a:pt x="551" y="294"/>
                  </a:lnTo>
                  <a:lnTo>
                    <a:pt x="538" y="292"/>
                  </a:lnTo>
                  <a:lnTo>
                    <a:pt x="525" y="292"/>
                  </a:lnTo>
                  <a:lnTo>
                    <a:pt x="514" y="295"/>
                  </a:lnTo>
                  <a:lnTo>
                    <a:pt x="502" y="297"/>
                  </a:lnTo>
                  <a:lnTo>
                    <a:pt x="479" y="303"/>
                  </a:lnTo>
                  <a:lnTo>
                    <a:pt x="454" y="313"/>
                  </a:lnTo>
                  <a:lnTo>
                    <a:pt x="426" y="324"/>
                  </a:lnTo>
                  <a:lnTo>
                    <a:pt x="394" y="336"/>
                  </a:lnTo>
                  <a:lnTo>
                    <a:pt x="404" y="364"/>
                  </a:lnTo>
                  <a:lnTo>
                    <a:pt x="414" y="391"/>
                  </a:lnTo>
                  <a:lnTo>
                    <a:pt x="424" y="418"/>
                  </a:lnTo>
                  <a:lnTo>
                    <a:pt x="433" y="445"/>
                  </a:lnTo>
                  <a:lnTo>
                    <a:pt x="443" y="471"/>
                  </a:lnTo>
                  <a:lnTo>
                    <a:pt x="452" y="498"/>
                  </a:lnTo>
                  <a:lnTo>
                    <a:pt x="462" y="525"/>
                  </a:lnTo>
                  <a:lnTo>
                    <a:pt x="472" y="553"/>
                  </a:lnTo>
                  <a:lnTo>
                    <a:pt x="510" y="539"/>
                  </a:lnTo>
                  <a:lnTo>
                    <a:pt x="540" y="529"/>
                  </a:lnTo>
                  <a:lnTo>
                    <a:pt x="554" y="523"/>
                  </a:lnTo>
                  <a:lnTo>
                    <a:pt x="565" y="519"/>
                  </a:lnTo>
                  <a:lnTo>
                    <a:pt x="576" y="514"/>
                  </a:lnTo>
                  <a:lnTo>
                    <a:pt x="585" y="509"/>
                  </a:lnTo>
                  <a:lnTo>
                    <a:pt x="593" y="503"/>
                  </a:lnTo>
                  <a:lnTo>
                    <a:pt x="602" y="495"/>
                  </a:lnTo>
                  <a:lnTo>
                    <a:pt x="610" y="487"/>
                  </a:lnTo>
                  <a:lnTo>
                    <a:pt x="617" y="477"/>
                  </a:lnTo>
                  <a:lnTo>
                    <a:pt x="625" y="465"/>
                  </a:lnTo>
                  <a:lnTo>
                    <a:pt x="632" y="451"/>
                  </a:lnTo>
                  <a:lnTo>
                    <a:pt x="640" y="435"/>
                  </a:lnTo>
                  <a:lnTo>
                    <a:pt x="649" y="416"/>
                  </a:lnTo>
                  <a:lnTo>
                    <a:pt x="659" y="444"/>
                  </a:lnTo>
                  <a:lnTo>
                    <a:pt x="670" y="471"/>
                  </a:lnTo>
                  <a:lnTo>
                    <a:pt x="681" y="497"/>
                  </a:lnTo>
                  <a:lnTo>
                    <a:pt x="692" y="522"/>
                  </a:lnTo>
                  <a:lnTo>
                    <a:pt x="703" y="548"/>
                  </a:lnTo>
                  <a:lnTo>
                    <a:pt x="714" y="575"/>
                  </a:lnTo>
                  <a:lnTo>
                    <a:pt x="725" y="602"/>
                  </a:lnTo>
                  <a:lnTo>
                    <a:pt x="735" y="629"/>
                  </a:lnTo>
                  <a:lnTo>
                    <a:pt x="718" y="622"/>
                  </a:lnTo>
                  <a:lnTo>
                    <a:pt x="702" y="615"/>
                  </a:lnTo>
                  <a:lnTo>
                    <a:pt x="687" y="611"/>
                  </a:lnTo>
                  <a:lnTo>
                    <a:pt x="674" y="608"/>
                  </a:lnTo>
                  <a:lnTo>
                    <a:pt x="661" y="607"/>
                  </a:lnTo>
                  <a:lnTo>
                    <a:pt x="649" y="607"/>
                  </a:lnTo>
                  <a:lnTo>
                    <a:pt x="636" y="608"/>
                  </a:lnTo>
                  <a:lnTo>
                    <a:pt x="625" y="610"/>
                  </a:lnTo>
                  <a:lnTo>
                    <a:pt x="612" y="614"/>
                  </a:lnTo>
                  <a:lnTo>
                    <a:pt x="601" y="618"/>
                  </a:lnTo>
                  <a:lnTo>
                    <a:pt x="587" y="623"/>
                  </a:lnTo>
                  <a:lnTo>
                    <a:pt x="575" y="629"/>
                  </a:lnTo>
                  <a:lnTo>
                    <a:pt x="545" y="641"/>
                  </a:lnTo>
                  <a:lnTo>
                    <a:pt x="511" y="655"/>
                  </a:lnTo>
                  <a:lnTo>
                    <a:pt x="521" y="687"/>
                  </a:lnTo>
                  <a:lnTo>
                    <a:pt x="532" y="716"/>
                  </a:lnTo>
                  <a:lnTo>
                    <a:pt x="536" y="728"/>
                  </a:lnTo>
                  <a:lnTo>
                    <a:pt x="541" y="741"/>
                  </a:lnTo>
                  <a:lnTo>
                    <a:pt x="546" y="751"/>
                  </a:lnTo>
                  <a:lnTo>
                    <a:pt x="552" y="763"/>
                  </a:lnTo>
                  <a:lnTo>
                    <a:pt x="558" y="772"/>
                  </a:lnTo>
                  <a:lnTo>
                    <a:pt x="565" y="783"/>
                  </a:lnTo>
                  <a:lnTo>
                    <a:pt x="572" y="791"/>
                  </a:lnTo>
                  <a:lnTo>
                    <a:pt x="582" y="800"/>
                  </a:lnTo>
                  <a:lnTo>
                    <a:pt x="592" y="809"/>
                  </a:lnTo>
                  <a:lnTo>
                    <a:pt x="605" y="817"/>
                  </a:lnTo>
                  <a:lnTo>
                    <a:pt x="618" y="824"/>
                  </a:lnTo>
                  <a:lnTo>
                    <a:pt x="633" y="833"/>
                  </a:lnTo>
                  <a:lnTo>
                    <a:pt x="605" y="842"/>
                  </a:lnTo>
                  <a:lnTo>
                    <a:pt x="577" y="853"/>
                  </a:lnTo>
                  <a:lnTo>
                    <a:pt x="548" y="863"/>
                  </a:lnTo>
                  <a:lnTo>
                    <a:pt x="519" y="872"/>
                  </a:lnTo>
                  <a:lnTo>
                    <a:pt x="490" y="883"/>
                  </a:lnTo>
                  <a:lnTo>
                    <a:pt x="462" y="892"/>
                  </a:lnTo>
                  <a:lnTo>
                    <a:pt x="432" y="903"/>
                  </a:lnTo>
                  <a:lnTo>
                    <a:pt x="405" y="913"/>
                  </a:lnTo>
                  <a:lnTo>
                    <a:pt x="415" y="896"/>
                  </a:lnTo>
                  <a:lnTo>
                    <a:pt x="422" y="882"/>
                  </a:lnTo>
                  <a:lnTo>
                    <a:pt x="428" y="868"/>
                  </a:lnTo>
                  <a:lnTo>
                    <a:pt x="432" y="856"/>
                  </a:lnTo>
                  <a:lnTo>
                    <a:pt x="435" y="843"/>
                  </a:lnTo>
                  <a:lnTo>
                    <a:pt x="436" y="832"/>
                  </a:lnTo>
                  <a:lnTo>
                    <a:pt x="436" y="820"/>
                  </a:lnTo>
                  <a:lnTo>
                    <a:pt x="435" y="810"/>
                  </a:lnTo>
                  <a:lnTo>
                    <a:pt x="431" y="798"/>
                  </a:lnTo>
                  <a:lnTo>
                    <a:pt x="428" y="787"/>
                  </a:lnTo>
                  <a:lnTo>
                    <a:pt x="424" y="774"/>
                  </a:lnTo>
                  <a:lnTo>
                    <a:pt x="419" y="762"/>
                  </a:lnTo>
                  <a:lnTo>
                    <a:pt x="407" y="732"/>
                  </a:lnTo>
                  <a:lnTo>
                    <a:pt x="395" y="698"/>
                  </a:lnTo>
                  <a:lnTo>
                    <a:pt x="357" y="710"/>
                  </a:lnTo>
                  <a:lnTo>
                    <a:pt x="325" y="721"/>
                  </a:lnTo>
                  <a:lnTo>
                    <a:pt x="310" y="726"/>
                  </a:lnTo>
                  <a:lnTo>
                    <a:pt x="298" y="731"/>
                  </a:lnTo>
                  <a:lnTo>
                    <a:pt x="285" y="737"/>
                  </a:lnTo>
                  <a:lnTo>
                    <a:pt x="274" y="742"/>
                  </a:lnTo>
                  <a:lnTo>
                    <a:pt x="263" y="749"/>
                  </a:lnTo>
                  <a:lnTo>
                    <a:pt x="254" y="756"/>
                  </a:lnTo>
                  <a:lnTo>
                    <a:pt x="244" y="765"/>
                  </a:lnTo>
                  <a:lnTo>
                    <a:pt x="235" y="775"/>
                  </a:lnTo>
                  <a:lnTo>
                    <a:pt x="227" y="788"/>
                  </a:lnTo>
                  <a:lnTo>
                    <a:pt x="218" y="801"/>
                  </a:lnTo>
                  <a:lnTo>
                    <a:pt x="210" y="818"/>
                  </a:lnTo>
                  <a:lnTo>
                    <a:pt x="201" y="836"/>
                  </a:lnTo>
                  <a:lnTo>
                    <a:pt x="191" y="808"/>
                  </a:lnTo>
                  <a:lnTo>
                    <a:pt x="181" y="778"/>
                  </a:lnTo>
                  <a:lnTo>
                    <a:pt x="170" y="750"/>
                  </a:lnTo>
                  <a:lnTo>
                    <a:pt x="160" y="721"/>
                  </a:lnTo>
                  <a:lnTo>
                    <a:pt x="150" y="693"/>
                  </a:lnTo>
                  <a:lnTo>
                    <a:pt x="140" y="664"/>
                  </a:lnTo>
                  <a:lnTo>
                    <a:pt x="129" y="635"/>
                  </a:lnTo>
                  <a:lnTo>
                    <a:pt x="119" y="607"/>
                  </a:lnTo>
                  <a:lnTo>
                    <a:pt x="138" y="615"/>
                  </a:lnTo>
                  <a:lnTo>
                    <a:pt x="154" y="623"/>
                  </a:lnTo>
                  <a:lnTo>
                    <a:pt x="169" y="628"/>
                  </a:lnTo>
                  <a:lnTo>
                    <a:pt x="184" y="632"/>
                  </a:lnTo>
                  <a:lnTo>
                    <a:pt x="197" y="635"/>
                  </a:lnTo>
                  <a:lnTo>
                    <a:pt x="210" y="636"/>
                  </a:lnTo>
                  <a:lnTo>
                    <a:pt x="222" y="636"/>
                  </a:lnTo>
                  <a:lnTo>
                    <a:pt x="234" y="635"/>
                  </a:lnTo>
                  <a:lnTo>
                    <a:pt x="246" y="633"/>
                  </a:lnTo>
                  <a:lnTo>
                    <a:pt x="259" y="630"/>
                  </a:lnTo>
                  <a:lnTo>
                    <a:pt x="271" y="626"/>
                  </a:lnTo>
                  <a:lnTo>
                    <a:pt x="286" y="622"/>
                  </a:lnTo>
                  <a:lnTo>
                    <a:pt x="317" y="610"/>
                  </a:lnTo>
                  <a:lnTo>
                    <a:pt x="355" y="598"/>
                  </a:lnTo>
                  <a:lnTo>
                    <a:pt x="345" y="570"/>
                  </a:lnTo>
                  <a:lnTo>
                    <a:pt x="334" y="543"/>
                  </a:lnTo>
                  <a:lnTo>
                    <a:pt x="325" y="516"/>
                  </a:lnTo>
                  <a:lnTo>
                    <a:pt x="314" y="489"/>
                  </a:lnTo>
                  <a:lnTo>
                    <a:pt x="304" y="462"/>
                  </a:lnTo>
                  <a:lnTo>
                    <a:pt x="294" y="435"/>
                  </a:lnTo>
                  <a:lnTo>
                    <a:pt x="284" y="407"/>
                  </a:lnTo>
                  <a:lnTo>
                    <a:pt x="275" y="380"/>
                  </a:lnTo>
                  <a:lnTo>
                    <a:pt x="240" y="393"/>
                  </a:lnTo>
                  <a:lnTo>
                    <a:pt x="210" y="403"/>
                  </a:lnTo>
                  <a:lnTo>
                    <a:pt x="196" y="408"/>
                  </a:lnTo>
                  <a:lnTo>
                    <a:pt x="184" y="414"/>
                  </a:lnTo>
                  <a:lnTo>
                    <a:pt x="171" y="419"/>
                  </a:lnTo>
                  <a:lnTo>
                    <a:pt x="160" y="424"/>
                  </a:lnTo>
                  <a:lnTo>
                    <a:pt x="148" y="431"/>
                  </a:lnTo>
                  <a:lnTo>
                    <a:pt x="138" y="439"/>
                  </a:lnTo>
                  <a:lnTo>
                    <a:pt x="128" y="447"/>
                  </a:lnTo>
                  <a:lnTo>
                    <a:pt x="118" y="457"/>
                  </a:lnTo>
                  <a:lnTo>
                    <a:pt x="108" y="467"/>
                  </a:lnTo>
                  <a:lnTo>
                    <a:pt x="100" y="480"/>
                  </a:lnTo>
                  <a:lnTo>
                    <a:pt x="91" y="494"/>
                  </a:lnTo>
                  <a:lnTo>
                    <a:pt x="81" y="510"/>
                  </a:lnTo>
                  <a:lnTo>
                    <a:pt x="71" y="482"/>
                  </a:lnTo>
                  <a:lnTo>
                    <a:pt x="61" y="453"/>
                  </a:lnTo>
                  <a:lnTo>
                    <a:pt x="51" y="426"/>
                  </a:lnTo>
                  <a:lnTo>
                    <a:pt x="41" y="398"/>
                  </a:lnTo>
                  <a:lnTo>
                    <a:pt x="30" y="370"/>
                  </a:lnTo>
                  <a:lnTo>
                    <a:pt x="20" y="342"/>
                  </a:lnTo>
                  <a:lnTo>
                    <a:pt x="10" y="313"/>
                  </a:lnTo>
                  <a:lnTo>
                    <a:pt x="0" y="285"/>
                  </a:lnTo>
                  <a:lnTo>
                    <a:pt x="18" y="295"/>
                  </a:lnTo>
                  <a:lnTo>
                    <a:pt x="34" y="302"/>
                  </a:lnTo>
                  <a:lnTo>
                    <a:pt x="50" y="307"/>
                  </a:lnTo>
                  <a:lnTo>
                    <a:pt x="63" y="311"/>
                  </a:lnTo>
                  <a:lnTo>
                    <a:pt x="77" y="313"/>
                  </a:lnTo>
                  <a:lnTo>
                    <a:pt x="90" y="314"/>
                  </a:lnTo>
                  <a:lnTo>
                    <a:pt x="102" y="313"/>
                  </a:lnTo>
                  <a:lnTo>
                    <a:pt x="115" y="312"/>
                  </a:lnTo>
                  <a:lnTo>
                    <a:pt x="126" y="309"/>
                  </a:lnTo>
                  <a:lnTo>
                    <a:pt x="139" y="306"/>
                  </a:lnTo>
                  <a:lnTo>
                    <a:pt x="152" y="302"/>
                  </a:lnTo>
                  <a:lnTo>
                    <a:pt x="166" y="296"/>
                  </a:lnTo>
                  <a:lnTo>
                    <a:pt x="197" y="284"/>
                  </a:lnTo>
                  <a:lnTo>
                    <a:pt x="235" y="269"/>
                  </a:lnTo>
                  <a:lnTo>
                    <a:pt x="222" y="234"/>
                  </a:lnTo>
                  <a:lnTo>
                    <a:pt x="212" y="204"/>
                  </a:lnTo>
                  <a:lnTo>
                    <a:pt x="207" y="190"/>
                  </a:lnTo>
                  <a:lnTo>
                    <a:pt x="201" y="177"/>
                  </a:lnTo>
                  <a:lnTo>
                    <a:pt x="195" y="165"/>
                  </a:lnTo>
                  <a:lnTo>
                    <a:pt x="189" y="154"/>
                  </a:lnTo>
                  <a:lnTo>
                    <a:pt x="182" y="143"/>
                  </a:lnTo>
                  <a:lnTo>
                    <a:pt x="174" y="133"/>
                  </a:lnTo>
                  <a:lnTo>
                    <a:pt x="165" y="123"/>
                  </a:lnTo>
                  <a:lnTo>
                    <a:pt x="154" y="114"/>
                  </a:lnTo>
                  <a:lnTo>
                    <a:pt x="143" y="105"/>
                  </a:lnTo>
                  <a:lnTo>
                    <a:pt x="129" y="97"/>
                  </a:lnTo>
                  <a:lnTo>
                    <a:pt x="115" y="89"/>
                  </a:lnTo>
                  <a:lnTo>
                    <a:pt x="97" y="80"/>
                  </a:lnTo>
                  <a:lnTo>
                    <a:pt x="125" y="70"/>
                  </a:lnTo>
                  <a:lnTo>
                    <a:pt x="153" y="61"/>
                  </a:lnTo>
                  <a:lnTo>
                    <a:pt x="182" y="50"/>
                  </a:lnTo>
                  <a:lnTo>
                    <a:pt x="211" y="40"/>
                  </a:lnTo>
                  <a:lnTo>
                    <a:pt x="239" y="30"/>
                  </a:lnTo>
                  <a:lnTo>
                    <a:pt x="268" y="20"/>
                  </a:lnTo>
                  <a:lnTo>
                    <a:pt x="297" y="1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E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3082" name="Freeform 11"/>
            <p:cNvSpPr>
              <a:spLocks noEditPoints="1"/>
            </p:cNvSpPr>
            <p:nvPr/>
          </p:nvSpPr>
          <p:spPr bwMode="auto">
            <a:xfrm>
              <a:off x="340" y="1117"/>
              <a:ext cx="1066" cy="1286"/>
            </a:xfrm>
            <a:custGeom>
              <a:avLst/>
              <a:gdLst>
                <a:gd name="T0" fmla="*/ 0 w 13858"/>
                <a:gd name="T1" fmla="*/ 0 h 16718"/>
                <a:gd name="T2" fmla="*/ 0 w 13858"/>
                <a:gd name="T3" fmla="*/ 0 h 16718"/>
                <a:gd name="T4" fmla="*/ 0 w 13858"/>
                <a:gd name="T5" fmla="*/ 0 h 16718"/>
                <a:gd name="T6" fmla="*/ 0 w 13858"/>
                <a:gd name="T7" fmla="*/ 0 h 16718"/>
                <a:gd name="T8" fmla="*/ 0 w 13858"/>
                <a:gd name="T9" fmla="*/ 0 h 16718"/>
                <a:gd name="T10" fmla="*/ 0 w 13858"/>
                <a:gd name="T11" fmla="*/ 0 h 16718"/>
                <a:gd name="T12" fmla="*/ 0 w 13858"/>
                <a:gd name="T13" fmla="*/ 0 h 16718"/>
                <a:gd name="T14" fmla="*/ 0 w 13858"/>
                <a:gd name="T15" fmla="*/ 0 h 16718"/>
                <a:gd name="T16" fmla="*/ 0 w 13858"/>
                <a:gd name="T17" fmla="*/ 0 h 16718"/>
                <a:gd name="T18" fmla="*/ 0 w 13858"/>
                <a:gd name="T19" fmla="*/ 0 h 16718"/>
                <a:gd name="T20" fmla="*/ 0 w 13858"/>
                <a:gd name="T21" fmla="*/ 0 h 16718"/>
                <a:gd name="T22" fmla="*/ 0 w 13858"/>
                <a:gd name="T23" fmla="*/ 0 h 16718"/>
                <a:gd name="T24" fmla="*/ 0 w 13858"/>
                <a:gd name="T25" fmla="*/ 0 h 16718"/>
                <a:gd name="T26" fmla="*/ 0 w 13858"/>
                <a:gd name="T27" fmla="*/ 0 h 16718"/>
                <a:gd name="T28" fmla="*/ 0 w 13858"/>
                <a:gd name="T29" fmla="*/ 0 h 16718"/>
                <a:gd name="T30" fmla="*/ 0 w 13858"/>
                <a:gd name="T31" fmla="*/ 0 h 16718"/>
                <a:gd name="T32" fmla="*/ 0 w 13858"/>
                <a:gd name="T33" fmla="*/ 0 h 16718"/>
                <a:gd name="T34" fmla="*/ 0 w 13858"/>
                <a:gd name="T35" fmla="*/ 0 h 16718"/>
                <a:gd name="T36" fmla="*/ 0 w 13858"/>
                <a:gd name="T37" fmla="*/ 0 h 16718"/>
                <a:gd name="T38" fmla="*/ 0 w 13858"/>
                <a:gd name="T39" fmla="*/ 0 h 16718"/>
                <a:gd name="T40" fmla="*/ 0 w 13858"/>
                <a:gd name="T41" fmla="*/ 0 h 16718"/>
                <a:gd name="T42" fmla="*/ 0 w 13858"/>
                <a:gd name="T43" fmla="*/ 0 h 16718"/>
                <a:gd name="T44" fmla="*/ 0 w 13858"/>
                <a:gd name="T45" fmla="*/ 0 h 16718"/>
                <a:gd name="T46" fmla="*/ 0 w 13858"/>
                <a:gd name="T47" fmla="*/ 0 h 16718"/>
                <a:gd name="T48" fmla="*/ 0 w 13858"/>
                <a:gd name="T49" fmla="*/ 0 h 16718"/>
                <a:gd name="T50" fmla="*/ 0 w 13858"/>
                <a:gd name="T51" fmla="*/ 0 h 16718"/>
                <a:gd name="T52" fmla="*/ 0 w 13858"/>
                <a:gd name="T53" fmla="*/ 0 h 16718"/>
                <a:gd name="T54" fmla="*/ 0 w 13858"/>
                <a:gd name="T55" fmla="*/ 0 h 16718"/>
                <a:gd name="T56" fmla="*/ 0 w 13858"/>
                <a:gd name="T57" fmla="*/ 0 h 16718"/>
                <a:gd name="T58" fmla="*/ 0 w 13858"/>
                <a:gd name="T59" fmla="*/ 0 h 16718"/>
                <a:gd name="T60" fmla="*/ 0 w 13858"/>
                <a:gd name="T61" fmla="*/ 0 h 16718"/>
                <a:gd name="T62" fmla="*/ 0 w 13858"/>
                <a:gd name="T63" fmla="*/ 0 h 16718"/>
                <a:gd name="T64" fmla="*/ 0 w 13858"/>
                <a:gd name="T65" fmla="*/ 0 h 16718"/>
                <a:gd name="T66" fmla="*/ 0 w 13858"/>
                <a:gd name="T67" fmla="*/ 0 h 16718"/>
                <a:gd name="T68" fmla="*/ 0 w 13858"/>
                <a:gd name="T69" fmla="*/ 0 h 16718"/>
                <a:gd name="T70" fmla="*/ 0 w 13858"/>
                <a:gd name="T71" fmla="*/ 0 h 16718"/>
                <a:gd name="T72" fmla="*/ 0 w 13858"/>
                <a:gd name="T73" fmla="*/ 0 h 16718"/>
                <a:gd name="T74" fmla="*/ 0 w 13858"/>
                <a:gd name="T75" fmla="*/ 0 h 16718"/>
                <a:gd name="T76" fmla="*/ 0 w 13858"/>
                <a:gd name="T77" fmla="*/ 0 h 16718"/>
                <a:gd name="T78" fmla="*/ 0 w 13858"/>
                <a:gd name="T79" fmla="*/ 0 h 16718"/>
                <a:gd name="T80" fmla="*/ 0 w 13858"/>
                <a:gd name="T81" fmla="*/ 0 h 16718"/>
                <a:gd name="T82" fmla="*/ 0 w 13858"/>
                <a:gd name="T83" fmla="*/ 0 h 16718"/>
                <a:gd name="T84" fmla="*/ 0 w 13858"/>
                <a:gd name="T85" fmla="*/ 0 h 16718"/>
                <a:gd name="T86" fmla="*/ 0 w 13858"/>
                <a:gd name="T87" fmla="*/ 0 h 16718"/>
                <a:gd name="T88" fmla="*/ 0 w 13858"/>
                <a:gd name="T89" fmla="*/ 0 h 16718"/>
                <a:gd name="T90" fmla="*/ 0 w 13858"/>
                <a:gd name="T91" fmla="*/ 0 h 16718"/>
                <a:gd name="T92" fmla="*/ 0 w 13858"/>
                <a:gd name="T93" fmla="*/ 0 h 16718"/>
                <a:gd name="T94" fmla="*/ 0 w 13858"/>
                <a:gd name="T95" fmla="*/ 0 h 16718"/>
                <a:gd name="T96" fmla="*/ 0 w 13858"/>
                <a:gd name="T97" fmla="*/ 0 h 16718"/>
                <a:gd name="T98" fmla="*/ 0 w 13858"/>
                <a:gd name="T99" fmla="*/ 0 h 16718"/>
                <a:gd name="T100" fmla="*/ 0 w 13858"/>
                <a:gd name="T101" fmla="*/ 0 h 16718"/>
                <a:gd name="T102" fmla="*/ 0 w 13858"/>
                <a:gd name="T103" fmla="*/ 0 h 16718"/>
                <a:gd name="T104" fmla="*/ 0 w 13858"/>
                <a:gd name="T105" fmla="*/ 0 h 16718"/>
                <a:gd name="T106" fmla="*/ 0 w 13858"/>
                <a:gd name="T107" fmla="*/ 0 h 16718"/>
                <a:gd name="T108" fmla="*/ 0 w 13858"/>
                <a:gd name="T109" fmla="*/ 0 h 16718"/>
                <a:gd name="T110" fmla="*/ 0 w 13858"/>
                <a:gd name="T111" fmla="*/ 0 h 16718"/>
                <a:gd name="T112" fmla="*/ 0 w 13858"/>
                <a:gd name="T113" fmla="*/ 0 h 16718"/>
                <a:gd name="T114" fmla="*/ 0 w 13858"/>
                <a:gd name="T115" fmla="*/ 0 h 16718"/>
                <a:gd name="T116" fmla="*/ 0 w 13858"/>
                <a:gd name="T117" fmla="*/ 0 h 16718"/>
                <a:gd name="T118" fmla="*/ 0 w 13858"/>
                <a:gd name="T119" fmla="*/ 0 h 16718"/>
                <a:gd name="T120" fmla="*/ 0 w 13858"/>
                <a:gd name="T121" fmla="*/ 0 h 16718"/>
                <a:gd name="T122" fmla="*/ 0 w 13858"/>
                <a:gd name="T123" fmla="*/ 0 h 16718"/>
                <a:gd name="T124" fmla="*/ 0 w 13858"/>
                <a:gd name="T125" fmla="*/ 0 h 167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58"/>
                <a:gd name="T190" fmla="*/ 0 h 16718"/>
                <a:gd name="T191" fmla="*/ 13858 w 13858"/>
                <a:gd name="T192" fmla="*/ 16718 h 167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58" h="16718">
                  <a:moveTo>
                    <a:pt x="13855" y="9609"/>
                  </a:moveTo>
                  <a:lnTo>
                    <a:pt x="13856" y="9632"/>
                  </a:lnTo>
                  <a:lnTo>
                    <a:pt x="13856" y="9656"/>
                  </a:lnTo>
                  <a:lnTo>
                    <a:pt x="13857" y="9680"/>
                  </a:lnTo>
                  <a:lnTo>
                    <a:pt x="13857" y="9705"/>
                  </a:lnTo>
                  <a:lnTo>
                    <a:pt x="13858" y="9728"/>
                  </a:lnTo>
                  <a:lnTo>
                    <a:pt x="13858" y="9752"/>
                  </a:lnTo>
                  <a:lnTo>
                    <a:pt x="13858" y="9776"/>
                  </a:lnTo>
                  <a:lnTo>
                    <a:pt x="13858" y="9800"/>
                  </a:lnTo>
                  <a:lnTo>
                    <a:pt x="13849" y="10155"/>
                  </a:lnTo>
                  <a:lnTo>
                    <a:pt x="13822" y="10505"/>
                  </a:lnTo>
                  <a:lnTo>
                    <a:pt x="13778" y="10851"/>
                  </a:lnTo>
                  <a:lnTo>
                    <a:pt x="13717" y="11191"/>
                  </a:lnTo>
                  <a:lnTo>
                    <a:pt x="13640" y="11525"/>
                  </a:lnTo>
                  <a:lnTo>
                    <a:pt x="13546" y="11853"/>
                  </a:lnTo>
                  <a:lnTo>
                    <a:pt x="13437" y="12175"/>
                  </a:lnTo>
                  <a:lnTo>
                    <a:pt x="13312" y="12488"/>
                  </a:lnTo>
                  <a:lnTo>
                    <a:pt x="13173" y="12794"/>
                  </a:lnTo>
                  <a:lnTo>
                    <a:pt x="13021" y="13093"/>
                  </a:lnTo>
                  <a:lnTo>
                    <a:pt x="12854" y="13383"/>
                  </a:lnTo>
                  <a:lnTo>
                    <a:pt x="12674" y="13663"/>
                  </a:lnTo>
                  <a:lnTo>
                    <a:pt x="12481" y="13934"/>
                  </a:lnTo>
                  <a:lnTo>
                    <a:pt x="12275" y="14196"/>
                  </a:lnTo>
                  <a:lnTo>
                    <a:pt x="12056" y="14447"/>
                  </a:lnTo>
                  <a:lnTo>
                    <a:pt x="11827" y="14688"/>
                  </a:lnTo>
                  <a:lnTo>
                    <a:pt x="11587" y="14918"/>
                  </a:lnTo>
                  <a:lnTo>
                    <a:pt x="11335" y="15135"/>
                  </a:lnTo>
                  <a:lnTo>
                    <a:pt x="11074" y="15341"/>
                  </a:lnTo>
                  <a:lnTo>
                    <a:pt x="10802" y="15534"/>
                  </a:lnTo>
                  <a:lnTo>
                    <a:pt x="10522" y="15714"/>
                  </a:lnTo>
                  <a:lnTo>
                    <a:pt x="10232" y="15881"/>
                  </a:lnTo>
                  <a:lnTo>
                    <a:pt x="9934" y="16034"/>
                  </a:lnTo>
                  <a:lnTo>
                    <a:pt x="9627" y="16173"/>
                  </a:lnTo>
                  <a:lnTo>
                    <a:pt x="9313" y="16297"/>
                  </a:lnTo>
                  <a:lnTo>
                    <a:pt x="8992" y="16407"/>
                  </a:lnTo>
                  <a:lnTo>
                    <a:pt x="8664" y="16500"/>
                  </a:lnTo>
                  <a:lnTo>
                    <a:pt x="8329" y="16577"/>
                  </a:lnTo>
                  <a:lnTo>
                    <a:pt x="7990" y="16639"/>
                  </a:lnTo>
                  <a:lnTo>
                    <a:pt x="7644" y="16682"/>
                  </a:lnTo>
                  <a:lnTo>
                    <a:pt x="7293" y="16709"/>
                  </a:lnTo>
                  <a:lnTo>
                    <a:pt x="6938" y="16718"/>
                  </a:lnTo>
                  <a:lnTo>
                    <a:pt x="6582" y="16709"/>
                  </a:lnTo>
                  <a:lnTo>
                    <a:pt x="6232" y="16682"/>
                  </a:lnTo>
                  <a:lnTo>
                    <a:pt x="5886" y="16638"/>
                  </a:lnTo>
                  <a:lnTo>
                    <a:pt x="5545" y="16577"/>
                  </a:lnTo>
                  <a:lnTo>
                    <a:pt x="5210" y="16500"/>
                  </a:lnTo>
                  <a:lnTo>
                    <a:pt x="4882" y="16406"/>
                  </a:lnTo>
                  <a:lnTo>
                    <a:pt x="4560" y="16297"/>
                  </a:lnTo>
                  <a:lnTo>
                    <a:pt x="4245" y="16173"/>
                  </a:lnTo>
                  <a:lnTo>
                    <a:pt x="3938" y="16034"/>
                  </a:lnTo>
                  <a:lnTo>
                    <a:pt x="3638" y="15880"/>
                  </a:lnTo>
                  <a:lnTo>
                    <a:pt x="3347" y="15713"/>
                  </a:lnTo>
                  <a:lnTo>
                    <a:pt x="3066" y="15532"/>
                  </a:lnTo>
                  <a:lnTo>
                    <a:pt x="2794" y="15339"/>
                  </a:lnTo>
                  <a:lnTo>
                    <a:pt x="2531" y="15133"/>
                  </a:lnTo>
                  <a:lnTo>
                    <a:pt x="2279" y="14916"/>
                  </a:lnTo>
                  <a:lnTo>
                    <a:pt x="2038" y="14686"/>
                  </a:lnTo>
                  <a:lnTo>
                    <a:pt x="1808" y="14445"/>
                  </a:lnTo>
                  <a:lnTo>
                    <a:pt x="1590" y="14194"/>
                  </a:lnTo>
                  <a:lnTo>
                    <a:pt x="1383" y="13932"/>
                  </a:lnTo>
                  <a:lnTo>
                    <a:pt x="1189" y="13662"/>
                  </a:lnTo>
                  <a:lnTo>
                    <a:pt x="1009" y="13381"/>
                  </a:lnTo>
                  <a:lnTo>
                    <a:pt x="841" y="13091"/>
                  </a:lnTo>
                  <a:lnTo>
                    <a:pt x="688" y="12793"/>
                  </a:lnTo>
                  <a:lnTo>
                    <a:pt x="548" y="12487"/>
                  </a:lnTo>
                  <a:lnTo>
                    <a:pt x="423" y="12174"/>
                  </a:lnTo>
                  <a:lnTo>
                    <a:pt x="314" y="11853"/>
                  </a:lnTo>
                  <a:lnTo>
                    <a:pt x="219" y="11525"/>
                  </a:lnTo>
                  <a:lnTo>
                    <a:pt x="142" y="11191"/>
                  </a:lnTo>
                  <a:lnTo>
                    <a:pt x="80" y="10851"/>
                  </a:lnTo>
                  <a:lnTo>
                    <a:pt x="37" y="10506"/>
                  </a:lnTo>
                  <a:lnTo>
                    <a:pt x="9" y="10156"/>
                  </a:lnTo>
                  <a:lnTo>
                    <a:pt x="0" y="9801"/>
                  </a:lnTo>
                  <a:lnTo>
                    <a:pt x="0" y="9778"/>
                  </a:lnTo>
                  <a:lnTo>
                    <a:pt x="0" y="9777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3750" y="0"/>
                  </a:lnTo>
                  <a:lnTo>
                    <a:pt x="13855" y="0"/>
                  </a:lnTo>
                  <a:lnTo>
                    <a:pt x="13855" y="106"/>
                  </a:lnTo>
                  <a:lnTo>
                    <a:pt x="13855" y="9609"/>
                  </a:lnTo>
                  <a:close/>
                  <a:moveTo>
                    <a:pt x="9450" y="1610"/>
                  </a:moveTo>
                  <a:lnTo>
                    <a:pt x="9414" y="1627"/>
                  </a:lnTo>
                  <a:lnTo>
                    <a:pt x="9381" y="1645"/>
                  </a:lnTo>
                  <a:lnTo>
                    <a:pt x="9348" y="1662"/>
                  </a:lnTo>
                  <a:lnTo>
                    <a:pt x="9317" y="1682"/>
                  </a:lnTo>
                  <a:lnTo>
                    <a:pt x="9287" y="1702"/>
                  </a:lnTo>
                  <a:lnTo>
                    <a:pt x="9257" y="1724"/>
                  </a:lnTo>
                  <a:lnTo>
                    <a:pt x="9230" y="1746"/>
                  </a:lnTo>
                  <a:lnTo>
                    <a:pt x="9204" y="1770"/>
                  </a:lnTo>
                  <a:lnTo>
                    <a:pt x="9179" y="1795"/>
                  </a:lnTo>
                  <a:lnTo>
                    <a:pt x="9156" y="1821"/>
                  </a:lnTo>
                  <a:lnTo>
                    <a:pt x="9134" y="1849"/>
                  </a:lnTo>
                  <a:lnTo>
                    <a:pt x="9113" y="1879"/>
                  </a:lnTo>
                  <a:lnTo>
                    <a:pt x="9094" y="1910"/>
                  </a:lnTo>
                  <a:lnTo>
                    <a:pt x="9077" y="1943"/>
                  </a:lnTo>
                  <a:lnTo>
                    <a:pt x="9060" y="1978"/>
                  </a:lnTo>
                  <a:lnTo>
                    <a:pt x="9045" y="2016"/>
                  </a:lnTo>
                  <a:lnTo>
                    <a:pt x="9074" y="2017"/>
                  </a:lnTo>
                  <a:lnTo>
                    <a:pt x="9102" y="2016"/>
                  </a:lnTo>
                  <a:lnTo>
                    <a:pt x="9130" y="2013"/>
                  </a:lnTo>
                  <a:lnTo>
                    <a:pt x="9158" y="2008"/>
                  </a:lnTo>
                  <a:lnTo>
                    <a:pt x="9186" y="2002"/>
                  </a:lnTo>
                  <a:lnTo>
                    <a:pt x="9215" y="1994"/>
                  </a:lnTo>
                  <a:lnTo>
                    <a:pt x="9243" y="1983"/>
                  </a:lnTo>
                  <a:lnTo>
                    <a:pt x="9271" y="1972"/>
                  </a:lnTo>
                  <a:lnTo>
                    <a:pt x="9298" y="1960"/>
                  </a:lnTo>
                  <a:lnTo>
                    <a:pt x="9324" y="1947"/>
                  </a:lnTo>
                  <a:lnTo>
                    <a:pt x="9350" y="1932"/>
                  </a:lnTo>
                  <a:lnTo>
                    <a:pt x="9377" y="1916"/>
                  </a:lnTo>
                  <a:lnTo>
                    <a:pt x="9402" y="1901"/>
                  </a:lnTo>
                  <a:lnTo>
                    <a:pt x="9426" y="1884"/>
                  </a:lnTo>
                  <a:lnTo>
                    <a:pt x="9449" y="1868"/>
                  </a:lnTo>
                  <a:lnTo>
                    <a:pt x="9471" y="1850"/>
                  </a:lnTo>
                  <a:lnTo>
                    <a:pt x="9488" y="1836"/>
                  </a:lnTo>
                  <a:lnTo>
                    <a:pt x="9507" y="1820"/>
                  </a:lnTo>
                  <a:lnTo>
                    <a:pt x="9524" y="1804"/>
                  </a:lnTo>
                  <a:lnTo>
                    <a:pt x="9542" y="1788"/>
                  </a:lnTo>
                  <a:lnTo>
                    <a:pt x="9585" y="1746"/>
                  </a:lnTo>
                  <a:lnTo>
                    <a:pt x="9627" y="1707"/>
                  </a:lnTo>
                  <a:lnTo>
                    <a:pt x="9648" y="1689"/>
                  </a:lnTo>
                  <a:lnTo>
                    <a:pt x="9670" y="1671"/>
                  </a:lnTo>
                  <a:lnTo>
                    <a:pt x="9692" y="1653"/>
                  </a:lnTo>
                  <a:lnTo>
                    <a:pt x="9715" y="1636"/>
                  </a:lnTo>
                  <a:lnTo>
                    <a:pt x="9737" y="1620"/>
                  </a:lnTo>
                  <a:lnTo>
                    <a:pt x="9760" y="1604"/>
                  </a:lnTo>
                  <a:lnTo>
                    <a:pt x="9784" y="1588"/>
                  </a:lnTo>
                  <a:lnTo>
                    <a:pt x="9808" y="1574"/>
                  </a:lnTo>
                  <a:lnTo>
                    <a:pt x="9833" y="1559"/>
                  </a:lnTo>
                  <a:lnTo>
                    <a:pt x="9859" y="1545"/>
                  </a:lnTo>
                  <a:lnTo>
                    <a:pt x="9886" y="1532"/>
                  </a:lnTo>
                  <a:lnTo>
                    <a:pt x="9913" y="1519"/>
                  </a:lnTo>
                  <a:lnTo>
                    <a:pt x="9955" y="1501"/>
                  </a:lnTo>
                  <a:lnTo>
                    <a:pt x="9997" y="1484"/>
                  </a:lnTo>
                  <a:lnTo>
                    <a:pt x="10040" y="1467"/>
                  </a:lnTo>
                  <a:lnTo>
                    <a:pt x="10083" y="1451"/>
                  </a:lnTo>
                  <a:lnTo>
                    <a:pt x="10126" y="1436"/>
                  </a:lnTo>
                  <a:lnTo>
                    <a:pt x="10170" y="1422"/>
                  </a:lnTo>
                  <a:lnTo>
                    <a:pt x="10213" y="1410"/>
                  </a:lnTo>
                  <a:lnTo>
                    <a:pt x="10257" y="1397"/>
                  </a:lnTo>
                  <a:lnTo>
                    <a:pt x="10300" y="1387"/>
                  </a:lnTo>
                  <a:lnTo>
                    <a:pt x="10344" y="1377"/>
                  </a:lnTo>
                  <a:lnTo>
                    <a:pt x="10387" y="1369"/>
                  </a:lnTo>
                  <a:lnTo>
                    <a:pt x="10431" y="1363"/>
                  </a:lnTo>
                  <a:lnTo>
                    <a:pt x="10474" y="1356"/>
                  </a:lnTo>
                  <a:lnTo>
                    <a:pt x="10518" y="1352"/>
                  </a:lnTo>
                  <a:lnTo>
                    <a:pt x="10561" y="1349"/>
                  </a:lnTo>
                  <a:lnTo>
                    <a:pt x="10603" y="1348"/>
                  </a:lnTo>
                  <a:lnTo>
                    <a:pt x="10691" y="1350"/>
                  </a:lnTo>
                  <a:lnTo>
                    <a:pt x="10777" y="1360"/>
                  </a:lnTo>
                  <a:lnTo>
                    <a:pt x="10861" y="1379"/>
                  </a:lnTo>
                  <a:lnTo>
                    <a:pt x="10940" y="1405"/>
                  </a:lnTo>
                  <a:lnTo>
                    <a:pt x="11015" y="1439"/>
                  </a:lnTo>
                  <a:lnTo>
                    <a:pt x="11086" y="1478"/>
                  </a:lnTo>
                  <a:lnTo>
                    <a:pt x="11152" y="1524"/>
                  </a:lnTo>
                  <a:lnTo>
                    <a:pt x="11212" y="1577"/>
                  </a:lnTo>
                  <a:lnTo>
                    <a:pt x="11265" y="1635"/>
                  </a:lnTo>
                  <a:lnTo>
                    <a:pt x="11312" y="1699"/>
                  </a:lnTo>
                  <a:lnTo>
                    <a:pt x="11352" y="1768"/>
                  </a:lnTo>
                  <a:lnTo>
                    <a:pt x="11382" y="1842"/>
                  </a:lnTo>
                  <a:lnTo>
                    <a:pt x="11405" y="1920"/>
                  </a:lnTo>
                  <a:lnTo>
                    <a:pt x="11418" y="2003"/>
                  </a:lnTo>
                  <a:lnTo>
                    <a:pt x="11421" y="2089"/>
                  </a:lnTo>
                  <a:lnTo>
                    <a:pt x="11414" y="2179"/>
                  </a:lnTo>
                  <a:lnTo>
                    <a:pt x="11396" y="2269"/>
                  </a:lnTo>
                  <a:lnTo>
                    <a:pt x="11371" y="2353"/>
                  </a:lnTo>
                  <a:lnTo>
                    <a:pt x="11336" y="2428"/>
                  </a:lnTo>
                  <a:lnTo>
                    <a:pt x="11295" y="2497"/>
                  </a:lnTo>
                  <a:lnTo>
                    <a:pt x="11247" y="2559"/>
                  </a:lnTo>
                  <a:lnTo>
                    <a:pt x="11194" y="2614"/>
                  </a:lnTo>
                  <a:lnTo>
                    <a:pt x="11134" y="2664"/>
                  </a:lnTo>
                  <a:lnTo>
                    <a:pt x="11071" y="2708"/>
                  </a:lnTo>
                  <a:lnTo>
                    <a:pt x="11002" y="2748"/>
                  </a:lnTo>
                  <a:lnTo>
                    <a:pt x="10930" y="2783"/>
                  </a:lnTo>
                  <a:lnTo>
                    <a:pt x="10854" y="2813"/>
                  </a:lnTo>
                  <a:lnTo>
                    <a:pt x="10777" y="2840"/>
                  </a:lnTo>
                  <a:lnTo>
                    <a:pt x="10698" y="2864"/>
                  </a:lnTo>
                  <a:lnTo>
                    <a:pt x="10616" y="2885"/>
                  </a:lnTo>
                  <a:lnTo>
                    <a:pt x="10535" y="2903"/>
                  </a:lnTo>
                  <a:lnTo>
                    <a:pt x="10453" y="2919"/>
                  </a:lnTo>
                  <a:lnTo>
                    <a:pt x="10451" y="3287"/>
                  </a:lnTo>
                  <a:lnTo>
                    <a:pt x="10498" y="3276"/>
                  </a:lnTo>
                  <a:lnTo>
                    <a:pt x="10546" y="3265"/>
                  </a:lnTo>
                  <a:lnTo>
                    <a:pt x="10593" y="3254"/>
                  </a:lnTo>
                  <a:lnTo>
                    <a:pt x="10640" y="3242"/>
                  </a:lnTo>
                  <a:lnTo>
                    <a:pt x="10687" y="3230"/>
                  </a:lnTo>
                  <a:lnTo>
                    <a:pt x="10734" y="3217"/>
                  </a:lnTo>
                  <a:lnTo>
                    <a:pt x="10780" y="3204"/>
                  </a:lnTo>
                  <a:lnTo>
                    <a:pt x="10827" y="3189"/>
                  </a:lnTo>
                  <a:lnTo>
                    <a:pt x="10873" y="3174"/>
                  </a:lnTo>
                  <a:lnTo>
                    <a:pt x="10919" y="3158"/>
                  </a:lnTo>
                  <a:lnTo>
                    <a:pt x="10964" y="3140"/>
                  </a:lnTo>
                  <a:lnTo>
                    <a:pt x="11009" y="3121"/>
                  </a:lnTo>
                  <a:lnTo>
                    <a:pt x="11054" y="3101"/>
                  </a:lnTo>
                  <a:lnTo>
                    <a:pt x="11099" y="3079"/>
                  </a:lnTo>
                  <a:lnTo>
                    <a:pt x="11144" y="3056"/>
                  </a:lnTo>
                  <a:lnTo>
                    <a:pt x="11188" y="3031"/>
                  </a:lnTo>
                  <a:lnTo>
                    <a:pt x="11260" y="2986"/>
                  </a:lnTo>
                  <a:lnTo>
                    <a:pt x="11328" y="2937"/>
                  </a:lnTo>
                  <a:lnTo>
                    <a:pt x="11393" y="2884"/>
                  </a:lnTo>
                  <a:lnTo>
                    <a:pt x="11452" y="2828"/>
                  </a:lnTo>
                  <a:lnTo>
                    <a:pt x="11507" y="2768"/>
                  </a:lnTo>
                  <a:lnTo>
                    <a:pt x="11556" y="2704"/>
                  </a:lnTo>
                  <a:lnTo>
                    <a:pt x="11600" y="2636"/>
                  </a:lnTo>
                  <a:lnTo>
                    <a:pt x="11636" y="2564"/>
                  </a:lnTo>
                  <a:lnTo>
                    <a:pt x="11667" y="2489"/>
                  </a:lnTo>
                  <a:lnTo>
                    <a:pt x="11692" y="2408"/>
                  </a:lnTo>
                  <a:lnTo>
                    <a:pt x="11709" y="2324"/>
                  </a:lnTo>
                  <a:lnTo>
                    <a:pt x="11719" y="2236"/>
                  </a:lnTo>
                  <a:lnTo>
                    <a:pt x="11721" y="2142"/>
                  </a:lnTo>
                  <a:lnTo>
                    <a:pt x="11715" y="2045"/>
                  </a:lnTo>
                  <a:lnTo>
                    <a:pt x="11700" y="1942"/>
                  </a:lnTo>
                  <a:lnTo>
                    <a:pt x="11676" y="1836"/>
                  </a:lnTo>
                  <a:lnTo>
                    <a:pt x="11663" y="1792"/>
                  </a:lnTo>
                  <a:lnTo>
                    <a:pt x="11649" y="1748"/>
                  </a:lnTo>
                  <a:lnTo>
                    <a:pt x="11632" y="1705"/>
                  </a:lnTo>
                  <a:lnTo>
                    <a:pt x="11613" y="1663"/>
                  </a:lnTo>
                  <a:lnTo>
                    <a:pt x="11592" y="1624"/>
                  </a:lnTo>
                  <a:lnTo>
                    <a:pt x="11569" y="1584"/>
                  </a:lnTo>
                  <a:lnTo>
                    <a:pt x="11544" y="1545"/>
                  </a:lnTo>
                  <a:lnTo>
                    <a:pt x="11517" y="1509"/>
                  </a:lnTo>
                  <a:lnTo>
                    <a:pt x="11488" y="1473"/>
                  </a:lnTo>
                  <a:lnTo>
                    <a:pt x="11456" y="1440"/>
                  </a:lnTo>
                  <a:lnTo>
                    <a:pt x="11423" y="1407"/>
                  </a:lnTo>
                  <a:lnTo>
                    <a:pt x="11387" y="1376"/>
                  </a:lnTo>
                  <a:lnTo>
                    <a:pt x="11350" y="1347"/>
                  </a:lnTo>
                  <a:lnTo>
                    <a:pt x="11310" y="1320"/>
                  </a:lnTo>
                  <a:lnTo>
                    <a:pt x="11268" y="1295"/>
                  </a:lnTo>
                  <a:lnTo>
                    <a:pt x="11223" y="1271"/>
                  </a:lnTo>
                  <a:lnTo>
                    <a:pt x="11189" y="1254"/>
                  </a:lnTo>
                  <a:lnTo>
                    <a:pt x="11154" y="1239"/>
                  </a:lnTo>
                  <a:lnTo>
                    <a:pt x="11119" y="1225"/>
                  </a:lnTo>
                  <a:lnTo>
                    <a:pt x="11082" y="1212"/>
                  </a:lnTo>
                  <a:lnTo>
                    <a:pt x="11046" y="1200"/>
                  </a:lnTo>
                  <a:lnTo>
                    <a:pt x="11008" y="1189"/>
                  </a:lnTo>
                  <a:lnTo>
                    <a:pt x="10971" y="1179"/>
                  </a:lnTo>
                  <a:lnTo>
                    <a:pt x="10934" y="1170"/>
                  </a:lnTo>
                  <a:lnTo>
                    <a:pt x="10895" y="1163"/>
                  </a:lnTo>
                  <a:lnTo>
                    <a:pt x="10858" y="1156"/>
                  </a:lnTo>
                  <a:lnTo>
                    <a:pt x="10820" y="1150"/>
                  </a:lnTo>
                  <a:lnTo>
                    <a:pt x="10781" y="1145"/>
                  </a:lnTo>
                  <a:lnTo>
                    <a:pt x="10744" y="1142"/>
                  </a:lnTo>
                  <a:lnTo>
                    <a:pt x="10705" y="1139"/>
                  </a:lnTo>
                  <a:lnTo>
                    <a:pt x="10667" y="1138"/>
                  </a:lnTo>
                  <a:lnTo>
                    <a:pt x="10630" y="1137"/>
                  </a:lnTo>
                  <a:lnTo>
                    <a:pt x="10578" y="1138"/>
                  </a:lnTo>
                  <a:lnTo>
                    <a:pt x="10528" y="1140"/>
                  </a:lnTo>
                  <a:lnTo>
                    <a:pt x="10477" y="1145"/>
                  </a:lnTo>
                  <a:lnTo>
                    <a:pt x="10426" y="1152"/>
                  </a:lnTo>
                  <a:lnTo>
                    <a:pt x="10376" y="1162"/>
                  </a:lnTo>
                  <a:lnTo>
                    <a:pt x="10326" y="1173"/>
                  </a:lnTo>
                  <a:lnTo>
                    <a:pt x="10275" y="1186"/>
                  </a:lnTo>
                  <a:lnTo>
                    <a:pt x="10225" y="1202"/>
                  </a:lnTo>
                  <a:lnTo>
                    <a:pt x="10176" y="1217"/>
                  </a:lnTo>
                  <a:lnTo>
                    <a:pt x="10127" y="1236"/>
                  </a:lnTo>
                  <a:lnTo>
                    <a:pt x="10079" y="1255"/>
                  </a:lnTo>
                  <a:lnTo>
                    <a:pt x="10032" y="1276"/>
                  </a:lnTo>
                  <a:lnTo>
                    <a:pt x="9985" y="1298"/>
                  </a:lnTo>
                  <a:lnTo>
                    <a:pt x="9940" y="1322"/>
                  </a:lnTo>
                  <a:lnTo>
                    <a:pt x="9895" y="1346"/>
                  </a:lnTo>
                  <a:lnTo>
                    <a:pt x="9851" y="1371"/>
                  </a:lnTo>
                  <a:lnTo>
                    <a:pt x="9801" y="1402"/>
                  </a:lnTo>
                  <a:lnTo>
                    <a:pt x="9752" y="1434"/>
                  </a:lnTo>
                  <a:lnTo>
                    <a:pt x="9703" y="1465"/>
                  </a:lnTo>
                  <a:lnTo>
                    <a:pt x="9654" y="1495"/>
                  </a:lnTo>
                  <a:lnTo>
                    <a:pt x="9604" y="1527"/>
                  </a:lnTo>
                  <a:lnTo>
                    <a:pt x="9554" y="1556"/>
                  </a:lnTo>
                  <a:lnTo>
                    <a:pt x="9528" y="1570"/>
                  </a:lnTo>
                  <a:lnTo>
                    <a:pt x="9502" y="1584"/>
                  </a:lnTo>
                  <a:lnTo>
                    <a:pt x="9476" y="1598"/>
                  </a:lnTo>
                  <a:lnTo>
                    <a:pt x="9450" y="1610"/>
                  </a:lnTo>
                  <a:close/>
                  <a:moveTo>
                    <a:pt x="10453" y="2873"/>
                  </a:moveTo>
                  <a:lnTo>
                    <a:pt x="10530" y="2858"/>
                  </a:lnTo>
                  <a:lnTo>
                    <a:pt x="10609" y="2840"/>
                  </a:lnTo>
                  <a:lnTo>
                    <a:pt x="10685" y="2820"/>
                  </a:lnTo>
                  <a:lnTo>
                    <a:pt x="10761" y="2797"/>
                  </a:lnTo>
                  <a:lnTo>
                    <a:pt x="10836" y="2772"/>
                  </a:lnTo>
                  <a:lnTo>
                    <a:pt x="10907" y="2743"/>
                  </a:lnTo>
                  <a:lnTo>
                    <a:pt x="10976" y="2709"/>
                  </a:lnTo>
                  <a:lnTo>
                    <a:pt x="11040" y="2673"/>
                  </a:lnTo>
                  <a:lnTo>
                    <a:pt x="11102" y="2630"/>
                  </a:lnTo>
                  <a:lnTo>
                    <a:pt x="11159" y="2583"/>
                  </a:lnTo>
                  <a:lnTo>
                    <a:pt x="11210" y="2531"/>
                  </a:lnTo>
                  <a:lnTo>
                    <a:pt x="11255" y="2472"/>
                  </a:lnTo>
                  <a:lnTo>
                    <a:pt x="11294" y="2408"/>
                  </a:lnTo>
                  <a:lnTo>
                    <a:pt x="11326" y="2336"/>
                  </a:lnTo>
                  <a:lnTo>
                    <a:pt x="11351" y="2258"/>
                  </a:lnTo>
                  <a:lnTo>
                    <a:pt x="11368" y="2172"/>
                  </a:lnTo>
                  <a:lnTo>
                    <a:pt x="11375" y="2087"/>
                  </a:lnTo>
                  <a:lnTo>
                    <a:pt x="11372" y="2005"/>
                  </a:lnTo>
                  <a:lnTo>
                    <a:pt x="11358" y="1928"/>
                  </a:lnTo>
                  <a:lnTo>
                    <a:pt x="11337" y="1854"/>
                  </a:lnTo>
                  <a:lnTo>
                    <a:pt x="11307" y="1784"/>
                  </a:lnTo>
                  <a:lnTo>
                    <a:pt x="11269" y="1719"/>
                  </a:lnTo>
                  <a:lnTo>
                    <a:pt x="11225" y="1659"/>
                  </a:lnTo>
                  <a:lnTo>
                    <a:pt x="11174" y="1605"/>
                  </a:lnTo>
                  <a:lnTo>
                    <a:pt x="11117" y="1556"/>
                  </a:lnTo>
                  <a:lnTo>
                    <a:pt x="11054" y="1513"/>
                  </a:lnTo>
                  <a:lnTo>
                    <a:pt x="10986" y="1476"/>
                  </a:lnTo>
                  <a:lnTo>
                    <a:pt x="10914" y="1446"/>
                  </a:lnTo>
                  <a:lnTo>
                    <a:pt x="10838" y="1422"/>
                  </a:lnTo>
                  <a:lnTo>
                    <a:pt x="10759" y="1405"/>
                  </a:lnTo>
                  <a:lnTo>
                    <a:pt x="10678" y="1396"/>
                  </a:lnTo>
                  <a:lnTo>
                    <a:pt x="10594" y="1395"/>
                  </a:lnTo>
                  <a:lnTo>
                    <a:pt x="10561" y="1396"/>
                  </a:lnTo>
                  <a:lnTo>
                    <a:pt x="10528" y="1398"/>
                  </a:lnTo>
                  <a:lnTo>
                    <a:pt x="10495" y="1401"/>
                  </a:lnTo>
                  <a:lnTo>
                    <a:pt x="10460" y="1405"/>
                  </a:lnTo>
                  <a:lnTo>
                    <a:pt x="10453" y="2873"/>
                  </a:lnTo>
                  <a:close/>
                  <a:moveTo>
                    <a:pt x="10414" y="1412"/>
                  </a:moveTo>
                  <a:lnTo>
                    <a:pt x="10378" y="1418"/>
                  </a:lnTo>
                  <a:lnTo>
                    <a:pt x="10342" y="1425"/>
                  </a:lnTo>
                  <a:lnTo>
                    <a:pt x="10306" y="1434"/>
                  </a:lnTo>
                  <a:lnTo>
                    <a:pt x="10270" y="1442"/>
                  </a:lnTo>
                  <a:lnTo>
                    <a:pt x="10284" y="4321"/>
                  </a:lnTo>
                  <a:lnTo>
                    <a:pt x="10313" y="4326"/>
                  </a:lnTo>
                  <a:lnTo>
                    <a:pt x="10341" y="4332"/>
                  </a:lnTo>
                  <a:lnTo>
                    <a:pt x="10369" y="4338"/>
                  </a:lnTo>
                  <a:lnTo>
                    <a:pt x="10398" y="4345"/>
                  </a:lnTo>
                  <a:lnTo>
                    <a:pt x="10414" y="1412"/>
                  </a:lnTo>
                  <a:close/>
                  <a:moveTo>
                    <a:pt x="10223" y="1454"/>
                  </a:moveTo>
                  <a:lnTo>
                    <a:pt x="10187" y="1466"/>
                  </a:lnTo>
                  <a:lnTo>
                    <a:pt x="10150" y="1477"/>
                  </a:lnTo>
                  <a:lnTo>
                    <a:pt x="10112" y="1490"/>
                  </a:lnTo>
                  <a:lnTo>
                    <a:pt x="10076" y="1503"/>
                  </a:lnTo>
                  <a:lnTo>
                    <a:pt x="10039" y="1517"/>
                  </a:lnTo>
                  <a:lnTo>
                    <a:pt x="10004" y="1532"/>
                  </a:lnTo>
                  <a:lnTo>
                    <a:pt x="9967" y="1546"/>
                  </a:lnTo>
                  <a:lnTo>
                    <a:pt x="9932" y="1562"/>
                  </a:lnTo>
                  <a:lnTo>
                    <a:pt x="9905" y="1575"/>
                  </a:lnTo>
                  <a:lnTo>
                    <a:pt x="9880" y="1587"/>
                  </a:lnTo>
                  <a:lnTo>
                    <a:pt x="9855" y="1601"/>
                  </a:lnTo>
                  <a:lnTo>
                    <a:pt x="9831" y="1614"/>
                  </a:lnTo>
                  <a:lnTo>
                    <a:pt x="9808" y="1629"/>
                  </a:lnTo>
                  <a:lnTo>
                    <a:pt x="9785" y="1644"/>
                  </a:lnTo>
                  <a:lnTo>
                    <a:pt x="9763" y="1658"/>
                  </a:lnTo>
                  <a:lnTo>
                    <a:pt x="9741" y="1675"/>
                  </a:lnTo>
                  <a:lnTo>
                    <a:pt x="9719" y="1691"/>
                  </a:lnTo>
                  <a:lnTo>
                    <a:pt x="9699" y="1707"/>
                  </a:lnTo>
                  <a:lnTo>
                    <a:pt x="9678" y="1725"/>
                  </a:lnTo>
                  <a:lnTo>
                    <a:pt x="9658" y="1743"/>
                  </a:lnTo>
                  <a:lnTo>
                    <a:pt x="9616" y="1780"/>
                  </a:lnTo>
                  <a:lnTo>
                    <a:pt x="9575" y="1820"/>
                  </a:lnTo>
                  <a:lnTo>
                    <a:pt x="9574" y="1821"/>
                  </a:lnTo>
                  <a:lnTo>
                    <a:pt x="9556" y="1839"/>
                  </a:lnTo>
                  <a:lnTo>
                    <a:pt x="9538" y="1856"/>
                  </a:lnTo>
                  <a:lnTo>
                    <a:pt x="9519" y="1872"/>
                  </a:lnTo>
                  <a:lnTo>
                    <a:pt x="9499" y="1888"/>
                  </a:lnTo>
                  <a:lnTo>
                    <a:pt x="9480" y="1902"/>
                  </a:lnTo>
                  <a:lnTo>
                    <a:pt x="9460" y="1916"/>
                  </a:lnTo>
                  <a:lnTo>
                    <a:pt x="9440" y="1931"/>
                  </a:lnTo>
                  <a:lnTo>
                    <a:pt x="9419" y="1945"/>
                  </a:lnTo>
                  <a:lnTo>
                    <a:pt x="9398" y="1958"/>
                  </a:lnTo>
                  <a:lnTo>
                    <a:pt x="9375" y="1972"/>
                  </a:lnTo>
                  <a:lnTo>
                    <a:pt x="9352" y="1984"/>
                  </a:lnTo>
                  <a:lnTo>
                    <a:pt x="9329" y="1997"/>
                  </a:lnTo>
                  <a:lnTo>
                    <a:pt x="9305" y="2008"/>
                  </a:lnTo>
                  <a:lnTo>
                    <a:pt x="9280" y="2019"/>
                  </a:lnTo>
                  <a:lnTo>
                    <a:pt x="9255" y="2029"/>
                  </a:lnTo>
                  <a:lnTo>
                    <a:pt x="9231" y="2038"/>
                  </a:lnTo>
                  <a:lnTo>
                    <a:pt x="9206" y="2045"/>
                  </a:lnTo>
                  <a:lnTo>
                    <a:pt x="9181" y="2052"/>
                  </a:lnTo>
                  <a:lnTo>
                    <a:pt x="9156" y="2057"/>
                  </a:lnTo>
                  <a:lnTo>
                    <a:pt x="9131" y="2060"/>
                  </a:lnTo>
                  <a:lnTo>
                    <a:pt x="9103" y="2064"/>
                  </a:lnTo>
                  <a:lnTo>
                    <a:pt x="9078" y="2066"/>
                  </a:lnTo>
                  <a:lnTo>
                    <a:pt x="9055" y="2068"/>
                  </a:lnTo>
                  <a:lnTo>
                    <a:pt x="9033" y="2070"/>
                  </a:lnTo>
                  <a:lnTo>
                    <a:pt x="9011" y="2073"/>
                  </a:lnTo>
                  <a:lnTo>
                    <a:pt x="8988" y="2077"/>
                  </a:lnTo>
                  <a:lnTo>
                    <a:pt x="8964" y="2085"/>
                  </a:lnTo>
                  <a:lnTo>
                    <a:pt x="8936" y="2094"/>
                  </a:lnTo>
                  <a:lnTo>
                    <a:pt x="8904" y="2104"/>
                  </a:lnTo>
                  <a:lnTo>
                    <a:pt x="8874" y="2115"/>
                  </a:lnTo>
                  <a:lnTo>
                    <a:pt x="8842" y="2125"/>
                  </a:lnTo>
                  <a:lnTo>
                    <a:pt x="8810" y="2134"/>
                  </a:lnTo>
                  <a:lnTo>
                    <a:pt x="8778" y="2142"/>
                  </a:lnTo>
                  <a:lnTo>
                    <a:pt x="8745" y="2149"/>
                  </a:lnTo>
                  <a:lnTo>
                    <a:pt x="8712" y="2157"/>
                  </a:lnTo>
                  <a:lnTo>
                    <a:pt x="8680" y="2162"/>
                  </a:lnTo>
                  <a:lnTo>
                    <a:pt x="8648" y="2167"/>
                  </a:lnTo>
                  <a:lnTo>
                    <a:pt x="8618" y="2172"/>
                  </a:lnTo>
                  <a:lnTo>
                    <a:pt x="8588" y="2179"/>
                  </a:lnTo>
                  <a:lnTo>
                    <a:pt x="8558" y="2185"/>
                  </a:lnTo>
                  <a:lnTo>
                    <a:pt x="8528" y="2192"/>
                  </a:lnTo>
                  <a:lnTo>
                    <a:pt x="8499" y="2202"/>
                  </a:lnTo>
                  <a:lnTo>
                    <a:pt x="8469" y="2211"/>
                  </a:lnTo>
                  <a:lnTo>
                    <a:pt x="8439" y="2222"/>
                  </a:lnTo>
                  <a:lnTo>
                    <a:pt x="8398" y="2239"/>
                  </a:lnTo>
                  <a:lnTo>
                    <a:pt x="8357" y="2259"/>
                  </a:lnTo>
                  <a:lnTo>
                    <a:pt x="8315" y="2280"/>
                  </a:lnTo>
                  <a:lnTo>
                    <a:pt x="8272" y="2303"/>
                  </a:lnTo>
                  <a:lnTo>
                    <a:pt x="8228" y="2329"/>
                  </a:lnTo>
                  <a:lnTo>
                    <a:pt x="8181" y="2357"/>
                  </a:lnTo>
                  <a:lnTo>
                    <a:pt x="8131" y="2389"/>
                  </a:lnTo>
                  <a:lnTo>
                    <a:pt x="8078" y="2422"/>
                  </a:lnTo>
                  <a:lnTo>
                    <a:pt x="8096" y="2403"/>
                  </a:lnTo>
                  <a:lnTo>
                    <a:pt x="8117" y="2383"/>
                  </a:lnTo>
                  <a:lnTo>
                    <a:pt x="8138" y="2365"/>
                  </a:lnTo>
                  <a:lnTo>
                    <a:pt x="8161" y="2346"/>
                  </a:lnTo>
                  <a:lnTo>
                    <a:pt x="8184" y="2328"/>
                  </a:lnTo>
                  <a:lnTo>
                    <a:pt x="8209" y="2310"/>
                  </a:lnTo>
                  <a:lnTo>
                    <a:pt x="8234" y="2294"/>
                  </a:lnTo>
                  <a:lnTo>
                    <a:pt x="8260" y="2277"/>
                  </a:lnTo>
                  <a:lnTo>
                    <a:pt x="8287" y="2261"/>
                  </a:lnTo>
                  <a:lnTo>
                    <a:pt x="8313" y="2246"/>
                  </a:lnTo>
                  <a:lnTo>
                    <a:pt x="8340" y="2233"/>
                  </a:lnTo>
                  <a:lnTo>
                    <a:pt x="8367" y="2219"/>
                  </a:lnTo>
                  <a:lnTo>
                    <a:pt x="8394" y="2208"/>
                  </a:lnTo>
                  <a:lnTo>
                    <a:pt x="8420" y="2196"/>
                  </a:lnTo>
                  <a:lnTo>
                    <a:pt x="8448" y="2186"/>
                  </a:lnTo>
                  <a:lnTo>
                    <a:pt x="8474" y="2178"/>
                  </a:lnTo>
                  <a:lnTo>
                    <a:pt x="8455" y="2178"/>
                  </a:lnTo>
                  <a:lnTo>
                    <a:pt x="8435" y="2178"/>
                  </a:lnTo>
                  <a:lnTo>
                    <a:pt x="8414" y="2178"/>
                  </a:lnTo>
                  <a:lnTo>
                    <a:pt x="8392" y="2175"/>
                  </a:lnTo>
                  <a:lnTo>
                    <a:pt x="8368" y="2174"/>
                  </a:lnTo>
                  <a:lnTo>
                    <a:pt x="8344" y="2171"/>
                  </a:lnTo>
                  <a:lnTo>
                    <a:pt x="8320" y="2168"/>
                  </a:lnTo>
                  <a:lnTo>
                    <a:pt x="8295" y="2165"/>
                  </a:lnTo>
                  <a:lnTo>
                    <a:pt x="8270" y="2160"/>
                  </a:lnTo>
                  <a:lnTo>
                    <a:pt x="8245" y="2156"/>
                  </a:lnTo>
                  <a:lnTo>
                    <a:pt x="8221" y="2149"/>
                  </a:lnTo>
                  <a:lnTo>
                    <a:pt x="8197" y="2143"/>
                  </a:lnTo>
                  <a:lnTo>
                    <a:pt x="8174" y="2136"/>
                  </a:lnTo>
                  <a:lnTo>
                    <a:pt x="8151" y="2127"/>
                  </a:lnTo>
                  <a:lnTo>
                    <a:pt x="8130" y="2119"/>
                  </a:lnTo>
                  <a:lnTo>
                    <a:pt x="8110" y="2110"/>
                  </a:lnTo>
                  <a:lnTo>
                    <a:pt x="8164" y="2119"/>
                  </a:lnTo>
                  <a:lnTo>
                    <a:pt x="8218" y="2128"/>
                  </a:lnTo>
                  <a:lnTo>
                    <a:pt x="8271" y="2135"/>
                  </a:lnTo>
                  <a:lnTo>
                    <a:pt x="8322" y="2141"/>
                  </a:lnTo>
                  <a:lnTo>
                    <a:pt x="8373" y="2145"/>
                  </a:lnTo>
                  <a:lnTo>
                    <a:pt x="8423" y="2147"/>
                  </a:lnTo>
                  <a:lnTo>
                    <a:pt x="8474" y="2148"/>
                  </a:lnTo>
                  <a:lnTo>
                    <a:pt x="8524" y="2146"/>
                  </a:lnTo>
                  <a:lnTo>
                    <a:pt x="8574" y="2143"/>
                  </a:lnTo>
                  <a:lnTo>
                    <a:pt x="8624" y="2138"/>
                  </a:lnTo>
                  <a:lnTo>
                    <a:pt x="8675" y="2129"/>
                  </a:lnTo>
                  <a:lnTo>
                    <a:pt x="8727" y="2119"/>
                  </a:lnTo>
                  <a:lnTo>
                    <a:pt x="8779" y="2106"/>
                  </a:lnTo>
                  <a:lnTo>
                    <a:pt x="8831" y="2091"/>
                  </a:lnTo>
                  <a:lnTo>
                    <a:pt x="8885" y="2072"/>
                  </a:lnTo>
                  <a:lnTo>
                    <a:pt x="8941" y="2051"/>
                  </a:lnTo>
                  <a:lnTo>
                    <a:pt x="8952" y="2046"/>
                  </a:lnTo>
                  <a:lnTo>
                    <a:pt x="8962" y="2041"/>
                  </a:lnTo>
                  <a:lnTo>
                    <a:pt x="8970" y="2036"/>
                  </a:lnTo>
                  <a:lnTo>
                    <a:pt x="8977" y="2031"/>
                  </a:lnTo>
                  <a:lnTo>
                    <a:pt x="8984" y="2026"/>
                  </a:lnTo>
                  <a:lnTo>
                    <a:pt x="8989" y="2021"/>
                  </a:lnTo>
                  <a:lnTo>
                    <a:pt x="8993" y="2015"/>
                  </a:lnTo>
                  <a:lnTo>
                    <a:pt x="8997" y="2008"/>
                  </a:lnTo>
                  <a:lnTo>
                    <a:pt x="9010" y="1980"/>
                  </a:lnTo>
                  <a:lnTo>
                    <a:pt x="9027" y="1940"/>
                  </a:lnTo>
                  <a:lnTo>
                    <a:pt x="9042" y="1908"/>
                  </a:lnTo>
                  <a:lnTo>
                    <a:pt x="9060" y="1878"/>
                  </a:lnTo>
                  <a:lnTo>
                    <a:pt x="9079" y="1848"/>
                  </a:lnTo>
                  <a:lnTo>
                    <a:pt x="9099" y="1820"/>
                  </a:lnTo>
                  <a:lnTo>
                    <a:pt x="9120" y="1793"/>
                  </a:lnTo>
                  <a:lnTo>
                    <a:pt x="9141" y="1768"/>
                  </a:lnTo>
                  <a:lnTo>
                    <a:pt x="9166" y="1743"/>
                  </a:lnTo>
                  <a:lnTo>
                    <a:pt x="9191" y="1720"/>
                  </a:lnTo>
                  <a:lnTo>
                    <a:pt x="9216" y="1698"/>
                  </a:lnTo>
                  <a:lnTo>
                    <a:pt x="9243" y="1677"/>
                  </a:lnTo>
                  <a:lnTo>
                    <a:pt x="9272" y="1656"/>
                  </a:lnTo>
                  <a:lnTo>
                    <a:pt x="9301" y="1637"/>
                  </a:lnTo>
                  <a:lnTo>
                    <a:pt x="9332" y="1619"/>
                  </a:lnTo>
                  <a:lnTo>
                    <a:pt x="9363" y="1601"/>
                  </a:lnTo>
                  <a:lnTo>
                    <a:pt x="9396" y="1584"/>
                  </a:lnTo>
                  <a:lnTo>
                    <a:pt x="9430" y="1567"/>
                  </a:lnTo>
                  <a:lnTo>
                    <a:pt x="9481" y="1542"/>
                  </a:lnTo>
                  <a:lnTo>
                    <a:pt x="9531" y="1516"/>
                  </a:lnTo>
                  <a:lnTo>
                    <a:pt x="9580" y="1488"/>
                  </a:lnTo>
                  <a:lnTo>
                    <a:pt x="9628" y="1459"/>
                  </a:lnTo>
                  <a:lnTo>
                    <a:pt x="9677" y="1428"/>
                  </a:lnTo>
                  <a:lnTo>
                    <a:pt x="9725" y="1398"/>
                  </a:lnTo>
                  <a:lnTo>
                    <a:pt x="9773" y="1368"/>
                  </a:lnTo>
                  <a:lnTo>
                    <a:pt x="9822" y="1338"/>
                  </a:lnTo>
                  <a:lnTo>
                    <a:pt x="9870" y="1311"/>
                  </a:lnTo>
                  <a:lnTo>
                    <a:pt x="9918" y="1285"/>
                  </a:lnTo>
                  <a:lnTo>
                    <a:pt x="9967" y="1260"/>
                  </a:lnTo>
                  <a:lnTo>
                    <a:pt x="10017" y="1237"/>
                  </a:lnTo>
                  <a:lnTo>
                    <a:pt x="10067" y="1215"/>
                  </a:lnTo>
                  <a:lnTo>
                    <a:pt x="10119" y="1195"/>
                  </a:lnTo>
                  <a:lnTo>
                    <a:pt x="10170" y="1177"/>
                  </a:lnTo>
                  <a:lnTo>
                    <a:pt x="10222" y="1161"/>
                  </a:lnTo>
                  <a:lnTo>
                    <a:pt x="10221" y="884"/>
                  </a:lnTo>
                  <a:lnTo>
                    <a:pt x="10220" y="868"/>
                  </a:lnTo>
                  <a:lnTo>
                    <a:pt x="10220" y="853"/>
                  </a:lnTo>
                  <a:lnTo>
                    <a:pt x="10221" y="837"/>
                  </a:lnTo>
                  <a:lnTo>
                    <a:pt x="10222" y="821"/>
                  </a:lnTo>
                  <a:lnTo>
                    <a:pt x="10224" y="809"/>
                  </a:lnTo>
                  <a:lnTo>
                    <a:pt x="10227" y="797"/>
                  </a:lnTo>
                  <a:lnTo>
                    <a:pt x="10230" y="786"/>
                  </a:lnTo>
                  <a:lnTo>
                    <a:pt x="10236" y="774"/>
                  </a:lnTo>
                  <a:lnTo>
                    <a:pt x="10241" y="765"/>
                  </a:lnTo>
                  <a:lnTo>
                    <a:pt x="10247" y="754"/>
                  </a:lnTo>
                  <a:lnTo>
                    <a:pt x="10255" y="746"/>
                  </a:lnTo>
                  <a:lnTo>
                    <a:pt x="10262" y="738"/>
                  </a:lnTo>
                  <a:lnTo>
                    <a:pt x="10270" y="730"/>
                  </a:lnTo>
                  <a:lnTo>
                    <a:pt x="10280" y="724"/>
                  </a:lnTo>
                  <a:lnTo>
                    <a:pt x="10289" y="719"/>
                  </a:lnTo>
                  <a:lnTo>
                    <a:pt x="10298" y="714"/>
                  </a:lnTo>
                  <a:lnTo>
                    <a:pt x="10309" y="711"/>
                  </a:lnTo>
                  <a:lnTo>
                    <a:pt x="10319" y="707"/>
                  </a:lnTo>
                  <a:lnTo>
                    <a:pt x="10331" y="706"/>
                  </a:lnTo>
                  <a:lnTo>
                    <a:pt x="10342" y="705"/>
                  </a:lnTo>
                  <a:lnTo>
                    <a:pt x="10355" y="706"/>
                  </a:lnTo>
                  <a:lnTo>
                    <a:pt x="10367" y="708"/>
                  </a:lnTo>
                  <a:lnTo>
                    <a:pt x="10381" y="713"/>
                  </a:lnTo>
                  <a:lnTo>
                    <a:pt x="10394" y="719"/>
                  </a:lnTo>
                  <a:lnTo>
                    <a:pt x="10403" y="724"/>
                  </a:lnTo>
                  <a:lnTo>
                    <a:pt x="10412" y="730"/>
                  </a:lnTo>
                  <a:lnTo>
                    <a:pt x="10421" y="737"/>
                  </a:lnTo>
                  <a:lnTo>
                    <a:pt x="10428" y="745"/>
                  </a:lnTo>
                  <a:lnTo>
                    <a:pt x="10435" y="753"/>
                  </a:lnTo>
                  <a:lnTo>
                    <a:pt x="10443" y="763"/>
                  </a:lnTo>
                  <a:lnTo>
                    <a:pt x="10448" y="772"/>
                  </a:lnTo>
                  <a:lnTo>
                    <a:pt x="10453" y="784"/>
                  </a:lnTo>
                  <a:lnTo>
                    <a:pt x="10458" y="797"/>
                  </a:lnTo>
                  <a:lnTo>
                    <a:pt x="10461" y="811"/>
                  </a:lnTo>
                  <a:lnTo>
                    <a:pt x="10462" y="824"/>
                  </a:lnTo>
                  <a:lnTo>
                    <a:pt x="10464" y="839"/>
                  </a:lnTo>
                  <a:lnTo>
                    <a:pt x="10465" y="868"/>
                  </a:lnTo>
                  <a:lnTo>
                    <a:pt x="10464" y="897"/>
                  </a:lnTo>
                  <a:lnTo>
                    <a:pt x="10462" y="1110"/>
                  </a:lnTo>
                  <a:lnTo>
                    <a:pt x="10483" y="1108"/>
                  </a:lnTo>
                  <a:lnTo>
                    <a:pt x="10504" y="1105"/>
                  </a:lnTo>
                  <a:lnTo>
                    <a:pt x="10525" y="1103"/>
                  </a:lnTo>
                  <a:lnTo>
                    <a:pt x="10547" y="1101"/>
                  </a:lnTo>
                  <a:lnTo>
                    <a:pt x="10568" y="1100"/>
                  </a:lnTo>
                  <a:lnTo>
                    <a:pt x="10589" y="1099"/>
                  </a:lnTo>
                  <a:lnTo>
                    <a:pt x="10611" y="1099"/>
                  </a:lnTo>
                  <a:lnTo>
                    <a:pt x="10632" y="1098"/>
                  </a:lnTo>
                  <a:lnTo>
                    <a:pt x="10670" y="1099"/>
                  </a:lnTo>
                  <a:lnTo>
                    <a:pt x="10710" y="1100"/>
                  </a:lnTo>
                  <a:lnTo>
                    <a:pt x="10749" y="1102"/>
                  </a:lnTo>
                  <a:lnTo>
                    <a:pt x="10788" y="1105"/>
                  </a:lnTo>
                  <a:lnTo>
                    <a:pt x="10826" y="1110"/>
                  </a:lnTo>
                  <a:lnTo>
                    <a:pt x="10865" y="1115"/>
                  </a:lnTo>
                  <a:lnTo>
                    <a:pt x="10904" y="1121"/>
                  </a:lnTo>
                  <a:lnTo>
                    <a:pt x="10941" y="1128"/>
                  </a:lnTo>
                  <a:lnTo>
                    <a:pt x="10979" y="1137"/>
                  </a:lnTo>
                  <a:lnTo>
                    <a:pt x="11016" y="1146"/>
                  </a:lnTo>
                  <a:lnTo>
                    <a:pt x="11054" y="1158"/>
                  </a:lnTo>
                  <a:lnTo>
                    <a:pt x="11091" y="1169"/>
                  </a:lnTo>
                  <a:lnTo>
                    <a:pt x="11127" y="1182"/>
                  </a:lnTo>
                  <a:lnTo>
                    <a:pt x="11163" y="1196"/>
                  </a:lnTo>
                  <a:lnTo>
                    <a:pt x="11198" y="1211"/>
                  </a:lnTo>
                  <a:lnTo>
                    <a:pt x="11233" y="1228"/>
                  </a:lnTo>
                  <a:lnTo>
                    <a:pt x="11281" y="1253"/>
                  </a:lnTo>
                  <a:lnTo>
                    <a:pt x="11326" y="1280"/>
                  </a:lnTo>
                  <a:lnTo>
                    <a:pt x="11370" y="1309"/>
                  </a:lnTo>
                  <a:lnTo>
                    <a:pt x="11410" y="1340"/>
                  </a:lnTo>
                  <a:lnTo>
                    <a:pt x="11448" y="1372"/>
                  </a:lnTo>
                  <a:lnTo>
                    <a:pt x="11485" y="1406"/>
                  </a:lnTo>
                  <a:lnTo>
                    <a:pt x="11519" y="1442"/>
                  </a:lnTo>
                  <a:lnTo>
                    <a:pt x="11550" y="1480"/>
                  </a:lnTo>
                  <a:lnTo>
                    <a:pt x="11580" y="1519"/>
                  </a:lnTo>
                  <a:lnTo>
                    <a:pt x="11607" y="1559"/>
                  </a:lnTo>
                  <a:lnTo>
                    <a:pt x="11631" y="1601"/>
                  </a:lnTo>
                  <a:lnTo>
                    <a:pt x="11654" y="1644"/>
                  </a:lnTo>
                  <a:lnTo>
                    <a:pt x="11674" y="1687"/>
                  </a:lnTo>
                  <a:lnTo>
                    <a:pt x="11692" y="1733"/>
                  </a:lnTo>
                  <a:lnTo>
                    <a:pt x="11707" y="1779"/>
                  </a:lnTo>
                  <a:lnTo>
                    <a:pt x="11722" y="1826"/>
                  </a:lnTo>
                  <a:lnTo>
                    <a:pt x="11746" y="1937"/>
                  </a:lnTo>
                  <a:lnTo>
                    <a:pt x="11762" y="2044"/>
                  </a:lnTo>
                  <a:lnTo>
                    <a:pt x="11768" y="2145"/>
                  </a:lnTo>
                  <a:lnTo>
                    <a:pt x="11766" y="2242"/>
                  </a:lnTo>
                  <a:lnTo>
                    <a:pt x="11755" y="2334"/>
                  </a:lnTo>
                  <a:lnTo>
                    <a:pt x="11737" y="2422"/>
                  </a:lnTo>
                  <a:lnTo>
                    <a:pt x="11712" y="2506"/>
                  </a:lnTo>
                  <a:lnTo>
                    <a:pt x="11679" y="2584"/>
                  </a:lnTo>
                  <a:lnTo>
                    <a:pt x="11640" y="2659"/>
                  </a:lnTo>
                  <a:lnTo>
                    <a:pt x="11594" y="2730"/>
                  </a:lnTo>
                  <a:lnTo>
                    <a:pt x="11543" y="2797"/>
                  </a:lnTo>
                  <a:lnTo>
                    <a:pt x="11486" y="2860"/>
                  </a:lnTo>
                  <a:lnTo>
                    <a:pt x="11424" y="2918"/>
                  </a:lnTo>
                  <a:lnTo>
                    <a:pt x="11357" y="2974"/>
                  </a:lnTo>
                  <a:lnTo>
                    <a:pt x="11285" y="3024"/>
                  </a:lnTo>
                  <a:lnTo>
                    <a:pt x="11210" y="3072"/>
                  </a:lnTo>
                  <a:lnTo>
                    <a:pt x="11164" y="3098"/>
                  </a:lnTo>
                  <a:lnTo>
                    <a:pt x="11119" y="3122"/>
                  </a:lnTo>
                  <a:lnTo>
                    <a:pt x="11072" y="3144"/>
                  </a:lnTo>
                  <a:lnTo>
                    <a:pt x="11026" y="3165"/>
                  </a:lnTo>
                  <a:lnTo>
                    <a:pt x="10979" y="3184"/>
                  </a:lnTo>
                  <a:lnTo>
                    <a:pt x="10933" y="3201"/>
                  </a:lnTo>
                  <a:lnTo>
                    <a:pt x="10885" y="3218"/>
                  </a:lnTo>
                  <a:lnTo>
                    <a:pt x="10838" y="3234"/>
                  </a:lnTo>
                  <a:lnTo>
                    <a:pt x="10791" y="3250"/>
                  </a:lnTo>
                  <a:lnTo>
                    <a:pt x="10743" y="3263"/>
                  </a:lnTo>
                  <a:lnTo>
                    <a:pt x="10694" y="3276"/>
                  </a:lnTo>
                  <a:lnTo>
                    <a:pt x="10645" y="3288"/>
                  </a:lnTo>
                  <a:lnTo>
                    <a:pt x="10597" y="3301"/>
                  </a:lnTo>
                  <a:lnTo>
                    <a:pt x="10548" y="3312"/>
                  </a:lnTo>
                  <a:lnTo>
                    <a:pt x="10499" y="3323"/>
                  </a:lnTo>
                  <a:lnTo>
                    <a:pt x="10450" y="3334"/>
                  </a:lnTo>
                  <a:lnTo>
                    <a:pt x="10445" y="4355"/>
                  </a:lnTo>
                  <a:lnTo>
                    <a:pt x="10505" y="4371"/>
                  </a:lnTo>
                  <a:lnTo>
                    <a:pt x="10565" y="4386"/>
                  </a:lnTo>
                  <a:lnTo>
                    <a:pt x="10621" y="4404"/>
                  </a:lnTo>
                  <a:lnTo>
                    <a:pt x="10677" y="4422"/>
                  </a:lnTo>
                  <a:lnTo>
                    <a:pt x="10704" y="4432"/>
                  </a:lnTo>
                  <a:lnTo>
                    <a:pt x="10730" y="4442"/>
                  </a:lnTo>
                  <a:lnTo>
                    <a:pt x="10755" y="4453"/>
                  </a:lnTo>
                  <a:lnTo>
                    <a:pt x="10781" y="4464"/>
                  </a:lnTo>
                  <a:lnTo>
                    <a:pt x="10805" y="4475"/>
                  </a:lnTo>
                  <a:lnTo>
                    <a:pt x="10829" y="4487"/>
                  </a:lnTo>
                  <a:lnTo>
                    <a:pt x="10853" y="4499"/>
                  </a:lnTo>
                  <a:lnTo>
                    <a:pt x="10875" y="4513"/>
                  </a:lnTo>
                  <a:lnTo>
                    <a:pt x="10928" y="4546"/>
                  </a:lnTo>
                  <a:lnTo>
                    <a:pt x="10976" y="4584"/>
                  </a:lnTo>
                  <a:lnTo>
                    <a:pt x="11020" y="4625"/>
                  </a:lnTo>
                  <a:lnTo>
                    <a:pt x="11059" y="4671"/>
                  </a:lnTo>
                  <a:lnTo>
                    <a:pt x="11095" y="4719"/>
                  </a:lnTo>
                  <a:lnTo>
                    <a:pt x="11126" y="4770"/>
                  </a:lnTo>
                  <a:lnTo>
                    <a:pt x="11152" y="4823"/>
                  </a:lnTo>
                  <a:lnTo>
                    <a:pt x="11174" y="4879"/>
                  </a:lnTo>
                  <a:lnTo>
                    <a:pt x="11191" y="4935"/>
                  </a:lnTo>
                  <a:lnTo>
                    <a:pt x="11202" y="4993"/>
                  </a:lnTo>
                  <a:lnTo>
                    <a:pt x="11209" y="5053"/>
                  </a:lnTo>
                  <a:lnTo>
                    <a:pt x="11209" y="5113"/>
                  </a:lnTo>
                  <a:lnTo>
                    <a:pt x="11203" y="5172"/>
                  </a:lnTo>
                  <a:lnTo>
                    <a:pt x="11193" y="5231"/>
                  </a:lnTo>
                  <a:lnTo>
                    <a:pt x="11175" y="5289"/>
                  </a:lnTo>
                  <a:lnTo>
                    <a:pt x="11152" y="5347"/>
                  </a:lnTo>
                  <a:lnTo>
                    <a:pt x="11127" y="5396"/>
                  </a:lnTo>
                  <a:lnTo>
                    <a:pt x="11099" y="5441"/>
                  </a:lnTo>
                  <a:lnTo>
                    <a:pt x="11069" y="5481"/>
                  </a:lnTo>
                  <a:lnTo>
                    <a:pt x="11035" y="5519"/>
                  </a:lnTo>
                  <a:lnTo>
                    <a:pt x="11001" y="5552"/>
                  </a:lnTo>
                  <a:lnTo>
                    <a:pt x="10964" y="5584"/>
                  </a:lnTo>
                  <a:lnTo>
                    <a:pt x="10925" y="5612"/>
                  </a:lnTo>
                  <a:lnTo>
                    <a:pt x="10885" y="5638"/>
                  </a:lnTo>
                  <a:lnTo>
                    <a:pt x="10843" y="5662"/>
                  </a:lnTo>
                  <a:lnTo>
                    <a:pt x="10800" y="5684"/>
                  </a:lnTo>
                  <a:lnTo>
                    <a:pt x="10756" y="5705"/>
                  </a:lnTo>
                  <a:lnTo>
                    <a:pt x="10710" y="5724"/>
                  </a:lnTo>
                  <a:lnTo>
                    <a:pt x="10664" y="5743"/>
                  </a:lnTo>
                  <a:lnTo>
                    <a:pt x="10618" y="5760"/>
                  </a:lnTo>
                  <a:lnTo>
                    <a:pt x="10571" y="5777"/>
                  </a:lnTo>
                  <a:lnTo>
                    <a:pt x="10524" y="5794"/>
                  </a:lnTo>
                  <a:lnTo>
                    <a:pt x="10502" y="5802"/>
                  </a:lnTo>
                  <a:lnTo>
                    <a:pt x="10480" y="5810"/>
                  </a:lnTo>
                  <a:lnTo>
                    <a:pt x="10458" y="5818"/>
                  </a:lnTo>
                  <a:lnTo>
                    <a:pt x="10436" y="5826"/>
                  </a:lnTo>
                  <a:lnTo>
                    <a:pt x="10431" y="6782"/>
                  </a:lnTo>
                  <a:lnTo>
                    <a:pt x="10452" y="6780"/>
                  </a:lnTo>
                  <a:lnTo>
                    <a:pt x="10473" y="6778"/>
                  </a:lnTo>
                  <a:lnTo>
                    <a:pt x="10494" y="6774"/>
                  </a:lnTo>
                  <a:lnTo>
                    <a:pt x="10515" y="6770"/>
                  </a:lnTo>
                  <a:lnTo>
                    <a:pt x="10535" y="6766"/>
                  </a:lnTo>
                  <a:lnTo>
                    <a:pt x="10555" y="6760"/>
                  </a:lnTo>
                  <a:lnTo>
                    <a:pt x="10574" y="6755"/>
                  </a:lnTo>
                  <a:lnTo>
                    <a:pt x="10594" y="6749"/>
                  </a:lnTo>
                  <a:lnTo>
                    <a:pt x="10613" y="6742"/>
                  </a:lnTo>
                  <a:lnTo>
                    <a:pt x="10632" y="6734"/>
                  </a:lnTo>
                  <a:lnTo>
                    <a:pt x="10651" y="6727"/>
                  </a:lnTo>
                  <a:lnTo>
                    <a:pt x="10668" y="6719"/>
                  </a:lnTo>
                  <a:lnTo>
                    <a:pt x="10685" y="6710"/>
                  </a:lnTo>
                  <a:lnTo>
                    <a:pt x="10702" y="6702"/>
                  </a:lnTo>
                  <a:lnTo>
                    <a:pt x="10717" y="6692"/>
                  </a:lnTo>
                  <a:lnTo>
                    <a:pt x="10733" y="6683"/>
                  </a:lnTo>
                  <a:lnTo>
                    <a:pt x="10757" y="6666"/>
                  </a:lnTo>
                  <a:lnTo>
                    <a:pt x="10780" y="6649"/>
                  </a:lnTo>
                  <a:lnTo>
                    <a:pt x="10802" y="6630"/>
                  </a:lnTo>
                  <a:lnTo>
                    <a:pt x="10823" y="6610"/>
                  </a:lnTo>
                  <a:lnTo>
                    <a:pt x="10844" y="6590"/>
                  </a:lnTo>
                  <a:lnTo>
                    <a:pt x="10864" y="6568"/>
                  </a:lnTo>
                  <a:lnTo>
                    <a:pt x="10884" y="6547"/>
                  </a:lnTo>
                  <a:lnTo>
                    <a:pt x="10904" y="6524"/>
                  </a:lnTo>
                  <a:lnTo>
                    <a:pt x="10927" y="6496"/>
                  </a:lnTo>
                  <a:lnTo>
                    <a:pt x="10949" y="6470"/>
                  </a:lnTo>
                  <a:lnTo>
                    <a:pt x="10961" y="6456"/>
                  </a:lnTo>
                  <a:lnTo>
                    <a:pt x="10972" y="6444"/>
                  </a:lnTo>
                  <a:lnTo>
                    <a:pt x="10986" y="6431"/>
                  </a:lnTo>
                  <a:lnTo>
                    <a:pt x="11000" y="6419"/>
                  </a:lnTo>
                  <a:lnTo>
                    <a:pt x="11001" y="6440"/>
                  </a:lnTo>
                  <a:lnTo>
                    <a:pt x="11001" y="6459"/>
                  </a:lnTo>
                  <a:lnTo>
                    <a:pt x="10999" y="6478"/>
                  </a:lnTo>
                  <a:lnTo>
                    <a:pt x="10995" y="6496"/>
                  </a:lnTo>
                  <a:lnTo>
                    <a:pt x="10992" y="6514"/>
                  </a:lnTo>
                  <a:lnTo>
                    <a:pt x="10987" y="6533"/>
                  </a:lnTo>
                  <a:lnTo>
                    <a:pt x="10981" y="6551"/>
                  </a:lnTo>
                  <a:lnTo>
                    <a:pt x="10975" y="6572"/>
                  </a:lnTo>
                  <a:lnTo>
                    <a:pt x="10959" y="6611"/>
                  </a:lnTo>
                  <a:lnTo>
                    <a:pt x="10943" y="6647"/>
                  </a:lnTo>
                  <a:lnTo>
                    <a:pt x="10925" y="6683"/>
                  </a:lnTo>
                  <a:lnTo>
                    <a:pt x="10906" y="6716"/>
                  </a:lnTo>
                  <a:lnTo>
                    <a:pt x="10885" y="6749"/>
                  </a:lnTo>
                  <a:lnTo>
                    <a:pt x="10864" y="6779"/>
                  </a:lnTo>
                  <a:lnTo>
                    <a:pt x="10840" y="6808"/>
                  </a:lnTo>
                  <a:lnTo>
                    <a:pt x="10816" y="6835"/>
                  </a:lnTo>
                  <a:lnTo>
                    <a:pt x="10796" y="6855"/>
                  </a:lnTo>
                  <a:lnTo>
                    <a:pt x="10775" y="6874"/>
                  </a:lnTo>
                  <a:lnTo>
                    <a:pt x="10754" y="6892"/>
                  </a:lnTo>
                  <a:lnTo>
                    <a:pt x="10732" y="6910"/>
                  </a:lnTo>
                  <a:lnTo>
                    <a:pt x="10709" y="6925"/>
                  </a:lnTo>
                  <a:lnTo>
                    <a:pt x="10686" y="6940"/>
                  </a:lnTo>
                  <a:lnTo>
                    <a:pt x="10662" y="6954"/>
                  </a:lnTo>
                  <a:lnTo>
                    <a:pt x="10638" y="6967"/>
                  </a:lnTo>
                  <a:lnTo>
                    <a:pt x="10614" y="6979"/>
                  </a:lnTo>
                  <a:lnTo>
                    <a:pt x="10588" y="6989"/>
                  </a:lnTo>
                  <a:lnTo>
                    <a:pt x="10563" y="6999"/>
                  </a:lnTo>
                  <a:lnTo>
                    <a:pt x="10537" y="7007"/>
                  </a:lnTo>
                  <a:lnTo>
                    <a:pt x="10511" y="7014"/>
                  </a:lnTo>
                  <a:lnTo>
                    <a:pt x="10484" y="7021"/>
                  </a:lnTo>
                  <a:lnTo>
                    <a:pt x="10457" y="7026"/>
                  </a:lnTo>
                  <a:lnTo>
                    <a:pt x="10430" y="7030"/>
                  </a:lnTo>
                  <a:lnTo>
                    <a:pt x="10427" y="7648"/>
                  </a:lnTo>
                  <a:lnTo>
                    <a:pt x="10425" y="7658"/>
                  </a:lnTo>
                  <a:lnTo>
                    <a:pt x="10361" y="7803"/>
                  </a:lnTo>
                  <a:lnTo>
                    <a:pt x="10339" y="7852"/>
                  </a:lnTo>
                  <a:lnTo>
                    <a:pt x="10318" y="7803"/>
                  </a:lnTo>
                  <a:lnTo>
                    <a:pt x="10256" y="7658"/>
                  </a:lnTo>
                  <a:lnTo>
                    <a:pt x="10253" y="7648"/>
                  </a:lnTo>
                  <a:lnTo>
                    <a:pt x="10250" y="7028"/>
                  </a:lnTo>
                  <a:lnTo>
                    <a:pt x="10236" y="7026"/>
                  </a:lnTo>
                  <a:lnTo>
                    <a:pt x="10222" y="7024"/>
                  </a:lnTo>
                  <a:lnTo>
                    <a:pt x="10207" y="7021"/>
                  </a:lnTo>
                  <a:lnTo>
                    <a:pt x="10194" y="7017"/>
                  </a:lnTo>
                  <a:lnTo>
                    <a:pt x="10158" y="7009"/>
                  </a:lnTo>
                  <a:lnTo>
                    <a:pt x="10123" y="6998"/>
                  </a:lnTo>
                  <a:lnTo>
                    <a:pt x="10087" y="6985"/>
                  </a:lnTo>
                  <a:lnTo>
                    <a:pt x="10053" y="6970"/>
                  </a:lnTo>
                  <a:lnTo>
                    <a:pt x="10018" y="6954"/>
                  </a:lnTo>
                  <a:lnTo>
                    <a:pt x="9985" y="6936"/>
                  </a:lnTo>
                  <a:lnTo>
                    <a:pt x="9952" y="6916"/>
                  </a:lnTo>
                  <a:lnTo>
                    <a:pt x="9921" y="6894"/>
                  </a:lnTo>
                  <a:lnTo>
                    <a:pt x="9890" y="6872"/>
                  </a:lnTo>
                  <a:lnTo>
                    <a:pt x="9861" y="6847"/>
                  </a:lnTo>
                  <a:lnTo>
                    <a:pt x="9832" y="6822"/>
                  </a:lnTo>
                  <a:lnTo>
                    <a:pt x="9806" y="6795"/>
                  </a:lnTo>
                  <a:lnTo>
                    <a:pt x="9780" y="6767"/>
                  </a:lnTo>
                  <a:lnTo>
                    <a:pt x="9757" y="6737"/>
                  </a:lnTo>
                  <a:lnTo>
                    <a:pt x="9735" y="6707"/>
                  </a:lnTo>
                  <a:lnTo>
                    <a:pt x="9715" y="6676"/>
                  </a:lnTo>
                  <a:lnTo>
                    <a:pt x="9689" y="6627"/>
                  </a:lnTo>
                  <a:lnTo>
                    <a:pt x="9668" y="6575"/>
                  </a:lnTo>
                  <a:lnTo>
                    <a:pt x="9650" y="6522"/>
                  </a:lnTo>
                  <a:lnTo>
                    <a:pt x="9638" y="6469"/>
                  </a:lnTo>
                  <a:lnTo>
                    <a:pt x="9628" y="6413"/>
                  </a:lnTo>
                  <a:lnTo>
                    <a:pt x="9624" y="6358"/>
                  </a:lnTo>
                  <a:lnTo>
                    <a:pt x="9624" y="6302"/>
                  </a:lnTo>
                  <a:lnTo>
                    <a:pt x="9628" y="6246"/>
                  </a:lnTo>
                  <a:lnTo>
                    <a:pt x="9636" y="6191"/>
                  </a:lnTo>
                  <a:lnTo>
                    <a:pt x="9647" y="6137"/>
                  </a:lnTo>
                  <a:lnTo>
                    <a:pt x="9663" y="6083"/>
                  </a:lnTo>
                  <a:lnTo>
                    <a:pt x="9683" y="6031"/>
                  </a:lnTo>
                  <a:lnTo>
                    <a:pt x="9707" y="5981"/>
                  </a:lnTo>
                  <a:lnTo>
                    <a:pt x="9734" y="5932"/>
                  </a:lnTo>
                  <a:lnTo>
                    <a:pt x="9765" y="5887"/>
                  </a:lnTo>
                  <a:lnTo>
                    <a:pt x="9800" y="5843"/>
                  </a:lnTo>
                  <a:lnTo>
                    <a:pt x="9823" y="5819"/>
                  </a:lnTo>
                  <a:lnTo>
                    <a:pt x="9846" y="5796"/>
                  </a:lnTo>
                  <a:lnTo>
                    <a:pt x="9870" y="5774"/>
                  </a:lnTo>
                  <a:lnTo>
                    <a:pt x="9895" y="5753"/>
                  </a:lnTo>
                  <a:lnTo>
                    <a:pt x="9921" y="5733"/>
                  </a:lnTo>
                  <a:lnTo>
                    <a:pt x="9947" y="5713"/>
                  </a:lnTo>
                  <a:lnTo>
                    <a:pt x="9974" y="5695"/>
                  </a:lnTo>
                  <a:lnTo>
                    <a:pt x="10003" y="5677"/>
                  </a:lnTo>
                  <a:lnTo>
                    <a:pt x="10032" y="5659"/>
                  </a:lnTo>
                  <a:lnTo>
                    <a:pt x="10060" y="5642"/>
                  </a:lnTo>
                  <a:lnTo>
                    <a:pt x="10090" y="5627"/>
                  </a:lnTo>
                  <a:lnTo>
                    <a:pt x="10120" y="5611"/>
                  </a:lnTo>
                  <a:lnTo>
                    <a:pt x="10181" y="5580"/>
                  </a:lnTo>
                  <a:lnTo>
                    <a:pt x="10243" y="5550"/>
                  </a:lnTo>
                  <a:lnTo>
                    <a:pt x="10240" y="4783"/>
                  </a:lnTo>
                  <a:lnTo>
                    <a:pt x="10227" y="4782"/>
                  </a:lnTo>
                  <a:lnTo>
                    <a:pt x="10215" y="4780"/>
                  </a:lnTo>
                  <a:lnTo>
                    <a:pt x="10146" y="4771"/>
                  </a:lnTo>
                  <a:lnTo>
                    <a:pt x="10077" y="4760"/>
                  </a:lnTo>
                  <a:lnTo>
                    <a:pt x="10008" y="4749"/>
                  </a:lnTo>
                  <a:lnTo>
                    <a:pt x="9939" y="4735"/>
                  </a:lnTo>
                  <a:lnTo>
                    <a:pt x="9905" y="4728"/>
                  </a:lnTo>
                  <a:lnTo>
                    <a:pt x="9872" y="4720"/>
                  </a:lnTo>
                  <a:lnTo>
                    <a:pt x="9838" y="4710"/>
                  </a:lnTo>
                  <a:lnTo>
                    <a:pt x="9804" y="4701"/>
                  </a:lnTo>
                  <a:lnTo>
                    <a:pt x="9771" y="4690"/>
                  </a:lnTo>
                  <a:lnTo>
                    <a:pt x="9737" y="4679"/>
                  </a:lnTo>
                  <a:lnTo>
                    <a:pt x="9704" y="4665"/>
                  </a:lnTo>
                  <a:lnTo>
                    <a:pt x="9670" y="4652"/>
                  </a:lnTo>
                  <a:lnTo>
                    <a:pt x="9669" y="4652"/>
                  </a:lnTo>
                  <a:lnTo>
                    <a:pt x="9632" y="4634"/>
                  </a:lnTo>
                  <a:lnTo>
                    <a:pt x="9594" y="4616"/>
                  </a:lnTo>
                  <a:lnTo>
                    <a:pt x="9558" y="4597"/>
                  </a:lnTo>
                  <a:lnTo>
                    <a:pt x="9523" y="4578"/>
                  </a:lnTo>
                  <a:lnTo>
                    <a:pt x="9489" y="4557"/>
                  </a:lnTo>
                  <a:lnTo>
                    <a:pt x="9456" y="4536"/>
                  </a:lnTo>
                  <a:lnTo>
                    <a:pt x="9424" y="4513"/>
                  </a:lnTo>
                  <a:lnTo>
                    <a:pt x="9392" y="4489"/>
                  </a:lnTo>
                  <a:lnTo>
                    <a:pt x="9354" y="4457"/>
                  </a:lnTo>
                  <a:lnTo>
                    <a:pt x="9317" y="4424"/>
                  </a:lnTo>
                  <a:lnTo>
                    <a:pt x="9283" y="4390"/>
                  </a:lnTo>
                  <a:lnTo>
                    <a:pt x="9250" y="4353"/>
                  </a:lnTo>
                  <a:lnTo>
                    <a:pt x="9220" y="4314"/>
                  </a:lnTo>
                  <a:lnTo>
                    <a:pt x="9193" y="4276"/>
                  </a:lnTo>
                  <a:lnTo>
                    <a:pt x="9168" y="4235"/>
                  </a:lnTo>
                  <a:lnTo>
                    <a:pt x="9146" y="4192"/>
                  </a:lnTo>
                  <a:lnTo>
                    <a:pt x="9127" y="4148"/>
                  </a:lnTo>
                  <a:lnTo>
                    <a:pt x="9110" y="4102"/>
                  </a:lnTo>
                  <a:lnTo>
                    <a:pt x="9098" y="4055"/>
                  </a:lnTo>
                  <a:lnTo>
                    <a:pt x="9087" y="4007"/>
                  </a:lnTo>
                  <a:lnTo>
                    <a:pt x="9081" y="3957"/>
                  </a:lnTo>
                  <a:lnTo>
                    <a:pt x="9077" y="3905"/>
                  </a:lnTo>
                  <a:lnTo>
                    <a:pt x="9077" y="3851"/>
                  </a:lnTo>
                  <a:lnTo>
                    <a:pt x="9081" y="3797"/>
                  </a:lnTo>
                  <a:lnTo>
                    <a:pt x="9097" y="3689"/>
                  </a:lnTo>
                  <a:lnTo>
                    <a:pt x="9123" y="3590"/>
                  </a:lnTo>
                  <a:lnTo>
                    <a:pt x="9157" y="3500"/>
                  </a:lnTo>
                  <a:lnTo>
                    <a:pt x="9200" y="3419"/>
                  </a:lnTo>
                  <a:lnTo>
                    <a:pt x="9251" y="3346"/>
                  </a:lnTo>
                  <a:lnTo>
                    <a:pt x="9310" y="3280"/>
                  </a:lnTo>
                  <a:lnTo>
                    <a:pt x="9375" y="3221"/>
                  </a:lnTo>
                  <a:lnTo>
                    <a:pt x="9446" y="3169"/>
                  </a:lnTo>
                  <a:lnTo>
                    <a:pt x="9522" y="3123"/>
                  </a:lnTo>
                  <a:lnTo>
                    <a:pt x="9603" y="3082"/>
                  </a:lnTo>
                  <a:lnTo>
                    <a:pt x="9689" y="3046"/>
                  </a:lnTo>
                  <a:lnTo>
                    <a:pt x="9778" y="3014"/>
                  </a:lnTo>
                  <a:lnTo>
                    <a:pt x="9871" y="2987"/>
                  </a:lnTo>
                  <a:lnTo>
                    <a:pt x="9966" y="2963"/>
                  </a:lnTo>
                  <a:lnTo>
                    <a:pt x="10063" y="2943"/>
                  </a:lnTo>
                  <a:lnTo>
                    <a:pt x="10161" y="2925"/>
                  </a:lnTo>
                  <a:lnTo>
                    <a:pt x="10179" y="2921"/>
                  </a:lnTo>
                  <a:lnTo>
                    <a:pt x="10196" y="2918"/>
                  </a:lnTo>
                  <a:lnTo>
                    <a:pt x="10213" y="2916"/>
                  </a:lnTo>
                  <a:lnTo>
                    <a:pt x="10230" y="2913"/>
                  </a:lnTo>
                  <a:lnTo>
                    <a:pt x="10223" y="1454"/>
                  </a:lnTo>
                  <a:close/>
                  <a:moveTo>
                    <a:pt x="10269" y="1147"/>
                  </a:moveTo>
                  <a:lnTo>
                    <a:pt x="10305" y="1139"/>
                  </a:lnTo>
                  <a:lnTo>
                    <a:pt x="10341" y="1131"/>
                  </a:lnTo>
                  <a:lnTo>
                    <a:pt x="10379" y="1123"/>
                  </a:lnTo>
                  <a:lnTo>
                    <a:pt x="10415" y="1117"/>
                  </a:lnTo>
                  <a:lnTo>
                    <a:pt x="10416" y="899"/>
                  </a:lnTo>
                  <a:lnTo>
                    <a:pt x="10418" y="872"/>
                  </a:lnTo>
                  <a:lnTo>
                    <a:pt x="10418" y="844"/>
                  </a:lnTo>
                  <a:lnTo>
                    <a:pt x="10416" y="830"/>
                  </a:lnTo>
                  <a:lnTo>
                    <a:pt x="10414" y="816"/>
                  </a:lnTo>
                  <a:lnTo>
                    <a:pt x="10410" y="804"/>
                  </a:lnTo>
                  <a:lnTo>
                    <a:pt x="10405" y="791"/>
                  </a:lnTo>
                  <a:lnTo>
                    <a:pt x="10399" y="782"/>
                  </a:lnTo>
                  <a:lnTo>
                    <a:pt x="10390" y="773"/>
                  </a:lnTo>
                  <a:lnTo>
                    <a:pt x="10382" y="766"/>
                  </a:lnTo>
                  <a:lnTo>
                    <a:pt x="10373" y="761"/>
                  </a:lnTo>
                  <a:lnTo>
                    <a:pt x="10364" y="756"/>
                  </a:lnTo>
                  <a:lnTo>
                    <a:pt x="10356" y="754"/>
                  </a:lnTo>
                  <a:lnTo>
                    <a:pt x="10348" y="752"/>
                  </a:lnTo>
                  <a:lnTo>
                    <a:pt x="10339" y="752"/>
                  </a:lnTo>
                  <a:lnTo>
                    <a:pt x="10333" y="752"/>
                  </a:lnTo>
                  <a:lnTo>
                    <a:pt x="10328" y="753"/>
                  </a:lnTo>
                  <a:lnTo>
                    <a:pt x="10321" y="755"/>
                  </a:lnTo>
                  <a:lnTo>
                    <a:pt x="10316" y="758"/>
                  </a:lnTo>
                  <a:lnTo>
                    <a:pt x="10306" y="763"/>
                  </a:lnTo>
                  <a:lnTo>
                    <a:pt x="10296" y="770"/>
                  </a:lnTo>
                  <a:lnTo>
                    <a:pt x="10288" y="778"/>
                  </a:lnTo>
                  <a:lnTo>
                    <a:pt x="10281" y="789"/>
                  </a:lnTo>
                  <a:lnTo>
                    <a:pt x="10274" y="800"/>
                  </a:lnTo>
                  <a:lnTo>
                    <a:pt x="10271" y="814"/>
                  </a:lnTo>
                  <a:lnTo>
                    <a:pt x="10268" y="831"/>
                  </a:lnTo>
                  <a:lnTo>
                    <a:pt x="10267" y="848"/>
                  </a:lnTo>
                  <a:lnTo>
                    <a:pt x="10267" y="866"/>
                  </a:lnTo>
                  <a:lnTo>
                    <a:pt x="10267" y="884"/>
                  </a:lnTo>
                  <a:lnTo>
                    <a:pt x="10269" y="1147"/>
                  </a:lnTo>
                  <a:close/>
                  <a:moveTo>
                    <a:pt x="10443" y="4813"/>
                  </a:moveTo>
                  <a:lnTo>
                    <a:pt x="10438" y="5462"/>
                  </a:lnTo>
                  <a:lnTo>
                    <a:pt x="10470" y="5447"/>
                  </a:lnTo>
                  <a:lnTo>
                    <a:pt x="10500" y="5432"/>
                  </a:lnTo>
                  <a:lnTo>
                    <a:pt x="10531" y="5416"/>
                  </a:lnTo>
                  <a:lnTo>
                    <a:pt x="10562" y="5399"/>
                  </a:lnTo>
                  <a:lnTo>
                    <a:pt x="10591" y="5381"/>
                  </a:lnTo>
                  <a:lnTo>
                    <a:pt x="10620" y="5361"/>
                  </a:lnTo>
                  <a:lnTo>
                    <a:pt x="10647" y="5341"/>
                  </a:lnTo>
                  <a:lnTo>
                    <a:pt x="10673" y="5321"/>
                  </a:lnTo>
                  <a:lnTo>
                    <a:pt x="10696" y="5298"/>
                  </a:lnTo>
                  <a:lnTo>
                    <a:pt x="10716" y="5273"/>
                  </a:lnTo>
                  <a:lnTo>
                    <a:pt x="10735" y="5248"/>
                  </a:lnTo>
                  <a:lnTo>
                    <a:pt x="10751" y="5221"/>
                  </a:lnTo>
                  <a:lnTo>
                    <a:pt x="10762" y="5193"/>
                  </a:lnTo>
                  <a:lnTo>
                    <a:pt x="10772" y="5163"/>
                  </a:lnTo>
                  <a:lnTo>
                    <a:pt x="10776" y="5131"/>
                  </a:lnTo>
                  <a:lnTo>
                    <a:pt x="10776" y="5098"/>
                  </a:lnTo>
                  <a:lnTo>
                    <a:pt x="10773" y="5063"/>
                  </a:lnTo>
                  <a:lnTo>
                    <a:pt x="10766" y="5032"/>
                  </a:lnTo>
                  <a:lnTo>
                    <a:pt x="10756" y="5004"/>
                  </a:lnTo>
                  <a:lnTo>
                    <a:pt x="10743" y="4978"/>
                  </a:lnTo>
                  <a:lnTo>
                    <a:pt x="10728" y="4954"/>
                  </a:lnTo>
                  <a:lnTo>
                    <a:pt x="10710" y="4933"/>
                  </a:lnTo>
                  <a:lnTo>
                    <a:pt x="10689" y="4913"/>
                  </a:lnTo>
                  <a:lnTo>
                    <a:pt x="10667" y="4896"/>
                  </a:lnTo>
                  <a:lnTo>
                    <a:pt x="10643" y="4881"/>
                  </a:lnTo>
                  <a:lnTo>
                    <a:pt x="10618" y="4866"/>
                  </a:lnTo>
                  <a:lnTo>
                    <a:pt x="10591" y="4854"/>
                  </a:lnTo>
                  <a:lnTo>
                    <a:pt x="10563" y="4843"/>
                  </a:lnTo>
                  <a:lnTo>
                    <a:pt x="10534" y="4834"/>
                  </a:lnTo>
                  <a:lnTo>
                    <a:pt x="10504" y="4826"/>
                  </a:lnTo>
                  <a:lnTo>
                    <a:pt x="10473" y="4819"/>
                  </a:lnTo>
                  <a:lnTo>
                    <a:pt x="10443" y="4813"/>
                  </a:lnTo>
                  <a:close/>
                  <a:moveTo>
                    <a:pt x="10438" y="5513"/>
                  </a:moveTo>
                  <a:lnTo>
                    <a:pt x="10437" y="5776"/>
                  </a:lnTo>
                  <a:lnTo>
                    <a:pt x="10457" y="5769"/>
                  </a:lnTo>
                  <a:lnTo>
                    <a:pt x="10477" y="5761"/>
                  </a:lnTo>
                  <a:lnTo>
                    <a:pt x="10497" y="5754"/>
                  </a:lnTo>
                  <a:lnTo>
                    <a:pt x="10518" y="5747"/>
                  </a:lnTo>
                  <a:lnTo>
                    <a:pt x="10562" y="5731"/>
                  </a:lnTo>
                  <a:lnTo>
                    <a:pt x="10606" y="5715"/>
                  </a:lnTo>
                  <a:lnTo>
                    <a:pt x="10650" y="5699"/>
                  </a:lnTo>
                  <a:lnTo>
                    <a:pt x="10693" y="5682"/>
                  </a:lnTo>
                  <a:lnTo>
                    <a:pt x="10736" y="5663"/>
                  </a:lnTo>
                  <a:lnTo>
                    <a:pt x="10777" y="5644"/>
                  </a:lnTo>
                  <a:lnTo>
                    <a:pt x="10818" y="5624"/>
                  </a:lnTo>
                  <a:lnTo>
                    <a:pt x="10858" y="5602"/>
                  </a:lnTo>
                  <a:lnTo>
                    <a:pt x="10896" y="5576"/>
                  </a:lnTo>
                  <a:lnTo>
                    <a:pt x="10932" y="5550"/>
                  </a:lnTo>
                  <a:lnTo>
                    <a:pt x="10967" y="5521"/>
                  </a:lnTo>
                  <a:lnTo>
                    <a:pt x="11000" y="5489"/>
                  </a:lnTo>
                  <a:lnTo>
                    <a:pt x="11031" y="5453"/>
                  </a:lnTo>
                  <a:lnTo>
                    <a:pt x="11060" y="5415"/>
                  </a:lnTo>
                  <a:lnTo>
                    <a:pt x="11086" y="5373"/>
                  </a:lnTo>
                  <a:lnTo>
                    <a:pt x="11110" y="5327"/>
                  </a:lnTo>
                  <a:lnTo>
                    <a:pt x="11131" y="5273"/>
                  </a:lnTo>
                  <a:lnTo>
                    <a:pt x="11147" y="5219"/>
                  </a:lnTo>
                  <a:lnTo>
                    <a:pt x="11157" y="5165"/>
                  </a:lnTo>
                  <a:lnTo>
                    <a:pt x="11163" y="5109"/>
                  </a:lnTo>
                  <a:lnTo>
                    <a:pt x="11162" y="5054"/>
                  </a:lnTo>
                  <a:lnTo>
                    <a:pt x="11155" y="5000"/>
                  </a:lnTo>
                  <a:lnTo>
                    <a:pt x="11145" y="4945"/>
                  </a:lnTo>
                  <a:lnTo>
                    <a:pt x="11129" y="4892"/>
                  </a:lnTo>
                  <a:lnTo>
                    <a:pt x="11108" y="4841"/>
                  </a:lnTo>
                  <a:lnTo>
                    <a:pt x="11084" y="4792"/>
                  </a:lnTo>
                  <a:lnTo>
                    <a:pt x="11055" y="4744"/>
                  </a:lnTo>
                  <a:lnTo>
                    <a:pt x="11022" y="4699"/>
                  </a:lnTo>
                  <a:lnTo>
                    <a:pt x="10985" y="4657"/>
                  </a:lnTo>
                  <a:lnTo>
                    <a:pt x="10944" y="4618"/>
                  </a:lnTo>
                  <a:lnTo>
                    <a:pt x="10900" y="4584"/>
                  </a:lnTo>
                  <a:lnTo>
                    <a:pt x="10852" y="4553"/>
                  </a:lnTo>
                  <a:lnTo>
                    <a:pt x="10817" y="4534"/>
                  </a:lnTo>
                  <a:lnTo>
                    <a:pt x="10781" y="4515"/>
                  </a:lnTo>
                  <a:lnTo>
                    <a:pt x="10743" y="4498"/>
                  </a:lnTo>
                  <a:lnTo>
                    <a:pt x="10704" y="4483"/>
                  </a:lnTo>
                  <a:lnTo>
                    <a:pt x="10663" y="4467"/>
                  </a:lnTo>
                  <a:lnTo>
                    <a:pt x="10621" y="4452"/>
                  </a:lnTo>
                  <a:lnTo>
                    <a:pt x="10577" y="4439"/>
                  </a:lnTo>
                  <a:lnTo>
                    <a:pt x="10534" y="4426"/>
                  </a:lnTo>
                  <a:lnTo>
                    <a:pt x="10488" y="4414"/>
                  </a:lnTo>
                  <a:lnTo>
                    <a:pt x="10442" y="4402"/>
                  </a:lnTo>
                  <a:lnTo>
                    <a:pt x="10394" y="4392"/>
                  </a:lnTo>
                  <a:lnTo>
                    <a:pt x="10345" y="4380"/>
                  </a:lnTo>
                  <a:lnTo>
                    <a:pt x="10245" y="4360"/>
                  </a:lnTo>
                  <a:lnTo>
                    <a:pt x="10143" y="4340"/>
                  </a:lnTo>
                  <a:lnTo>
                    <a:pt x="10142" y="4340"/>
                  </a:lnTo>
                  <a:lnTo>
                    <a:pt x="10095" y="4331"/>
                  </a:lnTo>
                  <a:lnTo>
                    <a:pt x="10049" y="4321"/>
                  </a:lnTo>
                  <a:lnTo>
                    <a:pt x="10026" y="4314"/>
                  </a:lnTo>
                  <a:lnTo>
                    <a:pt x="10004" y="4307"/>
                  </a:lnTo>
                  <a:lnTo>
                    <a:pt x="9981" y="4301"/>
                  </a:lnTo>
                  <a:lnTo>
                    <a:pt x="9960" y="4292"/>
                  </a:lnTo>
                  <a:lnTo>
                    <a:pt x="9938" y="4284"/>
                  </a:lnTo>
                  <a:lnTo>
                    <a:pt x="9917" y="4276"/>
                  </a:lnTo>
                  <a:lnTo>
                    <a:pt x="9897" y="4266"/>
                  </a:lnTo>
                  <a:lnTo>
                    <a:pt x="9877" y="4256"/>
                  </a:lnTo>
                  <a:lnTo>
                    <a:pt x="9857" y="4245"/>
                  </a:lnTo>
                  <a:lnTo>
                    <a:pt x="9839" y="4235"/>
                  </a:lnTo>
                  <a:lnTo>
                    <a:pt x="9821" y="4222"/>
                  </a:lnTo>
                  <a:lnTo>
                    <a:pt x="9803" y="4211"/>
                  </a:lnTo>
                  <a:lnTo>
                    <a:pt x="9786" y="4197"/>
                  </a:lnTo>
                  <a:lnTo>
                    <a:pt x="9770" y="4183"/>
                  </a:lnTo>
                  <a:lnTo>
                    <a:pt x="9754" y="4168"/>
                  </a:lnTo>
                  <a:lnTo>
                    <a:pt x="9739" y="4152"/>
                  </a:lnTo>
                  <a:lnTo>
                    <a:pt x="9725" y="4136"/>
                  </a:lnTo>
                  <a:lnTo>
                    <a:pt x="9712" y="4119"/>
                  </a:lnTo>
                  <a:lnTo>
                    <a:pt x="9700" y="4100"/>
                  </a:lnTo>
                  <a:lnTo>
                    <a:pt x="9689" y="4081"/>
                  </a:lnTo>
                  <a:lnTo>
                    <a:pt x="9679" y="4061"/>
                  </a:lnTo>
                  <a:lnTo>
                    <a:pt x="9669" y="4041"/>
                  </a:lnTo>
                  <a:lnTo>
                    <a:pt x="9662" y="4020"/>
                  </a:lnTo>
                  <a:lnTo>
                    <a:pt x="9655" y="3997"/>
                  </a:lnTo>
                  <a:lnTo>
                    <a:pt x="9648" y="3974"/>
                  </a:lnTo>
                  <a:lnTo>
                    <a:pt x="9644" y="3949"/>
                  </a:lnTo>
                  <a:lnTo>
                    <a:pt x="9641" y="3924"/>
                  </a:lnTo>
                  <a:lnTo>
                    <a:pt x="9639" y="3897"/>
                  </a:lnTo>
                  <a:lnTo>
                    <a:pt x="9639" y="3833"/>
                  </a:lnTo>
                  <a:lnTo>
                    <a:pt x="9646" y="3773"/>
                  </a:lnTo>
                  <a:lnTo>
                    <a:pt x="9660" y="3719"/>
                  </a:lnTo>
                  <a:lnTo>
                    <a:pt x="9680" y="3670"/>
                  </a:lnTo>
                  <a:lnTo>
                    <a:pt x="9706" y="3624"/>
                  </a:lnTo>
                  <a:lnTo>
                    <a:pt x="9737" y="3582"/>
                  </a:lnTo>
                  <a:lnTo>
                    <a:pt x="9773" y="3544"/>
                  </a:lnTo>
                  <a:lnTo>
                    <a:pt x="9813" y="3511"/>
                  </a:lnTo>
                  <a:lnTo>
                    <a:pt x="9857" y="3479"/>
                  </a:lnTo>
                  <a:lnTo>
                    <a:pt x="9904" y="3452"/>
                  </a:lnTo>
                  <a:lnTo>
                    <a:pt x="9955" y="3427"/>
                  </a:lnTo>
                  <a:lnTo>
                    <a:pt x="10008" y="3405"/>
                  </a:lnTo>
                  <a:lnTo>
                    <a:pt x="10062" y="3385"/>
                  </a:lnTo>
                  <a:lnTo>
                    <a:pt x="10119" y="3368"/>
                  </a:lnTo>
                  <a:lnTo>
                    <a:pt x="10175" y="3351"/>
                  </a:lnTo>
                  <a:lnTo>
                    <a:pt x="10233" y="3336"/>
                  </a:lnTo>
                  <a:lnTo>
                    <a:pt x="10230" y="2960"/>
                  </a:lnTo>
                  <a:lnTo>
                    <a:pt x="10213" y="2963"/>
                  </a:lnTo>
                  <a:lnTo>
                    <a:pt x="10194" y="2966"/>
                  </a:lnTo>
                  <a:lnTo>
                    <a:pt x="10176" y="2970"/>
                  </a:lnTo>
                  <a:lnTo>
                    <a:pt x="10158" y="2973"/>
                  </a:lnTo>
                  <a:lnTo>
                    <a:pt x="10064" y="2990"/>
                  </a:lnTo>
                  <a:lnTo>
                    <a:pt x="9971" y="3010"/>
                  </a:lnTo>
                  <a:lnTo>
                    <a:pt x="9881" y="3032"/>
                  </a:lnTo>
                  <a:lnTo>
                    <a:pt x="9793" y="3058"/>
                  </a:lnTo>
                  <a:lnTo>
                    <a:pt x="9708" y="3089"/>
                  </a:lnTo>
                  <a:lnTo>
                    <a:pt x="9625" y="3122"/>
                  </a:lnTo>
                  <a:lnTo>
                    <a:pt x="9548" y="3161"/>
                  </a:lnTo>
                  <a:lnTo>
                    <a:pt x="9475" y="3205"/>
                  </a:lnTo>
                  <a:lnTo>
                    <a:pt x="9408" y="3254"/>
                  </a:lnTo>
                  <a:lnTo>
                    <a:pt x="9345" y="3310"/>
                  </a:lnTo>
                  <a:lnTo>
                    <a:pt x="9290" y="3373"/>
                  </a:lnTo>
                  <a:lnTo>
                    <a:pt x="9242" y="3442"/>
                  </a:lnTo>
                  <a:lnTo>
                    <a:pt x="9200" y="3519"/>
                  </a:lnTo>
                  <a:lnTo>
                    <a:pt x="9168" y="3605"/>
                  </a:lnTo>
                  <a:lnTo>
                    <a:pt x="9143" y="3699"/>
                  </a:lnTo>
                  <a:lnTo>
                    <a:pt x="9127" y="3802"/>
                  </a:lnTo>
                  <a:lnTo>
                    <a:pt x="9124" y="3853"/>
                  </a:lnTo>
                  <a:lnTo>
                    <a:pt x="9124" y="3903"/>
                  </a:lnTo>
                  <a:lnTo>
                    <a:pt x="9127" y="3952"/>
                  </a:lnTo>
                  <a:lnTo>
                    <a:pt x="9133" y="3999"/>
                  </a:lnTo>
                  <a:lnTo>
                    <a:pt x="9143" y="4044"/>
                  </a:lnTo>
                  <a:lnTo>
                    <a:pt x="9155" y="4089"/>
                  </a:lnTo>
                  <a:lnTo>
                    <a:pt x="9171" y="4131"/>
                  </a:lnTo>
                  <a:lnTo>
                    <a:pt x="9189" y="4172"/>
                  </a:lnTo>
                  <a:lnTo>
                    <a:pt x="9209" y="4213"/>
                  </a:lnTo>
                  <a:lnTo>
                    <a:pt x="9232" y="4252"/>
                  </a:lnTo>
                  <a:lnTo>
                    <a:pt x="9259" y="4288"/>
                  </a:lnTo>
                  <a:lnTo>
                    <a:pt x="9287" y="4324"/>
                  </a:lnTo>
                  <a:lnTo>
                    <a:pt x="9317" y="4358"/>
                  </a:lnTo>
                  <a:lnTo>
                    <a:pt x="9349" y="4391"/>
                  </a:lnTo>
                  <a:lnTo>
                    <a:pt x="9384" y="4422"/>
                  </a:lnTo>
                  <a:lnTo>
                    <a:pt x="9421" y="4452"/>
                  </a:lnTo>
                  <a:lnTo>
                    <a:pt x="9451" y="4475"/>
                  </a:lnTo>
                  <a:lnTo>
                    <a:pt x="9481" y="4496"/>
                  </a:lnTo>
                  <a:lnTo>
                    <a:pt x="9514" y="4517"/>
                  </a:lnTo>
                  <a:lnTo>
                    <a:pt x="9547" y="4538"/>
                  </a:lnTo>
                  <a:lnTo>
                    <a:pt x="9580" y="4557"/>
                  </a:lnTo>
                  <a:lnTo>
                    <a:pt x="9616" y="4574"/>
                  </a:lnTo>
                  <a:lnTo>
                    <a:pt x="9651" y="4592"/>
                  </a:lnTo>
                  <a:lnTo>
                    <a:pt x="9688" y="4609"/>
                  </a:lnTo>
                  <a:lnTo>
                    <a:pt x="9689" y="4609"/>
                  </a:lnTo>
                  <a:lnTo>
                    <a:pt x="9722" y="4623"/>
                  </a:lnTo>
                  <a:lnTo>
                    <a:pt x="9754" y="4635"/>
                  </a:lnTo>
                  <a:lnTo>
                    <a:pt x="9786" y="4647"/>
                  </a:lnTo>
                  <a:lnTo>
                    <a:pt x="9819" y="4656"/>
                  </a:lnTo>
                  <a:lnTo>
                    <a:pt x="9852" y="4666"/>
                  </a:lnTo>
                  <a:lnTo>
                    <a:pt x="9885" y="4675"/>
                  </a:lnTo>
                  <a:lnTo>
                    <a:pt x="9918" y="4683"/>
                  </a:lnTo>
                  <a:lnTo>
                    <a:pt x="9951" y="4690"/>
                  </a:lnTo>
                  <a:lnTo>
                    <a:pt x="10018" y="4703"/>
                  </a:lnTo>
                  <a:lnTo>
                    <a:pt x="10085" y="4714"/>
                  </a:lnTo>
                  <a:lnTo>
                    <a:pt x="10153" y="4725"/>
                  </a:lnTo>
                  <a:lnTo>
                    <a:pt x="10221" y="4734"/>
                  </a:lnTo>
                  <a:lnTo>
                    <a:pt x="10314" y="4747"/>
                  </a:lnTo>
                  <a:lnTo>
                    <a:pt x="10413" y="4761"/>
                  </a:lnTo>
                  <a:lnTo>
                    <a:pt x="10462" y="4770"/>
                  </a:lnTo>
                  <a:lnTo>
                    <a:pt x="10512" y="4781"/>
                  </a:lnTo>
                  <a:lnTo>
                    <a:pt x="10559" y="4795"/>
                  </a:lnTo>
                  <a:lnTo>
                    <a:pt x="10605" y="4811"/>
                  </a:lnTo>
                  <a:lnTo>
                    <a:pt x="10647" y="4830"/>
                  </a:lnTo>
                  <a:lnTo>
                    <a:pt x="10687" y="4853"/>
                  </a:lnTo>
                  <a:lnTo>
                    <a:pt x="10724" y="4881"/>
                  </a:lnTo>
                  <a:lnTo>
                    <a:pt x="10755" y="4913"/>
                  </a:lnTo>
                  <a:lnTo>
                    <a:pt x="10781" y="4950"/>
                  </a:lnTo>
                  <a:lnTo>
                    <a:pt x="10802" y="4992"/>
                  </a:lnTo>
                  <a:lnTo>
                    <a:pt x="10816" y="5040"/>
                  </a:lnTo>
                  <a:lnTo>
                    <a:pt x="10823" y="5095"/>
                  </a:lnTo>
                  <a:lnTo>
                    <a:pt x="10823" y="5135"/>
                  </a:lnTo>
                  <a:lnTo>
                    <a:pt x="10818" y="5172"/>
                  </a:lnTo>
                  <a:lnTo>
                    <a:pt x="10807" y="5208"/>
                  </a:lnTo>
                  <a:lnTo>
                    <a:pt x="10794" y="5240"/>
                  </a:lnTo>
                  <a:lnTo>
                    <a:pt x="10776" y="5271"/>
                  </a:lnTo>
                  <a:lnTo>
                    <a:pt x="10755" y="5301"/>
                  </a:lnTo>
                  <a:lnTo>
                    <a:pt x="10731" y="5328"/>
                  </a:lnTo>
                  <a:lnTo>
                    <a:pt x="10704" y="5354"/>
                  </a:lnTo>
                  <a:lnTo>
                    <a:pt x="10675" y="5378"/>
                  </a:lnTo>
                  <a:lnTo>
                    <a:pt x="10644" y="5401"/>
                  </a:lnTo>
                  <a:lnTo>
                    <a:pt x="10611" y="5422"/>
                  </a:lnTo>
                  <a:lnTo>
                    <a:pt x="10577" y="5443"/>
                  </a:lnTo>
                  <a:lnTo>
                    <a:pt x="10543" y="5462"/>
                  </a:lnTo>
                  <a:lnTo>
                    <a:pt x="10508" y="5479"/>
                  </a:lnTo>
                  <a:lnTo>
                    <a:pt x="10473" y="5496"/>
                  </a:lnTo>
                  <a:lnTo>
                    <a:pt x="10438" y="5513"/>
                  </a:lnTo>
                  <a:close/>
                  <a:moveTo>
                    <a:pt x="10384" y="6785"/>
                  </a:moveTo>
                  <a:lnTo>
                    <a:pt x="10396" y="4804"/>
                  </a:lnTo>
                  <a:lnTo>
                    <a:pt x="10367" y="4800"/>
                  </a:lnTo>
                  <a:lnTo>
                    <a:pt x="10340" y="4796"/>
                  </a:lnTo>
                  <a:lnTo>
                    <a:pt x="10313" y="4793"/>
                  </a:lnTo>
                  <a:lnTo>
                    <a:pt x="10287" y="4790"/>
                  </a:lnTo>
                  <a:lnTo>
                    <a:pt x="10296" y="6780"/>
                  </a:lnTo>
                  <a:lnTo>
                    <a:pt x="10318" y="6783"/>
                  </a:lnTo>
                  <a:lnTo>
                    <a:pt x="10340" y="6784"/>
                  </a:lnTo>
                  <a:lnTo>
                    <a:pt x="10362" y="6785"/>
                  </a:lnTo>
                  <a:lnTo>
                    <a:pt x="10384" y="6785"/>
                  </a:lnTo>
                  <a:close/>
                  <a:moveTo>
                    <a:pt x="10297" y="7033"/>
                  </a:moveTo>
                  <a:lnTo>
                    <a:pt x="10300" y="7643"/>
                  </a:lnTo>
                  <a:lnTo>
                    <a:pt x="10340" y="7735"/>
                  </a:lnTo>
                  <a:lnTo>
                    <a:pt x="10380" y="7643"/>
                  </a:lnTo>
                  <a:lnTo>
                    <a:pt x="10383" y="7034"/>
                  </a:lnTo>
                  <a:lnTo>
                    <a:pt x="10362" y="7035"/>
                  </a:lnTo>
                  <a:lnTo>
                    <a:pt x="10340" y="7035"/>
                  </a:lnTo>
                  <a:lnTo>
                    <a:pt x="10319" y="7034"/>
                  </a:lnTo>
                  <a:lnTo>
                    <a:pt x="10297" y="7033"/>
                  </a:lnTo>
                  <a:close/>
                  <a:moveTo>
                    <a:pt x="10249" y="6772"/>
                  </a:moveTo>
                  <a:lnTo>
                    <a:pt x="10245" y="5916"/>
                  </a:lnTo>
                  <a:lnTo>
                    <a:pt x="10223" y="5929"/>
                  </a:lnTo>
                  <a:lnTo>
                    <a:pt x="10202" y="5942"/>
                  </a:lnTo>
                  <a:lnTo>
                    <a:pt x="10182" y="5956"/>
                  </a:lnTo>
                  <a:lnTo>
                    <a:pt x="10163" y="5969"/>
                  </a:lnTo>
                  <a:lnTo>
                    <a:pt x="10144" y="5984"/>
                  </a:lnTo>
                  <a:lnTo>
                    <a:pt x="10126" y="6000"/>
                  </a:lnTo>
                  <a:lnTo>
                    <a:pt x="10108" y="6015"/>
                  </a:lnTo>
                  <a:lnTo>
                    <a:pt x="10091" y="6032"/>
                  </a:lnTo>
                  <a:lnTo>
                    <a:pt x="10076" y="6049"/>
                  </a:lnTo>
                  <a:lnTo>
                    <a:pt x="10061" y="6067"/>
                  </a:lnTo>
                  <a:lnTo>
                    <a:pt x="10048" y="6085"/>
                  </a:lnTo>
                  <a:lnTo>
                    <a:pt x="10035" y="6104"/>
                  </a:lnTo>
                  <a:lnTo>
                    <a:pt x="10024" y="6124"/>
                  </a:lnTo>
                  <a:lnTo>
                    <a:pt x="10013" y="6145"/>
                  </a:lnTo>
                  <a:lnTo>
                    <a:pt x="10005" y="6166"/>
                  </a:lnTo>
                  <a:lnTo>
                    <a:pt x="9996" y="6188"/>
                  </a:lnTo>
                  <a:lnTo>
                    <a:pt x="9988" y="6214"/>
                  </a:lnTo>
                  <a:lnTo>
                    <a:pt x="9981" y="6241"/>
                  </a:lnTo>
                  <a:lnTo>
                    <a:pt x="9975" y="6268"/>
                  </a:lnTo>
                  <a:lnTo>
                    <a:pt x="9970" y="6295"/>
                  </a:lnTo>
                  <a:lnTo>
                    <a:pt x="9966" y="6324"/>
                  </a:lnTo>
                  <a:lnTo>
                    <a:pt x="9964" y="6352"/>
                  </a:lnTo>
                  <a:lnTo>
                    <a:pt x="9962" y="6380"/>
                  </a:lnTo>
                  <a:lnTo>
                    <a:pt x="9962" y="6408"/>
                  </a:lnTo>
                  <a:lnTo>
                    <a:pt x="9964" y="6436"/>
                  </a:lnTo>
                  <a:lnTo>
                    <a:pt x="9967" y="6465"/>
                  </a:lnTo>
                  <a:lnTo>
                    <a:pt x="9971" y="6492"/>
                  </a:lnTo>
                  <a:lnTo>
                    <a:pt x="9978" y="6519"/>
                  </a:lnTo>
                  <a:lnTo>
                    <a:pt x="9986" y="6545"/>
                  </a:lnTo>
                  <a:lnTo>
                    <a:pt x="9996" y="6571"/>
                  </a:lnTo>
                  <a:lnTo>
                    <a:pt x="10008" y="6596"/>
                  </a:lnTo>
                  <a:lnTo>
                    <a:pt x="10021" y="6620"/>
                  </a:lnTo>
                  <a:lnTo>
                    <a:pt x="10032" y="6636"/>
                  </a:lnTo>
                  <a:lnTo>
                    <a:pt x="10042" y="6651"/>
                  </a:lnTo>
                  <a:lnTo>
                    <a:pt x="10054" y="6664"/>
                  </a:lnTo>
                  <a:lnTo>
                    <a:pt x="10065" y="6677"/>
                  </a:lnTo>
                  <a:lnTo>
                    <a:pt x="10079" y="6688"/>
                  </a:lnTo>
                  <a:lnTo>
                    <a:pt x="10091" y="6700"/>
                  </a:lnTo>
                  <a:lnTo>
                    <a:pt x="10105" y="6710"/>
                  </a:lnTo>
                  <a:lnTo>
                    <a:pt x="10120" y="6720"/>
                  </a:lnTo>
                  <a:lnTo>
                    <a:pt x="10134" y="6729"/>
                  </a:lnTo>
                  <a:lnTo>
                    <a:pt x="10150" y="6737"/>
                  </a:lnTo>
                  <a:lnTo>
                    <a:pt x="10166" y="6745"/>
                  </a:lnTo>
                  <a:lnTo>
                    <a:pt x="10181" y="6751"/>
                  </a:lnTo>
                  <a:lnTo>
                    <a:pt x="10198" y="6757"/>
                  </a:lnTo>
                  <a:lnTo>
                    <a:pt x="10215" y="6763"/>
                  </a:lnTo>
                  <a:lnTo>
                    <a:pt x="10232" y="6768"/>
                  </a:lnTo>
                  <a:lnTo>
                    <a:pt x="10249" y="6772"/>
                  </a:lnTo>
                  <a:close/>
                  <a:moveTo>
                    <a:pt x="10245" y="5862"/>
                  </a:moveTo>
                  <a:lnTo>
                    <a:pt x="10243" y="5602"/>
                  </a:lnTo>
                  <a:lnTo>
                    <a:pt x="10184" y="5631"/>
                  </a:lnTo>
                  <a:lnTo>
                    <a:pt x="10126" y="5660"/>
                  </a:lnTo>
                  <a:lnTo>
                    <a:pt x="10098" y="5676"/>
                  </a:lnTo>
                  <a:lnTo>
                    <a:pt x="10070" y="5691"/>
                  </a:lnTo>
                  <a:lnTo>
                    <a:pt x="10041" y="5708"/>
                  </a:lnTo>
                  <a:lnTo>
                    <a:pt x="10015" y="5725"/>
                  </a:lnTo>
                  <a:lnTo>
                    <a:pt x="9988" y="5743"/>
                  </a:lnTo>
                  <a:lnTo>
                    <a:pt x="9963" y="5760"/>
                  </a:lnTo>
                  <a:lnTo>
                    <a:pt x="9938" y="5780"/>
                  </a:lnTo>
                  <a:lnTo>
                    <a:pt x="9914" y="5799"/>
                  </a:lnTo>
                  <a:lnTo>
                    <a:pt x="9890" y="5820"/>
                  </a:lnTo>
                  <a:lnTo>
                    <a:pt x="9868" y="5842"/>
                  </a:lnTo>
                  <a:lnTo>
                    <a:pt x="9846" y="5864"/>
                  </a:lnTo>
                  <a:lnTo>
                    <a:pt x="9825" y="5888"/>
                  </a:lnTo>
                  <a:lnTo>
                    <a:pt x="9795" y="5928"/>
                  </a:lnTo>
                  <a:lnTo>
                    <a:pt x="9766" y="5970"/>
                  </a:lnTo>
                  <a:lnTo>
                    <a:pt x="9742" y="6014"/>
                  </a:lnTo>
                  <a:lnTo>
                    <a:pt x="9722" y="6061"/>
                  </a:lnTo>
                  <a:lnTo>
                    <a:pt x="9704" y="6109"/>
                  </a:lnTo>
                  <a:lnTo>
                    <a:pt x="9690" y="6158"/>
                  </a:lnTo>
                  <a:lnTo>
                    <a:pt x="9681" y="6209"/>
                  </a:lnTo>
                  <a:lnTo>
                    <a:pt x="9673" y="6259"/>
                  </a:lnTo>
                  <a:lnTo>
                    <a:pt x="9670" y="6310"/>
                  </a:lnTo>
                  <a:lnTo>
                    <a:pt x="9671" y="6361"/>
                  </a:lnTo>
                  <a:lnTo>
                    <a:pt x="9676" y="6412"/>
                  </a:lnTo>
                  <a:lnTo>
                    <a:pt x="9684" y="6463"/>
                  </a:lnTo>
                  <a:lnTo>
                    <a:pt x="9696" y="6512"/>
                  </a:lnTo>
                  <a:lnTo>
                    <a:pt x="9712" y="6560"/>
                  </a:lnTo>
                  <a:lnTo>
                    <a:pt x="9732" y="6607"/>
                  </a:lnTo>
                  <a:lnTo>
                    <a:pt x="9756" y="6652"/>
                  </a:lnTo>
                  <a:lnTo>
                    <a:pt x="9775" y="6681"/>
                  </a:lnTo>
                  <a:lnTo>
                    <a:pt x="9795" y="6710"/>
                  </a:lnTo>
                  <a:lnTo>
                    <a:pt x="9817" y="6737"/>
                  </a:lnTo>
                  <a:lnTo>
                    <a:pt x="9841" y="6763"/>
                  </a:lnTo>
                  <a:lnTo>
                    <a:pt x="9866" y="6789"/>
                  </a:lnTo>
                  <a:lnTo>
                    <a:pt x="9892" y="6813"/>
                  </a:lnTo>
                  <a:lnTo>
                    <a:pt x="9920" y="6836"/>
                  </a:lnTo>
                  <a:lnTo>
                    <a:pt x="9948" y="6856"/>
                  </a:lnTo>
                  <a:lnTo>
                    <a:pt x="9979" y="6876"/>
                  </a:lnTo>
                  <a:lnTo>
                    <a:pt x="10009" y="6895"/>
                  </a:lnTo>
                  <a:lnTo>
                    <a:pt x="10040" y="6912"/>
                  </a:lnTo>
                  <a:lnTo>
                    <a:pt x="10073" y="6928"/>
                  </a:lnTo>
                  <a:lnTo>
                    <a:pt x="10105" y="6941"/>
                  </a:lnTo>
                  <a:lnTo>
                    <a:pt x="10137" y="6954"/>
                  </a:lnTo>
                  <a:lnTo>
                    <a:pt x="10171" y="6964"/>
                  </a:lnTo>
                  <a:lnTo>
                    <a:pt x="10204" y="6972"/>
                  </a:lnTo>
                  <a:lnTo>
                    <a:pt x="10243" y="6980"/>
                  </a:lnTo>
                  <a:lnTo>
                    <a:pt x="10283" y="6985"/>
                  </a:lnTo>
                  <a:lnTo>
                    <a:pt x="10322" y="6988"/>
                  </a:lnTo>
                  <a:lnTo>
                    <a:pt x="10362" y="6988"/>
                  </a:lnTo>
                  <a:lnTo>
                    <a:pt x="10401" y="6986"/>
                  </a:lnTo>
                  <a:lnTo>
                    <a:pt x="10439" y="6981"/>
                  </a:lnTo>
                  <a:lnTo>
                    <a:pt x="10478" y="6975"/>
                  </a:lnTo>
                  <a:lnTo>
                    <a:pt x="10516" y="6965"/>
                  </a:lnTo>
                  <a:lnTo>
                    <a:pt x="10552" y="6953"/>
                  </a:lnTo>
                  <a:lnTo>
                    <a:pt x="10589" y="6938"/>
                  </a:lnTo>
                  <a:lnTo>
                    <a:pt x="10624" y="6921"/>
                  </a:lnTo>
                  <a:lnTo>
                    <a:pt x="10658" y="6902"/>
                  </a:lnTo>
                  <a:lnTo>
                    <a:pt x="10691" y="6882"/>
                  </a:lnTo>
                  <a:lnTo>
                    <a:pt x="10723" y="6858"/>
                  </a:lnTo>
                  <a:lnTo>
                    <a:pt x="10753" y="6831"/>
                  </a:lnTo>
                  <a:lnTo>
                    <a:pt x="10782" y="6803"/>
                  </a:lnTo>
                  <a:lnTo>
                    <a:pt x="10803" y="6779"/>
                  </a:lnTo>
                  <a:lnTo>
                    <a:pt x="10824" y="6753"/>
                  </a:lnTo>
                  <a:lnTo>
                    <a:pt x="10844" y="6727"/>
                  </a:lnTo>
                  <a:lnTo>
                    <a:pt x="10863" y="6698"/>
                  </a:lnTo>
                  <a:lnTo>
                    <a:pt x="10879" y="6668"/>
                  </a:lnTo>
                  <a:lnTo>
                    <a:pt x="10896" y="6637"/>
                  </a:lnTo>
                  <a:lnTo>
                    <a:pt x="10911" y="6605"/>
                  </a:lnTo>
                  <a:lnTo>
                    <a:pt x="10924" y="6570"/>
                  </a:lnTo>
                  <a:lnTo>
                    <a:pt x="10906" y="6592"/>
                  </a:lnTo>
                  <a:lnTo>
                    <a:pt x="10887" y="6612"/>
                  </a:lnTo>
                  <a:lnTo>
                    <a:pt x="10867" y="6633"/>
                  </a:lnTo>
                  <a:lnTo>
                    <a:pt x="10847" y="6652"/>
                  </a:lnTo>
                  <a:lnTo>
                    <a:pt x="10826" y="6670"/>
                  </a:lnTo>
                  <a:lnTo>
                    <a:pt x="10804" y="6688"/>
                  </a:lnTo>
                  <a:lnTo>
                    <a:pt x="10782" y="6705"/>
                  </a:lnTo>
                  <a:lnTo>
                    <a:pt x="10758" y="6722"/>
                  </a:lnTo>
                  <a:lnTo>
                    <a:pt x="10716" y="6747"/>
                  </a:lnTo>
                  <a:lnTo>
                    <a:pt x="10669" y="6770"/>
                  </a:lnTo>
                  <a:lnTo>
                    <a:pt x="10620" y="6790"/>
                  </a:lnTo>
                  <a:lnTo>
                    <a:pt x="10568" y="6805"/>
                  </a:lnTo>
                  <a:lnTo>
                    <a:pt x="10514" y="6818"/>
                  </a:lnTo>
                  <a:lnTo>
                    <a:pt x="10458" y="6827"/>
                  </a:lnTo>
                  <a:lnTo>
                    <a:pt x="10403" y="6831"/>
                  </a:lnTo>
                  <a:lnTo>
                    <a:pt x="10348" y="6831"/>
                  </a:lnTo>
                  <a:lnTo>
                    <a:pt x="10292" y="6827"/>
                  </a:lnTo>
                  <a:lnTo>
                    <a:pt x="10239" y="6818"/>
                  </a:lnTo>
                  <a:lnTo>
                    <a:pt x="10188" y="6803"/>
                  </a:lnTo>
                  <a:lnTo>
                    <a:pt x="10138" y="6783"/>
                  </a:lnTo>
                  <a:lnTo>
                    <a:pt x="10093" y="6758"/>
                  </a:lnTo>
                  <a:lnTo>
                    <a:pt x="10052" y="6727"/>
                  </a:lnTo>
                  <a:lnTo>
                    <a:pt x="10014" y="6689"/>
                  </a:lnTo>
                  <a:lnTo>
                    <a:pt x="9982" y="6645"/>
                  </a:lnTo>
                  <a:lnTo>
                    <a:pt x="9967" y="6619"/>
                  </a:lnTo>
                  <a:lnTo>
                    <a:pt x="9954" y="6591"/>
                  </a:lnTo>
                  <a:lnTo>
                    <a:pt x="9943" y="6563"/>
                  </a:lnTo>
                  <a:lnTo>
                    <a:pt x="9934" y="6535"/>
                  </a:lnTo>
                  <a:lnTo>
                    <a:pt x="9926" y="6504"/>
                  </a:lnTo>
                  <a:lnTo>
                    <a:pt x="9921" y="6475"/>
                  </a:lnTo>
                  <a:lnTo>
                    <a:pt x="9918" y="6445"/>
                  </a:lnTo>
                  <a:lnTo>
                    <a:pt x="9916" y="6413"/>
                  </a:lnTo>
                  <a:lnTo>
                    <a:pt x="9915" y="6383"/>
                  </a:lnTo>
                  <a:lnTo>
                    <a:pt x="9917" y="6353"/>
                  </a:lnTo>
                  <a:lnTo>
                    <a:pt x="9919" y="6321"/>
                  </a:lnTo>
                  <a:lnTo>
                    <a:pt x="9923" y="6291"/>
                  </a:lnTo>
                  <a:lnTo>
                    <a:pt x="9928" y="6261"/>
                  </a:lnTo>
                  <a:lnTo>
                    <a:pt x="9935" y="6232"/>
                  </a:lnTo>
                  <a:lnTo>
                    <a:pt x="9943" y="6202"/>
                  </a:lnTo>
                  <a:lnTo>
                    <a:pt x="9951" y="6173"/>
                  </a:lnTo>
                  <a:lnTo>
                    <a:pt x="9961" y="6147"/>
                  </a:lnTo>
                  <a:lnTo>
                    <a:pt x="9972" y="6123"/>
                  </a:lnTo>
                  <a:lnTo>
                    <a:pt x="9985" y="6099"/>
                  </a:lnTo>
                  <a:lnTo>
                    <a:pt x="9998" y="6076"/>
                  </a:lnTo>
                  <a:lnTo>
                    <a:pt x="10013" y="6053"/>
                  </a:lnTo>
                  <a:lnTo>
                    <a:pt x="10029" y="6032"/>
                  </a:lnTo>
                  <a:lnTo>
                    <a:pt x="10047" y="6012"/>
                  </a:lnTo>
                  <a:lnTo>
                    <a:pt x="10064" y="5992"/>
                  </a:lnTo>
                  <a:lnTo>
                    <a:pt x="10084" y="5974"/>
                  </a:lnTo>
                  <a:lnTo>
                    <a:pt x="10105" y="5956"/>
                  </a:lnTo>
                  <a:lnTo>
                    <a:pt x="10126" y="5938"/>
                  </a:lnTo>
                  <a:lnTo>
                    <a:pt x="10148" y="5922"/>
                  </a:lnTo>
                  <a:lnTo>
                    <a:pt x="10171" y="5906"/>
                  </a:lnTo>
                  <a:lnTo>
                    <a:pt x="10195" y="5891"/>
                  </a:lnTo>
                  <a:lnTo>
                    <a:pt x="10220" y="5876"/>
                  </a:lnTo>
                  <a:lnTo>
                    <a:pt x="10245" y="5862"/>
                  </a:lnTo>
                  <a:close/>
                  <a:moveTo>
                    <a:pt x="10238" y="4311"/>
                  </a:moveTo>
                  <a:lnTo>
                    <a:pt x="10233" y="3383"/>
                  </a:lnTo>
                  <a:lnTo>
                    <a:pt x="10179" y="3397"/>
                  </a:lnTo>
                  <a:lnTo>
                    <a:pt x="10127" y="3413"/>
                  </a:lnTo>
                  <a:lnTo>
                    <a:pt x="10076" y="3429"/>
                  </a:lnTo>
                  <a:lnTo>
                    <a:pt x="10026" y="3448"/>
                  </a:lnTo>
                  <a:lnTo>
                    <a:pt x="9977" y="3469"/>
                  </a:lnTo>
                  <a:lnTo>
                    <a:pt x="9931" y="3492"/>
                  </a:lnTo>
                  <a:lnTo>
                    <a:pt x="9887" y="3517"/>
                  </a:lnTo>
                  <a:lnTo>
                    <a:pt x="9846" y="3545"/>
                  </a:lnTo>
                  <a:lnTo>
                    <a:pt x="9809" y="3577"/>
                  </a:lnTo>
                  <a:lnTo>
                    <a:pt x="9776" y="3611"/>
                  </a:lnTo>
                  <a:lnTo>
                    <a:pt x="9748" y="3649"/>
                  </a:lnTo>
                  <a:lnTo>
                    <a:pt x="9724" y="3689"/>
                  </a:lnTo>
                  <a:lnTo>
                    <a:pt x="9705" y="3735"/>
                  </a:lnTo>
                  <a:lnTo>
                    <a:pt x="9692" y="3783"/>
                  </a:lnTo>
                  <a:lnTo>
                    <a:pt x="9686" y="3837"/>
                  </a:lnTo>
                  <a:lnTo>
                    <a:pt x="9686" y="3894"/>
                  </a:lnTo>
                  <a:lnTo>
                    <a:pt x="9687" y="3918"/>
                  </a:lnTo>
                  <a:lnTo>
                    <a:pt x="9690" y="3940"/>
                  </a:lnTo>
                  <a:lnTo>
                    <a:pt x="9694" y="3962"/>
                  </a:lnTo>
                  <a:lnTo>
                    <a:pt x="9700" y="3983"/>
                  </a:lnTo>
                  <a:lnTo>
                    <a:pt x="9706" y="4003"/>
                  </a:lnTo>
                  <a:lnTo>
                    <a:pt x="9713" y="4023"/>
                  </a:lnTo>
                  <a:lnTo>
                    <a:pt x="9720" y="4041"/>
                  </a:lnTo>
                  <a:lnTo>
                    <a:pt x="9730" y="4058"/>
                  </a:lnTo>
                  <a:lnTo>
                    <a:pt x="9739" y="4075"/>
                  </a:lnTo>
                  <a:lnTo>
                    <a:pt x="9751" y="4092"/>
                  </a:lnTo>
                  <a:lnTo>
                    <a:pt x="9762" y="4106"/>
                  </a:lnTo>
                  <a:lnTo>
                    <a:pt x="9775" y="4121"/>
                  </a:lnTo>
                  <a:lnTo>
                    <a:pt x="9787" y="4136"/>
                  </a:lnTo>
                  <a:lnTo>
                    <a:pt x="9801" y="4148"/>
                  </a:lnTo>
                  <a:lnTo>
                    <a:pt x="9816" y="4161"/>
                  </a:lnTo>
                  <a:lnTo>
                    <a:pt x="9831" y="4173"/>
                  </a:lnTo>
                  <a:lnTo>
                    <a:pt x="9847" y="4185"/>
                  </a:lnTo>
                  <a:lnTo>
                    <a:pt x="9865" y="4195"/>
                  </a:lnTo>
                  <a:lnTo>
                    <a:pt x="9881" y="4206"/>
                  </a:lnTo>
                  <a:lnTo>
                    <a:pt x="9900" y="4216"/>
                  </a:lnTo>
                  <a:lnTo>
                    <a:pt x="9919" y="4225"/>
                  </a:lnTo>
                  <a:lnTo>
                    <a:pt x="9938" y="4234"/>
                  </a:lnTo>
                  <a:lnTo>
                    <a:pt x="9958" y="4242"/>
                  </a:lnTo>
                  <a:lnTo>
                    <a:pt x="9978" y="4250"/>
                  </a:lnTo>
                  <a:lnTo>
                    <a:pt x="9998" y="4257"/>
                  </a:lnTo>
                  <a:lnTo>
                    <a:pt x="10019" y="4263"/>
                  </a:lnTo>
                  <a:lnTo>
                    <a:pt x="10040" y="4269"/>
                  </a:lnTo>
                  <a:lnTo>
                    <a:pt x="10062" y="4276"/>
                  </a:lnTo>
                  <a:lnTo>
                    <a:pt x="10106" y="4286"/>
                  </a:lnTo>
                  <a:lnTo>
                    <a:pt x="10151" y="4294"/>
                  </a:lnTo>
                  <a:lnTo>
                    <a:pt x="10172" y="4299"/>
                  </a:lnTo>
                  <a:lnTo>
                    <a:pt x="10194" y="4303"/>
                  </a:lnTo>
                  <a:lnTo>
                    <a:pt x="10216" y="4307"/>
                  </a:lnTo>
                  <a:lnTo>
                    <a:pt x="10238" y="4311"/>
                  </a:lnTo>
                  <a:close/>
                  <a:moveTo>
                    <a:pt x="5615" y="11255"/>
                  </a:moveTo>
                  <a:lnTo>
                    <a:pt x="5629" y="11255"/>
                  </a:lnTo>
                  <a:lnTo>
                    <a:pt x="5642" y="11255"/>
                  </a:lnTo>
                  <a:lnTo>
                    <a:pt x="5656" y="11254"/>
                  </a:lnTo>
                  <a:lnTo>
                    <a:pt x="5670" y="11253"/>
                  </a:lnTo>
                  <a:lnTo>
                    <a:pt x="5683" y="11251"/>
                  </a:lnTo>
                  <a:lnTo>
                    <a:pt x="5697" y="11249"/>
                  </a:lnTo>
                  <a:lnTo>
                    <a:pt x="5709" y="11246"/>
                  </a:lnTo>
                  <a:lnTo>
                    <a:pt x="5723" y="11243"/>
                  </a:lnTo>
                  <a:lnTo>
                    <a:pt x="5735" y="11239"/>
                  </a:lnTo>
                  <a:lnTo>
                    <a:pt x="5747" y="11234"/>
                  </a:lnTo>
                  <a:lnTo>
                    <a:pt x="5758" y="11229"/>
                  </a:lnTo>
                  <a:lnTo>
                    <a:pt x="5769" y="11223"/>
                  </a:lnTo>
                  <a:lnTo>
                    <a:pt x="5785" y="11212"/>
                  </a:lnTo>
                  <a:lnTo>
                    <a:pt x="5799" y="11199"/>
                  </a:lnTo>
                  <a:lnTo>
                    <a:pt x="5812" y="11186"/>
                  </a:lnTo>
                  <a:lnTo>
                    <a:pt x="5823" y="11174"/>
                  </a:lnTo>
                  <a:lnTo>
                    <a:pt x="5832" y="11160"/>
                  </a:lnTo>
                  <a:lnTo>
                    <a:pt x="5840" y="11147"/>
                  </a:lnTo>
                  <a:lnTo>
                    <a:pt x="5846" y="11133"/>
                  </a:lnTo>
                  <a:lnTo>
                    <a:pt x="5850" y="11120"/>
                  </a:lnTo>
                  <a:lnTo>
                    <a:pt x="5855" y="11106"/>
                  </a:lnTo>
                  <a:lnTo>
                    <a:pt x="5857" y="11091"/>
                  </a:lnTo>
                  <a:lnTo>
                    <a:pt x="5859" y="11078"/>
                  </a:lnTo>
                  <a:lnTo>
                    <a:pt x="5859" y="11064"/>
                  </a:lnTo>
                  <a:lnTo>
                    <a:pt x="5858" y="11044"/>
                  </a:lnTo>
                  <a:lnTo>
                    <a:pt x="5856" y="11026"/>
                  </a:lnTo>
                  <a:lnTo>
                    <a:pt x="5850" y="11007"/>
                  </a:lnTo>
                  <a:lnTo>
                    <a:pt x="5844" y="10988"/>
                  </a:lnTo>
                  <a:lnTo>
                    <a:pt x="5835" y="10970"/>
                  </a:lnTo>
                  <a:lnTo>
                    <a:pt x="5823" y="10951"/>
                  </a:lnTo>
                  <a:lnTo>
                    <a:pt x="5810" y="10934"/>
                  </a:lnTo>
                  <a:lnTo>
                    <a:pt x="5794" y="10916"/>
                  </a:lnTo>
                  <a:lnTo>
                    <a:pt x="5775" y="10897"/>
                  </a:lnTo>
                  <a:lnTo>
                    <a:pt x="5753" y="10878"/>
                  </a:lnTo>
                  <a:lnTo>
                    <a:pt x="5728" y="10859"/>
                  </a:lnTo>
                  <a:lnTo>
                    <a:pt x="5701" y="10840"/>
                  </a:lnTo>
                  <a:lnTo>
                    <a:pt x="5674" y="10821"/>
                  </a:lnTo>
                  <a:lnTo>
                    <a:pt x="5656" y="10809"/>
                  </a:lnTo>
                  <a:lnTo>
                    <a:pt x="5641" y="10798"/>
                  </a:lnTo>
                  <a:lnTo>
                    <a:pt x="5627" y="10787"/>
                  </a:lnTo>
                  <a:lnTo>
                    <a:pt x="5614" y="10777"/>
                  </a:lnTo>
                  <a:lnTo>
                    <a:pt x="5603" y="10767"/>
                  </a:lnTo>
                  <a:lnTo>
                    <a:pt x="5592" y="10758"/>
                  </a:lnTo>
                  <a:lnTo>
                    <a:pt x="5583" y="10749"/>
                  </a:lnTo>
                  <a:lnTo>
                    <a:pt x="5576" y="10740"/>
                  </a:lnTo>
                  <a:lnTo>
                    <a:pt x="5568" y="10731"/>
                  </a:lnTo>
                  <a:lnTo>
                    <a:pt x="5563" y="10723"/>
                  </a:lnTo>
                  <a:lnTo>
                    <a:pt x="5559" y="10713"/>
                  </a:lnTo>
                  <a:lnTo>
                    <a:pt x="5555" y="10704"/>
                  </a:lnTo>
                  <a:lnTo>
                    <a:pt x="5552" y="10694"/>
                  </a:lnTo>
                  <a:lnTo>
                    <a:pt x="5551" y="10684"/>
                  </a:lnTo>
                  <a:lnTo>
                    <a:pt x="5549" y="10674"/>
                  </a:lnTo>
                  <a:lnTo>
                    <a:pt x="5548" y="10663"/>
                  </a:lnTo>
                  <a:lnTo>
                    <a:pt x="5549" y="10656"/>
                  </a:lnTo>
                  <a:lnTo>
                    <a:pt x="5549" y="10647"/>
                  </a:lnTo>
                  <a:lnTo>
                    <a:pt x="5552" y="10640"/>
                  </a:lnTo>
                  <a:lnTo>
                    <a:pt x="5554" y="10633"/>
                  </a:lnTo>
                  <a:lnTo>
                    <a:pt x="5556" y="10626"/>
                  </a:lnTo>
                  <a:lnTo>
                    <a:pt x="5559" y="10620"/>
                  </a:lnTo>
                  <a:lnTo>
                    <a:pt x="5562" y="10614"/>
                  </a:lnTo>
                  <a:lnTo>
                    <a:pt x="5566" y="10608"/>
                  </a:lnTo>
                  <a:lnTo>
                    <a:pt x="5576" y="10597"/>
                  </a:lnTo>
                  <a:lnTo>
                    <a:pt x="5586" y="10588"/>
                  </a:lnTo>
                  <a:lnTo>
                    <a:pt x="5599" y="10580"/>
                  </a:lnTo>
                  <a:lnTo>
                    <a:pt x="5612" y="10574"/>
                  </a:lnTo>
                  <a:lnTo>
                    <a:pt x="5627" y="10569"/>
                  </a:lnTo>
                  <a:lnTo>
                    <a:pt x="5642" y="10566"/>
                  </a:lnTo>
                  <a:lnTo>
                    <a:pt x="5659" y="10564"/>
                  </a:lnTo>
                  <a:lnTo>
                    <a:pt x="5677" y="10563"/>
                  </a:lnTo>
                  <a:lnTo>
                    <a:pt x="5693" y="10563"/>
                  </a:lnTo>
                  <a:lnTo>
                    <a:pt x="5707" y="10564"/>
                  </a:lnTo>
                  <a:lnTo>
                    <a:pt x="5720" y="10566"/>
                  </a:lnTo>
                  <a:lnTo>
                    <a:pt x="5732" y="10568"/>
                  </a:lnTo>
                  <a:lnTo>
                    <a:pt x="5743" y="10571"/>
                  </a:lnTo>
                  <a:lnTo>
                    <a:pt x="5752" y="10574"/>
                  </a:lnTo>
                  <a:lnTo>
                    <a:pt x="5762" y="10577"/>
                  </a:lnTo>
                  <a:lnTo>
                    <a:pt x="5769" y="10581"/>
                  </a:lnTo>
                  <a:lnTo>
                    <a:pt x="5783" y="10589"/>
                  </a:lnTo>
                  <a:lnTo>
                    <a:pt x="5792" y="10596"/>
                  </a:lnTo>
                  <a:lnTo>
                    <a:pt x="5798" y="10603"/>
                  </a:lnTo>
                  <a:lnTo>
                    <a:pt x="5801" y="10609"/>
                  </a:lnTo>
                  <a:lnTo>
                    <a:pt x="5804" y="10615"/>
                  </a:lnTo>
                  <a:lnTo>
                    <a:pt x="5808" y="10622"/>
                  </a:lnTo>
                  <a:lnTo>
                    <a:pt x="5811" y="10632"/>
                  </a:lnTo>
                  <a:lnTo>
                    <a:pt x="5813" y="10640"/>
                  </a:lnTo>
                  <a:lnTo>
                    <a:pt x="5815" y="10648"/>
                  </a:lnTo>
                  <a:lnTo>
                    <a:pt x="5816" y="10655"/>
                  </a:lnTo>
                  <a:lnTo>
                    <a:pt x="5817" y="10660"/>
                  </a:lnTo>
                  <a:lnTo>
                    <a:pt x="5818" y="10663"/>
                  </a:lnTo>
                  <a:lnTo>
                    <a:pt x="5819" y="10665"/>
                  </a:lnTo>
                  <a:lnTo>
                    <a:pt x="5821" y="10666"/>
                  </a:lnTo>
                  <a:lnTo>
                    <a:pt x="5822" y="10666"/>
                  </a:lnTo>
                  <a:lnTo>
                    <a:pt x="5824" y="10666"/>
                  </a:lnTo>
                  <a:lnTo>
                    <a:pt x="5827" y="10666"/>
                  </a:lnTo>
                  <a:lnTo>
                    <a:pt x="5829" y="10666"/>
                  </a:lnTo>
                  <a:lnTo>
                    <a:pt x="5831" y="10664"/>
                  </a:lnTo>
                  <a:lnTo>
                    <a:pt x="5832" y="10662"/>
                  </a:lnTo>
                  <a:lnTo>
                    <a:pt x="5833" y="10656"/>
                  </a:lnTo>
                  <a:lnTo>
                    <a:pt x="5833" y="10646"/>
                  </a:lnTo>
                  <a:lnTo>
                    <a:pt x="5833" y="10624"/>
                  </a:lnTo>
                  <a:lnTo>
                    <a:pt x="5833" y="10605"/>
                  </a:lnTo>
                  <a:lnTo>
                    <a:pt x="5834" y="10589"/>
                  </a:lnTo>
                  <a:lnTo>
                    <a:pt x="5835" y="10575"/>
                  </a:lnTo>
                  <a:lnTo>
                    <a:pt x="5836" y="10556"/>
                  </a:lnTo>
                  <a:lnTo>
                    <a:pt x="5837" y="10548"/>
                  </a:lnTo>
                  <a:lnTo>
                    <a:pt x="5837" y="10545"/>
                  </a:lnTo>
                  <a:lnTo>
                    <a:pt x="5835" y="10543"/>
                  </a:lnTo>
                  <a:lnTo>
                    <a:pt x="5832" y="10542"/>
                  </a:lnTo>
                  <a:lnTo>
                    <a:pt x="5827" y="10542"/>
                  </a:lnTo>
                  <a:lnTo>
                    <a:pt x="5821" y="10542"/>
                  </a:lnTo>
                  <a:lnTo>
                    <a:pt x="5814" y="10541"/>
                  </a:lnTo>
                  <a:lnTo>
                    <a:pt x="5806" y="10540"/>
                  </a:lnTo>
                  <a:lnTo>
                    <a:pt x="5793" y="10538"/>
                  </a:lnTo>
                  <a:lnTo>
                    <a:pt x="5780" y="10534"/>
                  </a:lnTo>
                  <a:lnTo>
                    <a:pt x="5766" y="10531"/>
                  </a:lnTo>
                  <a:lnTo>
                    <a:pt x="5757" y="10530"/>
                  </a:lnTo>
                  <a:lnTo>
                    <a:pt x="5749" y="10529"/>
                  </a:lnTo>
                  <a:lnTo>
                    <a:pt x="5740" y="10528"/>
                  </a:lnTo>
                  <a:lnTo>
                    <a:pt x="5731" y="10527"/>
                  </a:lnTo>
                  <a:lnTo>
                    <a:pt x="5722" y="10526"/>
                  </a:lnTo>
                  <a:lnTo>
                    <a:pt x="5713" y="10526"/>
                  </a:lnTo>
                  <a:lnTo>
                    <a:pt x="5703" y="10525"/>
                  </a:lnTo>
                  <a:lnTo>
                    <a:pt x="5694" y="10525"/>
                  </a:lnTo>
                  <a:lnTo>
                    <a:pt x="5677" y="10526"/>
                  </a:lnTo>
                  <a:lnTo>
                    <a:pt x="5662" y="10527"/>
                  </a:lnTo>
                  <a:lnTo>
                    <a:pt x="5648" y="10528"/>
                  </a:lnTo>
                  <a:lnTo>
                    <a:pt x="5633" y="10530"/>
                  </a:lnTo>
                  <a:lnTo>
                    <a:pt x="5619" y="10533"/>
                  </a:lnTo>
                  <a:lnTo>
                    <a:pt x="5606" y="10538"/>
                  </a:lnTo>
                  <a:lnTo>
                    <a:pt x="5593" y="10542"/>
                  </a:lnTo>
                  <a:lnTo>
                    <a:pt x="5582" y="10546"/>
                  </a:lnTo>
                  <a:lnTo>
                    <a:pt x="5569" y="10552"/>
                  </a:lnTo>
                  <a:lnTo>
                    <a:pt x="5559" y="10557"/>
                  </a:lnTo>
                  <a:lnTo>
                    <a:pt x="5548" y="10565"/>
                  </a:lnTo>
                  <a:lnTo>
                    <a:pt x="5539" y="10572"/>
                  </a:lnTo>
                  <a:lnTo>
                    <a:pt x="5530" y="10579"/>
                  </a:lnTo>
                  <a:lnTo>
                    <a:pt x="5521" y="10588"/>
                  </a:lnTo>
                  <a:lnTo>
                    <a:pt x="5514" y="10597"/>
                  </a:lnTo>
                  <a:lnTo>
                    <a:pt x="5507" y="10607"/>
                  </a:lnTo>
                  <a:lnTo>
                    <a:pt x="5500" y="10616"/>
                  </a:lnTo>
                  <a:lnTo>
                    <a:pt x="5495" y="10626"/>
                  </a:lnTo>
                  <a:lnTo>
                    <a:pt x="5491" y="10638"/>
                  </a:lnTo>
                  <a:lnTo>
                    <a:pt x="5487" y="10649"/>
                  </a:lnTo>
                  <a:lnTo>
                    <a:pt x="5484" y="10661"/>
                  </a:lnTo>
                  <a:lnTo>
                    <a:pt x="5482" y="10673"/>
                  </a:lnTo>
                  <a:lnTo>
                    <a:pt x="5480" y="10687"/>
                  </a:lnTo>
                  <a:lnTo>
                    <a:pt x="5479" y="10701"/>
                  </a:lnTo>
                  <a:lnTo>
                    <a:pt x="5480" y="10716"/>
                  </a:lnTo>
                  <a:lnTo>
                    <a:pt x="5483" y="10732"/>
                  </a:lnTo>
                  <a:lnTo>
                    <a:pt x="5487" y="10748"/>
                  </a:lnTo>
                  <a:lnTo>
                    <a:pt x="5492" y="10763"/>
                  </a:lnTo>
                  <a:lnTo>
                    <a:pt x="5500" y="10779"/>
                  </a:lnTo>
                  <a:lnTo>
                    <a:pt x="5510" y="10796"/>
                  </a:lnTo>
                  <a:lnTo>
                    <a:pt x="5521" y="10811"/>
                  </a:lnTo>
                  <a:lnTo>
                    <a:pt x="5536" y="10828"/>
                  </a:lnTo>
                  <a:lnTo>
                    <a:pt x="5553" y="10845"/>
                  </a:lnTo>
                  <a:lnTo>
                    <a:pt x="5571" y="10863"/>
                  </a:lnTo>
                  <a:lnTo>
                    <a:pt x="5593" y="10880"/>
                  </a:lnTo>
                  <a:lnTo>
                    <a:pt x="5617" y="10900"/>
                  </a:lnTo>
                  <a:lnTo>
                    <a:pt x="5661" y="10933"/>
                  </a:lnTo>
                  <a:lnTo>
                    <a:pt x="5677" y="10944"/>
                  </a:lnTo>
                  <a:lnTo>
                    <a:pt x="5692" y="10956"/>
                  </a:lnTo>
                  <a:lnTo>
                    <a:pt x="5704" y="10966"/>
                  </a:lnTo>
                  <a:lnTo>
                    <a:pt x="5717" y="10975"/>
                  </a:lnTo>
                  <a:lnTo>
                    <a:pt x="5728" y="10985"/>
                  </a:lnTo>
                  <a:lnTo>
                    <a:pt x="5738" y="10994"/>
                  </a:lnTo>
                  <a:lnTo>
                    <a:pt x="5747" y="11004"/>
                  </a:lnTo>
                  <a:lnTo>
                    <a:pt x="5754" y="11012"/>
                  </a:lnTo>
                  <a:lnTo>
                    <a:pt x="5762" y="11021"/>
                  </a:lnTo>
                  <a:lnTo>
                    <a:pt x="5767" y="11031"/>
                  </a:lnTo>
                  <a:lnTo>
                    <a:pt x="5772" y="11040"/>
                  </a:lnTo>
                  <a:lnTo>
                    <a:pt x="5776" y="11051"/>
                  </a:lnTo>
                  <a:lnTo>
                    <a:pt x="5779" y="11060"/>
                  </a:lnTo>
                  <a:lnTo>
                    <a:pt x="5781" y="11071"/>
                  </a:lnTo>
                  <a:lnTo>
                    <a:pt x="5783" y="11083"/>
                  </a:lnTo>
                  <a:lnTo>
                    <a:pt x="5784" y="11094"/>
                  </a:lnTo>
                  <a:lnTo>
                    <a:pt x="5783" y="11104"/>
                  </a:lnTo>
                  <a:lnTo>
                    <a:pt x="5783" y="11112"/>
                  </a:lnTo>
                  <a:lnTo>
                    <a:pt x="5780" y="11121"/>
                  </a:lnTo>
                  <a:lnTo>
                    <a:pt x="5779" y="11128"/>
                  </a:lnTo>
                  <a:lnTo>
                    <a:pt x="5776" y="11136"/>
                  </a:lnTo>
                  <a:lnTo>
                    <a:pt x="5774" y="11144"/>
                  </a:lnTo>
                  <a:lnTo>
                    <a:pt x="5771" y="11151"/>
                  </a:lnTo>
                  <a:lnTo>
                    <a:pt x="5767" y="11158"/>
                  </a:lnTo>
                  <a:lnTo>
                    <a:pt x="5763" y="11164"/>
                  </a:lnTo>
                  <a:lnTo>
                    <a:pt x="5757" y="11171"/>
                  </a:lnTo>
                  <a:lnTo>
                    <a:pt x="5752" y="11177"/>
                  </a:lnTo>
                  <a:lnTo>
                    <a:pt x="5747" y="11183"/>
                  </a:lnTo>
                  <a:lnTo>
                    <a:pt x="5741" y="11189"/>
                  </a:lnTo>
                  <a:lnTo>
                    <a:pt x="5733" y="11194"/>
                  </a:lnTo>
                  <a:lnTo>
                    <a:pt x="5726" y="11198"/>
                  </a:lnTo>
                  <a:lnTo>
                    <a:pt x="5719" y="11202"/>
                  </a:lnTo>
                  <a:lnTo>
                    <a:pt x="5710" y="11206"/>
                  </a:lnTo>
                  <a:lnTo>
                    <a:pt x="5701" y="11209"/>
                  </a:lnTo>
                  <a:lnTo>
                    <a:pt x="5692" y="11212"/>
                  </a:lnTo>
                  <a:lnTo>
                    <a:pt x="5682" y="11215"/>
                  </a:lnTo>
                  <a:lnTo>
                    <a:pt x="5672" y="11216"/>
                  </a:lnTo>
                  <a:lnTo>
                    <a:pt x="5661" y="11218"/>
                  </a:lnTo>
                  <a:lnTo>
                    <a:pt x="5650" y="11218"/>
                  </a:lnTo>
                  <a:lnTo>
                    <a:pt x="5638" y="11219"/>
                  </a:lnTo>
                  <a:lnTo>
                    <a:pt x="5627" y="11218"/>
                  </a:lnTo>
                  <a:lnTo>
                    <a:pt x="5614" y="11218"/>
                  </a:lnTo>
                  <a:lnTo>
                    <a:pt x="5602" y="11216"/>
                  </a:lnTo>
                  <a:lnTo>
                    <a:pt x="5589" y="11214"/>
                  </a:lnTo>
                  <a:lnTo>
                    <a:pt x="5578" y="11210"/>
                  </a:lnTo>
                  <a:lnTo>
                    <a:pt x="5566" y="11207"/>
                  </a:lnTo>
                  <a:lnTo>
                    <a:pt x="5555" y="11203"/>
                  </a:lnTo>
                  <a:lnTo>
                    <a:pt x="5544" y="11198"/>
                  </a:lnTo>
                  <a:lnTo>
                    <a:pt x="5534" y="11192"/>
                  </a:lnTo>
                  <a:lnTo>
                    <a:pt x="5524" y="11185"/>
                  </a:lnTo>
                  <a:lnTo>
                    <a:pt x="5515" y="11178"/>
                  </a:lnTo>
                  <a:lnTo>
                    <a:pt x="5508" y="11170"/>
                  </a:lnTo>
                  <a:lnTo>
                    <a:pt x="5500" y="11160"/>
                  </a:lnTo>
                  <a:lnTo>
                    <a:pt x="5495" y="11150"/>
                  </a:lnTo>
                  <a:lnTo>
                    <a:pt x="5490" y="11138"/>
                  </a:lnTo>
                  <a:lnTo>
                    <a:pt x="5487" y="11127"/>
                  </a:lnTo>
                  <a:lnTo>
                    <a:pt x="5485" y="11116"/>
                  </a:lnTo>
                  <a:lnTo>
                    <a:pt x="5484" y="11107"/>
                  </a:lnTo>
                  <a:lnTo>
                    <a:pt x="5483" y="11100"/>
                  </a:lnTo>
                  <a:lnTo>
                    <a:pt x="5483" y="11092"/>
                  </a:lnTo>
                  <a:lnTo>
                    <a:pt x="5483" y="11087"/>
                  </a:lnTo>
                  <a:lnTo>
                    <a:pt x="5480" y="11084"/>
                  </a:lnTo>
                  <a:lnTo>
                    <a:pt x="5478" y="11082"/>
                  </a:lnTo>
                  <a:lnTo>
                    <a:pt x="5474" y="11082"/>
                  </a:lnTo>
                  <a:lnTo>
                    <a:pt x="5472" y="11082"/>
                  </a:lnTo>
                  <a:lnTo>
                    <a:pt x="5471" y="11083"/>
                  </a:lnTo>
                  <a:lnTo>
                    <a:pt x="5469" y="11084"/>
                  </a:lnTo>
                  <a:lnTo>
                    <a:pt x="5468" y="11086"/>
                  </a:lnTo>
                  <a:lnTo>
                    <a:pt x="5467" y="11090"/>
                  </a:lnTo>
                  <a:lnTo>
                    <a:pt x="5467" y="11097"/>
                  </a:lnTo>
                  <a:lnTo>
                    <a:pt x="5466" y="11104"/>
                  </a:lnTo>
                  <a:lnTo>
                    <a:pt x="5465" y="11112"/>
                  </a:lnTo>
                  <a:lnTo>
                    <a:pt x="5465" y="11123"/>
                  </a:lnTo>
                  <a:lnTo>
                    <a:pt x="5464" y="11134"/>
                  </a:lnTo>
                  <a:lnTo>
                    <a:pt x="5463" y="11148"/>
                  </a:lnTo>
                  <a:lnTo>
                    <a:pt x="5462" y="11162"/>
                  </a:lnTo>
                  <a:lnTo>
                    <a:pt x="5462" y="11179"/>
                  </a:lnTo>
                  <a:lnTo>
                    <a:pt x="5461" y="11196"/>
                  </a:lnTo>
                  <a:lnTo>
                    <a:pt x="5462" y="11206"/>
                  </a:lnTo>
                  <a:lnTo>
                    <a:pt x="5462" y="11215"/>
                  </a:lnTo>
                  <a:lnTo>
                    <a:pt x="5464" y="11220"/>
                  </a:lnTo>
                  <a:lnTo>
                    <a:pt x="5466" y="11224"/>
                  </a:lnTo>
                  <a:lnTo>
                    <a:pt x="5470" y="11227"/>
                  </a:lnTo>
                  <a:lnTo>
                    <a:pt x="5475" y="11230"/>
                  </a:lnTo>
                  <a:lnTo>
                    <a:pt x="5486" y="11234"/>
                  </a:lnTo>
                  <a:lnTo>
                    <a:pt x="5496" y="11239"/>
                  </a:lnTo>
                  <a:lnTo>
                    <a:pt x="5508" y="11242"/>
                  </a:lnTo>
                  <a:lnTo>
                    <a:pt x="5519" y="11245"/>
                  </a:lnTo>
                  <a:lnTo>
                    <a:pt x="5532" y="11248"/>
                  </a:lnTo>
                  <a:lnTo>
                    <a:pt x="5543" y="11250"/>
                  </a:lnTo>
                  <a:lnTo>
                    <a:pt x="5556" y="11252"/>
                  </a:lnTo>
                  <a:lnTo>
                    <a:pt x="5568" y="11253"/>
                  </a:lnTo>
                  <a:lnTo>
                    <a:pt x="5581" y="11254"/>
                  </a:lnTo>
                  <a:lnTo>
                    <a:pt x="5592" y="11255"/>
                  </a:lnTo>
                  <a:lnTo>
                    <a:pt x="5604" y="11255"/>
                  </a:lnTo>
                  <a:lnTo>
                    <a:pt x="5615" y="11255"/>
                  </a:lnTo>
                  <a:close/>
                  <a:moveTo>
                    <a:pt x="6050" y="11140"/>
                  </a:moveTo>
                  <a:lnTo>
                    <a:pt x="6046" y="11152"/>
                  </a:lnTo>
                  <a:lnTo>
                    <a:pt x="6041" y="11163"/>
                  </a:lnTo>
                  <a:lnTo>
                    <a:pt x="6036" y="11173"/>
                  </a:lnTo>
                  <a:lnTo>
                    <a:pt x="6031" y="11182"/>
                  </a:lnTo>
                  <a:lnTo>
                    <a:pt x="6025" y="11192"/>
                  </a:lnTo>
                  <a:lnTo>
                    <a:pt x="6020" y="11199"/>
                  </a:lnTo>
                  <a:lnTo>
                    <a:pt x="6012" y="11206"/>
                  </a:lnTo>
                  <a:lnTo>
                    <a:pt x="6006" y="11212"/>
                  </a:lnTo>
                  <a:lnTo>
                    <a:pt x="5998" y="11217"/>
                  </a:lnTo>
                  <a:lnTo>
                    <a:pt x="5989" y="11221"/>
                  </a:lnTo>
                  <a:lnTo>
                    <a:pt x="5980" y="11224"/>
                  </a:lnTo>
                  <a:lnTo>
                    <a:pt x="5970" y="11226"/>
                  </a:lnTo>
                  <a:lnTo>
                    <a:pt x="5962" y="11227"/>
                  </a:lnTo>
                  <a:lnTo>
                    <a:pt x="5955" y="11227"/>
                  </a:lnTo>
                  <a:lnTo>
                    <a:pt x="5947" y="11228"/>
                  </a:lnTo>
                  <a:lnTo>
                    <a:pt x="5940" y="11228"/>
                  </a:lnTo>
                  <a:lnTo>
                    <a:pt x="5938" y="11229"/>
                  </a:lnTo>
                  <a:lnTo>
                    <a:pt x="5935" y="11230"/>
                  </a:lnTo>
                  <a:lnTo>
                    <a:pt x="5933" y="11233"/>
                  </a:lnTo>
                  <a:lnTo>
                    <a:pt x="5932" y="11236"/>
                  </a:lnTo>
                  <a:lnTo>
                    <a:pt x="5933" y="11238"/>
                  </a:lnTo>
                  <a:lnTo>
                    <a:pt x="5933" y="11240"/>
                  </a:lnTo>
                  <a:lnTo>
                    <a:pt x="5935" y="11241"/>
                  </a:lnTo>
                  <a:lnTo>
                    <a:pt x="5937" y="11242"/>
                  </a:lnTo>
                  <a:lnTo>
                    <a:pt x="5942" y="11243"/>
                  </a:lnTo>
                  <a:lnTo>
                    <a:pt x="5951" y="11244"/>
                  </a:lnTo>
                  <a:lnTo>
                    <a:pt x="5961" y="11244"/>
                  </a:lnTo>
                  <a:lnTo>
                    <a:pt x="5971" y="11243"/>
                  </a:lnTo>
                  <a:lnTo>
                    <a:pt x="5981" y="11243"/>
                  </a:lnTo>
                  <a:lnTo>
                    <a:pt x="5992" y="11243"/>
                  </a:lnTo>
                  <a:lnTo>
                    <a:pt x="6001" y="11242"/>
                  </a:lnTo>
                  <a:lnTo>
                    <a:pt x="6010" y="11242"/>
                  </a:lnTo>
                  <a:lnTo>
                    <a:pt x="6020" y="11242"/>
                  </a:lnTo>
                  <a:lnTo>
                    <a:pt x="6027" y="11241"/>
                  </a:lnTo>
                  <a:lnTo>
                    <a:pt x="6041" y="11241"/>
                  </a:lnTo>
                  <a:lnTo>
                    <a:pt x="6048" y="11241"/>
                  </a:lnTo>
                  <a:lnTo>
                    <a:pt x="6054" y="11241"/>
                  </a:lnTo>
                  <a:lnTo>
                    <a:pt x="6064" y="11241"/>
                  </a:lnTo>
                  <a:lnTo>
                    <a:pt x="6074" y="11242"/>
                  </a:lnTo>
                  <a:lnTo>
                    <a:pt x="6087" y="11242"/>
                  </a:lnTo>
                  <a:lnTo>
                    <a:pt x="6100" y="11243"/>
                  </a:lnTo>
                  <a:lnTo>
                    <a:pt x="6113" y="11243"/>
                  </a:lnTo>
                  <a:lnTo>
                    <a:pt x="6125" y="11244"/>
                  </a:lnTo>
                  <a:lnTo>
                    <a:pt x="6135" y="11244"/>
                  </a:lnTo>
                  <a:lnTo>
                    <a:pt x="6141" y="11243"/>
                  </a:lnTo>
                  <a:lnTo>
                    <a:pt x="6145" y="11242"/>
                  </a:lnTo>
                  <a:lnTo>
                    <a:pt x="6147" y="11241"/>
                  </a:lnTo>
                  <a:lnTo>
                    <a:pt x="6148" y="11240"/>
                  </a:lnTo>
                  <a:lnTo>
                    <a:pt x="6149" y="11238"/>
                  </a:lnTo>
                  <a:lnTo>
                    <a:pt x="6149" y="11236"/>
                  </a:lnTo>
                  <a:lnTo>
                    <a:pt x="6148" y="11233"/>
                  </a:lnTo>
                  <a:lnTo>
                    <a:pt x="6147" y="11230"/>
                  </a:lnTo>
                  <a:lnTo>
                    <a:pt x="6144" y="11229"/>
                  </a:lnTo>
                  <a:lnTo>
                    <a:pt x="6139" y="11228"/>
                  </a:lnTo>
                  <a:lnTo>
                    <a:pt x="6131" y="11228"/>
                  </a:lnTo>
                  <a:lnTo>
                    <a:pt x="6122" y="11228"/>
                  </a:lnTo>
                  <a:lnTo>
                    <a:pt x="6115" y="11226"/>
                  </a:lnTo>
                  <a:lnTo>
                    <a:pt x="6111" y="11224"/>
                  </a:lnTo>
                  <a:lnTo>
                    <a:pt x="6108" y="11223"/>
                  </a:lnTo>
                  <a:lnTo>
                    <a:pt x="6105" y="11221"/>
                  </a:lnTo>
                  <a:lnTo>
                    <a:pt x="6102" y="11218"/>
                  </a:lnTo>
                  <a:lnTo>
                    <a:pt x="6100" y="11215"/>
                  </a:lnTo>
                  <a:lnTo>
                    <a:pt x="6099" y="11212"/>
                  </a:lnTo>
                  <a:lnTo>
                    <a:pt x="6098" y="11207"/>
                  </a:lnTo>
                  <a:lnTo>
                    <a:pt x="6097" y="11203"/>
                  </a:lnTo>
                  <a:lnTo>
                    <a:pt x="6098" y="11190"/>
                  </a:lnTo>
                  <a:lnTo>
                    <a:pt x="6101" y="11175"/>
                  </a:lnTo>
                  <a:lnTo>
                    <a:pt x="6103" y="11167"/>
                  </a:lnTo>
                  <a:lnTo>
                    <a:pt x="6105" y="11158"/>
                  </a:lnTo>
                  <a:lnTo>
                    <a:pt x="6109" y="11150"/>
                  </a:lnTo>
                  <a:lnTo>
                    <a:pt x="6112" y="11140"/>
                  </a:lnTo>
                  <a:lnTo>
                    <a:pt x="6166" y="10992"/>
                  </a:lnTo>
                  <a:lnTo>
                    <a:pt x="6168" y="10988"/>
                  </a:lnTo>
                  <a:lnTo>
                    <a:pt x="6171" y="10986"/>
                  </a:lnTo>
                  <a:lnTo>
                    <a:pt x="6173" y="10985"/>
                  </a:lnTo>
                  <a:lnTo>
                    <a:pt x="6177" y="10984"/>
                  </a:lnTo>
                  <a:lnTo>
                    <a:pt x="6399" y="10984"/>
                  </a:lnTo>
                  <a:lnTo>
                    <a:pt x="6402" y="10985"/>
                  </a:lnTo>
                  <a:lnTo>
                    <a:pt x="6404" y="10985"/>
                  </a:lnTo>
                  <a:lnTo>
                    <a:pt x="6406" y="10987"/>
                  </a:lnTo>
                  <a:lnTo>
                    <a:pt x="6407" y="10990"/>
                  </a:lnTo>
                  <a:lnTo>
                    <a:pt x="6494" y="11203"/>
                  </a:lnTo>
                  <a:lnTo>
                    <a:pt x="6496" y="11210"/>
                  </a:lnTo>
                  <a:lnTo>
                    <a:pt x="6496" y="11216"/>
                  </a:lnTo>
                  <a:lnTo>
                    <a:pt x="6494" y="11221"/>
                  </a:lnTo>
                  <a:lnTo>
                    <a:pt x="6491" y="11224"/>
                  </a:lnTo>
                  <a:lnTo>
                    <a:pt x="6488" y="11227"/>
                  </a:lnTo>
                  <a:lnTo>
                    <a:pt x="6486" y="11228"/>
                  </a:lnTo>
                  <a:lnTo>
                    <a:pt x="6483" y="11229"/>
                  </a:lnTo>
                  <a:lnTo>
                    <a:pt x="6481" y="11231"/>
                  </a:lnTo>
                  <a:lnTo>
                    <a:pt x="6480" y="11232"/>
                  </a:lnTo>
                  <a:lnTo>
                    <a:pt x="6479" y="11234"/>
                  </a:lnTo>
                  <a:lnTo>
                    <a:pt x="6480" y="11237"/>
                  </a:lnTo>
                  <a:lnTo>
                    <a:pt x="6482" y="11238"/>
                  </a:lnTo>
                  <a:lnTo>
                    <a:pt x="6485" y="11239"/>
                  </a:lnTo>
                  <a:lnTo>
                    <a:pt x="6489" y="11240"/>
                  </a:lnTo>
                  <a:lnTo>
                    <a:pt x="6499" y="11241"/>
                  </a:lnTo>
                  <a:lnTo>
                    <a:pt x="6513" y="11242"/>
                  </a:lnTo>
                  <a:lnTo>
                    <a:pt x="6526" y="11242"/>
                  </a:lnTo>
                  <a:lnTo>
                    <a:pt x="6538" y="11242"/>
                  </a:lnTo>
                  <a:lnTo>
                    <a:pt x="6551" y="11243"/>
                  </a:lnTo>
                  <a:lnTo>
                    <a:pt x="6563" y="11243"/>
                  </a:lnTo>
                  <a:lnTo>
                    <a:pt x="6575" y="11243"/>
                  </a:lnTo>
                  <a:lnTo>
                    <a:pt x="6586" y="11243"/>
                  </a:lnTo>
                  <a:lnTo>
                    <a:pt x="6598" y="11243"/>
                  </a:lnTo>
                  <a:lnTo>
                    <a:pt x="6608" y="11243"/>
                  </a:lnTo>
                  <a:lnTo>
                    <a:pt x="6619" y="11243"/>
                  </a:lnTo>
                  <a:lnTo>
                    <a:pt x="6628" y="11244"/>
                  </a:lnTo>
                  <a:lnTo>
                    <a:pt x="6636" y="11244"/>
                  </a:lnTo>
                  <a:lnTo>
                    <a:pt x="6645" y="11244"/>
                  </a:lnTo>
                  <a:lnTo>
                    <a:pt x="6657" y="11244"/>
                  </a:lnTo>
                  <a:lnTo>
                    <a:pt x="6665" y="11244"/>
                  </a:lnTo>
                  <a:lnTo>
                    <a:pt x="6673" y="11243"/>
                  </a:lnTo>
                  <a:lnTo>
                    <a:pt x="6680" y="11242"/>
                  </a:lnTo>
                  <a:lnTo>
                    <a:pt x="6683" y="11241"/>
                  </a:lnTo>
                  <a:lnTo>
                    <a:pt x="6685" y="11240"/>
                  </a:lnTo>
                  <a:lnTo>
                    <a:pt x="6687" y="11238"/>
                  </a:lnTo>
                  <a:lnTo>
                    <a:pt x="6687" y="11236"/>
                  </a:lnTo>
                  <a:lnTo>
                    <a:pt x="6685" y="11232"/>
                  </a:lnTo>
                  <a:lnTo>
                    <a:pt x="6683" y="11230"/>
                  </a:lnTo>
                  <a:lnTo>
                    <a:pt x="6679" y="11229"/>
                  </a:lnTo>
                  <a:lnTo>
                    <a:pt x="6675" y="11228"/>
                  </a:lnTo>
                  <a:lnTo>
                    <a:pt x="6667" y="11228"/>
                  </a:lnTo>
                  <a:lnTo>
                    <a:pt x="6657" y="11227"/>
                  </a:lnTo>
                  <a:lnTo>
                    <a:pt x="6647" y="11225"/>
                  </a:lnTo>
                  <a:lnTo>
                    <a:pt x="6636" y="11223"/>
                  </a:lnTo>
                  <a:lnTo>
                    <a:pt x="6628" y="11220"/>
                  </a:lnTo>
                  <a:lnTo>
                    <a:pt x="6620" y="11216"/>
                  </a:lnTo>
                  <a:lnTo>
                    <a:pt x="6610" y="11209"/>
                  </a:lnTo>
                  <a:lnTo>
                    <a:pt x="6601" y="11201"/>
                  </a:lnTo>
                  <a:lnTo>
                    <a:pt x="6590" y="11189"/>
                  </a:lnTo>
                  <a:lnTo>
                    <a:pt x="6579" y="11171"/>
                  </a:lnTo>
                  <a:lnTo>
                    <a:pt x="6574" y="11161"/>
                  </a:lnTo>
                  <a:lnTo>
                    <a:pt x="6567" y="11149"/>
                  </a:lnTo>
                  <a:lnTo>
                    <a:pt x="6561" y="11136"/>
                  </a:lnTo>
                  <a:lnTo>
                    <a:pt x="6554" y="11121"/>
                  </a:lnTo>
                  <a:lnTo>
                    <a:pt x="6548" y="11105"/>
                  </a:lnTo>
                  <a:lnTo>
                    <a:pt x="6540" y="11087"/>
                  </a:lnTo>
                  <a:lnTo>
                    <a:pt x="6532" y="11068"/>
                  </a:lnTo>
                  <a:lnTo>
                    <a:pt x="6524" y="11047"/>
                  </a:lnTo>
                  <a:lnTo>
                    <a:pt x="6515" y="11026"/>
                  </a:lnTo>
                  <a:lnTo>
                    <a:pt x="6506" y="11003"/>
                  </a:lnTo>
                  <a:lnTo>
                    <a:pt x="6495" y="10979"/>
                  </a:lnTo>
                  <a:lnTo>
                    <a:pt x="6486" y="10954"/>
                  </a:lnTo>
                  <a:lnTo>
                    <a:pt x="6475" y="10928"/>
                  </a:lnTo>
                  <a:lnTo>
                    <a:pt x="6465" y="10903"/>
                  </a:lnTo>
                  <a:lnTo>
                    <a:pt x="6455" y="10877"/>
                  </a:lnTo>
                  <a:lnTo>
                    <a:pt x="6444" y="10851"/>
                  </a:lnTo>
                  <a:lnTo>
                    <a:pt x="6434" y="10826"/>
                  </a:lnTo>
                  <a:lnTo>
                    <a:pt x="6423" y="10800"/>
                  </a:lnTo>
                  <a:lnTo>
                    <a:pt x="6413" y="10775"/>
                  </a:lnTo>
                  <a:lnTo>
                    <a:pt x="6403" y="10750"/>
                  </a:lnTo>
                  <a:lnTo>
                    <a:pt x="6393" y="10727"/>
                  </a:lnTo>
                  <a:lnTo>
                    <a:pt x="6383" y="10704"/>
                  </a:lnTo>
                  <a:lnTo>
                    <a:pt x="6375" y="10682"/>
                  </a:lnTo>
                  <a:lnTo>
                    <a:pt x="6367" y="10661"/>
                  </a:lnTo>
                  <a:lnTo>
                    <a:pt x="6358" y="10641"/>
                  </a:lnTo>
                  <a:lnTo>
                    <a:pt x="6351" y="10623"/>
                  </a:lnTo>
                  <a:lnTo>
                    <a:pt x="6345" y="10607"/>
                  </a:lnTo>
                  <a:lnTo>
                    <a:pt x="6339" y="10592"/>
                  </a:lnTo>
                  <a:lnTo>
                    <a:pt x="6333" y="10579"/>
                  </a:lnTo>
                  <a:lnTo>
                    <a:pt x="6329" y="10569"/>
                  </a:lnTo>
                  <a:lnTo>
                    <a:pt x="6326" y="10562"/>
                  </a:lnTo>
                  <a:lnTo>
                    <a:pt x="6323" y="10556"/>
                  </a:lnTo>
                  <a:lnTo>
                    <a:pt x="6317" y="10542"/>
                  </a:lnTo>
                  <a:lnTo>
                    <a:pt x="6311" y="10531"/>
                  </a:lnTo>
                  <a:lnTo>
                    <a:pt x="6309" y="10527"/>
                  </a:lnTo>
                  <a:lnTo>
                    <a:pt x="6307" y="10524"/>
                  </a:lnTo>
                  <a:lnTo>
                    <a:pt x="6304" y="10523"/>
                  </a:lnTo>
                  <a:lnTo>
                    <a:pt x="6300" y="10522"/>
                  </a:lnTo>
                  <a:lnTo>
                    <a:pt x="6297" y="10523"/>
                  </a:lnTo>
                  <a:lnTo>
                    <a:pt x="6294" y="10524"/>
                  </a:lnTo>
                  <a:lnTo>
                    <a:pt x="6290" y="10528"/>
                  </a:lnTo>
                  <a:lnTo>
                    <a:pt x="6287" y="10535"/>
                  </a:lnTo>
                  <a:lnTo>
                    <a:pt x="6283" y="10545"/>
                  </a:lnTo>
                  <a:lnTo>
                    <a:pt x="6277" y="10558"/>
                  </a:lnTo>
                  <a:lnTo>
                    <a:pt x="6050" y="11140"/>
                  </a:lnTo>
                  <a:close/>
                  <a:moveTo>
                    <a:pt x="6189" y="10946"/>
                  </a:moveTo>
                  <a:lnTo>
                    <a:pt x="6187" y="10945"/>
                  </a:lnTo>
                  <a:lnTo>
                    <a:pt x="6186" y="10944"/>
                  </a:lnTo>
                  <a:lnTo>
                    <a:pt x="6186" y="10942"/>
                  </a:lnTo>
                  <a:lnTo>
                    <a:pt x="6186" y="10939"/>
                  </a:lnTo>
                  <a:lnTo>
                    <a:pt x="6276" y="10684"/>
                  </a:lnTo>
                  <a:lnTo>
                    <a:pt x="6278" y="10680"/>
                  </a:lnTo>
                  <a:lnTo>
                    <a:pt x="6280" y="10677"/>
                  </a:lnTo>
                  <a:lnTo>
                    <a:pt x="6282" y="10674"/>
                  </a:lnTo>
                  <a:lnTo>
                    <a:pt x="6284" y="10673"/>
                  </a:lnTo>
                  <a:lnTo>
                    <a:pt x="6286" y="10674"/>
                  </a:lnTo>
                  <a:lnTo>
                    <a:pt x="6288" y="10677"/>
                  </a:lnTo>
                  <a:lnTo>
                    <a:pt x="6290" y="10680"/>
                  </a:lnTo>
                  <a:lnTo>
                    <a:pt x="6293" y="10684"/>
                  </a:lnTo>
                  <a:lnTo>
                    <a:pt x="6388" y="10939"/>
                  </a:lnTo>
                  <a:lnTo>
                    <a:pt x="6389" y="10942"/>
                  </a:lnTo>
                  <a:lnTo>
                    <a:pt x="6389" y="10944"/>
                  </a:lnTo>
                  <a:lnTo>
                    <a:pt x="6387" y="10945"/>
                  </a:lnTo>
                  <a:lnTo>
                    <a:pt x="6385" y="10946"/>
                  </a:lnTo>
                  <a:lnTo>
                    <a:pt x="6189" y="10946"/>
                  </a:lnTo>
                  <a:close/>
                  <a:moveTo>
                    <a:pt x="6902" y="10809"/>
                  </a:moveTo>
                  <a:lnTo>
                    <a:pt x="6902" y="10788"/>
                  </a:lnTo>
                  <a:lnTo>
                    <a:pt x="6902" y="10768"/>
                  </a:lnTo>
                  <a:lnTo>
                    <a:pt x="6902" y="10752"/>
                  </a:lnTo>
                  <a:lnTo>
                    <a:pt x="6902" y="10735"/>
                  </a:lnTo>
                  <a:lnTo>
                    <a:pt x="6902" y="10720"/>
                  </a:lnTo>
                  <a:lnTo>
                    <a:pt x="6902" y="10708"/>
                  </a:lnTo>
                  <a:lnTo>
                    <a:pt x="6902" y="10695"/>
                  </a:lnTo>
                  <a:lnTo>
                    <a:pt x="6902" y="10685"/>
                  </a:lnTo>
                  <a:lnTo>
                    <a:pt x="6902" y="10674"/>
                  </a:lnTo>
                  <a:lnTo>
                    <a:pt x="6902" y="10665"/>
                  </a:lnTo>
                  <a:lnTo>
                    <a:pt x="6902" y="10658"/>
                  </a:lnTo>
                  <a:lnTo>
                    <a:pt x="6902" y="10650"/>
                  </a:lnTo>
                  <a:lnTo>
                    <a:pt x="6902" y="10638"/>
                  </a:lnTo>
                  <a:lnTo>
                    <a:pt x="6902" y="10626"/>
                  </a:lnTo>
                  <a:lnTo>
                    <a:pt x="6903" y="10617"/>
                  </a:lnTo>
                  <a:lnTo>
                    <a:pt x="6903" y="10609"/>
                  </a:lnTo>
                  <a:lnTo>
                    <a:pt x="6904" y="10594"/>
                  </a:lnTo>
                  <a:lnTo>
                    <a:pt x="6907" y="10581"/>
                  </a:lnTo>
                  <a:lnTo>
                    <a:pt x="6908" y="10576"/>
                  </a:lnTo>
                  <a:lnTo>
                    <a:pt x="6911" y="10572"/>
                  </a:lnTo>
                  <a:lnTo>
                    <a:pt x="6914" y="10568"/>
                  </a:lnTo>
                  <a:lnTo>
                    <a:pt x="6918" y="10565"/>
                  </a:lnTo>
                  <a:lnTo>
                    <a:pt x="6922" y="10562"/>
                  </a:lnTo>
                  <a:lnTo>
                    <a:pt x="6927" y="10560"/>
                  </a:lnTo>
                  <a:lnTo>
                    <a:pt x="6932" y="10557"/>
                  </a:lnTo>
                  <a:lnTo>
                    <a:pt x="6938" y="10556"/>
                  </a:lnTo>
                  <a:lnTo>
                    <a:pt x="6948" y="10555"/>
                  </a:lnTo>
                  <a:lnTo>
                    <a:pt x="6956" y="10554"/>
                  </a:lnTo>
                  <a:lnTo>
                    <a:pt x="6965" y="10554"/>
                  </a:lnTo>
                  <a:lnTo>
                    <a:pt x="6971" y="10553"/>
                  </a:lnTo>
                  <a:lnTo>
                    <a:pt x="6973" y="10553"/>
                  </a:lnTo>
                  <a:lnTo>
                    <a:pt x="6976" y="10551"/>
                  </a:lnTo>
                  <a:lnTo>
                    <a:pt x="6978" y="10549"/>
                  </a:lnTo>
                  <a:lnTo>
                    <a:pt x="6978" y="10547"/>
                  </a:lnTo>
                  <a:lnTo>
                    <a:pt x="6978" y="10545"/>
                  </a:lnTo>
                  <a:lnTo>
                    <a:pt x="6977" y="10544"/>
                  </a:lnTo>
                  <a:lnTo>
                    <a:pt x="6976" y="10542"/>
                  </a:lnTo>
                  <a:lnTo>
                    <a:pt x="6974" y="10541"/>
                  </a:lnTo>
                  <a:lnTo>
                    <a:pt x="6970" y="10540"/>
                  </a:lnTo>
                  <a:lnTo>
                    <a:pt x="6963" y="10540"/>
                  </a:lnTo>
                  <a:lnTo>
                    <a:pt x="6950" y="10540"/>
                  </a:lnTo>
                  <a:lnTo>
                    <a:pt x="6934" y="10540"/>
                  </a:lnTo>
                  <a:lnTo>
                    <a:pt x="6926" y="10540"/>
                  </a:lnTo>
                  <a:lnTo>
                    <a:pt x="6918" y="10540"/>
                  </a:lnTo>
                  <a:lnTo>
                    <a:pt x="6909" y="10541"/>
                  </a:lnTo>
                  <a:lnTo>
                    <a:pt x="6901" y="10541"/>
                  </a:lnTo>
                  <a:lnTo>
                    <a:pt x="6884" y="10541"/>
                  </a:lnTo>
                  <a:lnTo>
                    <a:pt x="6870" y="10541"/>
                  </a:lnTo>
                  <a:lnTo>
                    <a:pt x="6861" y="10542"/>
                  </a:lnTo>
                  <a:lnTo>
                    <a:pt x="6857" y="10542"/>
                  </a:lnTo>
                  <a:lnTo>
                    <a:pt x="6853" y="10542"/>
                  </a:lnTo>
                  <a:lnTo>
                    <a:pt x="6843" y="10541"/>
                  </a:lnTo>
                  <a:lnTo>
                    <a:pt x="6831" y="10541"/>
                  </a:lnTo>
                  <a:lnTo>
                    <a:pt x="6816" y="10541"/>
                  </a:lnTo>
                  <a:lnTo>
                    <a:pt x="6808" y="10541"/>
                  </a:lnTo>
                  <a:lnTo>
                    <a:pt x="6799" y="10540"/>
                  </a:lnTo>
                  <a:lnTo>
                    <a:pt x="6791" y="10540"/>
                  </a:lnTo>
                  <a:lnTo>
                    <a:pt x="6782" y="10540"/>
                  </a:lnTo>
                  <a:lnTo>
                    <a:pt x="6773" y="10540"/>
                  </a:lnTo>
                  <a:lnTo>
                    <a:pt x="6764" y="10540"/>
                  </a:lnTo>
                  <a:lnTo>
                    <a:pt x="6756" y="10540"/>
                  </a:lnTo>
                  <a:lnTo>
                    <a:pt x="6747" y="10540"/>
                  </a:lnTo>
                  <a:lnTo>
                    <a:pt x="6740" y="10540"/>
                  </a:lnTo>
                  <a:lnTo>
                    <a:pt x="6736" y="10541"/>
                  </a:lnTo>
                  <a:lnTo>
                    <a:pt x="6734" y="10542"/>
                  </a:lnTo>
                  <a:lnTo>
                    <a:pt x="6733" y="10544"/>
                  </a:lnTo>
                  <a:lnTo>
                    <a:pt x="6733" y="10545"/>
                  </a:lnTo>
                  <a:lnTo>
                    <a:pt x="6731" y="10547"/>
                  </a:lnTo>
                  <a:lnTo>
                    <a:pt x="6733" y="10550"/>
                  </a:lnTo>
                  <a:lnTo>
                    <a:pt x="6735" y="10552"/>
                  </a:lnTo>
                  <a:lnTo>
                    <a:pt x="6737" y="10554"/>
                  </a:lnTo>
                  <a:lnTo>
                    <a:pt x="6740" y="10554"/>
                  </a:lnTo>
                  <a:lnTo>
                    <a:pt x="6744" y="10555"/>
                  </a:lnTo>
                  <a:lnTo>
                    <a:pt x="6750" y="10555"/>
                  </a:lnTo>
                  <a:lnTo>
                    <a:pt x="6757" y="10555"/>
                  </a:lnTo>
                  <a:lnTo>
                    <a:pt x="6763" y="10556"/>
                  </a:lnTo>
                  <a:lnTo>
                    <a:pt x="6768" y="10556"/>
                  </a:lnTo>
                  <a:lnTo>
                    <a:pt x="6772" y="10557"/>
                  </a:lnTo>
                  <a:lnTo>
                    <a:pt x="6780" y="10558"/>
                  </a:lnTo>
                  <a:lnTo>
                    <a:pt x="6786" y="10561"/>
                  </a:lnTo>
                  <a:lnTo>
                    <a:pt x="6792" y="10563"/>
                  </a:lnTo>
                  <a:lnTo>
                    <a:pt x="6796" y="10566"/>
                  </a:lnTo>
                  <a:lnTo>
                    <a:pt x="6800" y="10569"/>
                  </a:lnTo>
                  <a:lnTo>
                    <a:pt x="6804" y="10572"/>
                  </a:lnTo>
                  <a:lnTo>
                    <a:pt x="6806" y="10577"/>
                  </a:lnTo>
                  <a:lnTo>
                    <a:pt x="6808" y="10582"/>
                  </a:lnTo>
                  <a:lnTo>
                    <a:pt x="6810" y="10594"/>
                  </a:lnTo>
                  <a:lnTo>
                    <a:pt x="6812" y="10609"/>
                  </a:lnTo>
                  <a:lnTo>
                    <a:pt x="6812" y="10617"/>
                  </a:lnTo>
                  <a:lnTo>
                    <a:pt x="6813" y="10626"/>
                  </a:lnTo>
                  <a:lnTo>
                    <a:pt x="6813" y="10638"/>
                  </a:lnTo>
                  <a:lnTo>
                    <a:pt x="6813" y="10650"/>
                  </a:lnTo>
                  <a:lnTo>
                    <a:pt x="6814" y="10658"/>
                  </a:lnTo>
                  <a:lnTo>
                    <a:pt x="6814" y="10665"/>
                  </a:lnTo>
                  <a:lnTo>
                    <a:pt x="6814" y="10674"/>
                  </a:lnTo>
                  <a:lnTo>
                    <a:pt x="6814" y="10685"/>
                  </a:lnTo>
                  <a:lnTo>
                    <a:pt x="6814" y="10695"/>
                  </a:lnTo>
                  <a:lnTo>
                    <a:pt x="6814" y="10708"/>
                  </a:lnTo>
                  <a:lnTo>
                    <a:pt x="6814" y="10720"/>
                  </a:lnTo>
                  <a:lnTo>
                    <a:pt x="6814" y="10735"/>
                  </a:lnTo>
                  <a:lnTo>
                    <a:pt x="6814" y="10752"/>
                  </a:lnTo>
                  <a:lnTo>
                    <a:pt x="6814" y="10768"/>
                  </a:lnTo>
                  <a:lnTo>
                    <a:pt x="6814" y="10788"/>
                  </a:lnTo>
                  <a:lnTo>
                    <a:pt x="6814" y="10809"/>
                  </a:lnTo>
                  <a:lnTo>
                    <a:pt x="6814" y="10973"/>
                  </a:lnTo>
                  <a:lnTo>
                    <a:pt x="6814" y="10995"/>
                  </a:lnTo>
                  <a:lnTo>
                    <a:pt x="6814" y="11016"/>
                  </a:lnTo>
                  <a:lnTo>
                    <a:pt x="6814" y="11037"/>
                  </a:lnTo>
                  <a:lnTo>
                    <a:pt x="6814" y="11057"/>
                  </a:lnTo>
                  <a:lnTo>
                    <a:pt x="6814" y="11076"/>
                  </a:lnTo>
                  <a:lnTo>
                    <a:pt x="6813" y="11093"/>
                  </a:lnTo>
                  <a:lnTo>
                    <a:pt x="6813" y="11110"/>
                  </a:lnTo>
                  <a:lnTo>
                    <a:pt x="6812" y="11126"/>
                  </a:lnTo>
                  <a:lnTo>
                    <a:pt x="6812" y="11139"/>
                  </a:lnTo>
                  <a:lnTo>
                    <a:pt x="6811" y="11153"/>
                  </a:lnTo>
                  <a:lnTo>
                    <a:pt x="6810" y="11164"/>
                  </a:lnTo>
                  <a:lnTo>
                    <a:pt x="6809" y="11175"/>
                  </a:lnTo>
                  <a:lnTo>
                    <a:pt x="6807" y="11187"/>
                  </a:lnTo>
                  <a:lnTo>
                    <a:pt x="6804" y="11199"/>
                  </a:lnTo>
                  <a:lnTo>
                    <a:pt x="6801" y="11208"/>
                  </a:lnTo>
                  <a:lnTo>
                    <a:pt x="6797" y="11216"/>
                  </a:lnTo>
                  <a:lnTo>
                    <a:pt x="6794" y="11218"/>
                  </a:lnTo>
                  <a:lnTo>
                    <a:pt x="6791" y="11221"/>
                  </a:lnTo>
                  <a:lnTo>
                    <a:pt x="6788" y="11223"/>
                  </a:lnTo>
                  <a:lnTo>
                    <a:pt x="6784" y="11224"/>
                  </a:lnTo>
                  <a:lnTo>
                    <a:pt x="6776" y="11225"/>
                  </a:lnTo>
                  <a:lnTo>
                    <a:pt x="6768" y="11227"/>
                  </a:lnTo>
                  <a:lnTo>
                    <a:pt x="6761" y="11228"/>
                  </a:lnTo>
                  <a:lnTo>
                    <a:pt x="6753" y="11228"/>
                  </a:lnTo>
                  <a:lnTo>
                    <a:pt x="6750" y="11229"/>
                  </a:lnTo>
                  <a:lnTo>
                    <a:pt x="6748" y="11231"/>
                  </a:lnTo>
                  <a:lnTo>
                    <a:pt x="6746" y="11233"/>
                  </a:lnTo>
                  <a:lnTo>
                    <a:pt x="6746" y="11236"/>
                  </a:lnTo>
                  <a:lnTo>
                    <a:pt x="6746" y="11238"/>
                  </a:lnTo>
                  <a:lnTo>
                    <a:pt x="6747" y="11240"/>
                  </a:lnTo>
                  <a:lnTo>
                    <a:pt x="6748" y="11241"/>
                  </a:lnTo>
                  <a:lnTo>
                    <a:pt x="6750" y="11242"/>
                  </a:lnTo>
                  <a:lnTo>
                    <a:pt x="6754" y="11243"/>
                  </a:lnTo>
                  <a:lnTo>
                    <a:pt x="6762" y="11244"/>
                  </a:lnTo>
                  <a:lnTo>
                    <a:pt x="6774" y="11244"/>
                  </a:lnTo>
                  <a:lnTo>
                    <a:pt x="6788" y="11243"/>
                  </a:lnTo>
                  <a:lnTo>
                    <a:pt x="6803" y="11242"/>
                  </a:lnTo>
                  <a:lnTo>
                    <a:pt x="6817" y="11242"/>
                  </a:lnTo>
                  <a:lnTo>
                    <a:pt x="6831" y="11241"/>
                  </a:lnTo>
                  <a:lnTo>
                    <a:pt x="6842" y="11241"/>
                  </a:lnTo>
                  <a:lnTo>
                    <a:pt x="6852" y="11241"/>
                  </a:lnTo>
                  <a:lnTo>
                    <a:pt x="6857" y="11241"/>
                  </a:lnTo>
                  <a:lnTo>
                    <a:pt x="6867" y="11241"/>
                  </a:lnTo>
                  <a:lnTo>
                    <a:pt x="6879" y="11241"/>
                  </a:lnTo>
                  <a:lnTo>
                    <a:pt x="6891" y="11241"/>
                  </a:lnTo>
                  <a:lnTo>
                    <a:pt x="6904" y="11241"/>
                  </a:lnTo>
                  <a:lnTo>
                    <a:pt x="6916" y="11242"/>
                  </a:lnTo>
                  <a:lnTo>
                    <a:pt x="6931" y="11242"/>
                  </a:lnTo>
                  <a:lnTo>
                    <a:pt x="6946" y="11242"/>
                  </a:lnTo>
                  <a:lnTo>
                    <a:pt x="6961" y="11243"/>
                  </a:lnTo>
                  <a:lnTo>
                    <a:pt x="6979" y="11243"/>
                  </a:lnTo>
                  <a:lnTo>
                    <a:pt x="6997" y="11244"/>
                  </a:lnTo>
                  <a:lnTo>
                    <a:pt x="7017" y="11245"/>
                  </a:lnTo>
                  <a:lnTo>
                    <a:pt x="7037" y="11245"/>
                  </a:lnTo>
                  <a:lnTo>
                    <a:pt x="7058" y="11245"/>
                  </a:lnTo>
                  <a:lnTo>
                    <a:pt x="7081" y="11246"/>
                  </a:lnTo>
                  <a:lnTo>
                    <a:pt x="7105" y="11246"/>
                  </a:lnTo>
                  <a:lnTo>
                    <a:pt x="7130" y="11246"/>
                  </a:lnTo>
                  <a:lnTo>
                    <a:pt x="7146" y="11246"/>
                  </a:lnTo>
                  <a:lnTo>
                    <a:pt x="7160" y="11245"/>
                  </a:lnTo>
                  <a:lnTo>
                    <a:pt x="7169" y="11244"/>
                  </a:lnTo>
                  <a:lnTo>
                    <a:pt x="7177" y="11242"/>
                  </a:lnTo>
                  <a:lnTo>
                    <a:pt x="7182" y="11239"/>
                  </a:lnTo>
                  <a:lnTo>
                    <a:pt x="7186" y="11233"/>
                  </a:lnTo>
                  <a:lnTo>
                    <a:pt x="7188" y="11228"/>
                  </a:lnTo>
                  <a:lnTo>
                    <a:pt x="7191" y="11221"/>
                  </a:lnTo>
                  <a:lnTo>
                    <a:pt x="7193" y="11209"/>
                  </a:lnTo>
                  <a:lnTo>
                    <a:pt x="7197" y="11196"/>
                  </a:lnTo>
                  <a:lnTo>
                    <a:pt x="7199" y="11182"/>
                  </a:lnTo>
                  <a:lnTo>
                    <a:pt x="7201" y="11168"/>
                  </a:lnTo>
                  <a:lnTo>
                    <a:pt x="7203" y="11154"/>
                  </a:lnTo>
                  <a:lnTo>
                    <a:pt x="7204" y="11143"/>
                  </a:lnTo>
                  <a:lnTo>
                    <a:pt x="7205" y="11133"/>
                  </a:lnTo>
                  <a:lnTo>
                    <a:pt x="7205" y="11128"/>
                  </a:lnTo>
                  <a:lnTo>
                    <a:pt x="7205" y="11122"/>
                  </a:lnTo>
                  <a:lnTo>
                    <a:pt x="7204" y="11116"/>
                  </a:lnTo>
                  <a:lnTo>
                    <a:pt x="7202" y="11114"/>
                  </a:lnTo>
                  <a:lnTo>
                    <a:pt x="7199" y="11113"/>
                  </a:lnTo>
                  <a:lnTo>
                    <a:pt x="7194" y="11114"/>
                  </a:lnTo>
                  <a:lnTo>
                    <a:pt x="7192" y="11116"/>
                  </a:lnTo>
                  <a:lnTo>
                    <a:pt x="7190" y="11121"/>
                  </a:lnTo>
                  <a:lnTo>
                    <a:pt x="7189" y="11126"/>
                  </a:lnTo>
                  <a:lnTo>
                    <a:pt x="7185" y="11139"/>
                  </a:lnTo>
                  <a:lnTo>
                    <a:pt x="7181" y="11153"/>
                  </a:lnTo>
                  <a:lnTo>
                    <a:pt x="7174" y="11167"/>
                  </a:lnTo>
                  <a:lnTo>
                    <a:pt x="7166" y="11178"/>
                  </a:lnTo>
                  <a:lnTo>
                    <a:pt x="7160" y="11184"/>
                  </a:lnTo>
                  <a:lnTo>
                    <a:pt x="7153" y="11190"/>
                  </a:lnTo>
                  <a:lnTo>
                    <a:pt x="7144" y="11194"/>
                  </a:lnTo>
                  <a:lnTo>
                    <a:pt x="7136" y="11198"/>
                  </a:lnTo>
                  <a:lnTo>
                    <a:pt x="7128" y="11200"/>
                  </a:lnTo>
                  <a:lnTo>
                    <a:pt x="7118" y="11202"/>
                  </a:lnTo>
                  <a:lnTo>
                    <a:pt x="7108" y="11204"/>
                  </a:lnTo>
                  <a:lnTo>
                    <a:pt x="7097" y="11205"/>
                  </a:lnTo>
                  <a:lnTo>
                    <a:pt x="7086" y="11206"/>
                  </a:lnTo>
                  <a:lnTo>
                    <a:pt x="7074" y="11206"/>
                  </a:lnTo>
                  <a:lnTo>
                    <a:pt x="7062" y="11206"/>
                  </a:lnTo>
                  <a:lnTo>
                    <a:pt x="7049" y="11206"/>
                  </a:lnTo>
                  <a:lnTo>
                    <a:pt x="7031" y="11206"/>
                  </a:lnTo>
                  <a:lnTo>
                    <a:pt x="7015" y="11206"/>
                  </a:lnTo>
                  <a:lnTo>
                    <a:pt x="7000" y="11205"/>
                  </a:lnTo>
                  <a:lnTo>
                    <a:pt x="6986" y="11204"/>
                  </a:lnTo>
                  <a:lnTo>
                    <a:pt x="6974" y="11203"/>
                  </a:lnTo>
                  <a:lnTo>
                    <a:pt x="6962" y="11201"/>
                  </a:lnTo>
                  <a:lnTo>
                    <a:pt x="6953" y="11199"/>
                  </a:lnTo>
                  <a:lnTo>
                    <a:pt x="6945" y="11197"/>
                  </a:lnTo>
                  <a:lnTo>
                    <a:pt x="6937" y="11195"/>
                  </a:lnTo>
                  <a:lnTo>
                    <a:pt x="6931" y="11192"/>
                  </a:lnTo>
                  <a:lnTo>
                    <a:pt x="6926" y="11189"/>
                  </a:lnTo>
                  <a:lnTo>
                    <a:pt x="6922" y="11184"/>
                  </a:lnTo>
                  <a:lnTo>
                    <a:pt x="6918" y="11180"/>
                  </a:lnTo>
                  <a:lnTo>
                    <a:pt x="6913" y="11173"/>
                  </a:lnTo>
                  <a:lnTo>
                    <a:pt x="6911" y="11164"/>
                  </a:lnTo>
                  <a:lnTo>
                    <a:pt x="6908" y="11153"/>
                  </a:lnTo>
                  <a:lnTo>
                    <a:pt x="6906" y="11140"/>
                  </a:lnTo>
                  <a:lnTo>
                    <a:pt x="6905" y="11125"/>
                  </a:lnTo>
                  <a:lnTo>
                    <a:pt x="6904" y="11107"/>
                  </a:lnTo>
                  <a:lnTo>
                    <a:pt x="6903" y="11087"/>
                  </a:lnTo>
                  <a:lnTo>
                    <a:pt x="6902" y="11063"/>
                  </a:lnTo>
                  <a:lnTo>
                    <a:pt x="6902" y="11037"/>
                  </a:lnTo>
                  <a:lnTo>
                    <a:pt x="6902" y="11008"/>
                  </a:lnTo>
                  <a:lnTo>
                    <a:pt x="6902" y="10975"/>
                  </a:lnTo>
                  <a:lnTo>
                    <a:pt x="6902" y="10809"/>
                  </a:lnTo>
                  <a:close/>
                  <a:moveTo>
                    <a:pt x="7345" y="10946"/>
                  </a:moveTo>
                  <a:lnTo>
                    <a:pt x="7346" y="10970"/>
                  </a:lnTo>
                  <a:lnTo>
                    <a:pt x="7347" y="10993"/>
                  </a:lnTo>
                  <a:lnTo>
                    <a:pt x="7349" y="11015"/>
                  </a:lnTo>
                  <a:lnTo>
                    <a:pt x="7352" y="11035"/>
                  </a:lnTo>
                  <a:lnTo>
                    <a:pt x="7355" y="11054"/>
                  </a:lnTo>
                  <a:lnTo>
                    <a:pt x="7360" y="11071"/>
                  </a:lnTo>
                  <a:lnTo>
                    <a:pt x="7365" y="11087"/>
                  </a:lnTo>
                  <a:lnTo>
                    <a:pt x="7370" y="11103"/>
                  </a:lnTo>
                  <a:lnTo>
                    <a:pt x="7375" y="11116"/>
                  </a:lnTo>
                  <a:lnTo>
                    <a:pt x="7383" y="11129"/>
                  </a:lnTo>
                  <a:lnTo>
                    <a:pt x="7389" y="11142"/>
                  </a:lnTo>
                  <a:lnTo>
                    <a:pt x="7396" y="11152"/>
                  </a:lnTo>
                  <a:lnTo>
                    <a:pt x="7405" y="11162"/>
                  </a:lnTo>
                  <a:lnTo>
                    <a:pt x="7413" y="11173"/>
                  </a:lnTo>
                  <a:lnTo>
                    <a:pt x="7421" y="11181"/>
                  </a:lnTo>
                  <a:lnTo>
                    <a:pt x="7430" y="11190"/>
                  </a:lnTo>
                  <a:lnTo>
                    <a:pt x="7443" y="11201"/>
                  </a:lnTo>
                  <a:lnTo>
                    <a:pt x="7457" y="11212"/>
                  </a:lnTo>
                  <a:lnTo>
                    <a:pt x="7470" y="11220"/>
                  </a:lnTo>
                  <a:lnTo>
                    <a:pt x="7485" y="11227"/>
                  </a:lnTo>
                  <a:lnTo>
                    <a:pt x="7500" y="11233"/>
                  </a:lnTo>
                  <a:lnTo>
                    <a:pt x="7514" y="11239"/>
                  </a:lnTo>
                  <a:lnTo>
                    <a:pt x="7529" y="11243"/>
                  </a:lnTo>
                  <a:lnTo>
                    <a:pt x="7544" y="11246"/>
                  </a:lnTo>
                  <a:lnTo>
                    <a:pt x="7557" y="11249"/>
                  </a:lnTo>
                  <a:lnTo>
                    <a:pt x="7571" y="11251"/>
                  </a:lnTo>
                  <a:lnTo>
                    <a:pt x="7583" y="11253"/>
                  </a:lnTo>
                  <a:lnTo>
                    <a:pt x="7595" y="11254"/>
                  </a:lnTo>
                  <a:lnTo>
                    <a:pt x="7606" y="11255"/>
                  </a:lnTo>
                  <a:lnTo>
                    <a:pt x="7616" y="11255"/>
                  </a:lnTo>
                  <a:lnTo>
                    <a:pt x="7623" y="11255"/>
                  </a:lnTo>
                  <a:lnTo>
                    <a:pt x="7630" y="11255"/>
                  </a:lnTo>
                  <a:lnTo>
                    <a:pt x="7645" y="11255"/>
                  </a:lnTo>
                  <a:lnTo>
                    <a:pt x="7660" y="11254"/>
                  </a:lnTo>
                  <a:lnTo>
                    <a:pt x="7676" y="11253"/>
                  </a:lnTo>
                  <a:lnTo>
                    <a:pt x="7692" y="11251"/>
                  </a:lnTo>
                  <a:lnTo>
                    <a:pt x="7709" y="11248"/>
                  </a:lnTo>
                  <a:lnTo>
                    <a:pt x="7726" y="11244"/>
                  </a:lnTo>
                  <a:lnTo>
                    <a:pt x="7743" y="11239"/>
                  </a:lnTo>
                  <a:lnTo>
                    <a:pt x="7761" y="11232"/>
                  </a:lnTo>
                  <a:lnTo>
                    <a:pt x="7779" y="11224"/>
                  </a:lnTo>
                  <a:lnTo>
                    <a:pt x="7796" y="11214"/>
                  </a:lnTo>
                  <a:lnTo>
                    <a:pt x="7814" y="11202"/>
                  </a:lnTo>
                  <a:lnTo>
                    <a:pt x="7832" y="11187"/>
                  </a:lnTo>
                  <a:lnTo>
                    <a:pt x="7846" y="11175"/>
                  </a:lnTo>
                  <a:lnTo>
                    <a:pt x="7857" y="11161"/>
                  </a:lnTo>
                  <a:lnTo>
                    <a:pt x="7869" y="11147"/>
                  </a:lnTo>
                  <a:lnTo>
                    <a:pt x="7878" y="11131"/>
                  </a:lnTo>
                  <a:lnTo>
                    <a:pt x="7886" y="11114"/>
                  </a:lnTo>
                  <a:lnTo>
                    <a:pt x="7894" y="11098"/>
                  </a:lnTo>
                  <a:lnTo>
                    <a:pt x="7900" y="11080"/>
                  </a:lnTo>
                  <a:lnTo>
                    <a:pt x="7905" y="11061"/>
                  </a:lnTo>
                  <a:lnTo>
                    <a:pt x="7909" y="11042"/>
                  </a:lnTo>
                  <a:lnTo>
                    <a:pt x="7913" y="11023"/>
                  </a:lnTo>
                  <a:lnTo>
                    <a:pt x="7917" y="11005"/>
                  </a:lnTo>
                  <a:lnTo>
                    <a:pt x="7919" y="10986"/>
                  </a:lnTo>
                  <a:lnTo>
                    <a:pt x="7920" y="10966"/>
                  </a:lnTo>
                  <a:lnTo>
                    <a:pt x="7921" y="10947"/>
                  </a:lnTo>
                  <a:lnTo>
                    <a:pt x="7922" y="10927"/>
                  </a:lnTo>
                  <a:lnTo>
                    <a:pt x="7922" y="10908"/>
                  </a:lnTo>
                  <a:lnTo>
                    <a:pt x="7922" y="10809"/>
                  </a:lnTo>
                  <a:lnTo>
                    <a:pt x="7922" y="10788"/>
                  </a:lnTo>
                  <a:lnTo>
                    <a:pt x="7922" y="10768"/>
                  </a:lnTo>
                  <a:lnTo>
                    <a:pt x="7922" y="10752"/>
                  </a:lnTo>
                  <a:lnTo>
                    <a:pt x="7922" y="10735"/>
                  </a:lnTo>
                  <a:lnTo>
                    <a:pt x="7922" y="10720"/>
                  </a:lnTo>
                  <a:lnTo>
                    <a:pt x="7922" y="10708"/>
                  </a:lnTo>
                  <a:lnTo>
                    <a:pt x="7922" y="10695"/>
                  </a:lnTo>
                  <a:lnTo>
                    <a:pt x="7922" y="10685"/>
                  </a:lnTo>
                  <a:lnTo>
                    <a:pt x="7921" y="10674"/>
                  </a:lnTo>
                  <a:lnTo>
                    <a:pt x="7921" y="10665"/>
                  </a:lnTo>
                  <a:lnTo>
                    <a:pt x="7921" y="10658"/>
                  </a:lnTo>
                  <a:lnTo>
                    <a:pt x="7922" y="10650"/>
                  </a:lnTo>
                  <a:lnTo>
                    <a:pt x="7922" y="10638"/>
                  </a:lnTo>
                  <a:lnTo>
                    <a:pt x="7922" y="10626"/>
                  </a:lnTo>
                  <a:lnTo>
                    <a:pt x="7922" y="10617"/>
                  </a:lnTo>
                  <a:lnTo>
                    <a:pt x="7923" y="10609"/>
                  </a:lnTo>
                  <a:lnTo>
                    <a:pt x="7924" y="10594"/>
                  </a:lnTo>
                  <a:lnTo>
                    <a:pt x="7927" y="10582"/>
                  </a:lnTo>
                  <a:lnTo>
                    <a:pt x="7928" y="10577"/>
                  </a:lnTo>
                  <a:lnTo>
                    <a:pt x="7930" y="10573"/>
                  </a:lnTo>
                  <a:lnTo>
                    <a:pt x="7933" y="10569"/>
                  </a:lnTo>
                  <a:lnTo>
                    <a:pt x="7936" y="10566"/>
                  </a:lnTo>
                  <a:lnTo>
                    <a:pt x="7941" y="10563"/>
                  </a:lnTo>
                  <a:lnTo>
                    <a:pt x="7945" y="10561"/>
                  </a:lnTo>
                  <a:lnTo>
                    <a:pt x="7950" y="10558"/>
                  </a:lnTo>
                  <a:lnTo>
                    <a:pt x="7956" y="10557"/>
                  </a:lnTo>
                  <a:lnTo>
                    <a:pt x="7965" y="10555"/>
                  </a:lnTo>
                  <a:lnTo>
                    <a:pt x="7971" y="10555"/>
                  </a:lnTo>
                  <a:lnTo>
                    <a:pt x="7976" y="10555"/>
                  </a:lnTo>
                  <a:lnTo>
                    <a:pt x="7980" y="10554"/>
                  </a:lnTo>
                  <a:lnTo>
                    <a:pt x="7984" y="10554"/>
                  </a:lnTo>
                  <a:lnTo>
                    <a:pt x="7987" y="10552"/>
                  </a:lnTo>
                  <a:lnTo>
                    <a:pt x="7988" y="10550"/>
                  </a:lnTo>
                  <a:lnTo>
                    <a:pt x="7989" y="10547"/>
                  </a:lnTo>
                  <a:lnTo>
                    <a:pt x="7988" y="10545"/>
                  </a:lnTo>
                  <a:lnTo>
                    <a:pt x="7988" y="10544"/>
                  </a:lnTo>
                  <a:lnTo>
                    <a:pt x="7987" y="10542"/>
                  </a:lnTo>
                  <a:lnTo>
                    <a:pt x="7985" y="10541"/>
                  </a:lnTo>
                  <a:lnTo>
                    <a:pt x="7980" y="10540"/>
                  </a:lnTo>
                  <a:lnTo>
                    <a:pt x="7973" y="10540"/>
                  </a:lnTo>
                  <a:lnTo>
                    <a:pt x="7962" y="10540"/>
                  </a:lnTo>
                  <a:lnTo>
                    <a:pt x="7949" y="10540"/>
                  </a:lnTo>
                  <a:lnTo>
                    <a:pt x="7936" y="10540"/>
                  </a:lnTo>
                  <a:lnTo>
                    <a:pt x="7924" y="10541"/>
                  </a:lnTo>
                  <a:lnTo>
                    <a:pt x="7913" y="10541"/>
                  </a:lnTo>
                  <a:lnTo>
                    <a:pt x="7903" y="10541"/>
                  </a:lnTo>
                  <a:lnTo>
                    <a:pt x="7896" y="10542"/>
                  </a:lnTo>
                  <a:lnTo>
                    <a:pt x="7892" y="10542"/>
                  </a:lnTo>
                  <a:lnTo>
                    <a:pt x="7887" y="10542"/>
                  </a:lnTo>
                  <a:lnTo>
                    <a:pt x="7879" y="10541"/>
                  </a:lnTo>
                  <a:lnTo>
                    <a:pt x="7867" y="10541"/>
                  </a:lnTo>
                  <a:lnTo>
                    <a:pt x="7854" y="10541"/>
                  </a:lnTo>
                  <a:lnTo>
                    <a:pt x="7847" y="10541"/>
                  </a:lnTo>
                  <a:lnTo>
                    <a:pt x="7838" y="10540"/>
                  </a:lnTo>
                  <a:lnTo>
                    <a:pt x="7830" y="10540"/>
                  </a:lnTo>
                  <a:lnTo>
                    <a:pt x="7822" y="10540"/>
                  </a:lnTo>
                  <a:lnTo>
                    <a:pt x="7813" y="10540"/>
                  </a:lnTo>
                  <a:lnTo>
                    <a:pt x="7805" y="10540"/>
                  </a:lnTo>
                  <a:lnTo>
                    <a:pt x="7796" y="10540"/>
                  </a:lnTo>
                  <a:lnTo>
                    <a:pt x="7788" y="10540"/>
                  </a:lnTo>
                  <a:lnTo>
                    <a:pt x="7781" y="10540"/>
                  </a:lnTo>
                  <a:lnTo>
                    <a:pt x="7777" y="10541"/>
                  </a:lnTo>
                  <a:lnTo>
                    <a:pt x="7774" y="10542"/>
                  </a:lnTo>
                  <a:lnTo>
                    <a:pt x="7773" y="10544"/>
                  </a:lnTo>
                  <a:lnTo>
                    <a:pt x="7772" y="10545"/>
                  </a:lnTo>
                  <a:lnTo>
                    <a:pt x="7772" y="10547"/>
                  </a:lnTo>
                  <a:lnTo>
                    <a:pt x="7773" y="10550"/>
                  </a:lnTo>
                  <a:lnTo>
                    <a:pt x="7774" y="10552"/>
                  </a:lnTo>
                  <a:lnTo>
                    <a:pt x="7778" y="10554"/>
                  </a:lnTo>
                  <a:lnTo>
                    <a:pt x="7781" y="10554"/>
                  </a:lnTo>
                  <a:lnTo>
                    <a:pt x="7785" y="10555"/>
                  </a:lnTo>
                  <a:lnTo>
                    <a:pt x="7791" y="10555"/>
                  </a:lnTo>
                  <a:lnTo>
                    <a:pt x="7797" y="10555"/>
                  </a:lnTo>
                  <a:lnTo>
                    <a:pt x="7803" y="10556"/>
                  </a:lnTo>
                  <a:lnTo>
                    <a:pt x="7809" y="10556"/>
                  </a:lnTo>
                  <a:lnTo>
                    <a:pt x="7813" y="10557"/>
                  </a:lnTo>
                  <a:lnTo>
                    <a:pt x="7820" y="10558"/>
                  </a:lnTo>
                  <a:lnTo>
                    <a:pt x="7827" y="10561"/>
                  </a:lnTo>
                  <a:lnTo>
                    <a:pt x="7832" y="10563"/>
                  </a:lnTo>
                  <a:lnTo>
                    <a:pt x="7837" y="10566"/>
                  </a:lnTo>
                  <a:lnTo>
                    <a:pt x="7840" y="10569"/>
                  </a:lnTo>
                  <a:lnTo>
                    <a:pt x="7843" y="10573"/>
                  </a:lnTo>
                  <a:lnTo>
                    <a:pt x="7847" y="10578"/>
                  </a:lnTo>
                  <a:lnTo>
                    <a:pt x="7848" y="10582"/>
                  </a:lnTo>
                  <a:lnTo>
                    <a:pt x="7851" y="10595"/>
                  </a:lnTo>
                  <a:lnTo>
                    <a:pt x="7852" y="10609"/>
                  </a:lnTo>
                  <a:lnTo>
                    <a:pt x="7852" y="10617"/>
                  </a:lnTo>
                  <a:lnTo>
                    <a:pt x="7852" y="10626"/>
                  </a:lnTo>
                  <a:lnTo>
                    <a:pt x="7853" y="10638"/>
                  </a:lnTo>
                  <a:lnTo>
                    <a:pt x="7853" y="10650"/>
                  </a:lnTo>
                  <a:lnTo>
                    <a:pt x="7853" y="10658"/>
                  </a:lnTo>
                  <a:lnTo>
                    <a:pt x="7853" y="10665"/>
                  </a:lnTo>
                  <a:lnTo>
                    <a:pt x="7853" y="10674"/>
                  </a:lnTo>
                  <a:lnTo>
                    <a:pt x="7853" y="10685"/>
                  </a:lnTo>
                  <a:lnTo>
                    <a:pt x="7853" y="10695"/>
                  </a:lnTo>
                  <a:lnTo>
                    <a:pt x="7853" y="10708"/>
                  </a:lnTo>
                  <a:lnTo>
                    <a:pt x="7853" y="10720"/>
                  </a:lnTo>
                  <a:lnTo>
                    <a:pt x="7854" y="10735"/>
                  </a:lnTo>
                  <a:lnTo>
                    <a:pt x="7854" y="10752"/>
                  </a:lnTo>
                  <a:lnTo>
                    <a:pt x="7854" y="10768"/>
                  </a:lnTo>
                  <a:lnTo>
                    <a:pt x="7854" y="10788"/>
                  </a:lnTo>
                  <a:lnTo>
                    <a:pt x="7854" y="10809"/>
                  </a:lnTo>
                  <a:lnTo>
                    <a:pt x="7854" y="10926"/>
                  </a:lnTo>
                  <a:lnTo>
                    <a:pt x="7854" y="10949"/>
                  </a:lnTo>
                  <a:lnTo>
                    <a:pt x="7853" y="10972"/>
                  </a:lnTo>
                  <a:lnTo>
                    <a:pt x="7851" y="10994"/>
                  </a:lnTo>
                  <a:lnTo>
                    <a:pt x="7850" y="11015"/>
                  </a:lnTo>
                  <a:lnTo>
                    <a:pt x="7847" y="11035"/>
                  </a:lnTo>
                  <a:lnTo>
                    <a:pt x="7843" y="11055"/>
                  </a:lnTo>
                  <a:lnTo>
                    <a:pt x="7838" y="11073"/>
                  </a:lnTo>
                  <a:lnTo>
                    <a:pt x="7833" y="11090"/>
                  </a:lnTo>
                  <a:lnTo>
                    <a:pt x="7827" y="11107"/>
                  </a:lnTo>
                  <a:lnTo>
                    <a:pt x="7818" y="11123"/>
                  </a:lnTo>
                  <a:lnTo>
                    <a:pt x="7809" y="11137"/>
                  </a:lnTo>
                  <a:lnTo>
                    <a:pt x="7799" y="11152"/>
                  </a:lnTo>
                  <a:lnTo>
                    <a:pt x="7790" y="11161"/>
                  </a:lnTo>
                  <a:lnTo>
                    <a:pt x="7781" y="11170"/>
                  </a:lnTo>
                  <a:lnTo>
                    <a:pt x="7770" y="11178"/>
                  </a:lnTo>
                  <a:lnTo>
                    <a:pt x="7759" y="11186"/>
                  </a:lnTo>
                  <a:lnTo>
                    <a:pt x="7747" y="11193"/>
                  </a:lnTo>
                  <a:lnTo>
                    <a:pt x="7734" y="11199"/>
                  </a:lnTo>
                  <a:lnTo>
                    <a:pt x="7721" y="11204"/>
                  </a:lnTo>
                  <a:lnTo>
                    <a:pt x="7708" y="11209"/>
                  </a:lnTo>
                  <a:lnTo>
                    <a:pt x="7693" y="11213"/>
                  </a:lnTo>
                  <a:lnTo>
                    <a:pt x="7679" y="11216"/>
                  </a:lnTo>
                  <a:lnTo>
                    <a:pt x="7665" y="11217"/>
                  </a:lnTo>
                  <a:lnTo>
                    <a:pt x="7650" y="11218"/>
                  </a:lnTo>
                  <a:lnTo>
                    <a:pt x="7637" y="11217"/>
                  </a:lnTo>
                  <a:lnTo>
                    <a:pt x="7623" y="11217"/>
                  </a:lnTo>
                  <a:lnTo>
                    <a:pt x="7610" y="11216"/>
                  </a:lnTo>
                  <a:lnTo>
                    <a:pt x="7599" y="11214"/>
                  </a:lnTo>
                  <a:lnTo>
                    <a:pt x="7586" y="11212"/>
                  </a:lnTo>
                  <a:lnTo>
                    <a:pt x="7575" y="11208"/>
                  </a:lnTo>
                  <a:lnTo>
                    <a:pt x="7563" y="11204"/>
                  </a:lnTo>
                  <a:lnTo>
                    <a:pt x="7552" y="11199"/>
                  </a:lnTo>
                  <a:lnTo>
                    <a:pt x="7540" y="11193"/>
                  </a:lnTo>
                  <a:lnTo>
                    <a:pt x="7530" y="11185"/>
                  </a:lnTo>
                  <a:lnTo>
                    <a:pt x="7517" y="11177"/>
                  </a:lnTo>
                  <a:lnTo>
                    <a:pt x="7506" y="11167"/>
                  </a:lnTo>
                  <a:lnTo>
                    <a:pt x="7499" y="11160"/>
                  </a:lnTo>
                  <a:lnTo>
                    <a:pt x="7491" y="11152"/>
                  </a:lnTo>
                  <a:lnTo>
                    <a:pt x="7484" y="11144"/>
                  </a:lnTo>
                  <a:lnTo>
                    <a:pt x="7478" y="11134"/>
                  </a:lnTo>
                  <a:lnTo>
                    <a:pt x="7471" y="11125"/>
                  </a:lnTo>
                  <a:lnTo>
                    <a:pt x="7465" y="11114"/>
                  </a:lnTo>
                  <a:lnTo>
                    <a:pt x="7460" y="11103"/>
                  </a:lnTo>
                  <a:lnTo>
                    <a:pt x="7455" y="11089"/>
                  </a:lnTo>
                  <a:lnTo>
                    <a:pt x="7451" y="11076"/>
                  </a:lnTo>
                  <a:lnTo>
                    <a:pt x="7446" y="11061"/>
                  </a:lnTo>
                  <a:lnTo>
                    <a:pt x="7443" y="11044"/>
                  </a:lnTo>
                  <a:lnTo>
                    <a:pt x="7440" y="11027"/>
                  </a:lnTo>
                  <a:lnTo>
                    <a:pt x="7438" y="11007"/>
                  </a:lnTo>
                  <a:lnTo>
                    <a:pt x="7437" y="10986"/>
                  </a:lnTo>
                  <a:lnTo>
                    <a:pt x="7436" y="10964"/>
                  </a:lnTo>
                  <a:lnTo>
                    <a:pt x="7435" y="10939"/>
                  </a:lnTo>
                  <a:lnTo>
                    <a:pt x="7435" y="10809"/>
                  </a:lnTo>
                  <a:lnTo>
                    <a:pt x="7435" y="10788"/>
                  </a:lnTo>
                  <a:lnTo>
                    <a:pt x="7435" y="10768"/>
                  </a:lnTo>
                  <a:lnTo>
                    <a:pt x="7435" y="10752"/>
                  </a:lnTo>
                  <a:lnTo>
                    <a:pt x="7435" y="10735"/>
                  </a:lnTo>
                  <a:lnTo>
                    <a:pt x="7435" y="10720"/>
                  </a:lnTo>
                  <a:lnTo>
                    <a:pt x="7435" y="10708"/>
                  </a:lnTo>
                  <a:lnTo>
                    <a:pt x="7435" y="10695"/>
                  </a:lnTo>
                  <a:lnTo>
                    <a:pt x="7436" y="10685"/>
                  </a:lnTo>
                  <a:lnTo>
                    <a:pt x="7436" y="10674"/>
                  </a:lnTo>
                  <a:lnTo>
                    <a:pt x="7436" y="10665"/>
                  </a:lnTo>
                  <a:lnTo>
                    <a:pt x="7436" y="10658"/>
                  </a:lnTo>
                  <a:lnTo>
                    <a:pt x="7436" y="10650"/>
                  </a:lnTo>
                  <a:lnTo>
                    <a:pt x="7436" y="10638"/>
                  </a:lnTo>
                  <a:lnTo>
                    <a:pt x="7436" y="10626"/>
                  </a:lnTo>
                  <a:lnTo>
                    <a:pt x="7437" y="10617"/>
                  </a:lnTo>
                  <a:lnTo>
                    <a:pt x="7437" y="10609"/>
                  </a:lnTo>
                  <a:lnTo>
                    <a:pt x="7439" y="10594"/>
                  </a:lnTo>
                  <a:lnTo>
                    <a:pt x="7441" y="10582"/>
                  </a:lnTo>
                  <a:lnTo>
                    <a:pt x="7443" y="10577"/>
                  </a:lnTo>
                  <a:lnTo>
                    <a:pt x="7445" y="10573"/>
                  </a:lnTo>
                  <a:lnTo>
                    <a:pt x="7447" y="10569"/>
                  </a:lnTo>
                  <a:lnTo>
                    <a:pt x="7451" y="10566"/>
                  </a:lnTo>
                  <a:lnTo>
                    <a:pt x="7455" y="10563"/>
                  </a:lnTo>
                  <a:lnTo>
                    <a:pt x="7459" y="10561"/>
                  </a:lnTo>
                  <a:lnTo>
                    <a:pt x="7464" y="10558"/>
                  </a:lnTo>
                  <a:lnTo>
                    <a:pt x="7470" y="10557"/>
                  </a:lnTo>
                  <a:lnTo>
                    <a:pt x="7478" y="10555"/>
                  </a:lnTo>
                  <a:lnTo>
                    <a:pt x="7484" y="10555"/>
                  </a:lnTo>
                  <a:lnTo>
                    <a:pt x="7489" y="10555"/>
                  </a:lnTo>
                  <a:lnTo>
                    <a:pt x="7494" y="10554"/>
                  </a:lnTo>
                  <a:lnTo>
                    <a:pt x="7498" y="10554"/>
                  </a:lnTo>
                  <a:lnTo>
                    <a:pt x="7501" y="10552"/>
                  </a:lnTo>
                  <a:lnTo>
                    <a:pt x="7503" y="10550"/>
                  </a:lnTo>
                  <a:lnTo>
                    <a:pt x="7503" y="10547"/>
                  </a:lnTo>
                  <a:lnTo>
                    <a:pt x="7503" y="10545"/>
                  </a:lnTo>
                  <a:lnTo>
                    <a:pt x="7502" y="10544"/>
                  </a:lnTo>
                  <a:lnTo>
                    <a:pt x="7501" y="10542"/>
                  </a:lnTo>
                  <a:lnTo>
                    <a:pt x="7500" y="10541"/>
                  </a:lnTo>
                  <a:lnTo>
                    <a:pt x="7494" y="10540"/>
                  </a:lnTo>
                  <a:lnTo>
                    <a:pt x="7487" y="10540"/>
                  </a:lnTo>
                  <a:lnTo>
                    <a:pt x="7475" y="10540"/>
                  </a:lnTo>
                  <a:lnTo>
                    <a:pt x="7461" y="10540"/>
                  </a:lnTo>
                  <a:lnTo>
                    <a:pt x="7445" y="10540"/>
                  </a:lnTo>
                  <a:lnTo>
                    <a:pt x="7431" y="10541"/>
                  </a:lnTo>
                  <a:lnTo>
                    <a:pt x="7416" y="10541"/>
                  </a:lnTo>
                  <a:lnTo>
                    <a:pt x="7405" y="10541"/>
                  </a:lnTo>
                  <a:lnTo>
                    <a:pt x="7395" y="10542"/>
                  </a:lnTo>
                  <a:lnTo>
                    <a:pt x="7389" y="10542"/>
                  </a:lnTo>
                  <a:lnTo>
                    <a:pt x="7384" y="10542"/>
                  </a:lnTo>
                  <a:lnTo>
                    <a:pt x="7374" y="10541"/>
                  </a:lnTo>
                  <a:lnTo>
                    <a:pt x="7362" y="10541"/>
                  </a:lnTo>
                  <a:lnTo>
                    <a:pt x="7347" y="10541"/>
                  </a:lnTo>
                  <a:lnTo>
                    <a:pt x="7339" y="10541"/>
                  </a:lnTo>
                  <a:lnTo>
                    <a:pt x="7330" y="10540"/>
                  </a:lnTo>
                  <a:lnTo>
                    <a:pt x="7322" y="10540"/>
                  </a:lnTo>
                  <a:lnTo>
                    <a:pt x="7313" y="10540"/>
                  </a:lnTo>
                  <a:lnTo>
                    <a:pt x="7304" y="10540"/>
                  </a:lnTo>
                  <a:lnTo>
                    <a:pt x="7296" y="10540"/>
                  </a:lnTo>
                  <a:lnTo>
                    <a:pt x="7286" y="10540"/>
                  </a:lnTo>
                  <a:lnTo>
                    <a:pt x="7278" y="10540"/>
                  </a:lnTo>
                  <a:lnTo>
                    <a:pt x="7272" y="10540"/>
                  </a:lnTo>
                  <a:lnTo>
                    <a:pt x="7267" y="10541"/>
                  </a:lnTo>
                  <a:lnTo>
                    <a:pt x="7266" y="10542"/>
                  </a:lnTo>
                  <a:lnTo>
                    <a:pt x="7263" y="10544"/>
                  </a:lnTo>
                  <a:lnTo>
                    <a:pt x="7263" y="10545"/>
                  </a:lnTo>
                  <a:lnTo>
                    <a:pt x="7263" y="10547"/>
                  </a:lnTo>
                  <a:lnTo>
                    <a:pt x="7263" y="10550"/>
                  </a:lnTo>
                  <a:lnTo>
                    <a:pt x="7266" y="10552"/>
                  </a:lnTo>
                  <a:lnTo>
                    <a:pt x="7269" y="10554"/>
                  </a:lnTo>
                  <a:lnTo>
                    <a:pt x="7271" y="10554"/>
                  </a:lnTo>
                  <a:lnTo>
                    <a:pt x="7276" y="10555"/>
                  </a:lnTo>
                  <a:lnTo>
                    <a:pt x="7281" y="10555"/>
                  </a:lnTo>
                  <a:lnTo>
                    <a:pt x="7287" y="10555"/>
                  </a:lnTo>
                  <a:lnTo>
                    <a:pt x="7294" y="10556"/>
                  </a:lnTo>
                  <a:lnTo>
                    <a:pt x="7299" y="10556"/>
                  </a:lnTo>
                  <a:lnTo>
                    <a:pt x="7304" y="10557"/>
                  </a:lnTo>
                  <a:lnTo>
                    <a:pt x="7312" y="10558"/>
                  </a:lnTo>
                  <a:lnTo>
                    <a:pt x="7318" y="10561"/>
                  </a:lnTo>
                  <a:lnTo>
                    <a:pt x="7323" y="10563"/>
                  </a:lnTo>
                  <a:lnTo>
                    <a:pt x="7327" y="10566"/>
                  </a:lnTo>
                  <a:lnTo>
                    <a:pt x="7331" y="10569"/>
                  </a:lnTo>
                  <a:lnTo>
                    <a:pt x="7334" y="10573"/>
                  </a:lnTo>
                  <a:lnTo>
                    <a:pt x="7337" y="10578"/>
                  </a:lnTo>
                  <a:lnTo>
                    <a:pt x="7339" y="10582"/>
                  </a:lnTo>
                  <a:lnTo>
                    <a:pt x="7342" y="10595"/>
                  </a:lnTo>
                  <a:lnTo>
                    <a:pt x="7343" y="10609"/>
                  </a:lnTo>
                  <a:lnTo>
                    <a:pt x="7344" y="10617"/>
                  </a:lnTo>
                  <a:lnTo>
                    <a:pt x="7344" y="10626"/>
                  </a:lnTo>
                  <a:lnTo>
                    <a:pt x="7345" y="10638"/>
                  </a:lnTo>
                  <a:lnTo>
                    <a:pt x="7345" y="10650"/>
                  </a:lnTo>
                  <a:lnTo>
                    <a:pt x="7345" y="10658"/>
                  </a:lnTo>
                  <a:lnTo>
                    <a:pt x="7345" y="10665"/>
                  </a:lnTo>
                  <a:lnTo>
                    <a:pt x="7345" y="10674"/>
                  </a:lnTo>
                  <a:lnTo>
                    <a:pt x="7345" y="10685"/>
                  </a:lnTo>
                  <a:lnTo>
                    <a:pt x="7345" y="10695"/>
                  </a:lnTo>
                  <a:lnTo>
                    <a:pt x="7345" y="10708"/>
                  </a:lnTo>
                  <a:lnTo>
                    <a:pt x="7345" y="10720"/>
                  </a:lnTo>
                  <a:lnTo>
                    <a:pt x="7345" y="10735"/>
                  </a:lnTo>
                  <a:lnTo>
                    <a:pt x="7345" y="10752"/>
                  </a:lnTo>
                  <a:lnTo>
                    <a:pt x="7345" y="10768"/>
                  </a:lnTo>
                  <a:lnTo>
                    <a:pt x="7345" y="10788"/>
                  </a:lnTo>
                  <a:lnTo>
                    <a:pt x="7345" y="10809"/>
                  </a:lnTo>
                  <a:lnTo>
                    <a:pt x="7345" y="10946"/>
                  </a:lnTo>
                  <a:close/>
                  <a:moveTo>
                    <a:pt x="8255" y="11255"/>
                  </a:moveTo>
                  <a:lnTo>
                    <a:pt x="8269" y="11255"/>
                  </a:lnTo>
                  <a:lnTo>
                    <a:pt x="8282" y="11255"/>
                  </a:lnTo>
                  <a:lnTo>
                    <a:pt x="8296" y="11254"/>
                  </a:lnTo>
                  <a:lnTo>
                    <a:pt x="8310" y="11253"/>
                  </a:lnTo>
                  <a:lnTo>
                    <a:pt x="8323" y="11251"/>
                  </a:lnTo>
                  <a:lnTo>
                    <a:pt x="8337" y="11249"/>
                  </a:lnTo>
                  <a:lnTo>
                    <a:pt x="8350" y="11246"/>
                  </a:lnTo>
                  <a:lnTo>
                    <a:pt x="8363" y="11243"/>
                  </a:lnTo>
                  <a:lnTo>
                    <a:pt x="8375" y="11239"/>
                  </a:lnTo>
                  <a:lnTo>
                    <a:pt x="8387" y="11234"/>
                  </a:lnTo>
                  <a:lnTo>
                    <a:pt x="8398" y="11229"/>
                  </a:lnTo>
                  <a:lnTo>
                    <a:pt x="8409" y="11223"/>
                  </a:lnTo>
                  <a:lnTo>
                    <a:pt x="8426" y="11212"/>
                  </a:lnTo>
                  <a:lnTo>
                    <a:pt x="8439" y="11199"/>
                  </a:lnTo>
                  <a:lnTo>
                    <a:pt x="8453" y="11186"/>
                  </a:lnTo>
                  <a:lnTo>
                    <a:pt x="8463" y="11174"/>
                  </a:lnTo>
                  <a:lnTo>
                    <a:pt x="8473" y="11160"/>
                  </a:lnTo>
                  <a:lnTo>
                    <a:pt x="8480" y="11147"/>
                  </a:lnTo>
                  <a:lnTo>
                    <a:pt x="8486" y="11133"/>
                  </a:lnTo>
                  <a:lnTo>
                    <a:pt x="8490" y="11120"/>
                  </a:lnTo>
                  <a:lnTo>
                    <a:pt x="8495" y="11106"/>
                  </a:lnTo>
                  <a:lnTo>
                    <a:pt x="8497" y="11091"/>
                  </a:lnTo>
                  <a:lnTo>
                    <a:pt x="8499" y="11078"/>
                  </a:lnTo>
                  <a:lnTo>
                    <a:pt x="8499" y="11064"/>
                  </a:lnTo>
                  <a:lnTo>
                    <a:pt x="8498" y="11044"/>
                  </a:lnTo>
                  <a:lnTo>
                    <a:pt x="8496" y="11026"/>
                  </a:lnTo>
                  <a:lnTo>
                    <a:pt x="8490" y="11007"/>
                  </a:lnTo>
                  <a:lnTo>
                    <a:pt x="8484" y="10988"/>
                  </a:lnTo>
                  <a:lnTo>
                    <a:pt x="8476" y="10970"/>
                  </a:lnTo>
                  <a:lnTo>
                    <a:pt x="8464" y="10951"/>
                  </a:lnTo>
                  <a:lnTo>
                    <a:pt x="8451" y="10934"/>
                  </a:lnTo>
                  <a:lnTo>
                    <a:pt x="8434" y="10916"/>
                  </a:lnTo>
                  <a:lnTo>
                    <a:pt x="8415" y="10897"/>
                  </a:lnTo>
                  <a:lnTo>
                    <a:pt x="8393" y="10878"/>
                  </a:lnTo>
                  <a:lnTo>
                    <a:pt x="8369" y="10859"/>
                  </a:lnTo>
                  <a:lnTo>
                    <a:pt x="8341" y="10840"/>
                  </a:lnTo>
                  <a:lnTo>
                    <a:pt x="8314" y="10821"/>
                  </a:lnTo>
                  <a:lnTo>
                    <a:pt x="8297" y="10809"/>
                  </a:lnTo>
                  <a:lnTo>
                    <a:pt x="8281" y="10798"/>
                  </a:lnTo>
                  <a:lnTo>
                    <a:pt x="8267" y="10787"/>
                  </a:lnTo>
                  <a:lnTo>
                    <a:pt x="8254" y="10777"/>
                  </a:lnTo>
                  <a:lnTo>
                    <a:pt x="8243" y="10767"/>
                  </a:lnTo>
                  <a:lnTo>
                    <a:pt x="8232" y="10758"/>
                  </a:lnTo>
                  <a:lnTo>
                    <a:pt x="8223" y="10749"/>
                  </a:lnTo>
                  <a:lnTo>
                    <a:pt x="8216" y="10740"/>
                  </a:lnTo>
                  <a:lnTo>
                    <a:pt x="8209" y="10731"/>
                  </a:lnTo>
                  <a:lnTo>
                    <a:pt x="8203" y="10723"/>
                  </a:lnTo>
                  <a:lnTo>
                    <a:pt x="8199" y="10713"/>
                  </a:lnTo>
                  <a:lnTo>
                    <a:pt x="8195" y="10704"/>
                  </a:lnTo>
                  <a:lnTo>
                    <a:pt x="8193" y="10694"/>
                  </a:lnTo>
                  <a:lnTo>
                    <a:pt x="8190" y="10684"/>
                  </a:lnTo>
                  <a:lnTo>
                    <a:pt x="8189" y="10674"/>
                  </a:lnTo>
                  <a:lnTo>
                    <a:pt x="8188" y="10663"/>
                  </a:lnTo>
                  <a:lnTo>
                    <a:pt x="8189" y="10656"/>
                  </a:lnTo>
                  <a:lnTo>
                    <a:pt x="8190" y="10647"/>
                  </a:lnTo>
                  <a:lnTo>
                    <a:pt x="8191" y="10640"/>
                  </a:lnTo>
                  <a:lnTo>
                    <a:pt x="8194" y="10633"/>
                  </a:lnTo>
                  <a:lnTo>
                    <a:pt x="8196" y="10626"/>
                  </a:lnTo>
                  <a:lnTo>
                    <a:pt x="8199" y="10620"/>
                  </a:lnTo>
                  <a:lnTo>
                    <a:pt x="8203" y="10614"/>
                  </a:lnTo>
                  <a:lnTo>
                    <a:pt x="8206" y="10608"/>
                  </a:lnTo>
                  <a:lnTo>
                    <a:pt x="8216" y="10597"/>
                  </a:lnTo>
                  <a:lnTo>
                    <a:pt x="8227" y="10588"/>
                  </a:lnTo>
                  <a:lnTo>
                    <a:pt x="8239" y="10580"/>
                  </a:lnTo>
                  <a:lnTo>
                    <a:pt x="8252" y="10574"/>
                  </a:lnTo>
                  <a:lnTo>
                    <a:pt x="8268" y="10569"/>
                  </a:lnTo>
                  <a:lnTo>
                    <a:pt x="8283" y="10566"/>
                  </a:lnTo>
                  <a:lnTo>
                    <a:pt x="8299" y="10564"/>
                  </a:lnTo>
                  <a:lnTo>
                    <a:pt x="8317" y="10563"/>
                  </a:lnTo>
                  <a:lnTo>
                    <a:pt x="8333" y="10563"/>
                  </a:lnTo>
                  <a:lnTo>
                    <a:pt x="8347" y="10564"/>
                  </a:lnTo>
                  <a:lnTo>
                    <a:pt x="8360" y="10566"/>
                  </a:lnTo>
                  <a:lnTo>
                    <a:pt x="8372" y="10568"/>
                  </a:lnTo>
                  <a:lnTo>
                    <a:pt x="8383" y="10571"/>
                  </a:lnTo>
                  <a:lnTo>
                    <a:pt x="8393" y="10574"/>
                  </a:lnTo>
                  <a:lnTo>
                    <a:pt x="8402" y="10577"/>
                  </a:lnTo>
                  <a:lnTo>
                    <a:pt x="8410" y="10581"/>
                  </a:lnTo>
                  <a:lnTo>
                    <a:pt x="8422" y="10589"/>
                  </a:lnTo>
                  <a:lnTo>
                    <a:pt x="8432" y="10596"/>
                  </a:lnTo>
                  <a:lnTo>
                    <a:pt x="8438" y="10603"/>
                  </a:lnTo>
                  <a:lnTo>
                    <a:pt x="8442" y="10609"/>
                  </a:lnTo>
                  <a:lnTo>
                    <a:pt x="8444" y="10615"/>
                  </a:lnTo>
                  <a:lnTo>
                    <a:pt x="8448" y="10622"/>
                  </a:lnTo>
                  <a:lnTo>
                    <a:pt x="8451" y="10632"/>
                  </a:lnTo>
                  <a:lnTo>
                    <a:pt x="8454" y="10640"/>
                  </a:lnTo>
                  <a:lnTo>
                    <a:pt x="8455" y="10648"/>
                  </a:lnTo>
                  <a:lnTo>
                    <a:pt x="8456" y="10655"/>
                  </a:lnTo>
                  <a:lnTo>
                    <a:pt x="8457" y="10660"/>
                  </a:lnTo>
                  <a:lnTo>
                    <a:pt x="8458" y="10663"/>
                  </a:lnTo>
                  <a:lnTo>
                    <a:pt x="8461" y="10666"/>
                  </a:lnTo>
                  <a:lnTo>
                    <a:pt x="8465" y="10666"/>
                  </a:lnTo>
                  <a:lnTo>
                    <a:pt x="8467" y="10666"/>
                  </a:lnTo>
                  <a:lnTo>
                    <a:pt x="8468" y="10666"/>
                  </a:lnTo>
                  <a:lnTo>
                    <a:pt x="8471" y="10664"/>
                  </a:lnTo>
                  <a:lnTo>
                    <a:pt x="8472" y="10662"/>
                  </a:lnTo>
                  <a:lnTo>
                    <a:pt x="8473" y="10656"/>
                  </a:lnTo>
                  <a:lnTo>
                    <a:pt x="8473" y="10646"/>
                  </a:lnTo>
                  <a:lnTo>
                    <a:pt x="8473" y="10624"/>
                  </a:lnTo>
                  <a:lnTo>
                    <a:pt x="8474" y="10605"/>
                  </a:lnTo>
                  <a:lnTo>
                    <a:pt x="8474" y="10589"/>
                  </a:lnTo>
                  <a:lnTo>
                    <a:pt x="8475" y="10575"/>
                  </a:lnTo>
                  <a:lnTo>
                    <a:pt x="8476" y="10556"/>
                  </a:lnTo>
                  <a:lnTo>
                    <a:pt x="8477" y="10548"/>
                  </a:lnTo>
                  <a:lnTo>
                    <a:pt x="8477" y="10545"/>
                  </a:lnTo>
                  <a:lnTo>
                    <a:pt x="8475" y="10543"/>
                  </a:lnTo>
                  <a:lnTo>
                    <a:pt x="8472" y="10542"/>
                  </a:lnTo>
                  <a:lnTo>
                    <a:pt x="8467" y="10542"/>
                  </a:lnTo>
                  <a:lnTo>
                    <a:pt x="8461" y="10542"/>
                  </a:lnTo>
                  <a:lnTo>
                    <a:pt x="8455" y="10541"/>
                  </a:lnTo>
                  <a:lnTo>
                    <a:pt x="8445" y="10540"/>
                  </a:lnTo>
                  <a:lnTo>
                    <a:pt x="8433" y="10538"/>
                  </a:lnTo>
                  <a:lnTo>
                    <a:pt x="8420" y="10534"/>
                  </a:lnTo>
                  <a:lnTo>
                    <a:pt x="8406" y="10531"/>
                  </a:lnTo>
                  <a:lnTo>
                    <a:pt x="8397" y="10530"/>
                  </a:lnTo>
                  <a:lnTo>
                    <a:pt x="8389" y="10529"/>
                  </a:lnTo>
                  <a:lnTo>
                    <a:pt x="8381" y="10528"/>
                  </a:lnTo>
                  <a:lnTo>
                    <a:pt x="8371" y="10527"/>
                  </a:lnTo>
                  <a:lnTo>
                    <a:pt x="8362" y="10526"/>
                  </a:lnTo>
                  <a:lnTo>
                    <a:pt x="8352" y="10526"/>
                  </a:lnTo>
                  <a:lnTo>
                    <a:pt x="8343" y="10525"/>
                  </a:lnTo>
                  <a:lnTo>
                    <a:pt x="8334" y="10525"/>
                  </a:lnTo>
                  <a:lnTo>
                    <a:pt x="8318" y="10526"/>
                  </a:lnTo>
                  <a:lnTo>
                    <a:pt x="8302" y="10527"/>
                  </a:lnTo>
                  <a:lnTo>
                    <a:pt x="8288" y="10528"/>
                  </a:lnTo>
                  <a:lnTo>
                    <a:pt x="8273" y="10530"/>
                  </a:lnTo>
                  <a:lnTo>
                    <a:pt x="8259" y="10533"/>
                  </a:lnTo>
                  <a:lnTo>
                    <a:pt x="8247" y="10538"/>
                  </a:lnTo>
                  <a:lnTo>
                    <a:pt x="8233" y="10542"/>
                  </a:lnTo>
                  <a:lnTo>
                    <a:pt x="8222" y="10546"/>
                  </a:lnTo>
                  <a:lnTo>
                    <a:pt x="8210" y="10552"/>
                  </a:lnTo>
                  <a:lnTo>
                    <a:pt x="8199" y="10557"/>
                  </a:lnTo>
                  <a:lnTo>
                    <a:pt x="8188" y="10565"/>
                  </a:lnTo>
                  <a:lnTo>
                    <a:pt x="8179" y="10572"/>
                  </a:lnTo>
                  <a:lnTo>
                    <a:pt x="8170" y="10579"/>
                  </a:lnTo>
                  <a:lnTo>
                    <a:pt x="8161" y="10588"/>
                  </a:lnTo>
                  <a:lnTo>
                    <a:pt x="8154" y="10597"/>
                  </a:lnTo>
                  <a:lnTo>
                    <a:pt x="8148" y="10607"/>
                  </a:lnTo>
                  <a:lnTo>
                    <a:pt x="8140" y="10616"/>
                  </a:lnTo>
                  <a:lnTo>
                    <a:pt x="8135" y="10626"/>
                  </a:lnTo>
                  <a:lnTo>
                    <a:pt x="8131" y="10638"/>
                  </a:lnTo>
                  <a:lnTo>
                    <a:pt x="8127" y="10649"/>
                  </a:lnTo>
                  <a:lnTo>
                    <a:pt x="8124" y="10661"/>
                  </a:lnTo>
                  <a:lnTo>
                    <a:pt x="8121" y="10673"/>
                  </a:lnTo>
                  <a:lnTo>
                    <a:pt x="8120" y="10687"/>
                  </a:lnTo>
                  <a:lnTo>
                    <a:pt x="8119" y="10701"/>
                  </a:lnTo>
                  <a:lnTo>
                    <a:pt x="8120" y="10716"/>
                  </a:lnTo>
                  <a:lnTo>
                    <a:pt x="8123" y="10732"/>
                  </a:lnTo>
                  <a:lnTo>
                    <a:pt x="8127" y="10748"/>
                  </a:lnTo>
                  <a:lnTo>
                    <a:pt x="8132" y="10763"/>
                  </a:lnTo>
                  <a:lnTo>
                    <a:pt x="8140" y="10779"/>
                  </a:lnTo>
                  <a:lnTo>
                    <a:pt x="8150" y="10796"/>
                  </a:lnTo>
                  <a:lnTo>
                    <a:pt x="8162" y="10811"/>
                  </a:lnTo>
                  <a:lnTo>
                    <a:pt x="8176" y="10828"/>
                  </a:lnTo>
                  <a:lnTo>
                    <a:pt x="8193" y="10845"/>
                  </a:lnTo>
                  <a:lnTo>
                    <a:pt x="8211" y="10863"/>
                  </a:lnTo>
                  <a:lnTo>
                    <a:pt x="8233" y="10880"/>
                  </a:lnTo>
                  <a:lnTo>
                    <a:pt x="8258" y="10900"/>
                  </a:lnTo>
                  <a:lnTo>
                    <a:pt x="8302" y="10933"/>
                  </a:lnTo>
                  <a:lnTo>
                    <a:pt x="8317" y="10944"/>
                  </a:lnTo>
                  <a:lnTo>
                    <a:pt x="8332" y="10956"/>
                  </a:lnTo>
                  <a:lnTo>
                    <a:pt x="8345" y="10966"/>
                  </a:lnTo>
                  <a:lnTo>
                    <a:pt x="8357" y="10975"/>
                  </a:lnTo>
                  <a:lnTo>
                    <a:pt x="8368" y="10985"/>
                  </a:lnTo>
                  <a:lnTo>
                    <a:pt x="8378" y="10994"/>
                  </a:lnTo>
                  <a:lnTo>
                    <a:pt x="8387" y="11004"/>
                  </a:lnTo>
                  <a:lnTo>
                    <a:pt x="8394" y="11012"/>
                  </a:lnTo>
                  <a:lnTo>
                    <a:pt x="8402" y="11021"/>
                  </a:lnTo>
                  <a:lnTo>
                    <a:pt x="8408" y="11031"/>
                  </a:lnTo>
                  <a:lnTo>
                    <a:pt x="8412" y="11040"/>
                  </a:lnTo>
                  <a:lnTo>
                    <a:pt x="8416" y="11051"/>
                  </a:lnTo>
                  <a:lnTo>
                    <a:pt x="8419" y="11060"/>
                  </a:lnTo>
                  <a:lnTo>
                    <a:pt x="8421" y="11071"/>
                  </a:lnTo>
                  <a:lnTo>
                    <a:pt x="8422" y="11083"/>
                  </a:lnTo>
                  <a:lnTo>
                    <a:pt x="8423" y="11094"/>
                  </a:lnTo>
                  <a:lnTo>
                    <a:pt x="8423" y="11104"/>
                  </a:lnTo>
                  <a:lnTo>
                    <a:pt x="8422" y="11112"/>
                  </a:lnTo>
                  <a:lnTo>
                    <a:pt x="8421" y="11121"/>
                  </a:lnTo>
                  <a:lnTo>
                    <a:pt x="8419" y="11128"/>
                  </a:lnTo>
                  <a:lnTo>
                    <a:pt x="8417" y="11136"/>
                  </a:lnTo>
                  <a:lnTo>
                    <a:pt x="8414" y="11144"/>
                  </a:lnTo>
                  <a:lnTo>
                    <a:pt x="8411" y="11151"/>
                  </a:lnTo>
                  <a:lnTo>
                    <a:pt x="8407" y="11158"/>
                  </a:lnTo>
                  <a:lnTo>
                    <a:pt x="8403" y="11164"/>
                  </a:lnTo>
                  <a:lnTo>
                    <a:pt x="8397" y="11171"/>
                  </a:lnTo>
                  <a:lnTo>
                    <a:pt x="8392" y="11177"/>
                  </a:lnTo>
                  <a:lnTo>
                    <a:pt x="8387" y="11183"/>
                  </a:lnTo>
                  <a:lnTo>
                    <a:pt x="8381" y="11189"/>
                  </a:lnTo>
                  <a:lnTo>
                    <a:pt x="8373" y="11194"/>
                  </a:lnTo>
                  <a:lnTo>
                    <a:pt x="8366" y="11198"/>
                  </a:lnTo>
                  <a:lnTo>
                    <a:pt x="8359" y="11202"/>
                  </a:lnTo>
                  <a:lnTo>
                    <a:pt x="8350" y="11206"/>
                  </a:lnTo>
                  <a:lnTo>
                    <a:pt x="8341" y="11209"/>
                  </a:lnTo>
                  <a:lnTo>
                    <a:pt x="8333" y="11212"/>
                  </a:lnTo>
                  <a:lnTo>
                    <a:pt x="8322" y="11215"/>
                  </a:lnTo>
                  <a:lnTo>
                    <a:pt x="8312" y="11216"/>
                  </a:lnTo>
                  <a:lnTo>
                    <a:pt x="8301" y="11218"/>
                  </a:lnTo>
                  <a:lnTo>
                    <a:pt x="8291" y="11218"/>
                  </a:lnTo>
                  <a:lnTo>
                    <a:pt x="8278" y="11219"/>
                  </a:lnTo>
                  <a:lnTo>
                    <a:pt x="8267" y="11218"/>
                  </a:lnTo>
                  <a:lnTo>
                    <a:pt x="8254" y="11218"/>
                  </a:lnTo>
                  <a:lnTo>
                    <a:pt x="8242" y="11216"/>
                  </a:lnTo>
                  <a:lnTo>
                    <a:pt x="8230" y="11214"/>
                  </a:lnTo>
                  <a:lnTo>
                    <a:pt x="8218" y="11210"/>
                  </a:lnTo>
                  <a:lnTo>
                    <a:pt x="8206" y="11207"/>
                  </a:lnTo>
                  <a:lnTo>
                    <a:pt x="8195" y="11203"/>
                  </a:lnTo>
                  <a:lnTo>
                    <a:pt x="8184" y="11198"/>
                  </a:lnTo>
                  <a:lnTo>
                    <a:pt x="8174" y="11192"/>
                  </a:lnTo>
                  <a:lnTo>
                    <a:pt x="8164" y="11185"/>
                  </a:lnTo>
                  <a:lnTo>
                    <a:pt x="8156" y="11178"/>
                  </a:lnTo>
                  <a:lnTo>
                    <a:pt x="8148" y="11170"/>
                  </a:lnTo>
                  <a:lnTo>
                    <a:pt x="8140" y="11160"/>
                  </a:lnTo>
                  <a:lnTo>
                    <a:pt x="8135" y="11150"/>
                  </a:lnTo>
                  <a:lnTo>
                    <a:pt x="8130" y="11138"/>
                  </a:lnTo>
                  <a:lnTo>
                    <a:pt x="8127" y="11127"/>
                  </a:lnTo>
                  <a:lnTo>
                    <a:pt x="8125" y="11116"/>
                  </a:lnTo>
                  <a:lnTo>
                    <a:pt x="8124" y="11107"/>
                  </a:lnTo>
                  <a:lnTo>
                    <a:pt x="8124" y="11100"/>
                  </a:lnTo>
                  <a:lnTo>
                    <a:pt x="8124" y="11092"/>
                  </a:lnTo>
                  <a:lnTo>
                    <a:pt x="8123" y="11087"/>
                  </a:lnTo>
                  <a:lnTo>
                    <a:pt x="8120" y="11084"/>
                  </a:lnTo>
                  <a:lnTo>
                    <a:pt x="8118" y="11082"/>
                  </a:lnTo>
                  <a:lnTo>
                    <a:pt x="8114" y="11082"/>
                  </a:lnTo>
                  <a:lnTo>
                    <a:pt x="8112" y="11082"/>
                  </a:lnTo>
                  <a:lnTo>
                    <a:pt x="8111" y="11083"/>
                  </a:lnTo>
                  <a:lnTo>
                    <a:pt x="8110" y="11084"/>
                  </a:lnTo>
                  <a:lnTo>
                    <a:pt x="8109" y="11086"/>
                  </a:lnTo>
                  <a:lnTo>
                    <a:pt x="8107" y="11090"/>
                  </a:lnTo>
                  <a:lnTo>
                    <a:pt x="8107" y="11097"/>
                  </a:lnTo>
                  <a:lnTo>
                    <a:pt x="8106" y="11104"/>
                  </a:lnTo>
                  <a:lnTo>
                    <a:pt x="8106" y="11112"/>
                  </a:lnTo>
                  <a:lnTo>
                    <a:pt x="8105" y="11123"/>
                  </a:lnTo>
                  <a:lnTo>
                    <a:pt x="8104" y="11134"/>
                  </a:lnTo>
                  <a:lnTo>
                    <a:pt x="8103" y="11148"/>
                  </a:lnTo>
                  <a:lnTo>
                    <a:pt x="8102" y="11162"/>
                  </a:lnTo>
                  <a:lnTo>
                    <a:pt x="8102" y="11179"/>
                  </a:lnTo>
                  <a:lnTo>
                    <a:pt x="8102" y="11196"/>
                  </a:lnTo>
                  <a:lnTo>
                    <a:pt x="8102" y="11206"/>
                  </a:lnTo>
                  <a:lnTo>
                    <a:pt x="8102" y="11215"/>
                  </a:lnTo>
                  <a:lnTo>
                    <a:pt x="8104" y="11220"/>
                  </a:lnTo>
                  <a:lnTo>
                    <a:pt x="8106" y="11224"/>
                  </a:lnTo>
                  <a:lnTo>
                    <a:pt x="8110" y="11227"/>
                  </a:lnTo>
                  <a:lnTo>
                    <a:pt x="8115" y="11230"/>
                  </a:lnTo>
                  <a:lnTo>
                    <a:pt x="8126" y="11234"/>
                  </a:lnTo>
                  <a:lnTo>
                    <a:pt x="8136" y="11239"/>
                  </a:lnTo>
                  <a:lnTo>
                    <a:pt x="8148" y="11242"/>
                  </a:lnTo>
                  <a:lnTo>
                    <a:pt x="8159" y="11245"/>
                  </a:lnTo>
                  <a:lnTo>
                    <a:pt x="8172" y="11248"/>
                  </a:lnTo>
                  <a:lnTo>
                    <a:pt x="8183" y="11250"/>
                  </a:lnTo>
                  <a:lnTo>
                    <a:pt x="8196" y="11252"/>
                  </a:lnTo>
                  <a:lnTo>
                    <a:pt x="8208" y="11253"/>
                  </a:lnTo>
                  <a:lnTo>
                    <a:pt x="8221" y="11254"/>
                  </a:lnTo>
                  <a:lnTo>
                    <a:pt x="8232" y="11255"/>
                  </a:lnTo>
                  <a:lnTo>
                    <a:pt x="8244" y="11255"/>
                  </a:lnTo>
                  <a:lnTo>
                    <a:pt x="8255" y="11255"/>
                  </a:lnTo>
                  <a:close/>
                  <a:moveTo>
                    <a:pt x="6119" y="11908"/>
                  </a:moveTo>
                  <a:lnTo>
                    <a:pt x="6119" y="11930"/>
                  </a:lnTo>
                  <a:lnTo>
                    <a:pt x="6119" y="11952"/>
                  </a:lnTo>
                  <a:lnTo>
                    <a:pt x="6119" y="11972"/>
                  </a:lnTo>
                  <a:lnTo>
                    <a:pt x="6119" y="11992"/>
                  </a:lnTo>
                  <a:lnTo>
                    <a:pt x="6119" y="12011"/>
                  </a:lnTo>
                  <a:lnTo>
                    <a:pt x="6119" y="12029"/>
                  </a:lnTo>
                  <a:lnTo>
                    <a:pt x="6118" y="12045"/>
                  </a:lnTo>
                  <a:lnTo>
                    <a:pt x="6118" y="12061"/>
                  </a:lnTo>
                  <a:lnTo>
                    <a:pt x="6117" y="12075"/>
                  </a:lnTo>
                  <a:lnTo>
                    <a:pt x="6116" y="12088"/>
                  </a:lnTo>
                  <a:lnTo>
                    <a:pt x="6115" y="12100"/>
                  </a:lnTo>
                  <a:lnTo>
                    <a:pt x="6114" y="12110"/>
                  </a:lnTo>
                  <a:lnTo>
                    <a:pt x="6112" y="12123"/>
                  </a:lnTo>
                  <a:lnTo>
                    <a:pt x="6110" y="12134"/>
                  </a:lnTo>
                  <a:lnTo>
                    <a:pt x="6107" y="12144"/>
                  </a:lnTo>
                  <a:lnTo>
                    <a:pt x="6102" y="12151"/>
                  </a:lnTo>
                  <a:lnTo>
                    <a:pt x="6100" y="12154"/>
                  </a:lnTo>
                  <a:lnTo>
                    <a:pt x="6097" y="12156"/>
                  </a:lnTo>
                  <a:lnTo>
                    <a:pt x="6093" y="12158"/>
                  </a:lnTo>
                  <a:lnTo>
                    <a:pt x="6089" y="12159"/>
                  </a:lnTo>
                  <a:lnTo>
                    <a:pt x="6081" y="12161"/>
                  </a:lnTo>
                  <a:lnTo>
                    <a:pt x="6074" y="12162"/>
                  </a:lnTo>
                  <a:lnTo>
                    <a:pt x="6067" y="12163"/>
                  </a:lnTo>
                  <a:lnTo>
                    <a:pt x="6059" y="12163"/>
                  </a:lnTo>
                  <a:lnTo>
                    <a:pt x="6055" y="12164"/>
                  </a:lnTo>
                  <a:lnTo>
                    <a:pt x="6053" y="12167"/>
                  </a:lnTo>
                  <a:lnTo>
                    <a:pt x="6052" y="12169"/>
                  </a:lnTo>
                  <a:lnTo>
                    <a:pt x="6051" y="12172"/>
                  </a:lnTo>
                  <a:lnTo>
                    <a:pt x="6052" y="12173"/>
                  </a:lnTo>
                  <a:lnTo>
                    <a:pt x="6052" y="12175"/>
                  </a:lnTo>
                  <a:lnTo>
                    <a:pt x="6054" y="12176"/>
                  </a:lnTo>
                  <a:lnTo>
                    <a:pt x="6055" y="12177"/>
                  </a:lnTo>
                  <a:lnTo>
                    <a:pt x="6061" y="12179"/>
                  </a:lnTo>
                  <a:lnTo>
                    <a:pt x="6067" y="12179"/>
                  </a:lnTo>
                  <a:lnTo>
                    <a:pt x="6079" y="12179"/>
                  </a:lnTo>
                  <a:lnTo>
                    <a:pt x="6094" y="12178"/>
                  </a:lnTo>
                  <a:lnTo>
                    <a:pt x="6110" y="12178"/>
                  </a:lnTo>
                  <a:lnTo>
                    <a:pt x="6124" y="12177"/>
                  </a:lnTo>
                  <a:lnTo>
                    <a:pt x="6138" y="12177"/>
                  </a:lnTo>
                  <a:lnTo>
                    <a:pt x="6150" y="12176"/>
                  </a:lnTo>
                  <a:lnTo>
                    <a:pt x="6159" y="12176"/>
                  </a:lnTo>
                  <a:lnTo>
                    <a:pt x="6162" y="12176"/>
                  </a:lnTo>
                  <a:lnTo>
                    <a:pt x="6166" y="12176"/>
                  </a:lnTo>
                  <a:lnTo>
                    <a:pt x="6175" y="12176"/>
                  </a:lnTo>
                  <a:lnTo>
                    <a:pt x="6188" y="12177"/>
                  </a:lnTo>
                  <a:lnTo>
                    <a:pt x="6205" y="12177"/>
                  </a:lnTo>
                  <a:lnTo>
                    <a:pt x="6213" y="12178"/>
                  </a:lnTo>
                  <a:lnTo>
                    <a:pt x="6223" y="12178"/>
                  </a:lnTo>
                  <a:lnTo>
                    <a:pt x="6232" y="12178"/>
                  </a:lnTo>
                  <a:lnTo>
                    <a:pt x="6242" y="12178"/>
                  </a:lnTo>
                  <a:lnTo>
                    <a:pt x="6253" y="12179"/>
                  </a:lnTo>
                  <a:lnTo>
                    <a:pt x="6262" y="12179"/>
                  </a:lnTo>
                  <a:lnTo>
                    <a:pt x="6273" y="12179"/>
                  </a:lnTo>
                  <a:lnTo>
                    <a:pt x="6283" y="12179"/>
                  </a:lnTo>
                  <a:lnTo>
                    <a:pt x="6289" y="12178"/>
                  </a:lnTo>
                  <a:lnTo>
                    <a:pt x="6295" y="12177"/>
                  </a:lnTo>
                  <a:lnTo>
                    <a:pt x="6297" y="12174"/>
                  </a:lnTo>
                  <a:lnTo>
                    <a:pt x="6298" y="12172"/>
                  </a:lnTo>
                  <a:lnTo>
                    <a:pt x="6298" y="12169"/>
                  </a:lnTo>
                  <a:lnTo>
                    <a:pt x="6297" y="12167"/>
                  </a:lnTo>
                  <a:lnTo>
                    <a:pt x="6294" y="12164"/>
                  </a:lnTo>
                  <a:lnTo>
                    <a:pt x="6290" y="12163"/>
                  </a:lnTo>
                  <a:lnTo>
                    <a:pt x="6285" y="12163"/>
                  </a:lnTo>
                  <a:lnTo>
                    <a:pt x="6278" y="12163"/>
                  </a:lnTo>
                  <a:lnTo>
                    <a:pt x="6271" y="12162"/>
                  </a:lnTo>
                  <a:lnTo>
                    <a:pt x="6262" y="12161"/>
                  </a:lnTo>
                  <a:lnTo>
                    <a:pt x="6255" y="12160"/>
                  </a:lnTo>
                  <a:lnTo>
                    <a:pt x="6248" y="12159"/>
                  </a:lnTo>
                  <a:lnTo>
                    <a:pt x="6240" y="12158"/>
                  </a:lnTo>
                  <a:lnTo>
                    <a:pt x="6235" y="12156"/>
                  </a:lnTo>
                  <a:lnTo>
                    <a:pt x="6230" y="12154"/>
                  </a:lnTo>
                  <a:lnTo>
                    <a:pt x="6226" y="12151"/>
                  </a:lnTo>
                  <a:lnTo>
                    <a:pt x="6221" y="12148"/>
                  </a:lnTo>
                  <a:lnTo>
                    <a:pt x="6218" y="12144"/>
                  </a:lnTo>
                  <a:lnTo>
                    <a:pt x="6216" y="12138"/>
                  </a:lnTo>
                  <a:lnTo>
                    <a:pt x="6214" y="12134"/>
                  </a:lnTo>
                  <a:lnTo>
                    <a:pt x="6211" y="12123"/>
                  </a:lnTo>
                  <a:lnTo>
                    <a:pt x="6209" y="12110"/>
                  </a:lnTo>
                  <a:lnTo>
                    <a:pt x="6208" y="12100"/>
                  </a:lnTo>
                  <a:lnTo>
                    <a:pt x="6208" y="12088"/>
                  </a:lnTo>
                  <a:lnTo>
                    <a:pt x="6207" y="12075"/>
                  </a:lnTo>
                  <a:lnTo>
                    <a:pt x="6206" y="12061"/>
                  </a:lnTo>
                  <a:lnTo>
                    <a:pt x="6206" y="12045"/>
                  </a:lnTo>
                  <a:lnTo>
                    <a:pt x="6206" y="12029"/>
                  </a:lnTo>
                  <a:lnTo>
                    <a:pt x="6206" y="12011"/>
                  </a:lnTo>
                  <a:lnTo>
                    <a:pt x="6205" y="11992"/>
                  </a:lnTo>
                  <a:lnTo>
                    <a:pt x="6205" y="11972"/>
                  </a:lnTo>
                  <a:lnTo>
                    <a:pt x="6205" y="11952"/>
                  </a:lnTo>
                  <a:lnTo>
                    <a:pt x="6205" y="11930"/>
                  </a:lnTo>
                  <a:lnTo>
                    <a:pt x="6205" y="11908"/>
                  </a:lnTo>
                  <a:lnTo>
                    <a:pt x="6205" y="11529"/>
                  </a:lnTo>
                  <a:lnTo>
                    <a:pt x="6206" y="11523"/>
                  </a:lnTo>
                  <a:lnTo>
                    <a:pt x="6207" y="11518"/>
                  </a:lnTo>
                  <a:lnTo>
                    <a:pt x="6208" y="11516"/>
                  </a:lnTo>
                  <a:lnTo>
                    <a:pt x="6209" y="11513"/>
                  </a:lnTo>
                  <a:lnTo>
                    <a:pt x="6211" y="11512"/>
                  </a:lnTo>
                  <a:lnTo>
                    <a:pt x="6213" y="11512"/>
                  </a:lnTo>
                  <a:lnTo>
                    <a:pt x="6218" y="11510"/>
                  </a:lnTo>
                  <a:lnTo>
                    <a:pt x="6227" y="11509"/>
                  </a:lnTo>
                  <a:lnTo>
                    <a:pt x="6237" y="11508"/>
                  </a:lnTo>
                  <a:lnTo>
                    <a:pt x="6248" y="11506"/>
                  </a:lnTo>
                  <a:lnTo>
                    <a:pt x="6257" y="11506"/>
                  </a:lnTo>
                  <a:lnTo>
                    <a:pt x="6266" y="11505"/>
                  </a:lnTo>
                  <a:lnTo>
                    <a:pt x="6276" y="11505"/>
                  </a:lnTo>
                  <a:lnTo>
                    <a:pt x="6288" y="11505"/>
                  </a:lnTo>
                  <a:lnTo>
                    <a:pt x="6296" y="11505"/>
                  </a:lnTo>
                  <a:lnTo>
                    <a:pt x="6304" y="11506"/>
                  </a:lnTo>
                  <a:lnTo>
                    <a:pt x="6312" y="11507"/>
                  </a:lnTo>
                  <a:lnTo>
                    <a:pt x="6321" y="11509"/>
                  </a:lnTo>
                  <a:lnTo>
                    <a:pt x="6330" y="11511"/>
                  </a:lnTo>
                  <a:lnTo>
                    <a:pt x="6340" y="11513"/>
                  </a:lnTo>
                  <a:lnTo>
                    <a:pt x="6349" y="11518"/>
                  </a:lnTo>
                  <a:lnTo>
                    <a:pt x="6358" y="11522"/>
                  </a:lnTo>
                  <a:lnTo>
                    <a:pt x="6368" y="11527"/>
                  </a:lnTo>
                  <a:lnTo>
                    <a:pt x="6377" y="11534"/>
                  </a:lnTo>
                  <a:lnTo>
                    <a:pt x="6387" y="11542"/>
                  </a:lnTo>
                  <a:lnTo>
                    <a:pt x="6397" y="11550"/>
                  </a:lnTo>
                  <a:lnTo>
                    <a:pt x="6409" y="11564"/>
                  </a:lnTo>
                  <a:lnTo>
                    <a:pt x="6419" y="11576"/>
                  </a:lnTo>
                  <a:lnTo>
                    <a:pt x="6427" y="11590"/>
                  </a:lnTo>
                  <a:lnTo>
                    <a:pt x="6434" y="11602"/>
                  </a:lnTo>
                  <a:lnTo>
                    <a:pt x="6439" y="11616"/>
                  </a:lnTo>
                  <a:lnTo>
                    <a:pt x="6443" y="11628"/>
                  </a:lnTo>
                  <a:lnTo>
                    <a:pt x="6446" y="11641"/>
                  </a:lnTo>
                  <a:lnTo>
                    <a:pt x="6448" y="11652"/>
                  </a:lnTo>
                  <a:lnTo>
                    <a:pt x="6450" y="11664"/>
                  </a:lnTo>
                  <a:lnTo>
                    <a:pt x="6451" y="11674"/>
                  </a:lnTo>
                  <a:lnTo>
                    <a:pt x="6451" y="11684"/>
                  </a:lnTo>
                  <a:lnTo>
                    <a:pt x="6451" y="11692"/>
                  </a:lnTo>
                  <a:lnTo>
                    <a:pt x="6451" y="11703"/>
                  </a:lnTo>
                  <a:lnTo>
                    <a:pt x="6450" y="11712"/>
                  </a:lnTo>
                  <a:lnTo>
                    <a:pt x="6448" y="11722"/>
                  </a:lnTo>
                  <a:lnTo>
                    <a:pt x="6445" y="11732"/>
                  </a:lnTo>
                  <a:lnTo>
                    <a:pt x="6442" y="11741"/>
                  </a:lnTo>
                  <a:lnTo>
                    <a:pt x="6438" y="11751"/>
                  </a:lnTo>
                  <a:lnTo>
                    <a:pt x="6434" y="11759"/>
                  </a:lnTo>
                  <a:lnTo>
                    <a:pt x="6428" y="11767"/>
                  </a:lnTo>
                  <a:lnTo>
                    <a:pt x="6422" y="11776"/>
                  </a:lnTo>
                  <a:lnTo>
                    <a:pt x="6416" y="11784"/>
                  </a:lnTo>
                  <a:lnTo>
                    <a:pt x="6409" y="11791"/>
                  </a:lnTo>
                  <a:lnTo>
                    <a:pt x="6401" y="11799"/>
                  </a:lnTo>
                  <a:lnTo>
                    <a:pt x="6393" y="11805"/>
                  </a:lnTo>
                  <a:lnTo>
                    <a:pt x="6385" y="11811"/>
                  </a:lnTo>
                  <a:lnTo>
                    <a:pt x="6375" y="11816"/>
                  </a:lnTo>
                  <a:lnTo>
                    <a:pt x="6366" y="11822"/>
                  </a:lnTo>
                  <a:lnTo>
                    <a:pt x="6355" y="11826"/>
                  </a:lnTo>
                  <a:lnTo>
                    <a:pt x="6345" y="11830"/>
                  </a:lnTo>
                  <a:lnTo>
                    <a:pt x="6333" y="11833"/>
                  </a:lnTo>
                  <a:lnTo>
                    <a:pt x="6322" y="11836"/>
                  </a:lnTo>
                  <a:lnTo>
                    <a:pt x="6310" y="11838"/>
                  </a:lnTo>
                  <a:lnTo>
                    <a:pt x="6299" y="11841"/>
                  </a:lnTo>
                  <a:lnTo>
                    <a:pt x="6286" y="11842"/>
                  </a:lnTo>
                  <a:lnTo>
                    <a:pt x="6273" y="11842"/>
                  </a:lnTo>
                  <a:lnTo>
                    <a:pt x="6260" y="11843"/>
                  </a:lnTo>
                  <a:lnTo>
                    <a:pt x="6253" y="11844"/>
                  </a:lnTo>
                  <a:lnTo>
                    <a:pt x="6251" y="11845"/>
                  </a:lnTo>
                  <a:lnTo>
                    <a:pt x="6249" y="11847"/>
                  </a:lnTo>
                  <a:lnTo>
                    <a:pt x="6248" y="11849"/>
                  </a:lnTo>
                  <a:lnTo>
                    <a:pt x="6248" y="11852"/>
                  </a:lnTo>
                  <a:lnTo>
                    <a:pt x="6249" y="11854"/>
                  </a:lnTo>
                  <a:lnTo>
                    <a:pt x="6251" y="11857"/>
                  </a:lnTo>
                  <a:lnTo>
                    <a:pt x="6254" y="11859"/>
                  </a:lnTo>
                  <a:lnTo>
                    <a:pt x="6257" y="11860"/>
                  </a:lnTo>
                  <a:lnTo>
                    <a:pt x="6261" y="11860"/>
                  </a:lnTo>
                  <a:lnTo>
                    <a:pt x="6266" y="11861"/>
                  </a:lnTo>
                  <a:lnTo>
                    <a:pt x="6272" y="11861"/>
                  </a:lnTo>
                  <a:lnTo>
                    <a:pt x="6277" y="11861"/>
                  </a:lnTo>
                  <a:lnTo>
                    <a:pt x="6281" y="11861"/>
                  </a:lnTo>
                  <a:lnTo>
                    <a:pt x="6285" y="11861"/>
                  </a:lnTo>
                  <a:lnTo>
                    <a:pt x="6312" y="11860"/>
                  </a:lnTo>
                  <a:lnTo>
                    <a:pt x="6339" y="11857"/>
                  </a:lnTo>
                  <a:lnTo>
                    <a:pt x="6350" y="11855"/>
                  </a:lnTo>
                  <a:lnTo>
                    <a:pt x="6363" y="11852"/>
                  </a:lnTo>
                  <a:lnTo>
                    <a:pt x="6375" y="11849"/>
                  </a:lnTo>
                  <a:lnTo>
                    <a:pt x="6387" y="11846"/>
                  </a:lnTo>
                  <a:lnTo>
                    <a:pt x="6397" y="11842"/>
                  </a:lnTo>
                  <a:lnTo>
                    <a:pt x="6409" y="11836"/>
                  </a:lnTo>
                  <a:lnTo>
                    <a:pt x="6419" y="11832"/>
                  </a:lnTo>
                  <a:lnTo>
                    <a:pt x="6428" y="11826"/>
                  </a:lnTo>
                  <a:lnTo>
                    <a:pt x="6438" y="11821"/>
                  </a:lnTo>
                  <a:lnTo>
                    <a:pt x="6447" y="11814"/>
                  </a:lnTo>
                  <a:lnTo>
                    <a:pt x="6457" y="11807"/>
                  </a:lnTo>
                  <a:lnTo>
                    <a:pt x="6465" y="11800"/>
                  </a:lnTo>
                  <a:lnTo>
                    <a:pt x="6472" y="11792"/>
                  </a:lnTo>
                  <a:lnTo>
                    <a:pt x="6481" y="11785"/>
                  </a:lnTo>
                  <a:lnTo>
                    <a:pt x="6487" y="11777"/>
                  </a:lnTo>
                  <a:lnTo>
                    <a:pt x="6494" y="11768"/>
                  </a:lnTo>
                  <a:lnTo>
                    <a:pt x="6499" y="11759"/>
                  </a:lnTo>
                  <a:lnTo>
                    <a:pt x="6506" y="11750"/>
                  </a:lnTo>
                  <a:lnTo>
                    <a:pt x="6511" y="11740"/>
                  </a:lnTo>
                  <a:lnTo>
                    <a:pt x="6515" y="11730"/>
                  </a:lnTo>
                  <a:lnTo>
                    <a:pt x="6519" y="11719"/>
                  </a:lnTo>
                  <a:lnTo>
                    <a:pt x="6524" y="11709"/>
                  </a:lnTo>
                  <a:lnTo>
                    <a:pt x="6527" y="11698"/>
                  </a:lnTo>
                  <a:lnTo>
                    <a:pt x="6529" y="11687"/>
                  </a:lnTo>
                  <a:lnTo>
                    <a:pt x="6531" y="11675"/>
                  </a:lnTo>
                  <a:lnTo>
                    <a:pt x="6532" y="11664"/>
                  </a:lnTo>
                  <a:lnTo>
                    <a:pt x="6533" y="11651"/>
                  </a:lnTo>
                  <a:lnTo>
                    <a:pt x="6534" y="11639"/>
                  </a:lnTo>
                  <a:lnTo>
                    <a:pt x="6533" y="11626"/>
                  </a:lnTo>
                  <a:lnTo>
                    <a:pt x="6532" y="11615"/>
                  </a:lnTo>
                  <a:lnTo>
                    <a:pt x="6529" y="11603"/>
                  </a:lnTo>
                  <a:lnTo>
                    <a:pt x="6526" y="11592"/>
                  </a:lnTo>
                  <a:lnTo>
                    <a:pt x="6521" y="11581"/>
                  </a:lnTo>
                  <a:lnTo>
                    <a:pt x="6517" y="11572"/>
                  </a:lnTo>
                  <a:lnTo>
                    <a:pt x="6513" y="11563"/>
                  </a:lnTo>
                  <a:lnTo>
                    <a:pt x="6508" y="11554"/>
                  </a:lnTo>
                  <a:lnTo>
                    <a:pt x="6496" y="11539"/>
                  </a:lnTo>
                  <a:lnTo>
                    <a:pt x="6486" y="11527"/>
                  </a:lnTo>
                  <a:lnTo>
                    <a:pt x="6478" y="11521"/>
                  </a:lnTo>
                  <a:lnTo>
                    <a:pt x="6467" y="11513"/>
                  </a:lnTo>
                  <a:lnTo>
                    <a:pt x="6461" y="11509"/>
                  </a:lnTo>
                  <a:lnTo>
                    <a:pt x="6452" y="11504"/>
                  </a:lnTo>
                  <a:lnTo>
                    <a:pt x="6444" y="11500"/>
                  </a:lnTo>
                  <a:lnTo>
                    <a:pt x="6434" y="11496"/>
                  </a:lnTo>
                  <a:lnTo>
                    <a:pt x="6422" y="11492"/>
                  </a:lnTo>
                  <a:lnTo>
                    <a:pt x="6410" y="11487"/>
                  </a:lnTo>
                  <a:lnTo>
                    <a:pt x="6395" y="11484"/>
                  </a:lnTo>
                  <a:lnTo>
                    <a:pt x="6380" y="11481"/>
                  </a:lnTo>
                  <a:lnTo>
                    <a:pt x="6363" y="11478"/>
                  </a:lnTo>
                  <a:lnTo>
                    <a:pt x="6344" y="11477"/>
                  </a:lnTo>
                  <a:lnTo>
                    <a:pt x="6324" y="11475"/>
                  </a:lnTo>
                  <a:lnTo>
                    <a:pt x="6301" y="11475"/>
                  </a:lnTo>
                  <a:lnTo>
                    <a:pt x="6293" y="11475"/>
                  </a:lnTo>
                  <a:lnTo>
                    <a:pt x="6284" y="11475"/>
                  </a:lnTo>
                  <a:lnTo>
                    <a:pt x="6274" y="11475"/>
                  </a:lnTo>
                  <a:lnTo>
                    <a:pt x="6264" y="11475"/>
                  </a:lnTo>
                  <a:lnTo>
                    <a:pt x="6254" y="11475"/>
                  </a:lnTo>
                  <a:lnTo>
                    <a:pt x="6244" y="11476"/>
                  </a:lnTo>
                  <a:lnTo>
                    <a:pt x="6234" y="11476"/>
                  </a:lnTo>
                  <a:lnTo>
                    <a:pt x="6225" y="11476"/>
                  </a:lnTo>
                  <a:lnTo>
                    <a:pt x="6214" y="11476"/>
                  </a:lnTo>
                  <a:lnTo>
                    <a:pt x="6206" y="11476"/>
                  </a:lnTo>
                  <a:lnTo>
                    <a:pt x="6196" y="11477"/>
                  </a:lnTo>
                  <a:lnTo>
                    <a:pt x="6188" y="11477"/>
                  </a:lnTo>
                  <a:lnTo>
                    <a:pt x="6174" y="11477"/>
                  </a:lnTo>
                  <a:lnTo>
                    <a:pt x="6164" y="11477"/>
                  </a:lnTo>
                  <a:lnTo>
                    <a:pt x="6159" y="11477"/>
                  </a:lnTo>
                  <a:lnTo>
                    <a:pt x="6149" y="11477"/>
                  </a:lnTo>
                  <a:lnTo>
                    <a:pt x="6137" y="11476"/>
                  </a:lnTo>
                  <a:lnTo>
                    <a:pt x="6122" y="11476"/>
                  </a:lnTo>
                  <a:lnTo>
                    <a:pt x="6114" y="11476"/>
                  </a:lnTo>
                  <a:lnTo>
                    <a:pt x="6105" y="11476"/>
                  </a:lnTo>
                  <a:lnTo>
                    <a:pt x="6096" y="11475"/>
                  </a:lnTo>
                  <a:lnTo>
                    <a:pt x="6088" y="11475"/>
                  </a:lnTo>
                  <a:lnTo>
                    <a:pt x="6078" y="11475"/>
                  </a:lnTo>
                  <a:lnTo>
                    <a:pt x="6070" y="11475"/>
                  </a:lnTo>
                  <a:lnTo>
                    <a:pt x="6062" y="11475"/>
                  </a:lnTo>
                  <a:lnTo>
                    <a:pt x="6053" y="11475"/>
                  </a:lnTo>
                  <a:lnTo>
                    <a:pt x="6046" y="11475"/>
                  </a:lnTo>
                  <a:lnTo>
                    <a:pt x="6041" y="11477"/>
                  </a:lnTo>
                  <a:lnTo>
                    <a:pt x="6040" y="11478"/>
                  </a:lnTo>
                  <a:lnTo>
                    <a:pt x="6039" y="11479"/>
                  </a:lnTo>
                  <a:lnTo>
                    <a:pt x="6038" y="11481"/>
                  </a:lnTo>
                  <a:lnTo>
                    <a:pt x="6038" y="11482"/>
                  </a:lnTo>
                  <a:lnTo>
                    <a:pt x="6038" y="11485"/>
                  </a:lnTo>
                  <a:lnTo>
                    <a:pt x="6040" y="11487"/>
                  </a:lnTo>
                  <a:lnTo>
                    <a:pt x="6043" y="11489"/>
                  </a:lnTo>
                  <a:lnTo>
                    <a:pt x="6045" y="11490"/>
                  </a:lnTo>
                  <a:lnTo>
                    <a:pt x="6050" y="11490"/>
                  </a:lnTo>
                  <a:lnTo>
                    <a:pt x="6055" y="11490"/>
                  </a:lnTo>
                  <a:lnTo>
                    <a:pt x="6062" y="11490"/>
                  </a:lnTo>
                  <a:lnTo>
                    <a:pt x="6068" y="11492"/>
                  </a:lnTo>
                  <a:lnTo>
                    <a:pt x="6073" y="11492"/>
                  </a:lnTo>
                  <a:lnTo>
                    <a:pt x="6078" y="11493"/>
                  </a:lnTo>
                  <a:lnTo>
                    <a:pt x="6086" y="11494"/>
                  </a:lnTo>
                  <a:lnTo>
                    <a:pt x="6092" y="11496"/>
                  </a:lnTo>
                  <a:lnTo>
                    <a:pt x="6097" y="11498"/>
                  </a:lnTo>
                  <a:lnTo>
                    <a:pt x="6101" y="11501"/>
                  </a:lnTo>
                  <a:lnTo>
                    <a:pt x="6105" y="11504"/>
                  </a:lnTo>
                  <a:lnTo>
                    <a:pt x="6109" y="11508"/>
                  </a:lnTo>
                  <a:lnTo>
                    <a:pt x="6112" y="11512"/>
                  </a:lnTo>
                  <a:lnTo>
                    <a:pt x="6113" y="11518"/>
                  </a:lnTo>
                  <a:lnTo>
                    <a:pt x="6116" y="11529"/>
                  </a:lnTo>
                  <a:lnTo>
                    <a:pt x="6117" y="11544"/>
                  </a:lnTo>
                  <a:lnTo>
                    <a:pt x="6118" y="11552"/>
                  </a:lnTo>
                  <a:lnTo>
                    <a:pt x="6118" y="11562"/>
                  </a:lnTo>
                  <a:lnTo>
                    <a:pt x="6119" y="11573"/>
                  </a:lnTo>
                  <a:lnTo>
                    <a:pt x="6119" y="11586"/>
                  </a:lnTo>
                  <a:lnTo>
                    <a:pt x="6119" y="11593"/>
                  </a:lnTo>
                  <a:lnTo>
                    <a:pt x="6119" y="11601"/>
                  </a:lnTo>
                  <a:lnTo>
                    <a:pt x="6119" y="11610"/>
                  </a:lnTo>
                  <a:lnTo>
                    <a:pt x="6119" y="11620"/>
                  </a:lnTo>
                  <a:lnTo>
                    <a:pt x="6119" y="11631"/>
                  </a:lnTo>
                  <a:lnTo>
                    <a:pt x="6119" y="11643"/>
                  </a:lnTo>
                  <a:lnTo>
                    <a:pt x="6119" y="11656"/>
                  </a:lnTo>
                  <a:lnTo>
                    <a:pt x="6119" y="11670"/>
                  </a:lnTo>
                  <a:lnTo>
                    <a:pt x="6119" y="11687"/>
                  </a:lnTo>
                  <a:lnTo>
                    <a:pt x="6119" y="11705"/>
                  </a:lnTo>
                  <a:lnTo>
                    <a:pt x="6119" y="11723"/>
                  </a:lnTo>
                  <a:lnTo>
                    <a:pt x="6119" y="11744"/>
                  </a:lnTo>
                  <a:lnTo>
                    <a:pt x="6119" y="11908"/>
                  </a:lnTo>
                  <a:close/>
                  <a:moveTo>
                    <a:pt x="6746" y="11908"/>
                  </a:moveTo>
                  <a:lnTo>
                    <a:pt x="6746" y="11930"/>
                  </a:lnTo>
                  <a:lnTo>
                    <a:pt x="6746" y="11952"/>
                  </a:lnTo>
                  <a:lnTo>
                    <a:pt x="6746" y="11972"/>
                  </a:lnTo>
                  <a:lnTo>
                    <a:pt x="6746" y="11992"/>
                  </a:lnTo>
                  <a:lnTo>
                    <a:pt x="6746" y="12011"/>
                  </a:lnTo>
                  <a:lnTo>
                    <a:pt x="6745" y="12029"/>
                  </a:lnTo>
                  <a:lnTo>
                    <a:pt x="6745" y="12045"/>
                  </a:lnTo>
                  <a:lnTo>
                    <a:pt x="6744" y="12061"/>
                  </a:lnTo>
                  <a:lnTo>
                    <a:pt x="6744" y="12075"/>
                  </a:lnTo>
                  <a:lnTo>
                    <a:pt x="6743" y="12088"/>
                  </a:lnTo>
                  <a:lnTo>
                    <a:pt x="6742" y="12100"/>
                  </a:lnTo>
                  <a:lnTo>
                    <a:pt x="6741" y="12110"/>
                  </a:lnTo>
                  <a:lnTo>
                    <a:pt x="6739" y="12123"/>
                  </a:lnTo>
                  <a:lnTo>
                    <a:pt x="6737" y="12134"/>
                  </a:lnTo>
                  <a:lnTo>
                    <a:pt x="6734" y="12144"/>
                  </a:lnTo>
                  <a:lnTo>
                    <a:pt x="6729" y="12151"/>
                  </a:lnTo>
                  <a:lnTo>
                    <a:pt x="6726" y="12154"/>
                  </a:lnTo>
                  <a:lnTo>
                    <a:pt x="6723" y="12156"/>
                  </a:lnTo>
                  <a:lnTo>
                    <a:pt x="6720" y="12158"/>
                  </a:lnTo>
                  <a:lnTo>
                    <a:pt x="6716" y="12159"/>
                  </a:lnTo>
                  <a:lnTo>
                    <a:pt x="6708" y="12161"/>
                  </a:lnTo>
                  <a:lnTo>
                    <a:pt x="6701" y="12162"/>
                  </a:lnTo>
                  <a:lnTo>
                    <a:pt x="6693" y="12163"/>
                  </a:lnTo>
                  <a:lnTo>
                    <a:pt x="6685" y="12163"/>
                  </a:lnTo>
                  <a:lnTo>
                    <a:pt x="6682" y="12164"/>
                  </a:lnTo>
                  <a:lnTo>
                    <a:pt x="6680" y="12167"/>
                  </a:lnTo>
                  <a:lnTo>
                    <a:pt x="6678" y="12169"/>
                  </a:lnTo>
                  <a:lnTo>
                    <a:pt x="6678" y="12172"/>
                  </a:lnTo>
                  <a:lnTo>
                    <a:pt x="6678" y="12173"/>
                  </a:lnTo>
                  <a:lnTo>
                    <a:pt x="6679" y="12175"/>
                  </a:lnTo>
                  <a:lnTo>
                    <a:pt x="6680" y="12176"/>
                  </a:lnTo>
                  <a:lnTo>
                    <a:pt x="6682" y="12177"/>
                  </a:lnTo>
                  <a:lnTo>
                    <a:pt x="6687" y="12179"/>
                  </a:lnTo>
                  <a:lnTo>
                    <a:pt x="6694" y="12179"/>
                  </a:lnTo>
                  <a:lnTo>
                    <a:pt x="6706" y="12179"/>
                  </a:lnTo>
                  <a:lnTo>
                    <a:pt x="6721" y="12178"/>
                  </a:lnTo>
                  <a:lnTo>
                    <a:pt x="6728" y="12178"/>
                  </a:lnTo>
                  <a:lnTo>
                    <a:pt x="6737" y="12178"/>
                  </a:lnTo>
                  <a:lnTo>
                    <a:pt x="6744" y="12178"/>
                  </a:lnTo>
                  <a:lnTo>
                    <a:pt x="6752" y="12177"/>
                  </a:lnTo>
                  <a:lnTo>
                    <a:pt x="6766" y="12177"/>
                  </a:lnTo>
                  <a:lnTo>
                    <a:pt x="6777" y="12176"/>
                  </a:lnTo>
                  <a:lnTo>
                    <a:pt x="6786" y="12176"/>
                  </a:lnTo>
                  <a:lnTo>
                    <a:pt x="6789" y="12176"/>
                  </a:lnTo>
                  <a:lnTo>
                    <a:pt x="6793" y="12176"/>
                  </a:lnTo>
                  <a:lnTo>
                    <a:pt x="6801" y="12176"/>
                  </a:lnTo>
                  <a:lnTo>
                    <a:pt x="6814" y="12177"/>
                  </a:lnTo>
                  <a:lnTo>
                    <a:pt x="6830" y="12177"/>
                  </a:lnTo>
                  <a:lnTo>
                    <a:pt x="6838" y="12178"/>
                  </a:lnTo>
                  <a:lnTo>
                    <a:pt x="6847" y="12178"/>
                  </a:lnTo>
                  <a:lnTo>
                    <a:pt x="6857" y="12178"/>
                  </a:lnTo>
                  <a:lnTo>
                    <a:pt x="6867" y="12178"/>
                  </a:lnTo>
                  <a:lnTo>
                    <a:pt x="6877" y="12179"/>
                  </a:lnTo>
                  <a:lnTo>
                    <a:pt x="6887" y="12179"/>
                  </a:lnTo>
                  <a:lnTo>
                    <a:pt x="6897" y="12179"/>
                  </a:lnTo>
                  <a:lnTo>
                    <a:pt x="6907" y="12179"/>
                  </a:lnTo>
                  <a:lnTo>
                    <a:pt x="6914" y="12178"/>
                  </a:lnTo>
                  <a:lnTo>
                    <a:pt x="6920" y="12177"/>
                  </a:lnTo>
                  <a:lnTo>
                    <a:pt x="6922" y="12174"/>
                  </a:lnTo>
                  <a:lnTo>
                    <a:pt x="6923" y="12172"/>
                  </a:lnTo>
                  <a:lnTo>
                    <a:pt x="6922" y="12169"/>
                  </a:lnTo>
                  <a:lnTo>
                    <a:pt x="6921" y="12167"/>
                  </a:lnTo>
                  <a:lnTo>
                    <a:pt x="6919" y="12164"/>
                  </a:lnTo>
                  <a:lnTo>
                    <a:pt x="6914" y="12163"/>
                  </a:lnTo>
                  <a:lnTo>
                    <a:pt x="6909" y="12163"/>
                  </a:lnTo>
                  <a:lnTo>
                    <a:pt x="6903" y="12163"/>
                  </a:lnTo>
                  <a:lnTo>
                    <a:pt x="6896" y="12162"/>
                  </a:lnTo>
                  <a:lnTo>
                    <a:pt x="6887" y="12161"/>
                  </a:lnTo>
                  <a:lnTo>
                    <a:pt x="6879" y="12160"/>
                  </a:lnTo>
                  <a:lnTo>
                    <a:pt x="6873" y="12159"/>
                  </a:lnTo>
                  <a:lnTo>
                    <a:pt x="6865" y="12158"/>
                  </a:lnTo>
                  <a:lnTo>
                    <a:pt x="6859" y="12156"/>
                  </a:lnTo>
                  <a:lnTo>
                    <a:pt x="6854" y="12154"/>
                  </a:lnTo>
                  <a:lnTo>
                    <a:pt x="6850" y="12151"/>
                  </a:lnTo>
                  <a:lnTo>
                    <a:pt x="6846" y="12148"/>
                  </a:lnTo>
                  <a:lnTo>
                    <a:pt x="6843" y="12144"/>
                  </a:lnTo>
                  <a:lnTo>
                    <a:pt x="6840" y="12138"/>
                  </a:lnTo>
                  <a:lnTo>
                    <a:pt x="6838" y="12134"/>
                  </a:lnTo>
                  <a:lnTo>
                    <a:pt x="6836" y="12123"/>
                  </a:lnTo>
                  <a:lnTo>
                    <a:pt x="6834" y="12110"/>
                  </a:lnTo>
                  <a:lnTo>
                    <a:pt x="6833" y="12100"/>
                  </a:lnTo>
                  <a:lnTo>
                    <a:pt x="6832" y="12088"/>
                  </a:lnTo>
                  <a:lnTo>
                    <a:pt x="6831" y="12076"/>
                  </a:lnTo>
                  <a:lnTo>
                    <a:pt x="6831" y="12061"/>
                  </a:lnTo>
                  <a:lnTo>
                    <a:pt x="6830" y="12045"/>
                  </a:lnTo>
                  <a:lnTo>
                    <a:pt x="6830" y="12029"/>
                  </a:lnTo>
                  <a:lnTo>
                    <a:pt x="6830" y="12012"/>
                  </a:lnTo>
                  <a:lnTo>
                    <a:pt x="6830" y="11993"/>
                  </a:lnTo>
                  <a:lnTo>
                    <a:pt x="6830" y="11973"/>
                  </a:lnTo>
                  <a:lnTo>
                    <a:pt x="6830" y="11953"/>
                  </a:lnTo>
                  <a:lnTo>
                    <a:pt x="6830" y="11931"/>
                  </a:lnTo>
                  <a:lnTo>
                    <a:pt x="6830" y="11909"/>
                  </a:lnTo>
                  <a:lnTo>
                    <a:pt x="6830" y="11888"/>
                  </a:lnTo>
                  <a:lnTo>
                    <a:pt x="6830" y="11884"/>
                  </a:lnTo>
                  <a:lnTo>
                    <a:pt x="6831" y="11882"/>
                  </a:lnTo>
                  <a:lnTo>
                    <a:pt x="6833" y="11880"/>
                  </a:lnTo>
                  <a:lnTo>
                    <a:pt x="6836" y="11880"/>
                  </a:lnTo>
                  <a:lnTo>
                    <a:pt x="6958" y="11882"/>
                  </a:lnTo>
                  <a:lnTo>
                    <a:pt x="6962" y="11882"/>
                  </a:lnTo>
                  <a:lnTo>
                    <a:pt x="6967" y="11883"/>
                  </a:lnTo>
                  <a:lnTo>
                    <a:pt x="6969" y="11884"/>
                  </a:lnTo>
                  <a:lnTo>
                    <a:pt x="6972" y="11888"/>
                  </a:lnTo>
                  <a:lnTo>
                    <a:pt x="6977" y="11895"/>
                  </a:lnTo>
                  <a:lnTo>
                    <a:pt x="6984" y="11903"/>
                  </a:lnTo>
                  <a:lnTo>
                    <a:pt x="6991" y="11913"/>
                  </a:lnTo>
                  <a:lnTo>
                    <a:pt x="6999" y="11923"/>
                  </a:lnTo>
                  <a:lnTo>
                    <a:pt x="7007" y="11935"/>
                  </a:lnTo>
                  <a:lnTo>
                    <a:pt x="7017" y="11946"/>
                  </a:lnTo>
                  <a:lnTo>
                    <a:pt x="7026" y="11959"/>
                  </a:lnTo>
                  <a:lnTo>
                    <a:pt x="7036" y="11971"/>
                  </a:lnTo>
                  <a:lnTo>
                    <a:pt x="7045" y="11985"/>
                  </a:lnTo>
                  <a:lnTo>
                    <a:pt x="7055" y="11997"/>
                  </a:lnTo>
                  <a:lnTo>
                    <a:pt x="7066" y="12011"/>
                  </a:lnTo>
                  <a:lnTo>
                    <a:pt x="7075" y="12023"/>
                  </a:lnTo>
                  <a:lnTo>
                    <a:pt x="7089" y="12040"/>
                  </a:lnTo>
                  <a:lnTo>
                    <a:pt x="7101" y="12057"/>
                  </a:lnTo>
                  <a:lnTo>
                    <a:pt x="7114" y="12071"/>
                  </a:lnTo>
                  <a:lnTo>
                    <a:pt x="7125" y="12085"/>
                  </a:lnTo>
                  <a:lnTo>
                    <a:pt x="7136" y="12098"/>
                  </a:lnTo>
                  <a:lnTo>
                    <a:pt x="7146" y="12110"/>
                  </a:lnTo>
                  <a:lnTo>
                    <a:pt x="7157" y="12121"/>
                  </a:lnTo>
                  <a:lnTo>
                    <a:pt x="7167" y="12131"/>
                  </a:lnTo>
                  <a:lnTo>
                    <a:pt x="7177" y="12139"/>
                  </a:lnTo>
                  <a:lnTo>
                    <a:pt x="7187" y="12148"/>
                  </a:lnTo>
                  <a:lnTo>
                    <a:pt x="7197" y="12154"/>
                  </a:lnTo>
                  <a:lnTo>
                    <a:pt x="7207" y="12160"/>
                  </a:lnTo>
                  <a:lnTo>
                    <a:pt x="7220" y="12167"/>
                  </a:lnTo>
                  <a:lnTo>
                    <a:pt x="7232" y="12171"/>
                  </a:lnTo>
                  <a:lnTo>
                    <a:pt x="7239" y="12173"/>
                  </a:lnTo>
                  <a:lnTo>
                    <a:pt x="7248" y="12175"/>
                  </a:lnTo>
                  <a:lnTo>
                    <a:pt x="7255" y="12176"/>
                  </a:lnTo>
                  <a:lnTo>
                    <a:pt x="7264" y="12177"/>
                  </a:lnTo>
                  <a:lnTo>
                    <a:pt x="7274" y="12178"/>
                  </a:lnTo>
                  <a:lnTo>
                    <a:pt x="7285" y="12179"/>
                  </a:lnTo>
                  <a:lnTo>
                    <a:pt x="7297" y="12179"/>
                  </a:lnTo>
                  <a:lnTo>
                    <a:pt x="7310" y="12179"/>
                  </a:lnTo>
                  <a:lnTo>
                    <a:pt x="7370" y="12179"/>
                  </a:lnTo>
                  <a:lnTo>
                    <a:pt x="7382" y="12179"/>
                  </a:lnTo>
                  <a:lnTo>
                    <a:pt x="7389" y="12177"/>
                  </a:lnTo>
                  <a:lnTo>
                    <a:pt x="7391" y="12176"/>
                  </a:lnTo>
                  <a:lnTo>
                    <a:pt x="7392" y="12175"/>
                  </a:lnTo>
                  <a:lnTo>
                    <a:pt x="7393" y="12173"/>
                  </a:lnTo>
                  <a:lnTo>
                    <a:pt x="7393" y="12172"/>
                  </a:lnTo>
                  <a:lnTo>
                    <a:pt x="7393" y="12169"/>
                  </a:lnTo>
                  <a:lnTo>
                    <a:pt x="7391" y="12167"/>
                  </a:lnTo>
                  <a:lnTo>
                    <a:pt x="7389" y="12164"/>
                  </a:lnTo>
                  <a:lnTo>
                    <a:pt x="7385" y="12163"/>
                  </a:lnTo>
                  <a:lnTo>
                    <a:pt x="7379" y="12163"/>
                  </a:lnTo>
                  <a:lnTo>
                    <a:pt x="7373" y="12163"/>
                  </a:lnTo>
                  <a:lnTo>
                    <a:pt x="7363" y="12162"/>
                  </a:lnTo>
                  <a:lnTo>
                    <a:pt x="7351" y="12160"/>
                  </a:lnTo>
                  <a:lnTo>
                    <a:pt x="7338" y="12158"/>
                  </a:lnTo>
                  <a:lnTo>
                    <a:pt x="7324" y="12154"/>
                  </a:lnTo>
                  <a:lnTo>
                    <a:pt x="7316" y="12151"/>
                  </a:lnTo>
                  <a:lnTo>
                    <a:pt x="7307" y="12147"/>
                  </a:lnTo>
                  <a:lnTo>
                    <a:pt x="7298" y="12141"/>
                  </a:lnTo>
                  <a:lnTo>
                    <a:pt x="7289" y="12135"/>
                  </a:lnTo>
                  <a:lnTo>
                    <a:pt x="7278" y="12128"/>
                  </a:lnTo>
                  <a:lnTo>
                    <a:pt x="7268" y="12118"/>
                  </a:lnTo>
                  <a:lnTo>
                    <a:pt x="7256" y="12108"/>
                  </a:lnTo>
                  <a:lnTo>
                    <a:pt x="7244" y="12095"/>
                  </a:lnTo>
                  <a:lnTo>
                    <a:pt x="7222" y="12072"/>
                  </a:lnTo>
                  <a:lnTo>
                    <a:pt x="7200" y="12047"/>
                  </a:lnTo>
                  <a:lnTo>
                    <a:pt x="7176" y="12020"/>
                  </a:lnTo>
                  <a:lnTo>
                    <a:pt x="7152" y="11990"/>
                  </a:lnTo>
                  <a:lnTo>
                    <a:pt x="7125" y="11959"/>
                  </a:lnTo>
                  <a:lnTo>
                    <a:pt x="7098" y="11926"/>
                  </a:lnTo>
                  <a:lnTo>
                    <a:pt x="7071" y="11891"/>
                  </a:lnTo>
                  <a:lnTo>
                    <a:pt x="7042" y="11855"/>
                  </a:lnTo>
                  <a:lnTo>
                    <a:pt x="7063" y="11835"/>
                  </a:lnTo>
                  <a:lnTo>
                    <a:pt x="7082" y="11818"/>
                  </a:lnTo>
                  <a:lnTo>
                    <a:pt x="7098" y="11799"/>
                  </a:lnTo>
                  <a:lnTo>
                    <a:pt x="7113" y="11781"/>
                  </a:lnTo>
                  <a:lnTo>
                    <a:pt x="7124" y="11763"/>
                  </a:lnTo>
                  <a:lnTo>
                    <a:pt x="7135" y="11745"/>
                  </a:lnTo>
                  <a:lnTo>
                    <a:pt x="7143" y="11728"/>
                  </a:lnTo>
                  <a:lnTo>
                    <a:pt x="7150" y="11711"/>
                  </a:lnTo>
                  <a:lnTo>
                    <a:pt x="7155" y="11694"/>
                  </a:lnTo>
                  <a:lnTo>
                    <a:pt x="7158" y="11676"/>
                  </a:lnTo>
                  <a:lnTo>
                    <a:pt x="7160" y="11660"/>
                  </a:lnTo>
                  <a:lnTo>
                    <a:pt x="7160" y="11642"/>
                  </a:lnTo>
                  <a:lnTo>
                    <a:pt x="7160" y="11631"/>
                  </a:lnTo>
                  <a:lnTo>
                    <a:pt x="7158" y="11619"/>
                  </a:lnTo>
                  <a:lnTo>
                    <a:pt x="7156" y="11609"/>
                  </a:lnTo>
                  <a:lnTo>
                    <a:pt x="7153" y="11598"/>
                  </a:lnTo>
                  <a:lnTo>
                    <a:pt x="7150" y="11588"/>
                  </a:lnTo>
                  <a:lnTo>
                    <a:pt x="7145" y="11578"/>
                  </a:lnTo>
                  <a:lnTo>
                    <a:pt x="7141" y="11570"/>
                  </a:lnTo>
                  <a:lnTo>
                    <a:pt x="7136" y="11562"/>
                  </a:lnTo>
                  <a:lnTo>
                    <a:pt x="7125" y="11546"/>
                  </a:lnTo>
                  <a:lnTo>
                    <a:pt x="7114" y="11533"/>
                  </a:lnTo>
                  <a:lnTo>
                    <a:pt x="7104" y="11523"/>
                  </a:lnTo>
                  <a:lnTo>
                    <a:pt x="7093" y="11516"/>
                  </a:lnTo>
                  <a:lnTo>
                    <a:pt x="7081" y="11507"/>
                  </a:lnTo>
                  <a:lnTo>
                    <a:pt x="7067" y="11500"/>
                  </a:lnTo>
                  <a:lnTo>
                    <a:pt x="7052" y="11494"/>
                  </a:lnTo>
                  <a:lnTo>
                    <a:pt x="7038" y="11489"/>
                  </a:lnTo>
                  <a:lnTo>
                    <a:pt x="7023" y="11485"/>
                  </a:lnTo>
                  <a:lnTo>
                    <a:pt x="7007" y="11482"/>
                  </a:lnTo>
                  <a:lnTo>
                    <a:pt x="6992" y="11479"/>
                  </a:lnTo>
                  <a:lnTo>
                    <a:pt x="6976" y="11478"/>
                  </a:lnTo>
                  <a:lnTo>
                    <a:pt x="6960" y="11476"/>
                  </a:lnTo>
                  <a:lnTo>
                    <a:pt x="6945" y="11475"/>
                  </a:lnTo>
                  <a:lnTo>
                    <a:pt x="6929" y="11475"/>
                  </a:lnTo>
                  <a:lnTo>
                    <a:pt x="6913" y="11475"/>
                  </a:lnTo>
                  <a:lnTo>
                    <a:pt x="6903" y="11475"/>
                  </a:lnTo>
                  <a:lnTo>
                    <a:pt x="6890" y="11475"/>
                  </a:lnTo>
                  <a:lnTo>
                    <a:pt x="6877" y="11475"/>
                  </a:lnTo>
                  <a:lnTo>
                    <a:pt x="6861" y="11476"/>
                  </a:lnTo>
                  <a:lnTo>
                    <a:pt x="6846" y="11476"/>
                  </a:lnTo>
                  <a:lnTo>
                    <a:pt x="6832" y="11476"/>
                  </a:lnTo>
                  <a:lnTo>
                    <a:pt x="6818" y="11477"/>
                  </a:lnTo>
                  <a:lnTo>
                    <a:pt x="6807" y="11477"/>
                  </a:lnTo>
                  <a:lnTo>
                    <a:pt x="6798" y="11477"/>
                  </a:lnTo>
                  <a:lnTo>
                    <a:pt x="6793" y="11477"/>
                  </a:lnTo>
                  <a:lnTo>
                    <a:pt x="6789" y="11477"/>
                  </a:lnTo>
                  <a:lnTo>
                    <a:pt x="6780" y="11477"/>
                  </a:lnTo>
                  <a:lnTo>
                    <a:pt x="6766" y="11476"/>
                  </a:lnTo>
                  <a:lnTo>
                    <a:pt x="6750" y="11476"/>
                  </a:lnTo>
                  <a:lnTo>
                    <a:pt x="6742" y="11476"/>
                  </a:lnTo>
                  <a:lnTo>
                    <a:pt x="6734" y="11476"/>
                  </a:lnTo>
                  <a:lnTo>
                    <a:pt x="6724" y="11475"/>
                  </a:lnTo>
                  <a:lnTo>
                    <a:pt x="6715" y="11475"/>
                  </a:lnTo>
                  <a:lnTo>
                    <a:pt x="6705" y="11475"/>
                  </a:lnTo>
                  <a:lnTo>
                    <a:pt x="6697" y="11475"/>
                  </a:lnTo>
                  <a:lnTo>
                    <a:pt x="6688" y="11475"/>
                  </a:lnTo>
                  <a:lnTo>
                    <a:pt x="6679" y="11475"/>
                  </a:lnTo>
                  <a:lnTo>
                    <a:pt x="6672" y="11475"/>
                  </a:lnTo>
                  <a:lnTo>
                    <a:pt x="6668" y="11477"/>
                  </a:lnTo>
                  <a:lnTo>
                    <a:pt x="6666" y="11478"/>
                  </a:lnTo>
                  <a:lnTo>
                    <a:pt x="6665" y="11479"/>
                  </a:lnTo>
                  <a:lnTo>
                    <a:pt x="6665" y="11481"/>
                  </a:lnTo>
                  <a:lnTo>
                    <a:pt x="6664" y="11482"/>
                  </a:lnTo>
                  <a:lnTo>
                    <a:pt x="6665" y="11485"/>
                  </a:lnTo>
                  <a:lnTo>
                    <a:pt x="6667" y="11487"/>
                  </a:lnTo>
                  <a:lnTo>
                    <a:pt x="6669" y="11489"/>
                  </a:lnTo>
                  <a:lnTo>
                    <a:pt x="6672" y="11490"/>
                  </a:lnTo>
                  <a:lnTo>
                    <a:pt x="6676" y="11490"/>
                  </a:lnTo>
                  <a:lnTo>
                    <a:pt x="6682" y="11490"/>
                  </a:lnTo>
                  <a:lnTo>
                    <a:pt x="6689" y="11490"/>
                  </a:lnTo>
                  <a:lnTo>
                    <a:pt x="6695" y="11492"/>
                  </a:lnTo>
                  <a:lnTo>
                    <a:pt x="6700" y="11492"/>
                  </a:lnTo>
                  <a:lnTo>
                    <a:pt x="6704" y="11493"/>
                  </a:lnTo>
                  <a:lnTo>
                    <a:pt x="6712" y="11494"/>
                  </a:lnTo>
                  <a:lnTo>
                    <a:pt x="6718" y="11496"/>
                  </a:lnTo>
                  <a:lnTo>
                    <a:pt x="6724" y="11498"/>
                  </a:lnTo>
                  <a:lnTo>
                    <a:pt x="6728" y="11501"/>
                  </a:lnTo>
                  <a:lnTo>
                    <a:pt x="6733" y="11504"/>
                  </a:lnTo>
                  <a:lnTo>
                    <a:pt x="6736" y="11508"/>
                  </a:lnTo>
                  <a:lnTo>
                    <a:pt x="6738" y="11512"/>
                  </a:lnTo>
                  <a:lnTo>
                    <a:pt x="6740" y="11518"/>
                  </a:lnTo>
                  <a:lnTo>
                    <a:pt x="6742" y="11529"/>
                  </a:lnTo>
                  <a:lnTo>
                    <a:pt x="6744" y="11544"/>
                  </a:lnTo>
                  <a:lnTo>
                    <a:pt x="6744" y="11552"/>
                  </a:lnTo>
                  <a:lnTo>
                    <a:pt x="6745" y="11562"/>
                  </a:lnTo>
                  <a:lnTo>
                    <a:pt x="6745" y="11573"/>
                  </a:lnTo>
                  <a:lnTo>
                    <a:pt x="6745" y="11586"/>
                  </a:lnTo>
                  <a:lnTo>
                    <a:pt x="6746" y="11593"/>
                  </a:lnTo>
                  <a:lnTo>
                    <a:pt x="6746" y="11601"/>
                  </a:lnTo>
                  <a:lnTo>
                    <a:pt x="6746" y="11610"/>
                  </a:lnTo>
                  <a:lnTo>
                    <a:pt x="6746" y="11620"/>
                  </a:lnTo>
                  <a:lnTo>
                    <a:pt x="6746" y="11631"/>
                  </a:lnTo>
                  <a:lnTo>
                    <a:pt x="6746" y="11643"/>
                  </a:lnTo>
                  <a:lnTo>
                    <a:pt x="6746" y="11656"/>
                  </a:lnTo>
                  <a:lnTo>
                    <a:pt x="6746" y="11670"/>
                  </a:lnTo>
                  <a:lnTo>
                    <a:pt x="6746" y="11687"/>
                  </a:lnTo>
                  <a:lnTo>
                    <a:pt x="6746" y="11705"/>
                  </a:lnTo>
                  <a:lnTo>
                    <a:pt x="6746" y="11723"/>
                  </a:lnTo>
                  <a:lnTo>
                    <a:pt x="6746" y="11744"/>
                  </a:lnTo>
                  <a:lnTo>
                    <a:pt x="6746" y="11908"/>
                  </a:lnTo>
                  <a:close/>
                  <a:moveTo>
                    <a:pt x="6830" y="11524"/>
                  </a:moveTo>
                  <a:lnTo>
                    <a:pt x="6830" y="11520"/>
                  </a:lnTo>
                  <a:lnTo>
                    <a:pt x="6832" y="11518"/>
                  </a:lnTo>
                  <a:lnTo>
                    <a:pt x="6834" y="11515"/>
                  </a:lnTo>
                  <a:lnTo>
                    <a:pt x="6837" y="11513"/>
                  </a:lnTo>
                  <a:lnTo>
                    <a:pt x="6843" y="11512"/>
                  </a:lnTo>
                  <a:lnTo>
                    <a:pt x="6853" y="11510"/>
                  </a:lnTo>
                  <a:lnTo>
                    <a:pt x="6864" y="11509"/>
                  </a:lnTo>
                  <a:lnTo>
                    <a:pt x="6878" y="11508"/>
                  </a:lnTo>
                  <a:lnTo>
                    <a:pt x="6891" y="11508"/>
                  </a:lnTo>
                  <a:lnTo>
                    <a:pt x="6906" y="11507"/>
                  </a:lnTo>
                  <a:lnTo>
                    <a:pt x="6919" y="11508"/>
                  </a:lnTo>
                  <a:lnTo>
                    <a:pt x="6931" y="11509"/>
                  </a:lnTo>
                  <a:lnTo>
                    <a:pt x="6943" y="11510"/>
                  </a:lnTo>
                  <a:lnTo>
                    <a:pt x="6954" y="11513"/>
                  </a:lnTo>
                  <a:lnTo>
                    <a:pt x="6965" y="11517"/>
                  </a:lnTo>
                  <a:lnTo>
                    <a:pt x="6975" y="11520"/>
                  </a:lnTo>
                  <a:lnTo>
                    <a:pt x="6985" y="11524"/>
                  </a:lnTo>
                  <a:lnTo>
                    <a:pt x="6995" y="11529"/>
                  </a:lnTo>
                  <a:lnTo>
                    <a:pt x="7004" y="11534"/>
                  </a:lnTo>
                  <a:lnTo>
                    <a:pt x="7013" y="11541"/>
                  </a:lnTo>
                  <a:lnTo>
                    <a:pt x="7020" y="11548"/>
                  </a:lnTo>
                  <a:lnTo>
                    <a:pt x="7028" y="11555"/>
                  </a:lnTo>
                  <a:lnTo>
                    <a:pt x="7035" y="11564"/>
                  </a:lnTo>
                  <a:lnTo>
                    <a:pt x="7041" y="11572"/>
                  </a:lnTo>
                  <a:lnTo>
                    <a:pt x="7047" y="11581"/>
                  </a:lnTo>
                  <a:lnTo>
                    <a:pt x="7052" y="11592"/>
                  </a:lnTo>
                  <a:lnTo>
                    <a:pt x="7057" y="11602"/>
                  </a:lnTo>
                  <a:lnTo>
                    <a:pt x="7061" y="11613"/>
                  </a:lnTo>
                  <a:lnTo>
                    <a:pt x="7065" y="11624"/>
                  </a:lnTo>
                  <a:lnTo>
                    <a:pt x="7067" y="11637"/>
                  </a:lnTo>
                  <a:lnTo>
                    <a:pt x="7069" y="11649"/>
                  </a:lnTo>
                  <a:lnTo>
                    <a:pt x="7071" y="11663"/>
                  </a:lnTo>
                  <a:lnTo>
                    <a:pt x="7072" y="11676"/>
                  </a:lnTo>
                  <a:lnTo>
                    <a:pt x="7072" y="11690"/>
                  </a:lnTo>
                  <a:lnTo>
                    <a:pt x="7072" y="11708"/>
                  </a:lnTo>
                  <a:lnTo>
                    <a:pt x="7070" y="11725"/>
                  </a:lnTo>
                  <a:lnTo>
                    <a:pt x="7068" y="11739"/>
                  </a:lnTo>
                  <a:lnTo>
                    <a:pt x="7065" y="11754"/>
                  </a:lnTo>
                  <a:lnTo>
                    <a:pt x="7061" y="11767"/>
                  </a:lnTo>
                  <a:lnTo>
                    <a:pt x="7055" y="11780"/>
                  </a:lnTo>
                  <a:lnTo>
                    <a:pt x="7050" y="11791"/>
                  </a:lnTo>
                  <a:lnTo>
                    <a:pt x="7044" y="11802"/>
                  </a:lnTo>
                  <a:lnTo>
                    <a:pt x="7038" y="11811"/>
                  </a:lnTo>
                  <a:lnTo>
                    <a:pt x="7030" y="11820"/>
                  </a:lnTo>
                  <a:lnTo>
                    <a:pt x="7023" y="11827"/>
                  </a:lnTo>
                  <a:lnTo>
                    <a:pt x="7015" y="11833"/>
                  </a:lnTo>
                  <a:lnTo>
                    <a:pt x="7005" y="11838"/>
                  </a:lnTo>
                  <a:lnTo>
                    <a:pt x="6997" y="11842"/>
                  </a:lnTo>
                  <a:lnTo>
                    <a:pt x="6988" y="11845"/>
                  </a:lnTo>
                  <a:lnTo>
                    <a:pt x="6978" y="11847"/>
                  </a:lnTo>
                  <a:lnTo>
                    <a:pt x="6969" y="11848"/>
                  </a:lnTo>
                  <a:lnTo>
                    <a:pt x="6960" y="11849"/>
                  </a:lnTo>
                  <a:lnTo>
                    <a:pt x="6951" y="11850"/>
                  </a:lnTo>
                  <a:lnTo>
                    <a:pt x="6943" y="11849"/>
                  </a:lnTo>
                  <a:lnTo>
                    <a:pt x="6931" y="11849"/>
                  </a:lnTo>
                  <a:lnTo>
                    <a:pt x="6921" y="11849"/>
                  </a:lnTo>
                  <a:lnTo>
                    <a:pt x="6909" y="11848"/>
                  </a:lnTo>
                  <a:lnTo>
                    <a:pt x="6899" y="11848"/>
                  </a:lnTo>
                  <a:lnTo>
                    <a:pt x="6888" y="11847"/>
                  </a:lnTo>
                  <a:lnTo>
                    <a:pt x="6879" y="11845"/>
                  </a:lnTo>
                  <a:lnTo>
                    <a:pt x="6869" y="11844"/>
                  </a:lnTo>
                  <a:lnTo>
                    <a:pt x="6860" y="11843"/>
                  </a:lnTo>
                  <a:lnTo>
                    <a:pt x="6845" y="11838"/>
                  </a:lnTo>
                  <a:lnTo>
                    <a:pt x="6836" y="11835"/>
                  </a:lnTo>
                  <a:lnTo>
                    <a:pt x="6833" y="11832"/>
                  </a:lnTo>
                  <a:lnTo>
                    <a:pt x="6831" y="11830"/>
                  </a:lnTo>
                  <a:lnTo>
                    <a:pt x="6830" y="11827"/>
                  </a:lnTo>
                  <a:lnTo>
                    <a:pt x="6830" y="11823"/>
                  </a:lnTo>
                  <a:lnTo>
                    <a:pt x="6830" y="11524"/>
                  </a:lnTo>
                  <a:close/>
                  <a:moveTo>
                    <a:pt x="7388" y="11825"/>
                  </a:moveTo>
                  <a:lnTo>
                    <a:pt x="7389" y="11847"/>
                  </a:lnTo>
                  <a:lnTo>
                    <a:pt x="7390" y="11868"/>
                  </a:lnTo>
                  <a:lnTo>
                    <a:pt x="7393" y="11889"/>
                  </a:lnTo>
                  <a:lnTo>
                    <a:pt x="7397" y="11911"/>
                  </a:lnTo>
                  <a:lnTo>
                    <a:pt x="7403" y="11932"/>
                  </a:lnTo>
                  <a:lnTo>
                    <a:pt x="7410" y="11953"/>
                  </a:lnTo>
                  <a:lnTo>
                    <a:pt x="7418" y="11974"/>
                  </a:lnTo>
                  <a:lnTo>
                    <a:pt x="7428" y="11994"/>
                  </a:lnTo>
                  <a:lnTo>
                    <a:pt x="7438" y="12015"/>
                  </a:lnTo>
                  <a:lnTo>
                    <a:pt x="7449" y="12034"/>
                  </a:lnTo>
                  <a:lnTo>
                    <a:pt x="7463" y="12053"/>
                  </a:lnTo>
                  <a:lnTo>
                    <a:pt x="7478" y="12070"/>
                  </a:lnTo>
                  <a:lnTo>
                    <a:pt x="7493" y="12088"/>
                  </a:lnTo>
                  <a:lnTo>
                    <a:pt x="7511" y="12104"/>
                  </a:lnTo>
                  <a:lnTo>
                    <a:pt x="7530" y="12120"/>
                  </a:lnTo>
                  <a:lnTo>
                    <a:pt x="7550" y="12133"/>
                  </a:lnTo>
                  <a:lnTo>
                    <a:pt x="7560" y="12140"/>
                  </a:lnTo>
                  <a:lnTo>
                    <a:pt x="7572" y="12146"/>
                  </a:lnTo>
                  <a:lnTo>
                    <a:pt x="7583" y="12152"/>
                  </a:lnTo>
                  <a:lnTo>
                    <a:pt x="7595" y="12157"/>
                  </a:lnTo>
                  <a:lnTo>
                    <a:pt x="7619" y="12168"/>
                  </a:lnTo>
                  <a:lnTo>
                    <a:pt x="7645" y="12176"/>
                  </a:lnTo>
                  <a:lnTo>
                    <a:pt x="7658" y="12179"/>
                  </a:lnTo>
                  <a:lnTo>
                    <a:pt x="7673" y="12182"/>
                  </a:lnTo>
                  <a:lnTo>
                    <a:pt x="7687" y="12185"/>
                  </a:lnTo>
                  <a:lnTo>
                    <a:pt x="7702" y="12187"/>
                  </a:lnTo>
                  <a:lnTo>
                    <a:pt x="7717" y="12188"/>
                  </a:lnTo>
                  <a:lnTo>
                    <a:pt x="7733" y="12190"/>
                  </a:lnTo>
                  <a:lnTo>
                    <a:pt x="7748" y="12191"/>
                  </a:lnTo>
                  <a:lnTo>
                    <a:pt x="7765" y="12191"/>
                  </a:lnTo>
                  <a:lnTo>
                    <a:pt x="7782" y="12191"/>
                  </a:lnTo>
                  <a:lnTo>
                    <a:pt x="7800" y="12190"/>
                  </a:lnTo>
                  <a:lnTo>
                    <a:pt x="7815" y="12188"/>
                  </a:lnTo>
                  <a:lnTo>
                    <a:pt x="7832" y="12186"/>
                  </a:lnTo>
                  <a:lnTo>
                    <a:pt x="7848" y="12183"/>
                  </a:lnTo>
                  <a:lnTo>
                    <a:pt x="7864" y="12180"/>
                  </a:lnTo>
                  <a:lnTo>
                    <a:pt x="7879" y="12176"/>
                  </a:lnTo>
                  <a:lnTo>
                    <a:pt x="7895" y="12172"/>
                  </a:lnTo>
                  <a:lnTo>
                    <a:pt x="7909" y="12167"/>
                  </a:lnTo>
                  <a:lnTo>
                    <a:pt x="7923" y="12160"/>
                  </a:lnTo>
                  <a:lnTo>
                    <a:pt x="7938" y="12155"/>
                  </a:lnTo>
                  <a:lnTo>
                    <a:pt x="7951" y="12148"/>
                  </a:lnTo>
                  <a:lnTo>
                    <a:pt x="7964" y="12141"/>
                  </a:lnTo>
                  <a:lnTo>
                    <a:pt x="7977" y="12134"/>
                  </a:lnTo>
                  <a:lnTo>
                    <a:pt x="7989" y="12126"/>
                  </a:lnTo>
                  <a:lnTo>
                    <a:pt x="8001" y="12117"/>
                  </a:lnTo>
                  <a:lnTo>
                    <a:pt x="8013" y="12108"/>
                  </a:lnTo>
                  <a:lnTo>
                    <a:pt x="8024" y="12099"/>
                  </a:lnTo>
                  <a:lnTo>
                    <a:pt x="8035" y="12089"/>
                  </a:lnTo>
                  <a:lnTo>
                    <a:pt x="8045" y="12079"/>
                  </a:lnTo>
                  <a:lnTo>
                    <a:pt x="8056" y="12068"/>
                  </a:lnTo>
                  <a:lnTo>
                    <a:pt x="8065" y="12058"/>
                  </a:lnTo>
                  <a:lnTo>
                    <a:pt x="8073" y="12046"/>
                  </a:lnTo>
                  <a:lnTo>
                    <a:pt x="8083" y="12035"/>
                  </a:lnTo>
                  <a:lnTo>
                    <a:pt x="8090" y="12022"/>
                  </a:lnTo>
                  <a:lnTo>
                    <a:pt x="8098" y="12011"/>
                  </a:lnTo>
                  <a:lnTo>
                    <a:pt x="8105" y="11998"/>
                  </a:lnTo>
                  <a:lnTo>
                    <a:pt x="8112" y="11985"/>
                  </a:lnTo>
                  <a:lnTo>
                    <a:pt x="8118" y="11972"/>
                  </a:lnTo>
                  <a:lnTo>
                    <a:pt x="8124" y="11959"/>
                  </a:lnTo>
                  <a:lnTo>
                    <a:pt x="8129" y="11944"/>
                  </a:lnTo>
                  <a:lnTo>
                    <a:pt x="8134" y="11930"/>
                  </a:lnTo>
                  <a:lnTo>
                    <a:pt x="8138" y="11916"/>
                  </a:lnTo>
                  <a:lnTo>
                    <a:pt x="8141" y="11901"/>
                  </a:lnTo>
                  <a:lnTo>
                    <a:pt x="8144" y="11886"/>
                  </a:lnTo>
                  <a:lnTo>
                    <a:pt x="8148" y="11872"/>
                  </a:lnTo>
                  <a:lnTo>
                    <a:pt x="8149" y="11857"/>
                  </a:lnTo>
                  <a:lnTo>
                    <a:pt x="8151" y="11842"/>
                  </a:lnTo>
                  <a:lnTo>
                    <a:pt x="8151" y="11827"/>
                  </a:lnTo>
                  <a:lnTo>
                    <a:pt x="8152" y="11811"/>
                  </a:lnTo>
                  <a:lnTo>
                    <a:pt x="8151" y="11791"/>
                  </a:lnTo>
                  <a:lnTo>
                    <a:pt x="8150" y="11772"/>
                  </a:lnTo>
                  <a:lnTo>
                    <a:pt x="8148" y="11753"/>
                  </a:lnTo>
                  <a:lnTo>
                    <a:pt x="8144" y="11734"/>
                  </a:lnTo>
                  <a:lnTo>
                    <a:pt x="8140" y="11716"/>
                  </a:lnTo>
                  <a:lnTo>
                    <a:pt x="8135" y="11698"/>
                  </a:lnTo>
                  <a:lnTo>
                    <a:pt x="8129" y="11682"/>
                  </a:lnTo>
                  <a:lnTo>
                    <a:pt x="8123" y="11665"/>
                  </a:lnTo>
                  <a:lnTo>
                    <a:pt x="8115" y="11649"/>
                  </a:lnTo>
                  <a:lnTo>
                    <a:pt x="8107" y="11634"/>
                  </a:lnTo>
                  <a:lnTo>
                    <a:pt x="8097" y="11619"/>
                  </a:lnTo>
                  <a:lnTo>
                    <a:pt x="8088" y="11605"/>
                  </a:lnTo>
                  <a:lnTo>
                    <a:pt x="8078" y="11592"/>
                  </a:lnTo>
                  <a:lnTo>
                    <a:pt x="8067" y="11579"/>
                  </a:lnTo>
                  <a:lnTo>
                    <a:pt x="8055" y="11567"/>
                  </a:lnTo>
                  <a:lnTo>
                    <a:pt x="8042" y="11555"/>
                  </a:lnTo>
                  <a:lnTo>
                    <a:pt x="8029" y="11544"/>
                  </a:lnTo>
                  <a:lnTo>
                    <a:pt x="8016" y="11533"/>
                  </a:lnTo>
                  <a:lnTo>
                    <a:pt x="8001" y="11524"/>
                  </a:lnTo>
                  <a:lnTo>
                    <a:pt x="7987" y="11515"/>
                  </a:lnTo>
                  <a:lnTo>
                    <a:pt x="7971" y="11506"/>
                  </a:lnTo>
                  <a:lnTo>
                    <a:pt x="7955" y="11499"/>
                  </a:lnTo>
                  <a:lnTo>
                    <a:pt x="7939" y="11492"/>
                  </a:lnTo>
                  <a:lnTo>
                    <a:pt x="7922" y="11485"/>
                  </a:lnTo>
                  <a:lnTo>
                    <a:pt x="7904" y="11480"/>
                  </a:lnTo>
                  <a:lnTo>
                    <a:pt x="7886" y="11475"/>
                  </a:lnTo>
                  <a:lnTo>
                    <a:pt x="7867" y="11471"/>
                  </a:lnTo>
                  <a:lnTo>
                    <a:pt x="7849" y="11468"/>
                  </a:lnTo>
                  <a:lnTo>
                    <a:pt x="7830" y="11465"/>
                  </a:lnTo>
                  <a:lnTo>
                    <a:pt x="7810" y="11463"/>
                  </a:lnTo>
                  <a:lnTo>
                    <a:pt x="7790" y="11462"/>
                  </a:lnTo>
                  <a:lnTo>
                    <a:pt x="7770" y="11461"/>
                  </a:lnTo>
                  <a:lnTo>
                    <a:pt x="7738" y="11462"/>
                  </a:lnTo>
                  <a:lnTo>
                    <a:pt x="7707" y="11465"/>
                  </a:lnTo>
                  <a:lnTo>
                    <a:pt x="7692" y="11469"/>
                  </a:lnTo>
                  <a:lnTo>
                    <a:pt x="7677" y="11471"/>
                  </a:lnTo>
                  <a:lnTo>
                    <a:pt x="7664" y="11474"/>
                  </a:lnTo>
                  <a:lnTo>
                    <a:pt x="7650" y="11478"/>
                  </a:lnTo>
                  <a:lnTo>
                    <a:pt x="7623" y="11487"/>
                  </a:lnTo>
                  <a:lnTo>
                    <a:pt x="7598" y="11498"/>
                  </a:lnTo>
                  <a:lnTo>
                    <a:pt x="7575" y="11509"/>
                  </a:lnTo>
                  <a:lnTo>
                    <a:pt x="7553" y="11523"/>
                  </a:lnTo>
                  <a:lnTo>
                    <a:pt x="7532" y="11538"/>
                  </a:lnTo>
                  <a:lnTo>
                    <a:pt x="7513" y="11553"/>
                  </a:lnTo>
                  <a:lnTo>
                    <a:pt x="7495" y="11570"/>
                  </a:lnTo>
                  <a:lnTo>
                    <a:pt x="7480" y="11587"/>
                  </a:lnTo>
                  <a:lnTo>
                    <a:pt x="7464" y="11605"/>
                  </a:lnTo>
                  <a:lnTo>
                    <a:pt x="7451" y="11624"/>
                  </a:lnTo>
                  <a:lnTo>
                    <a:pt x="7439" y="11644"/>
                  </a:lnTo>
                  <a:lnTo>
                    <a:pt x="7428" y="11664"/>
                  </a:lnTo>
                  <a:lnTo>
                    <a:pt x="7418" y="11685"/>
                  </a:lnTo>
                  <a:lnTo>
                    <a:pt x="7411" y="11705"/>
                  </a:lnTo>
                  <a:lnTo>
                    <a:pt x="7403" y="11726"/>
                  </a:lnTo>
                  <a:lnTo>
                    <a:pt x="7398" y="11746"/>
                  </a:lnTo>
                  <a:lnTo>
                    <a:pt x="7394" y="11766"/>
                  </a:lnTo>
                  <a:lnTo>
                    <a:pt x="7391" y="11786"/>
                  </a:lnTo>
                  <a:lnTo>
                    <a:pt x="7389" y="11806"/>
                  </a:lnTo>
                  <a:lnTo>
                    <a:pt x="7388" y="11825"/>
                  </a:lnTo>
                  <a:close/>
                  <a:moveTo>
                    <a:pt x="7488" y="11800"/>
                  </a:moveTo>
                  <a:lnTo>
                    <a:pt x="7488" y="11781"/>
                  </a:lnTo>
                  <a:lnTo>
                    <a:pt x="7489" y="11763"/>
                  </a:lnTo>
                  <a:lnTo>
                    <a:pt x="7490" y="11745"/>
                  </a:lnTo>
                  <a:lnTo>
                    <a:pt x="7493" y="11729"/>
                  </a:lnTo>
                  <a:lnTo>
                    <a:pt x="7495" y="11712"/>
                  </a:lnTo>
                  <a:lnTo>
                    <a:pt x="7500" y="11696"/>
                  </a:lnTo>
                  <a:lnTo>
                    <a:pt x="7504" y="11682"/>
                  </a:lnTo>
                  <a:lnTo>
                    <a:pt x="7508" y="11667"/>
                  </a:lnTo>
                  <a:lnTo>
                    <a:pt x="7513" y="11653"/>
                  </a:lnTo>
                  <a:lnTo>
                    <a:pt x="7519" y="11640"/>
                  </a:lnTo>
                  <a:lnTo>
                    <a:pt x="7526" y="11627"/>
                  </a:lnTo>
                  <a:lnTo>
                    <a:pt x="7533" y="11615"/>
                  </a:lnTo>
                  <a:lnTo>
                    <a:pt x="7540" y="11603"/>
                  </a:lnTo>
                  <a:lnTo>
                    <a:pt x="7549" y="11593"/>
                  </a:lnTo>
                  <a:lnTo>
                    <a:pt x="7557" y="11582"/>
                  </a:lnTo>
                  <a:lnTo>
                    <a:pt x="7565" y="11572"/>
                  </a:lnTo>
                  <a:lnTo>
                    <a:pt x="7575" y="11564"/>
                  </a:lnTo>
                  <a:lnTo>
                    <a:pt x="7585" y="11554"/>
                  </a:lnTo>
                  <a:lnTo>
                    <a:pt x="7596" y="11547"/>
                  </a:lnTo>
                  <a:lnTo>
                    <a:pt x="7606" y="11540"/>
                  </a:lnTo>
                  <a:lnTo>
                    <a:pt x="7618" y="11532"/>
                  </a:lnTo>
                  <a:lnTo>
                    <a:pt x="7629" y="11526"/>
                  </a:lnTo>
                  <a:lnTo>
                    <a:pt x="7642" y="11521"/>
                  </a:lnTo>
                  <a:lnTo>
                    <a:pt x="7654" y="11516"/>
                  </a:lnTo>
                  <a:lnTo>
                    <a:pt x="7667" y="11511"/>
                  </a:lnTo>
                  <a:lnTo>
                    <a:pt x="7679" y="11507"/>
                  </a:lnTo>
                  <a:lnTo>
                    <a:pt x="7693" y="11504"/>
                  </a:lnTo>
                  <a:lnTo>
                    <a:pt x="7707" y="11501"/>
                  </a:lnTo>
                  <a:lnTo>
                    <a:pt x="7721" y="11499"/>
                  </a:lnTo>
                  <a:lnTo>
                    <a:pt x="7735" y="11498"/>
                  </a:lnTo>
                  <a:lnTo>
                    <a:pt x="7749" y="11497"/>
                  </a:lnTo>
                  <a:lnTo>
                    <a:pt x="7765" y="11497"/>
                  </a:lnTo>
                  <a:lnTo>
                    <a:pt x="7788" y="11498"/>
                  </a:lnTo>
                  <a:lnTo>
                    <a:pt x="7810" y="11500"/>
                  </a:lnTo>
                  <a:lnTo>
                    <a:pt x="7832" y="11504"/>
                  </a:lnTo>
                  <a:lnTo>
                    <a:pt x="7853" y="11510"/>
                  </a:lnTo>
                  <a:lnTo>
                    <a:pt x="7874" y="11519"/>
                  </a:lnTo>
                  <a:lnTo>
                    <a:pt x="7895" y="11528"/>
                  </a:lnTo>
                  <a:lnTo>
                    <a:pt x="7913" y="11540"/>
                  </a:lnTo>
                  <a:lnTo>
                    <a:pt x="7932" y="11552"/>
                  </a:lnTo>
                  <a:lnTo>
                    <a:pt x="7950" y="11567"/>
                  </a:lnTo>
                  <a:lnTo>
                    <a:pt x="7966" y="11583"/>
                  </a:lnTo>
                  <a:lnTo>
                    <a:pt x="7981" y="11601"/>
                  </a:lnTo>
                  <a:lnTo>
                    <a:pt x="7995" y="11621"/>
                  </a:lnTo>
                  <a:lnTo>
                    <a:pt x="8002" y="11632"/>
                  </a:lnTo>
                  <a:lnTo>
                    <a:pt x="8009" y="11642"/>
                  </a:lnTo>
                  <a:lnTo>
                    <a:pt x="8014" y="11653"/>
                  </a:lnTo>
                  <a:lnTo>
                    <a:pt x="8019" y="11665"/>
                  </a:lnTo>
                  <a:lnTo>
                    <a:pt x="8029" y="11690"/>
                  </a:lnTo>
                  <a:lnTo>
                    <a:pt x="8038" y="11716"/>
                  </a:lnTo>
                  <a:lnTo>
                    <a:pt x="8041" y="11730"/>
                  </a:lnTo>
                  <a:lnTo>
                    <a:pt x="8044" y="11744"/>
                  </a:lnTo>
                  <a:lnTo>
                    <a:pt x="8047" y="11759"/>
                  </a:lnTo>
                  <a:lnTo>
                    <a:pt x="8049" y="11774"/>
                  </a:lnTo>
                  <a:lnTo>
                    <a:pt x="8051" y="11805"/>
                  </a:lnTo>
                  <a:lnTo>
                    <a:pt x="8052" y="11837"/>
                  </a:lnTo>
                  <a:lnTo>
                    <a:pt x="8052" y="11870"/>
                  </a:lnTo>
                  <a:lnTo>
                    <a:pt x="8049" y="11900"/>
                  </a:lnTo>
                  <a:lnTo>
                    <a:pt x="8045" y="11928"/>
                  </a:lnTo>
                  <a:lnTo>
                    <a:pt x="8040" y="11954"/>
                  </a:lnTo>
                  <a:lnTo>
                    <a:pt x="8033" y="11978"/>
                  </a:lnTo>
                  <a:lnTo>
                    <a:pt x="8024" y="12000"/>
                  </a:lnTo>
                  <a:lnTo>
                    <a:pt x="8015" y="12020"/>
                  </a:lnTo>
                  <a:lnTo>
                    <a:pt x="8004" y="12039"/>
                  </a:lnTo>
                  <a:lnTo>
                    <a:pt x="7993" y="12056"/>
                  </a:lnTo>
                  <a:lnTo>
                    <a:pt x="7981" y="12070"/>
                  </a:lnTo>
                  <a:lnTo>
                    <a:pt x="7969" y="12084"/>
                  </a:lnTo>
                  <a:lnTo>
                    <a:pt x="7955" y="12097"/>
                  </a:lnTo>
                  <a:lnTo>
                    <a:pt x="7942" y="12107"/>
                  </a:lnTo>
                  <a:lnTo>
                    <a:pt x="7927" y="12116"/>
                  </a:lnTo>
                  <a:lnTo>
                    <a:pt x="7912" y="12124"/>
                  </a:lnTo>
                  <a:lnTo>
                    <a:pt x="7899" y="12131"/>
                  </a:lnTo>
                  <a:lnTo>
                    <a:pt x="7884" y="12136"/>
                  </a:lnTo>
                  <a:lnTo>
                    <a:pt x="7870" y="12141"/>
                  </a:lnTo>
                  <a:lnTo>
                    <a:pt x="7855" y="12146"/>
                  </a:lnTo>
                  <a:lnTo>
                    <a:pt x="7841" y="12148"/>
                  </a:lnTo>
                  <a:lnTo>
                    <a:pt x="7828" y="12150"/>
                  </a:lnTo>
                  <a:lnTo>
                    <a:pt x="7815" y="12152"/>
                  </a:lnTo>
                  <a:lnTo>
                    <a:pt x="7804" y="12153"/>
                  </a:lnTo>
                  <a:lnTo>
                    <a:pt x="7792" y="12153"/>
                  </a:lnTo>
                  <a:lnTo>
                    <a:pt x="7776" y="12152"/>
                  </a:lnTo>
                  <a:lnTo>
                    <a:pt x="7760" y="12151"/>
                  </a:lnTo>
                  <a:lnTo>
                    <a:pt x="7744" y="12149"/>
                  </a:lnTo>
                  <a:lnTo>
                    <a:pt x="7730" y="12147"/>
                  </a:lnTo>
                  <a:lnTo>
                    <a:pt x="7714" y="12142"/>
                  </a:lnTo>
                  <a:lnTo>
                    <a:pt x="7699" y="12138"/>
                  </a:lnTo>
                  <a:lnTo>
                    <a:pt x="7686" y="12134"/>
                  </a:lnTo>
                  <a:lnTo>
                    <a:pt x="7671" y="12128"/>
                  </a:lnTo>
                  <a:lnTo>
                    <a:pt x="7657" y="12122"/>
                  </a:lnTo>
                  <a:lnTo>
                    <a:pt x="7644" y="12114"/>
                  </a:lnTo>
                  <a:lnTo>
                    <a:pt x="7631" y="12107"/>
                  </a:lnTo>
                  <a:lnTo>
                    <a:pt x="7620" y="12099"/>
                  </a:lnTo>
                  <a:lnTo>
                    <a:pt x="7607" y="12089"/>
                  </a:lnTo>
                  <a:lnTo>
                    <a:pt x="7596" y="12080"/>
                  </a:lnTo>
                  <a:lnTo>
                    <a:pt x="7585" y="12069"/>
                  </a:lnTo>
                  <a:lnTo>
                    <a:pt x="7575" y="12058"/>
                  </a:lnTo>
                  <a:lnTo>
                    <a:pt x="7564" y="12046"/>
                  </a:lnTo>
                  <a:lnTo>
                    <a:pt x="7555" y="12034"/>
                  </a:lnTo>
                  <a:lnTo>
                    <a:pt x="7547" y="12020"/>
                  </a:lnTo>
                  <a:lnTo>
                    <a:pt x="7538" y="12007"/>
                  </a:lnTo>
                  <a:lnTo>
                    <a:pt x="7530" y="11993"/>
                  </a:lnTo>
                  <a:lnTo>
                    <a:pt x="7524" y="11978"/>
                  </a:lnTo>
                  <a:lnTo>
                    <a:pt x="7516" y="11963"/>
                  </a:lnTo>
                  <a:lnTo>
                    <a:pt x="7511" y="11946"/>
                  </a:lnTo>
                  <a:lnTo>
                    <a:pt x="7505" y="11930"/>
                  </a:lnTo>
                  <a:lnTo>
                    <a:pt x="7501" y="11913"/>
                  </a:lnTo>
                  <a:lnTo>
                    <a:pt x="7496" y="11896"/>
                  </a:lnTo>
                  <a:lnTo>
                    <a:pt x="7493" y="11877"/>
                  </a:lnTo>
                  <a:lnTo>
                    <a:pt x="7491" y="11859"/>
                  </a:lnTo>
                  <a:lnTo>
                    <a:pt x="7489" y="11839"/>
                  </a:lnTo>
                  <a:lnTo>
                    <a:pt x="7488" y="11820"/>
                  </a:lnTo>
                  <a:lnTo>
                    <a:pt x="7488" y="11800"/>
                  </a:lnTo>
                  <a:close/>
                  <a:moveTo>
                    <a:pt x="5323" y="12822"/>
                  </a:moveTo>
                  <a:lnTo>
                    <a:pt x="5323" y="12844"/>
                  </a:lnTo>
                  <a:lnTo>
                    <a:pt x="5323" y="12866"/>
                  </a:lnTo>
                  <a:lnTo>
                    <a:pt x="5323" y="12885"/>
                  </a:lnTo>
                  <a:lnTo>
                    <a:pt x="5323" y="12905"/>
                  </a:lnTo>
                  <a:lnTo>
                    <a:pt x="5323" y="12924"/>
                  </a:lnTo>
                  <a:lnTo>
                    <a:pt x="5323" y="12942"/>
                  </a:lnTo>
                  <a:lnTo>
                    <a:pt x="5322" y="12959"/>
                  </a:lnTo>
                  <a:lnTo>
                    <a:pt x="5322" y="12974"/>
                  </a:lnTo>
                  <a:lnTo>
                    <a:pt x="5321" y="12988"/>
                  </a:lnTo>
                  <a:lnTo>
                    <a:pt x="5320" y="13001"/>
                  </a:lnTo>
                  <a:lnTo>
                    <a:pt x="5319" y="13013"/>
                  </a:lnTo>
                  <a:lnTo>
                    <a:pt x="5317" y="13023"/>
                  </a:lnTo>
                  <a:lnTo>
                    <a:pt x="5315" y="13036"/>
                  </a:lnTo>
                  <a:lnTo>
                    <a:pt x="5313" y="13047"/>
                  </a:lnTo>
                  <a:lnTo>
                    <a:pt x="5310" y="13057"/>
                  </a:lnTo>
                  <a:lnTo>
                    <a:pt x="5306" y="13064"/>
                  </a:lnTo>
                  <a:lnTo>
                    <a:pt x="5304" y="13067"/>
                  </a:lnTo>
                  <a:lnTo>
                    <a:pt x="5301" y="13069"/>
                  </a:lnTo>
                  <a:lnTo>
                    <a:pt x="5297" y="13071"/>
                  </a:lnTo>
                  <a:lnTo>
                    <a:pt x="5292" y="13072"/>
                  </a:lnTo>
                  <a:lnTo>
                    <a:pt x="5285" y="13075"/>
                  </a:lnTo>
                  <a:lnTo>
                    <a:pt x="5278" y="13076"/>
                  </a:lnTo>
                  <a:lnTo>
                    <a:pt x="5269" y="13077"/>
                  </a:lnTo>
                  <a:lnTo>
                    <a:pt x="5263" y="13077"/>
                  </a:lnTo>
                  <a:lnTo>
                    <a:pt x="5259" y="13078"/>
                  </a:lnTo>
                  <a:lnTo>
                    <a:pt x="5257" y="13080"/>
                  </a:lnTo>
                  <a:lnTo>
                    <a:pt x="5256" y="13082"/>
                  </a:lnTo>
                  <a:lnTo>
                    <a:pt x="5255" y="13085"/>
                  </a:lnTo>
                  <a:lnTo>
                    <a:pt x="5256" y="13087"/>
                  </a:lnTo>
                  <a:lnTo>
                    <a:pt x="5256" y="13088"/>
                  </a:lnTo>
                  <a:lnTo>
                    <a:pt x="5258" y="13089"/>
                  </a:lnTo>
                  <a:lnTo>
                    <a:pt x="5259" y="13090"/>
                  </a:lnTo>
                  <a:lnTo>
                    <a:pt x="5264" y="13092"/>
                  </a:lnTo>
                  <a:lnTo>
                    <a:pt x="5270" y="13092"/>
                  </a:lnTo>
                  <a:lnTo>
                    <a:pt x="5283" y="13092"/>
                  </a:lnTo>
                  <a:lnTo>
                    <a:pt x="5298" y="13092"/>
                  </a:lnTo>
                  <a:lnTo>
                    <a:pt x="5313" y="13091"/>
                  </a:lnTo>
                  <a:lnTo>
                    <a:pt x="5328" y="13090"/>
                  </a:lnTo>
                  <a:lnTo>
                    <a:pt x="5341" y="13090"/>
                  </a:lnTo>
                  <a:lnTo>
                    <a:pt x="5354" y="13089"/>
                  </a:lnTo>
                  <a:lnTo>
                    <a:pt x="5362" y="13089"/>
                  </a:lnTo>
                  <a:lnTo>
                    <a:pt x="5366" y="13089"/>
                  </a:lnTo>
                  <a:lnTo>
                    <a:pt x="5370" y="13089"/>
                  </a:lnTo>
                  <a:lnTo>
                    <a:pt x="5379" y="13089"/>
                  </a:lnTo>
                  <a:lnTo>
                    <a:pt x="5392" y="13090"/>
                  </a:lnTo>
                  <a:lnTo>
                    <a:pt x="5408" y="13090"/>
                  </a:lnTo>
                  <a:lnTo>
                    <a:pt x="5417" y="13091"/>
                  </a:lnTo>
                  <a:lnTo>
                    <a:pt x="5426" y="13091"/>
                  </a:lnTo>
                  <a:lnTo>
                    <a:pt x="5436" y="13091"/>
                  </a:lnTo>
                  <a:lnTo>
                    <a:pt x="5446" y="13092"/>
                  </a:lnTo>
                  <a:lnTo>
                    <a:pt x="5456" y="13092"/>
                  </a:lnTo>
                  <a:lnTo>
                    <a:pt x="5466" y="13092"/>
                  </a:lnTo>
                  <a:lnTo>
                    <a:pt x="5476" y="13092"/>
                  </a:lnTo>
                  <a:lnTo>
                    <a:pt x="5487" y="13092"/>
                  </a:lnTo>
                  <a:lnTo>
                    <a:pt x="5493" y="13092"/>
                  </a:lnTo>
                  <a:lnTo>
                    <a:pt x="5498" y="13090"/>
                  </a:lnTo>
                  <a:lnTo>
                    <a:pt x="5500" y="13088"/>
                  </a:lnTo>
                  <a:lnTo>
                    <a:pt x="5501" y="13085"/>
                  </a:lnTo>
                  <a:lnTo>
                    <a:pt x="5501" y="13082"/>
                  </a:lnTo>
                  <a:lnTo>
                    <a:pt x="5500" y="13080"/>
                  </a:lnTo>
                  <a:lnTo>
                    <a:pt x="5497" y="13078"/>
                  </a:lnTo>
                  <a:lnTo>
                    <a:pt x="5494" y="13077"/>
                  </a:lnTo>
                  <a:lnTo>
                    <a:pt x="5489" y="13077"/>
                  </a:lnTo>
                  <a:lnTo>
                    <a:pt x="5482" y="13077"/>
                  </a:lnTo>
                  <a:lnTo>
                    <a:pt x="5474" y="13076"/>
                  </a:lnTo>
                  <a:lnTo>
                    <a:pt x="5466" y="13075"/>
                  </a:lnTo>
                  <a:lnTo>
                    <a:pt x="5459" y="13073"/>
                  </a:lnTo>
                  <a:lnTo>
                    <a:pt x="5451" y="13072"/>
                  </a:lnTo>
                  <a:lnTo>
                    <a:pt x="5444" y="13071"/>
                  </a:lnTo>
                  <a:lnTo>
                    <a:pt x="5439" y="13069"/>
                  </a:lnTo>
                  <a:lnTo>
                    <a:pt x="5433" y="13067"/>
                  </a:lnTo>
                  <a:lnTo>
                    <a:pt x="5429" y="13064"/>
                  </a:lnTo>
                  <a:lnTo>
                    <a:pt x="5425" y="13061"/>
                  </a:lnTo>
                  <a:lnTo>
                    <a:pt x="5422" y="13057"/>
                  </a:lnTo>
                  <a:lnTo>
                    <a:pt x="5420" y="13053"/>
                  </a:lnTo>
                  <a:lnTo>
                    <a:pt x="5418" y="13047"/>
                  </a:lnTo>
                  <a:lnTo>
                    <a:pt x="5415" y="13036"/>
                  </a:lnTo>
                  <a:lnTo>
                    <a:pt x="5413" y="13023"/>
                  </a:lnTo>
                  <a:lnTo>
                    <a:pt x="5412" y="13013"/>
                  </a:lnTo>
                  <a:lnTo>
                    <a:pt x="5412" y="13001"/>
                  </a:lnTo>
                  <a:lnTo>
                    <a:pt x="5410" y="12988"/>
                  </a:lnTo>
                  <a:lnTo>
                    <a:pt x="5409" y="12974"/>
                  </a:lnTo>
                  <a:lnTo>
                    <a:pt x="5409" y="12959"/>
                  </a:lnTo>
                  <a:lnTo>
                    <a:pt x="5409" y="12942"/>
                  </a:lnTo>
                  <a:lnTo>
                    <a:pt x="5408" y="12924"/>
                  </a:lnTo>
                  <a:lnTo>
                    <a:pt x="5408" y="12905"/>
                  </a:lnTo>
                  <a:lnTo>
                    <a:pt x="5408" y="12885"/>
                  </a:lnTo>
                  <a:lnTo>
                    <a:pt x="5408" y="12866"/>
                  </a:lnTo>
                  <a:lnTo>
                    <a:pt x="5408" y="12844"/>
                  </a:lnTo>
                  <a:lnTo>
                    <a:pt x="5408" y="12822"/>
                  </a:lnTo>
                  <a:lnTo>
                    <a:pt x="5408" y="12442"/>
                  </a:lnTo>
                  <a:lnTo>
                    <a:pt x="5409" y="12436"/>
                  </a:lnTo>
                  <a:lnTo>
                    <a:pt x="5410" y="12431"/>
                  </a:lnTo>
                  <a:lnTo>
                    <a:pt x="5412" y="12429"/>
                  </a:lnTo>
                  <a:lnTo>
                    <a:pt x="5413" y="12427"/>
                  </a:lnTo>
                  <a:lnTo>
                    <a:pt x="5415" y="12426"/>
                  </a:lnTo>
                  <a:lnTo>
                    <a:pt x="5417" y="12426"/>
                  </a:lnTo>
                  <a:lnTo>
                    <a:pt x="5422" y="12425"/>
                  </a:lnTo>
                  <a:lnTo>
                    <a:pt x="5430" y="12423"/>
                  </a:lnTo>
                  <a:lnTo>
                    <a:pt x="5441" y="12421"/>
                  </a:lnTo>
                  <a:lnTo>
                    <a:pt x="5451" y="12419"/>
                  </a:lnTo>
                  <a:lnTo>
                    <a:pt x="5461" y="12419"/>
                  </a:lnTo>
                  <a:lnTo>
                    <a:pt x="5470" y="12418"/>
                  </a:lnTo>
                  <a:lnTo>
                    <a:pt x="5479" y="12418"/>
                  </a:lnTo>
                  <a:lnTo>
                    <a:pt x="5492" y="12418"/>
                  </a:lnTo>
                  <a:lnTo>
                    <a:pt x="5499" y="12419"/>
                  </a:lnTo>
                  <a:lnTo>
                    <a:pt x="5508" y="12419"/>
                  </a:lnTo>
                  <a:lnTo>
                    <a:pt x="5516" y="12420"/>
                  </a:lnTo>
                  <a:lnTo>
                    <a:pt x="5524" y="12423"/>
                  </a:lnTo>
                  <a:lnTo>
                    <a:pt x="5534" y="12425"/>
                  </a:lnTo>
                  <a:lnTo>
                    <a:pt x="5542" y="12428"/>
                  </a:lnTo>
                  <a:lnTo>
                    <a:pt x="5552" y="12431"/>
                  </a:lnTo>
                  <a:lnTo>
                    <a:pt x="5562" y="12435"/>
                  </a:lnTo>
                  <a:lnTo>
                    <a:pt x="5571" y="12440"/>
                  </a:lnTo>
                  <a:lnTo>
                    <a:pt x="5581" y="12448"/>
                  </a:lnTo>
                  <a:lnTo>
                    <a:pt x="5590" y="12455"/>
                  </a:lnTo>
                  <a:lnTo>
                    <a:pt x="5600" y="12463"/>
                  </a:lnTo>
                  <a:lnTo>
                    <a:pt x="5612" y="12477"/>
                  </a:lnTo>
                  <a:lnTo>
                    <a:pt x="5623" y="12489"/>
                  </a:lnTo>
                  <a:lnTo>
                    <a:pt x="5631" y="12503"/>
                  </a:lnTo>
                  <a:lnTo>
                    <a:pt x="5637" y="12516"/>
                  </a:lnTo>
                  <a:lnTo>
                    <a:pt x="5642" y="12529"/>
                  </a:lnTo>
                  <a:lnTo>
                    <a:pt x="5647" y="12542"/>
                  </a:lnTo>
                  <a:lnTo>
                    <a:pt x="5650" y="12554"/>
                  </a:lnTo>
                  <a:lnTo>
                    <a:pt x="5652" y="12566"/>
                  </a:lnTo>
                  <a:lnTo>
                    <a:pt x="5654" y="12577"/>
                  </a:lnTo>
                  <a:lnTo>
                    <a:pt x="5655" y="12588"/>
                  </a:lnTo>
                  <a:lnTo>
                    <a:pt x="5655" y="12597"/>
                  </a:lnTo>
                  <a:lnTo>
                    <a:pt x="5655" y="12605"/>
                  </a:lnTo>
                  <a:lnTo>
                    <a:pt x="5655" y="12616"/>
                  </a:lnTo>
                  <a:lnTo>
                    <a:pt x="5653" y="12626"/>
                  </a:lnTo>
                  <a:lnTo>
                    <a:pt x="5652" y="12636"/>
                  </a:lnTo>
                  <a:lnTo>
                    <a:pt x="5649" y="12645"/>
                  </a:lnTo>
                  <a:lnTo>
                    <a:pt x="5646" y="12654"/>
                  </a:lnTo>
                  <a:lnTo>
                    <a:pt x="5641" y="12664"/>
                  </a:lnTo>
                  <a:lnTo>
                    <a:pt x="5637" y="12672"/>
                  </a:lnTo>
                  <a:lnTo>
                    <a:pt x="5632" y="12682"/>
                  </a:lnTo>
                  <a:lnTo>
                    <a:pt x="5626" y="12690"/>
                  </a:lnTo>
                  <a:lnTo>
                    <a:pt x="5619" y="12697"/>
                  </a:lnTo>
                  <a:lnTo>
                    <a:pt x="5612" y="12705"/>
                  </a:lnTo>
                  <a:lnTo>
                    <a:pt x="5605" y="12712"/>
                  </a:lnTo>
                  <a:lnTo>
                    <a:pt x="5597" y="12718"/>
                  </a:lnTo>
                  <a:lnTo>
                    <a:pt x="5588" y="12724"/>
                  </a:lnTo>
                  <a:lnTo>
                    <a:pt x="5579" y="12730"/>
                  </a:lnTo>
                  <a:lnTo>
                    <a:pt x="5569" y="12735"/>
                  </a:lnTo>
                  <a:lnTo>
                    <a:pt x="5559" y="12739"/>
                  </a:lnTo>
                  <a:lnTo>
                    <a:pt x="5548" y="12743"/>
                  </a:lnTo>
                  <a:lnTo>
                    <a:pt x="5537" y="12747"/>
                  </a:lnTo>
                  <a:lnTo>
                    <a:pt x="5525" y="12750"/>
                  </a:lnTo>
                  <a:lnTo>
                    <a:pt x="5514" y="12752"/>
                  </a:lnTo>
                  <a:lnTo>
                    <a:pt x="5501" y="12754"/>
                  </a:lnTo>
                  <a:lnTo>
                    <a:pt x="5489" y="12755"/>
                  </a:lnTo>
                  <a:lnTo>
                    <a:pt x="5476" y="12755"/>
                  </a:lnTo>
                  <a:lnTo>
                    <a:pt x="5464" y="12756"/>
                  </a:lnTo>
                  <a:lnTo>
                    <a:pt x="5456" y="12757"/>
                  </a:lnTo>
                  <a:lnTo>
                    <a:pt x="5454" y="12758"/>
                  </a:lnTo>
                  <a:lnTo>
                    <a:pt x="5452" y="12760"/>
                  </a:lnTo>
                  <a:lnTo>
                    <a:pt x="5451" y="12762"/>
                  </a:lnTo>
                  <a:lnTo>
                    <a:pt x="5451" y="12765"/>
                  </a:lnTo>
                  <a:lnTo>
                    <a:pt x="5452" y="12768"/>
                  </a:lnTo>
                  <a:lnTo>
                    <a:pt x="5454" y="12770"/>
                  </a:lnTo>
                  <a:lnTo>
                    <a:pt x="5458" y="12773"/>
                  </a:lnTo>
                  <a:lnTo>
                    <a:pt x="5461" y="12774"/>
                  </a:lnTo>
                  <a:lnTo>
                    <a:pt x="5465" y="12774"/>
                  </a:lnTo>
                  <a:lnTo>
                    <a:pt x="5470" y="12775"/>
                  </a:lnTo>
                  <a:lnTo>
                    <a:pt x="5475" y="12775"/>
                  </a:lnTo>
                  <a:lnTo>
                    <a:pt x="5480" y="12775"/>
                  </a:lnTo>
                  <a:lnTo>
                    <a:pt x="5485" y="12775"/>
                  </a:lnTo>
                  <a:lnTo>
                    <a:pt x="5489" y="12775"/>
                  </a:lnTo>
                  <a:lnTo>
                    <a:pt x="5516" y="12774"/>
                  </a:lnTo>
                  <a:lnTo>
                    <a:pt x="5541" y="12770"/>
                  </a:lnTo>
                  <a:lnTo>
                    <a:pt x="5554" y="12768"/>
                  </a:lnTo>
                  <a:lnTo>
                    <a:pt x="5566" y="12766"/>
                  </a:lnTo>
                  <a:lnTo>
                    <a:pt x="5579" y="12762"/>
                  </a:lnTo>
                  <a:lnTo>
                    <a:pt x="5590" y="12759"/>
                  </a:lnTo>
                  <a:lnTo>
                    <a:pt x="5601" y="12755"/>
                  </a:lnTo>
                  <a:lnTo>
                    <a:pt x="5612" y="12750"/>
                  </a:lnTo>
                  <a:lnTo>
                    <a:pt x="5623" y="12745"/>
                  </a:lnTo>
                  <a:lnTo>
                    <a:pt x="5632" y="12740"/>
                  </a:lnTo>
                  <a:lnTo>
                    <a:pt x="5641" y="12734"/>
                  </a:lnTo>
                  <a:lnTo>
                    <a:pt x="5651" y="12728"/>
                  </a:lnTo>
                  <a:lnTo>
                    <a:pt x="5660" y="12721"/>
                  </a:lnTo>
                  <a:lnTo>
                    <a:pt x="5669" y="12714"/>
                  </a:lnTo>
                  <a:lnTo>
                    <a:pt x="5676" y="12706"/>
                  </a:lnTo>
                  <a:lnTo>
                    <a:pt x="5684" y="12698"/>
                  </a:lnTo>
                  <a:lnTo>
                    <a:pt x="5691" y="12690"/>
                  </a:lnTo>
                  <a:lnTo>
                    <a:pt x="5698" y="12682"/>
                  </a:lnTo>
                  <a:lnTo>
                    <a:pt x="5703" y="12672"/>
                  </a:lnTo>
                  <a:lnTo>
                    <a:pt x="5709" y="12663"/>
                  </a:lnTo>
                  <a:lnTo>
                    <a:pt x="5715" y="12653"/>
                  </a:lnTo>
                  <a:lnTo>
                    <a:pt x="5719" y="12644"/>
                  </a:lnTo>
                  <a:lnTo>
                    <a:pt x="5723" y="12634"/>
                  </a:lnTo>
                  <a:lnTo>
                    <a:pt x="5727" y="12622"/>
                  </a:lnTo>
                  <a:lnTo>
                    <a:pt x="5730" y="12612"/>
                  </a:lnTo>
                  <a:lnTo>
                    <a:pt x="5732" y="12600"/>
                  </a:lnTo>
                  <a:lnTo>
                    <a:pt x="5734" y="12589"/>
                  </a:lnTo>
                  <a:lnTo>
                    <a:pt x="5735" y="12577"/>
                  </a:lnTo>
                  <a:lnTo>
                    <a:pt x="5737" y="12565"/>
                  </a:lnTo>
                  <a:lnTo>
                    <a:pt x="5738" y="12552"/>
                  </a:lnTo>
                  <a:lnTo>
                    <a:pt x="5737" y="12540"/>
                  </a:lnTo>
                  <a:lnTo>
                    <a:pt x="5735" y="12528"/>
                  </a:lnTo>
                  <a:lnTo>
                    <a:pt x="5732" y="12517"/>
                  </a:lnTo>
                  <a:lnTo>
                    <a:pt x="5729" y="12505"/>
                  </a:lnTo>
                  <a:lnTo>
                    <a:pt x="5725" y="12495"/>
                  </a:lnTo>
                  <a:lnTo>
                    <a:pt x="5721" y="12485"/>
                  </a:lnTo>
                  <a:lnTo>
                    <a:pt x="5717" y="12476"/>
                  </a:lnTo>
                  <a:lnTo>
                    <a:pt x="5711" y="12467"/>
                  </a:lnTo>
                  <a:lnTo>
                    <a:pt x="5700" y="12453"/>
                  </a:lnTo>
                  <a:lnTo>
                    <a:pt x="5690" y="12440"/>
                  </a:lnTo>
                  <a:lnTo>
                    <a:pt x="5681" y="12434"/>
                  </a:lnTo>
                  <a:lnTo>
                    <a:pt x="5671" y="12427"/>
                  </a:lnTo>
                  <a:lnTo>
                    <a:pt x="5663" y="12423"/>
                  </a:lnTo>
                  <a:lnTo>
                    <a:pt x="5656" y="12417"/>
                  </a:lnTo>
                  <a:lnTo>
                    <a:pt x="5648" y="12413"/>
                  </a:lnTo>
                  <a:lnTo>
                    <a:pt x="5637" y="12409"/>
                  </a:lnTo>
                  <a:lnTo>
                    <a:pt x="5626" y="12405"/>
                  </a:lnTo>
                  <a:lnTo>
                    <a:pt x="5613" y="12402"/>
                  </a:lnTo>
                  <a:lnTo>
                    <a:pt x="5599" y="12397"/>
                  </a:lnTo>
                  <a:lnTo>
                    <a:pt x="5584" y="12394"/>
                  </a:lnTo>
                  <a:lnTo>
                    <a:pt x="5566" y="12392"/>
                  </a:lnTo>
                  <a:lnTo>
                    <a:pt x="5547" y="12390"/>
                  </a:lnTo>
                  <a:lnTo>
                    <a:pt x="5528" y="12389"/>
                  </a:lnTo>
                  <a:lnTo>
                    <a:pt x="5505" y="12388"/>
                  </a:lnTo>
                  <a:lnTo>
                    <a:pt x="5496" y="12388"/>
                  </a:lnTo>
                  <a:lnTo>
                    <a:pt x="5487" y="12388"/>
                  </a:lnTo>
                  <a:lnTo>
                    <a:pt x="5477" y="12388"/>
                  </a:lnTo>
                  <a:lnTo>
                    <a:pt x="5468" y="12388"/>
                  </a:lnTo>
                  <a:lnTo>
                    <a:pt x="5458" y="12389"/>
                  </a:lnTo>
                  <a:lnTo>
                    <a:pt x="5448" y="12389"/>
                  </a:lnTo>
                  <a:lnTo>
                    <a:pt x="5438" y="12389"/>
                  </a:lnTo>
                  <a:lnTo>
                    <a:pt x="5428" y="12389"/>
                  </a:lnTo>
                  <a:lnTo>
                    <a:pt x="5418" y="12389"/>
                  </a:lnTo>
                  <a:lnTo>
                    <a:pt x="5409" y="12390"/>
                  </a:lnTo>
                  <a:lnTo>
                    <a:pt x="5400" y="12390"/>
                  </a:lnTo>
                  <a:lnTo>
                    <a:pt x="5392" y="12390"/>
                  </a:lnTo>
                  <a:lnTo>
                    <a:pt x="5378" y="12390"/>
                  </a:lnTo>
                  <a:lnTo>
                    <a:pt x="5368" y="12390"/>
                  </a:lnTo>
                  <a:lnTo>
                    <a:pt x="5362" y="12390"/>
                  </a:lnTo>
                  <a:lnTo>
                    <a:pt x="5353" y="12390"/>
                  </a:lnTo>
                  <a:lnTo>
                    <a:pt x="5340" y="12390"/>
                  </a:lnTo>
                  <a:lnTo>
                    <a:pt x="5326" y="12389"/>
                  </a:lnTo>
                  <a:lnTo>
                    <a:pt x="5317" y="12389"/>
                  </a:lnTo>
                  <a:lnTo>
                    <a:pt x="5309" y="12389"/>
                  </a:lnTo>
                  <a:lnTo>
                    <a:pt x="5300" y="12389"/>
                  </a:lnTo>
                  <a:lnTo>
                    <a:pt x="5291" y="12388"/>
                  </a:lnTo>
                  <a:lnTo>
                    <a:pt x="5282" y="12388"/>
                  </a:lnTo>
                  <a:lnTo>
                    <a:pt x="5274" y="12388"/>
                  </a:lnTo>
                  <a:lnTo>
                    <a:pt x="5264" y="12388"/>
                  </a:lnTo>
                  <a:lnTo>
                    <a:pt x="5256" y="12388"/>
                  </a:lnTo>
                  <a:lnTo>
                    <a:pt x="5250" y="12389"/>
                  </a:lnTo>
                  <a:lnTo>
                    <a:pt x="5244" y="12390"/>
                  </a:lnTo>
                  <a:lnTo>
                    <a:pt x="5243" y="12391"/>
                  </a:lnTo>
                  <a:lnTo>
                    <a:pt x="5242" y="12392"/>
                  </a:lnTo>
                  <a:lnTo>
                    <a:pt x="5241" y="12394"/>
                  </a:lnTo>
                  <a:lnTo>
                    <a:pt x="5241" y="12395"/>
                  </a:lnTo>
                  <a:lnTo>
                    <a:pt x="5241" y="12398"/>
                  </a:lnTo>
                  <a:lnTo>
                    <a:pt x="5243" y="12401"/>
                  </a:lnTo>
                  <a:lnTo>
                    <a:pt x="5246" y="12403"/>
                  </a:lnTo>
                  <a:lnTo>
                    <a:pt x="5248" y="12404"/>
                  </a:lnTo>
                  <a:lnTo>
                    <a:pt x="5254" y="12404"/>
                  </a:lnTo>
                  <a:lnTo>
                    <a:pt x="5259" y="12404"/>
                  </a:lnTo>
                  <a:lnTo>
                    <a:pt x="5265" y="12404"/>
                  </a:lnTo>
                  <a:lnTo>
                    <a:pt x="5271" y="12405"/>
                  </a:lnTo>
                  <a:lnTo>
                    <a:pt x="5277" y="12405"/>
                  </a:lnTo>
                  <a:lnTo>
                    <a:pt x="5282" y="12406"/>
                  </a:lnTo>
                  <a:lnTo>
                    <a:pt x="5289" y="12407"/>
                  </a:lnTo>
                  <a:lnTo>
                    <a:pt x="5296" y="12409"/>
                  </a:lnTo>
                  <a:lnTo>
                    <a:pt x="5301" y="12411"/>
                  </a:lnTo>
                  <a:lnTo>
                    <a:pt x="5305" y="12414"/>
                  </a:lnTo>
                  <a:lnTo>
                    <a:pt x="5309" y="12417"/>
                  </a:lnTo>
                  <a:lnTo>
                    <a:pt x="5312" y="12421"/>
                  </a:lnTo>
                  <a:lnTo>
                    <a:pt x="5315" y="12426"/>
                  </a:lnTo>
                  <a:lnTo>
                    <a:pt x="5316" y="12431"/>
                  </a:lnTo>
                  <a:lnTo>
                    <a:pt x="5320" y="12442"/>
                  </a:lnTo>
                  <a:lnTo>
                    <a:pt x="5321" y="12457"/>
                  </a:lnTo>
                  <a:lnTo>
                    <a:pt x="5322" y="12466"/>
                  </a:lnTo>
                  <a:lnTo>
                    <a:pt x="5322" y="12476"/>
                  </a:lnTo>
                  <a:lnTo>
                    <a:pt x="5323" y="12486"/>
                  </a:lnTo>
                  <a:lnTo>
                    <a:pt x="5323" y="12499"/>
                  </a:lnTo>
                  <a:lnTo>
                    <a:pt x="5323" y="12506"/>
                  </a:lnTo>
                  <a:lnTo>
                    <a:pt x="5323" y="12514"/>
                  </a:lnTo>
                  <a:lnTo>
                    <a:pt x="5323" y="12523"/>
                  </a:lnTo>
                  <a:lnTo>
                    <a:pt x="5323" y="12533"/>
                  </a:lnTo>
                  <a:lnTo>
                    <a:pt x="5323" y="12544"/>
                  </a:lnTo>
                  <a:lnTo>
                    <a:pt x="5323" y="12556"/>
                  </a:lnTo>
                  <a:lnTo>
                    <a:pt x="5323" y="12570"/>
                  </a:lnTo>
                  <a:lnTo>
                    <a:pt x="5323" y="12584"/>
                  </a:lnTo>
                  <a:lnTo>
                    <a:pt x="5323" y="12600"/>
                  </a:lnTo>
                  <a:lnTo>
                    <a:pt x="5323" y="12618"/>
                  </a:lnTo>
                  <a:lnTo>
                    <a:pt x="5323" y="12637"/>
                  </a:lnTo>
                  <a:lnTo>
                    <a:pt x="5323" y="12658"/>
                  </a:lnTo>
                  <a:lnTo>
                    <a:pt x="5323" y="12822"/>
                  </a:lnTo>
                  <a:close/>
                  <a:moveTo>
                    <a:pt x="5840" y="12990"/>
                  </a:moveTo>
                  <a:lnTo>
                    <a:pt x="5836" y="13001"/>
                  </a:lnTo>
                  <a:lnTo>
                    <a:pt x="5831" y="13012"/>
                  </a:lnTo>
                  <a:lnTo>
                    <a:pt x="5825" y="13022"/>
                  </a:lnTo>
                  <a:lnTo>
                    <a:pt x="5820" y="13032"/>
                  </a:lnTo>
                  <a:lnTo>
                    <a:pt x="5815" y="13040"/>
                  </a:lnTo>
                  <a:lnTo>
                    <a:pt x="5809" y="13047"/>
                  </a:lnTo>
                  <a:lnTo>
                    <a:pt x="5802" y="13055"/>
                  </a:lnTo>
                  <a:lnTo>
                    <a:pt x="5795" y="13061"/>
                  </a:lnTo>
                  <a:lnTo>
                    <a:pt x="5788" y="13066"/>
                  </a:lnTo>
                  <a:lnTo>
                    <a:pt x="5779" y="13070"/>
                  </a:lnTo>
                  <a:lnTo>
                    <a:pt x="5769" y="13073"/>
                  </a:lnTo>
                  <a:lnTo>
                    <a:pt x="5760" y="13075"/>
                  </a:lnTo>
                  <a:lnTo>
                    <a:pt x="5752" y="13076"/>
                  </a:lnTo>
                  <a:lnTo>
                    <a:pt x="5745" y="13077"/>
                  </a:lnTo>
                  <a:lnTo>
                    <a:pt x="5737" y="13077"/>
                  </a:lnTo>
                  <a:lnTo>
                    <a:pt x="5730" y="13077"/>
                  </a:lnTo>
                  <a:lnTo>
                    <a:pt x="5727" y="13078"/>
                  </a:lnTo>
                  <a:lnTo>
                    <a:pt x="5724" y="13080"/>
                  </a:lnTo>
                  <a:lnTo>
                    <a:pt x="5723" y="13082"/>
                  </a:lnTo>
                  <a:lnTo>
                    <a:pt x="5722" y="13085"/>
                  </a:lnTo>
                  <a:lnTo>
                    <a:pt x="5722" y="13087"/>
                  </a:lnTo>
                  <a:lnTo>
                    <a:pt x="5723" y="13088"/>
                  </a:lnTo>
                  <a:lnTo>
                    <a:pt x="5724" y="13089"/>
                  </a:lnTo>
                  <a:lnTo>
                    <a:pt x="5726" y="13090"/>
                  </a:lnTo>
                  <a:lnTo>
                    <a:pt x="5732" y="13092"/>
                  </a:lnTo>
                  <a:lnTo>
                    <a:pt x="5741" y="13092"/>
                  </a:lnTo>
                  <a:lnTo>
                    <a:pt x="5750" y="13092"/>
                  </a:lnTo>
                  <a:lnTo>
                    <a:pt x="5761" y="13092"/>
                  </a:lnTo>
                  <a:lnTo>
                    <a:pt x="5771" y="13092"/>
                  </a:lnTo>
                  <a:lnTo>
                    <a:pt x="5781" y="13091"/>
                  </a:lnTo>
                  <a:lnTo>
                    <a:pt x="5791" y="13091"/>
                  </a:lnTo>
                  <a:lnTo>
                    <a:pt x="5800" y="13090"/>
                  </a:lnTo>
                  <a:lnTo>
                    <a:pt x="5809" y="13090"/>
                  </a:lnTo>
                  <a:lnTo>
                    <a:pt x="5817" y="13090"/>
                  </a:lnTo>
                  <a:lnTo>
                    <a:pt x="5830" y="13089"/>
                  </a:lnTo>
                  <a:lnTo>
                    <a:pt x="5838" y="13089"/>
                  </a:lnTo>
                  <a:lnTo>
                    <a:pt x="5844" y="13089"/>
                  </a:lnTo>
                  <a:lnTo>
                    <a:pt x="5853" y="13089"/>
                  </a:lnTo>
                  <a:lnTo>
                    <a:pt x="5864" y="13090"/>
                  </a:lnTo>
                  <a:lnTo>
                    <a:pt x="5877" y="13090"/>
                  </a:lnTo>
                  <a:lnTo>
                    <a:pt x="5890" y="13091"/>
                  </a:lnTo>
                  <a:lnTo>
                    <a:pt x="5903" y="13092"/>
                  </a:lnTo>
                  <a:lnTo>
                    <a:pt x="5914" y="13092"/>
                  </a:lnTo>
                  <a:lnTo>
                    <a:pt x="5925" y="13092"/>
                  </a:lnTo>
                  <a:lnTo>
                    <a:pt x="5930" y="13092"/>
                  </a:lnTo>
                  <a:lnTo>
                    <a:pt x="5935" y="13090"/>
                  </a:lnTo>
                  <a:lnTo>
                    <a:pt x="5936" y="13089"/>
                  </a:lnTo>
                  <a:lnTo>
                    <a:pt x="5937" y="13088"/>
                  </a:lnTo>
                  <a:lnTo>
                    <a:pt x="5938" y="13087"/>
                  </a:lnTo>
                  <a:lnTo>
                    <a:pt x="5938" y="13085"/>
                  </a:lnTo>
                  <a:lnTo>
                    <a:pt x="5938" y="13082"/>
                  </a:lnTo>
                  <a:lnTo>
                    <a:pt x="5936" y="13080"/>
                  </a:lnTo>
                  <a:lnTo>
                    <a:pt x="5934" y="13078"/>
                  </a:lnTo>
                  <a:lnTo>
                    <a:pt x="5929" y="13077"/>
                  </a:lnTo>
                  <a:lnTo>
                    <a:pt x="5920" y="13077"/>
                  </a:lnTo>
                  <a:lnTo>
                    <a:pt x="5912" y="13077"/>
                  </a:lnTo>
                  <a:lnTo>
                    <a:pt x="5904" y="13075"/>
                  </a:lnTo>
                  <a:lnTo>
                    <a:pt x="5897" y="13071"/>
                  </a:lnTo>
                  <a:lnTo>
                    <a:pt x="5892" y="13066"/>
                  </a:lnTo>
                  <a:lnTo>
                    <a:pt x="5890" y="13064"/>
                  </a:lnTo>
                  <a:lnTo>
                    <a:pt x="5888" y="13060"/>
                  </a:lnTo>
                  <a:lnTo>
                    <a:pt x="5888" y="13056"/>
                  </a:lnTo>
                  <a:lnTo>
                    <a:pt x="5887" y="13052"/>
                  </a:lnTo>
                  <a:lnTo>
                    <a:pt x="5888" y="13038"/>
                  </a:lnTo>
                  <a:lnTo>
                    <a:pt x="5891" y="13023"/>
                  </a:lnTo>
                  <a:lnTo>
                    <a:pt x="5893" y="13015"/>
                  </a:lnTo>
                  <a:lnTo>
                    <a:pt x="5895" y="13007"/>
                  </a:lnTo>
                  <a:lnTo>
                    <a:pt x="5899" y="12998"/>
                  </a:lnTo>
                  <a:lnTo>
                    <a:pt x="5902" y="12990"/>
                  </a:lnTo>
                  <a:lnTo>
                    <a:pt x="5956" y="12840"/>
                  </a:lnTo>
                  <a:lnTo>
                    <a:pt x="5958" y="12837"/>
                  </a:lnTo>
                  <a:lnTo>
                    <a:pt x="5960" y="12834"/>
                  </a:lnTo>
                  <a:lnTo>
                    <a:pt x="5963" y="12833"/>
                  </a:lnTo>
                  <a:lnTo>
                    <a:pt x="5966" y="12833"/>
                  </a:lnTo>
                  <a:lnTo>
                    <a:pt x="6188" y="12833"/>
                  </a:lnTo>
                  <a:lnTo>
                    <a:pt x="6192" y="12833"/>
                  </a:lnTo>
                  <a:lnTo>
                    <a:pt x="6194" y="12834"/>
                  </a:lnTo>
                  <a:lnTo>
                    <a:pt x="6195" y="12835"/>
                  </a:lnTo>
                  <a:lnTo>
                    <a:pt x="6197" y="12838"/>
                  </a:lnTo>
                  <a:lnTo>
                    <a:pt x="6284" y="13052"/>
                  </a:lnTo>
                  <a:lnTo>
                    <a:pt x="6286" y="13059"/>
                  </a:lnTo>
                  <a:lnTo>
                    <a:pt x="6285" y="13064"/>
                  </a:lnTo>
                  <a:lnTo>
                    <a:pt x="6284" y="13069"/>
                  </a:lnTo>
                  <a:lnTo>
                    <a:pt x="6281" y="13073"/>
                  </a:lnTo>
                  <a:lnTo>
                    <a:pt x="6278" y="13076"/>
                  </a:lnTo>
                  <a:lnTo>
                    <a:pt x="6275" y="13077"/>
                  </a:lnTo>
                  <a:lnTo>
                    <a:pt x="6272" y="13079"/>
                  </a:lnTo>
                  <a:lnTo>
                    <a:pt x="6271" y="13080"/>
                  </a:lnTo>
                  <a:lnTo>
                    <a:pt x="6268" y="13081"/>
                  </a:lnTo>
                  <a:lnTo>
                    <a:pt x="6268" y="13084"/>
                  </a:lnTo>
                  <a:lnTo>
                    <a:pt x="6270" y="13085"/>
                  </a:lnTo>
                  <a:lnTo>
                    <a:pt x="6272" y="13087"/>
                  </a:lnTo>
                  <a:lnTo>
                    <a:pt x="6275" y="13088"/>
                  </a:lnTo>
                  <a:lnTo>
                    <a:pt x="6279" y="13088"/>
                  </a:lnTo>
                  <a:lnTo>
                    <a:pt x="6289" y="13089"/>
                  </a:lnTo>
                  <a:lnTo>
                    <a:pt x="6303" y="13090"/>
                  </a:lnTo>
                  <a:lnTo>
                    <a:pt x="6314" y="13090"/>
                  </a:lnTo>
                  <a:lnTo>
                    <a:pt x="6327" y="13091"/>
                  </a:lnTo>
                  <a:lnTo>
                    <a:pt x="6340" y="13091"/>
                  </a:lnTo>
                  <a:lnTo>
                    <a:pt x="6352" y="13091"/>
                  </a:lnTo>
                  <a:lnTo>
                    <a:pt x="6365" y="13091"/>
                  </a:lnTo>
                  <a:lnTo>
                    <a:pt x="6376" y="13092"/>
                  </a:lnTo>
                  <a:lnTo>
                    <a:pt x="6388" y="13092"/>
                  </a:lnTo>
                  <a:lnTo>
                    <a:pt x="6398" y="13092"/>
                  </a:lnTo>
                  <a:lnTo>
                    <a:pt x="6409" y="13092"/>
                  </a:lnTo>
                  <a:lnTo>
                    <a:pt x="6418" y="13092"/>
                  </a:lnTo>
                  <a:lnTo>
                    <a:pt x="6426" y="13092"/>
                  </a:lnTo>
                  <a:lnTo>
                    <a:pt x="6435" y="13092"/>
                  </a:lnTo>
                  <a:lnTo>
                    <a:pt x="6447" y="13092"/>
                  </a:lnTo>
                  <a:lnTo>
                    <a:pt x="6455" y="13092"/>
                  </a:lnTo>
                  <a:lnTo>
                    <a:pt x="6463" y="13092"/>
                  </a:lnTo>
                  <a:lnTo>
                    <a:pt x="6470" y="13090"/>
                  </a:lnTo>
                  <a:lnTo>
                    <a:pt x="6472" y="13089"/>
                  </a:lnTo>
                  <a:lnTo>
                    <a:pt x="6474" y="13088"/>
                  </a:lnTo>
                  <a:lnTo>
                    <a:pt x="6476" y="13087"/>
                  </a:lnTo>
                  <a:lnTo>
                    <a:pt x="6476" y="13085"/>
                  </a:lnTo>
                  <a:lnTo>
                    <a:pt x="6475" y="13081"/>
                  </a:lnTo>
                  <a:lnTo>
                    <a:pt x="6472" y="13079"/>
                  </a:lnTo>
                  <a:lnTo>
                    <a:pt x="6469" y="13078"/>
                  </a:lnTo>
                  <a:lnTo>
                    <a:pt x="6465" y="13077"/>
                  </a:lnTo>
                  <a:lnTo>
                    <a:pt x="6457" y="13077"/>
                  </a:lnTo>
                  <a:lnTo>
                    <a:pt x="6447" y="13076"/>
                  </a:lnTo>
                  <a:lnTo>
                    <a:pt x="6437" y="13075"/>
                  </a:lnTo>
                  <a:lnTo>
                    <a:pt x="6426" y="13071"/>
                  </a:lnTo>
                  <a:lnTo>
                    <a:pt x="6418" y="13068"/>
                  </a:lnTo>
                  <a:lnTo>
                    <a:pt x="6410" y="13064"/>
                  </a:lnTo>
                  <a:lnTo>
                    <a:pt x="6400" y="13059"/>
                  </a:lnTo>
                  <a:lnTo>
                    <a:pt x="6391" y="13049"/>
                  </a:lnTo>
                  <a:lnTo>
                    <a:pt x="6380" y="13037"/>
                  </a:lnTo>
                  <a:lnTo>
                    <a:pt x="6369" y="13020"/>
                  </a:lnTo>
                  <a:lnTo>
                    <a:pt x="6363" y="13010"/>
                  </a:lnTo>
                  <a:lnTo>
                    <a:pt x="6356" y="12997"/>
                  </a:lnTo>
                  <a:lnTo>
                    <a:pt x="6350" y="12985"/>
                  </a:lnTo>
                  <a:lnTo>
                    <a:pt x="6344" y="12970"/>
                  </a:lnTo>
                  <a:lnTo>
                    <a:pt x="6337" y="12953"/>
                  </a:lnTo>
                  <a:lnTo>
                    <a:pt x="6330" y="12936"/>
                  </a:lnTo>
                  <a:lnTo>
                    <a:pt x="6322" y="12917"/>
                  </a:lnTo>
                  <a:lnTo>
                    <a:pt x="6313" y="12896"/>
                  </a:lnTo>
                  <a:lnTo>
                    <a:pt x="6304" y="12874"/>
                  </a:lnTo>
                  <a:lnTo>
                    <a:pt x="6295" y="12851"/>
                  </a:lnTo>
                  <a:lnTo>
                    <a:pt x="6285" y="12828"/>
                  </a:lnTo>
                  <a:lnTo>
                    <a:pt x="6276" y="12803"/>
                  </a:lnTo>
                  <a:lnTo>
                    <a:pt x="6265" y="12778"/>
                  </a:lnTo>
                  <a:lnTo>
                    <a:pt x="6255" y="12752"/>
                  </a:lnTo>
                  <a:lnTo>
                    <a:pt x="6244" y="12727"/>
                  </a:lnTo>
                  <a:lnTo>
                    <a:pt x="6234" y="12700"/>
                  </a:lnTo>
                  <a:lnTo>
                    <a:pt x="6224" y="12674"/>
                  </a:lnTo>
                  <a:lnTo>
                    <a:pt x="6213" y="12649"/>
                  </a:lnTo>
                  <a:lnTo>
                    <a:pt x="6203" y="12624"/>
                  </a:lnTo>
                  <a:lnTo>
                    <a:pt x="6192" y="12599"/>
                  </a:lnTo>
                  <a:lnTo>
                    <a:pt x="6183" y="12575"/>
                  </a:lnTo>
                  <a:lnTo>
                    <a:pt x="6173" y="12552"/>
                  </a:lnTo>
                  <a:lnTo>
                    <a:pt x="6165" y="12530"/>
                  </a:lnTo>
                  <a:lnTo>
                    <a:pt x="6156" y="12509"/>
                  </a:lnTo>
                  <a:lnTo>
                    <a:pt x="6148" y="12489"/>
                  </a:lnTo>
                  <a:lnTo>
                    <a:pt x="6141" y="12472"/>
                  </a:lnTo>
                  <a:lnTo>
                    <a:pt x="6134" y="12456"/>
                  </a:lnTo>
                  <a:lnTo>
                    <a:pt x="6128" y="12441"/>
                  </a:lnTo>
                  <a:lnTo>
                    <a:pt x="6123" y="12429"/>
                  </a:lnTo>
                  <a:lnTo>
                    <a:pt x="6119" y="12418"/>
                  </a:lnTo>
                  <a:lnTo>
                    <a:pt x="6115" y="12410"/>
                  </a:lnTo>
                  <a:lnTo>
                    <a:pt x="6113" y="12405"/>
                  </a:lnTo>
                  <a:lnTo>
                    <a:pt x="6107" y="12390"/>
                  </a:lnTo>
                  <a:lnTo>
                    <a:pt x="6101" y="12380"/>
                  </a:lnTo>
                  <a:lnTo>
                    <a:pt x="6099" y="12375"/>
                  </a:lnTo>
                  <a:lnTo>
                    <a:pt x="6096" y="12373"/>
                  </a:lnTo>
                  <a:lnTo>
                    <a:pt x="6093" y="12371"/>
                  </a:lnTo>
                  <a:lnTo>
                    <a:pt x="6090" y="12370"/>
                  </a:lnTo>
                  <a:lnTo>
                    <a:pt x="6087" y="12371"/>
                  </a:lnTo>
                  <a:lnTo>
                    <a:pt x="6084" y="12373"/>
                  </a:lnTo>
                  <a:lnTo>
                    <a:pt x="6080" y="12378"/>
                  </a:lnTo>
                  <a:lnTo>
                    <a:pt x="6077" y="12384"/>
                  </a:lnTo>
                  <a:lnTo>
                    <a:pt x="6072" y="12393"/>
                  </a:lnTo>
                  <a:lnTo>
                    <a:pt x="6067" y="12407"/>
                  </a:lnTo>
                  <a:lnTo>
                    <a:pt x="5840" y="12990"/>
                  </a:lnTo>
                  <a:close/>
                  <a:moveTo>
                    <a:pt x="5979" y="12794"/>
                  </a:moveTo>
                  <a:lnTo>
                    <a:pt x="5977" y="12794"/>
                  </a:lnTo>
                  <a:lnTo>
                    <a:pt x="5976" y="12792"/>
                  </a:lnTo>
                  <a:lnTo>
                    <a:pt x="5976" y="12790"/>
                  </a:lnTo>
                  <a:lnTo>
                    <a:pt x="5976" y="12788"/>
                  </a:lnTo>
                  <a:lnTo>
                    <a:pt x="6066" y="12532"/>
                  </a:lnTo>
                  <a:lnTo>
                    <a:pt x="6068" y="12528"/>
                  </a:lnTo>
                  <a:lnTo>
                    <a:pt x="6070" y="12525"/>
                  </a:lnTo>
                  <a:lnTo>
                    <a:pt x="6072" y="12523"/>
                  </a:lnTo>
                  <a:lnTo>
                    <a:pt x="6074" y="12522"/>
                  </a:lnTo>
                  <a:lnTo>
                    <a:pt x="6076" y="12523"/>
                  </a:lnTo>
                  <a:lnTo>
                    <a:pt x="6078" y="12525"/>
                  </a:lnTo>
                  <a:lnTo>
                    <a:pt x="6080" y="12528"/>
                  </a:lnTo>
                  <a:lnTo>
                    <a:pt x="6082" y="12532"/>
                  </a:lnTo>
                  <a:lnTo>
                    <a:pt x="6178" y="12788"/>
                  </a:lnTo>
                  <a:lnTo>
                    <a:pt x="6178" y="12790"/>
                  </a:lnTo>
                  <a:lnTo>
                    <a:pt x="6178" y="12792"/>
                  </a:lnTo>
                  <a:lnTo>
                    <a:pt x="6177" y="12794"/>
                  </a:lnTo>
                  <a:lnTo>
                    <a:pt x="6174" y="12794"/>
                  </a:lnTo>
                  <a:lnTo>
                    <a:pt x="5979" y="12794"/>
                  </a:lnTo>
                  <a:close/>
                  <a:moveTo>
                    <a:pt x="6744" y="12431"/>
                  </a:moveTo>
                  <a:lnTo>
                    <a:pt x="6864" y="12433"/>
                  </a:lnTo>
                  <a:lnTo>
                    <a:pt x="6881" y="12434"/>
                  </a:lnTo>
                  <a:lnTo>
                    <a:pt x="6896" y="12435"/>
                  </a:lnTo>
                  <a:lnTo>
                    <a:pt x="6909" y="12436"/>
                  </a:lnTo>
                  <a:lnTo>
                    <a:pt x="6921" y="12438"/>
                  </a:lnTo>
                  <a:lnTo>
                    <a:pt x="6931" y="12440"/>
                  </a:lnTo>
                  <a:lnTo>
                    <a:pt x="6940" y="12442"/>
                  </a:lnTo>
                  <a:lnTo>
                    <a:pt x="6949" y="12446"/>
                  </a:lnTo>
                  <a:lnTo>
                    <a:pt x="6955" y="12449"/>
                  </a:lnTo>
                  <a:lnTo>
                    <a:pt x="6961" y="12453"/>
                  </a:lnTo>
                  <a:lnTo>
                    <a:pt x="6967" y="12456"/>
                  </a:lnTo>
                  <a:lnTo>
                    <a:pt x="6971" y="12460"/>
                  </a:lnTo>
                  <a:lnTo>
                    <a:pt x="6974" y="12465"/>
                  </a:lnTo>
                  <a:lnTo>
                    <a:pt x="6976" y="12470"/>
                  </a:lnTo>
                  <a:lnTo>
                    <a:pt x="6978" y="12474"/>
                  </a:lnTo>
                  <a:lnTo>
                    <a:pt x="6979" y="12479"/>
                  </a:lnTo>
                  <a:lnTo>
                    <a:pt x="6980" y="12484"/>
                  </a:lnTo>
                  <a:lnTo>
                    <a:pt x="6981" y="12495"/>
                  </a:lnTo>
                  <a:lnTo>
                    <a:pt x="6982" y="12502"/>
                  </a:lnTo>
                  <a:lnTo>
                    <a:pt x="6984" y="12507"/>
                  </a:lnTo>
                  <a:lnTo>
                    <a:pt x="6985" y="12509"/>
                  </a:lnTo>
                  <a:lnTo>
                    <a:pt x="6986" y="12510"/>
                  </a:lnTo>
                  <a:lnTo>
                    <a:pt x="6988" y="12510"/>
                  </a:lnTo>
                  <a:lnTo>
                    <a:pt x="6990" y="12510"/>
                  </a:lnTo>
                  <a:lnTo>
                    <a:pt x="6993" y="12510"/>
                  </a:lnTo>
                  <a:lnTo>
                    <a:pt x="6995" y="12507"/>
                  </a:lnTo>
                  <a:lnTo>
                    <a:pt x="6997" y="12504"/>
                  </a:lnTo>
                  <a:lnTo>
                    <a:pt x="6998" y="12499"/>
                  </a:lnTo>
                  <a:lnTo>
                    <a:pt x="6998" y="12493"/>
                  </a:lnTo>
                  <a:lnTo>
                    <a:pt x="6999" y="12482"/>
                  </a:lnTo>
                  <a:lnTo>
                    <a:pt x="6999" y="12467"/>
                  </a:lnTo>
                  <a:lnTo>
                    <a:pt x="7000" y="12452"/>
                  </a:lnTo>
                  <a:lnTo>
                    <a:pt x="7000" y="12443"/>
                  </a:lnTo>
                  <a:lnTo>
                    <a:pt x="7000" y="12436"/>
                  </a:lnTo>
                  <a:lnTo>
                    <a:pt x="7000" y="12428"/>
                  </a:lnTo>
                  <a:lnTo>
                    <a:pt x="7001" y="12419"/>
                  </a:lnTo>
                  <a:lnTo>
                    <a:pt x="7001" y="12405"/>
                  </a:lnTo>
                  <a:lnTo>
                    <a:pt x="7001" y="12392"/>
                  </a:lnTo>
                  <a:lnTo>
                    <a:pt x="7001" y="12388"/>
                  </a:lnTo>
                  <a:lnTo>
                    <a:pt x="7001" y="12385"/>
                  </a:lnTo>
                  <a:lnTo>
                    <a:pt x="7000" y="12383"/>
                  </a:lnTo>
                  <a:lnTo>
                    <a:pt x="6997" y="12382"/>
                  </a:lnTo>
                  <a:lnTo>
                    <a:pt x="6993" y="12382"/>
                  </a:lnTo>
                  <a:lnTo>
                    <a:pt x="6986" y="12383"/>
                  </a:lnTo>
                  <a:lnTo>
                    <a:pt x="6979" y="12384"/>
                  </a:lnTo>
                  <a:lnTo>
                    <a:pt x="6970" y="12386"/>
                  </a:lnTo>
                  <a:lnTo>
                    <a:pt x="6957" y="12388"/>
                  </a:lnTo>
                  <a:lnTo>
                    <a:pt x="6942" y="12389"/>
                  </a:lnTo>
                  <a:lnTo>
                    <a:pt x="6932" y="12389"/>
                  </a:lnTo>
                  <a:lnTo>
                    <a:pt x="6923" y="12390"/>
                  </a:lnTo>
                  <a:lnTo>
                    <a:pt x="6912" y="12390"/>
                  </a:lnTo>
                  <a:lnTo>
                    <a:pt x="6901" y="12390"/>
                  </a:lnTo>
                  <a:lnTo>
                    <a:pt x="6537" y="12390"/>
                  </a:lnTo>
                  <a:lnTo>
                    <a:pt x="6530" y="12390"/>
                  </a:lnTo>
                  <a:lnTo>
                    <a:pt x="6518" y="12390"/>
                  </a:lnTo>
                  <a:lnTo>
                    <a:pt x="6506" y="12389"/>
                  </a:lnTo>
                  <a:lnTo>
                    <a:pt x="6490" y="12388"/>
                  </a:lnTo>
                  <a:lnTo>
                    <a:pt x="6475" y="12387"/>
                  </a:lnTo>
                  <a:lnTo>
                    <a:pt x="6461" y="12386"/>
                  </a:lnTo>
                  <a:lnTo>
                    <a:pt x="6444" y="12383"/>
                  </a:lnTo>
                  <a:lnTo>
                    <a:pt x="6433" y="12379"/>
                  </a:lnTo>
                  <a:lnTo>
                    <a:pt x="6424" y="12377"/>
                  </a:lnTo>
                  <a:lnTo>
                    <a:pt x="6419" y="12375"/>
                  </a:lnTo>
                  <a:lnTo>
                    <a:pt x="6417" y="12377"/>
                  </a:lnTo>
                  <a:lnTo>
                    <a:pt x="6415" y="12379"/>
                  </a:lnTo>
                  <a:lnTo>
                    <a:pt x="6413" y="12382"/>
                  </a:lnTo>
                  <a:lnTo>
                    <a:pt x="6412" y="12386"/>
                  </a:lnTo>
                  <a:lnTo>
                    <a:pt x="6410" y="12389"/>
                  </a:lnTo>
                  <a:lnTo>
                    <a:pt x="6409" y="12392"/>
                  </a:lnTo>
                  <a:lnTo>
                    <a:pt x="6407" y="12396"/>
                  </a:lnTo>
                  <a:lnTo>
                    <a:pt x="6406" y="12405"/>
                  </a:lnTo>
                  <a:lnTo>
                    <a:pt x="6403" y="12415"/>
                  </a:lnTo>
                  <a:lnTo>
                    <a:pt x="6401" y="12429"/>
                  </a:lnTo>
                  <a:lnTo>
                    <a:pt x="6398" y="12442"/>
                  </a:lnTo>
                  <a:lnTo>
                    <a:pt x="6395" y="12456"/>
                  </a:lnTo>
                  <a:lnTo>
                    <a:pt x="6392" y="12468"/>
                  </a:lnTo>
                  <a:lnTo>
                    <a:pt x="6390" y="12480"/>
                  </a:lnTo>
                  <a:lnTo>
                    <a:pt x="6389" y="12488"/>
                  </a:lnTo>
                  <a:lnTo>
                    <a:pt x="6388" y="12494"/>
                  </a:lnTo>
                  <a:lnTo>
                    <a:pt x="6389" y="12497"/>
                  </a:lnTo>
                  <a:lnTo>
                    <a:pt x="6391" y="12499"/>
                  </a:lnTo>
                  <a:lnTo>
                    <a:pt x="6393" y="12501"/>
                  </a:lnTo>
                  <a:lnTo>
                    <a:pt x="6395" y="12501"/>
                  </a:lnTo>
                  <a:lnTo>
                    <a:pt x="6398" y="12501"/>
                  </a:lnTo>
                  <a:lnTo>
                    <a:pt x="6400" y="12500"/>
                  </a:lnTo>
                  <a:lnTo>
                    <a:pt x="6402" y="12497"/>
                  </a:lnTo>
                  <a:lnTo>
                    <a:pt x="6404" y="12493"/>
                  </a:lnTo>
                  <a:lnTo>
                    <a:pt x="6406" y="12487"/>
                  </a:lnTo>
                  <a:lnTo>
                    <a:pt x="6409" y="12481"/>
                  </a:lnTo>
                  <a:lnTo>
                    <a:pt x="6413" y="12473"/>
                  </a:lnTo>
                  <a:lnTo>
                    <a:pt x="6420" y="12462"/>
                  </a:lnTo>
                  <a:lnTo>
                    <a:pt x="6423" y="12457"/>
                  </a:lnTo>
                  <a:lnTo>
                    <a:pt x="6427" y="12453"/>
                  </a:lnTo>
                  <a:lnTo>
                    <a:pt x="6433" y="12449"/>
                  </a:lnTo>
                  <a:lnTo>
                    <a:pt x="6438" y="12446"/>
                  </a:lnTo>
                  <a:lnTo>
                    <a:pt x="6444" y="12442"/>
                  </a:lnTo>
                  <a:lnTo>
                    <a:pt x="6451" y="12440"/>
                  </a:lnTo>
                  <a:lnTo>
                    <a:pt x="6459" y="12438"/>
                  </a:lnTo>
                  <a:lnTo>
                    <a:pt x="6468" y="12436"/>
                  </a:lnTo>
                  <a:lnTo>
                    <a:pt x="6479" y="12435"/>
                  </a:lnTo>
                  <a:lnTo>
                    <a:pt x="6490" y="12434"/>
                  </a:lnTo>
                  <a:lnTo>
                    <a:pt x="6503" y="12434"/>
                  </a:lnTo>
                  <a:lnTo>
                    <a:pt x="6517" y="12433"/>
                  </a:lnTo>
                  <a:lnTo>
                    <a:pt x="6656" y="12431"/>
                  </a:lnTo>
                  <a:lnTo>
                    <a:pt x="6656" y="12822"/>
                  </a:lnTo>
                  <a:lnTo>
                    <a:pt x="6656" y="12844"/>
                  </a:lnTo>
                  <a:lnTo>
                    <a:pt x="6656" y="12866"/>
                  </a:lnTo>
                  <a:lnTo>
                    <a:pt x="6656" y="12885"/>
                  </a:lnTo>
                  <a:lnTo>
                    <a:pt x="6656" y="12905"/>
                  </a:lnTo>
                  <a:lnTo>
                    <a:pt x="6656" y="12924"/>
                  </a:lnTo>
                  <a:lnTo>
                    <a:pt x="6655" y="12942"/>
                  </a:lnTo>
                  <a:lnTo>
                    <a:pt x="6655" y="12959"/>
                  </a:lnTo>
                  <a:lnTo>
                    <a:pt x="6655" y="12974"/>
                  </a:lnTo>
                  <a:lnTo>
                    <a:pt x="6654" y="12988"/>
                  </a:lnTo>
                  <a:lnTo>
                    <a:pt x="6654" y="13001"/>
                  </a:lnTo>
                  <a:lnTo>
                    <a:pt x="6653" y="13013"/>
                  </a:lnTo>
                  <a:lnTo>
                    <a:pt x="6652" y="13023"/>
                  </a:lnTo>
                  <a:lnTo>
                    <a:pt x="6651" y="13034"/>
                  </a:lnTo>
                  <a:lnTo>
                    <a:pt x="6649" y="13042"/>
                  </a:lnTo>
                  <a:lnTo>
                    <a:pt x="6647" y="13050"/>
                  </a:lnTo>
                  <a:lnTo>
                    <a:pt x="6644" y="13057"/>
                  </a:lnTo>
                  <a:lnTo>
                    <a:pt x="6641" y="13063"/>
                  </a:lnTo>
                  <a:lnTo>
                    <a:pt x="6635" y="13068"/>
                  </a:lnTo>
                  <a:lnTo>
                    <a:pt x="6630" y="13071"/>
                  </a:lnTo>
                  <a:lnTo>
                    <a:pt x="6624" y="13073"/>
                  </a:lnTo>
                  <a:lnTo>
                    <a:pt x="6617" y="13076"/>
                  </a:lnTo>
                  <a:lnTo>
                    <a:pt x="6609" y="13077"/>
                  </a:lnTo>
                  <a:lnTo>
                    <a:pt x="6602" y="13078"/>
                  </a:lnTo>
                  <a:lnTo>
                    <a:pt x="6595" y="13079"/>
                  </a:lnTo>
                  <a:lnTo>
                    <a:pt x="6591" y="13079"/>
                  </a:lnTo>
                  <a:lnTo>
                    <a:pt x="6589" y="13080"/>
                  </a:lnTo>
                  <a:lnTo>
                    <a:pt x="6587" y="13082"/>
                  </a:lnTo>
                  <a:lnTo>
                    <a:pt x="6587" y="13085"/>
                  </a:lnTo>
                  <a:lnTo>
                    <a:pt x="6587" y="13087"/>
                  </a:lnTo>
                  <a:lnTo>
                    <a:pt x="6588" y="13088"/>
                  </a:lnTo>
                  <a:lnTo>
                    <a:pt x="6589" y="13089"/>
                  </a:lnTo>
                  <a:lnTo>
                    <a:pt x="6590" y="13090"/>
                  </a:lnTo>
                  <a:lnTo>
                    <a:pt x="6596" y="13092"/>
                  </a:lnTo>
                  <a:lnTo>
                    <a:pt x="6603" y="13092"/>
                  </a:lnTo>
                  <a:lnTo>
                    <a:pt x="6614" y="13092"/>
                  </a:lnTo>
                  <a:lnTo>
                    <a:pt x="6630" y="13092"/>
                  </a:lnTo>
                  <a:lnTo>
                    <a:pt x="6637" y="13091"/>
                  </a:lnTo>
                  <a:lnTo>
                    <a:pt x="6646" y="13091"/>
                  </a:lnTo>
                  <a:lnTo>
                    <a:pt x="6653" y="13091"/>
                  </a:lnTo>
                  <a:lnTo>
                    <a:pt x="6661" y="13090"/>
                  </a:lnTo>
                  <a:lnTo>
                    <a:pt x="6676" y="13090"/>
                  </a:lnTo>
                  <a:lnTo>
                    <a:pt x="6689" y="13089"/>
                  </a:lnTo>
                  <a:lnTo>
                    <a:pt x="6698" y="13089"/>
                  </a:lnTo>
                  <a:lnTo>
                    <a:pt x="6702" y="13089"/>
                  </a:lnTo>
                  <a:lnTo>
                    <a:pt x="6706" y="13089"/>
                  </a:lnTo>
                  <a:lnTo>
                    <a:pt x="6716" y="13089"/>
                  </a:lnTo>
                  <a:lnTo>
                    <a:pt x="6728" y="13090"/>
                  </a:lnTo>
                  <a:lnTo>
                    <a:pt x="6744" y="13090"/>
                  </a:lnTo>
                  <a:lnTo>
                    <a:pt x="6753" y="13091"/>
                  </a:lnTo>
                  <a:lnTo>
                    <a:pt x="6762" y="13091"/>
                  </a:lnTo>
                  <a:lnTo>
                    <a:pt x="6771" y="13091"/>
                  </a:lnTo>
                  <a:lnTo>
                    <a:pt x="6782" y="13092"/>
                  </a:lnTo>
                  <a:lnTo>
                    <a:pt x="6792" y="13092"/>
                  </a:lnTo>
                  <a:lnTo>
                    <a:pt x="6801" y="13092"/>
                  </a:lnTo>
                  <a:lnTo>
                    <a:pt x="6812" y="13092"/>
                  </a:lnTo>
                  <a:lnTo>
                    <a:pt x="6821" y="13092"/>
                  </a:lnTo>
                  <a:lnTo>
                    <a:pt x="6829" y="13092"/>
                  </a:lnTo>
                  <a:lnTo>
                    <a:pt x="6834" y="13090"/>
                  </a:lnTo>
                  <a:lnTo>
                    <a:pt x="6836" y="13088"/>
                  </a:lnTo>
                  <a:lnTo>
                    <a:pt x="6837" y="13085"/>
                  </a:lnTo>
                  <a:lnTo>
                    <a:pt x="6837" y="13082"/>
                  </a:lnTo>
                  <a:lnTo>
                    <a:pt x="6836" y="13080"/>
                  </a:lnTo>
                  <a:lnTo>
                    <a:pt x="6833" y="13078"/>
                  </a:lnTo>
                  <a:lnTo>
                    <a:pt x="6830" y="13077"/>
                  </a:lnTo>
                  <a:lnTo>
                    <a:pt x="6824" y="13077"/>
                  </a:lnTo>
                  <a:lnTo>
                    <a:pt x="6817" y="13077"/>
                  </a:lnTo>
                  <a:lnTo>
                    <a:pt x="6809" y="13076"/>
                  </a:lnTo>
                  <a:lnTo>
                    <a:pt x="6800" y="13075"/>
                  </a:lnTo>
                  <a:lnTo>
                    <a:pt x="6793" y="13073"/>
                  </a:lnTo>
                  <a:lnTo>
                    <a:pt x="6786" y="13072"/>
                  </a:lnTo>
                  <a:lnTo>
                    <a:pt x="6779" y="13071"/>
                  </a:lnTo>
                  <a:lnTo>
                    <a:pt x="6772" y="13069"/>
                  </a:lnTo>
                  <a:lnTo>
                    <a:pt x="6768" y="13067"/>
                  </a:lnTo>
                  <a:lnTo>
                    <a:pt x="6764" y="13064"/>
                  </a:lnTo>
                  <a:lnTo>
                    <a:pt x="6760" y="13061"/>
                  </a:lnTo>
                  <a:lnTo>
                    <a:pt x="6757" y="13057"/>
                  </a:lnTo>
                  <a:lnTo>
                    <a:pt x="6754" y="13053"/>
                  </a:lnTo>
                  <a:lnTo>
                    <a:pt x="6752" y="13047"/>
                  </a:lnTo>
                  <a:lnTo>
                    <a:pt x="6750" y="13036"/>
                  </a:lnTo>
                  <a:lnTo>
                    <a:pt x="6748" y="13023"/>
                  </a:lnTo>
                  <a:lnTo>
                    <a:pt x="6747" y="13013"/>
                  </a:lnTo>
                  <a:lnTo>
                    <a:pt x="6746" y="13001"/>
                  </a:lnTo>
                  <a:lnTo>
                    <a:pt x="6746" y="12988"/>
                  </a:lnTo>
                  <a:lnTo>
                    <a:pt x="6745" y="12974"/>
                  </a:lnTo>
                  <a:lnTo>
                    <a:pt x="6745" y="12959"/>
                  </a:lnTo>
                  <a:lnTo>
                    <a:pt x="6744" y="12942"/>
                  </a:lnTo>
                  <a:lnTo>
                    <a:pt x="6744" y="12924"/>
                  </a:lnTo>
                  <a:lnTo>
                    <a:pt x="6744" y="12905"/>
                  </a:lnTo>
                  <a:lnTo>
                    <a:pt x="6744" y="12885"/>
                  </a:lnTo>
                  <a:lnTo>
                    <a:pt x="6744" y="12866"/>
                  </a:lnTo>
                  <a:lnTo>
                    <a:pt x="6744" y="12844"/>
                  </a:lnTo>
                  <a:lnTo>
                    <a:pt x="6744" y="12822"/>
                  </a:lnTo>
                  <a:lnTo>
                    <a:pt x="6744" y="12431"/>
                  </a:lnTo>
                  <a:close/>
                  <a:moveTo>
                    <a:pt x="7202" y="12822"/>
                  </a:moveTo>
                  <a:lnTo>
                    <a:pt x="7202" y="12844"/>
                  </a:lnTo>
                  <a:lnTo>
                    <a:pt x="7202" y="12866"/>
                  </a:lnTo>
                  <a:lnTo>
                    <a:pt x="7202" y="12885"/>
                  </a:lnTo>
                  <a:lnTo>
                    <a:pt x="7202" y="12905"/>
                  </a:lnTo>
                  <a:lnTo>
                    <a:pt x="7202" y="12924"/>
                  </a:lnTo>
                  <a:lnTo>
                    <a:pt x="7201" y="12942"/>
                  </a:lnTo>
                  <a:lnTo>
                    <a:pt x="7201" y="12959"/>
                  </a:lnTo>
                  <a:lnTo>
                    <a:pt x="7200" y="12974"/>
                  </a:lnTo>
                  <a:lnTo>
                    <a:pt x="7200" y="12988"/>
                  </a:lnTo>
                  <a:lnTo>
                    <a:pt x="7199" y="13001"/>
                  </a:lnTo>
                  <a:lnTo>
                    <a:pt x="7198" y="13013"/>
                  </a:lnTo>
                  <a:lnTo>
                    <a:pt x="7197" y="13023"/>
                  </a:lnTo>
                  <a:lnTo>
                    <a:pt x="7194" y="13036"/>
                  </a:lnTo>
                  <a:lnTo>
                    <a:pt x="7192" y="13047"/>
                  </a:lnTo>
                  <a:lnTo>
                    <a:pt x="7189" y="13057"/>
                  </a:lnTo>
                  <a:lnTo>
                    <a:pt x="7185" y="13064"/>
                  </a:lnTo>
                  <a:lnTo>
                    <a:pt x="7182" y="13067"/>
                  </a:lnTo>
                  <a:lnTo>
                    <a:pt x="7179" y="13069"/>
                  </a:lnTo>
                  <a:lnTo>
                    <a:pt x="7176" y="13071"/>
                  </a:lnTo>
                  <a:lnTo>
                    <a:pt x="7171" y="13072"/>
                  </a:lnTo>
                  <a:lnTo>
                    <a:pt x="7164" y="13075"/>
                  </a:lnTo>
                  <a:lnTo>
                    <a:pt x="7157" y="13076"/>
                  </a:lnTo>
                  <a:lnTo>
                    <a:pt x="7148" y="13077"/>
                  </a:lnTo>
                  <a:lnTo>
                    <a:pt x="7141" y="13077"/>
                  </a:lnTo>
                  <a:lnTo>
                    <a:pt x="7138" y="13078"/>
                  </a:lnTo>
                  <a:lnTo>
                    <a:pt x="7136" y="13080"/>
                  </a:lnTo>
                  <a:lnTo>
                    <a:pt x="7134" y="13082"/>
                  </a:lnTo>
                  <a:lnTo>
                    <a:pt x="7134" y="13085"/>
                  </a:lnTo>
                  <a:lnTo>
                    <a:pt x="7134" y="13087"/>
                  </a:lnTo>
                  <a:lnTo>
                    <a:pt x="7135" y="13088"/>
                  </a:lnTo>
                  <a:lnTo>
                    <a:pt x="7136" y="13089"/>
                  </a:lnTo>
                  <a:lnTo>
                    <a:pt x="7138" y="13090"/>
                  </a:lnTo>
                  <a:lnTo>
                    <a:pt x="7142" y="13092"/>
                  </a:lnTo>
                  <a:lnTo>
                    <a:pt x="7150" y="13092"/>
                  </a:lnTo>
                  <a:lnTo>
                    <a:pt x="7162" y="13092"/>
                  </a:lnTo>
                  <a:lnTo>
                    <a:pt x="7177" y="13092"/>
                  </a:lnTo>
                  <a:lnTo>
                    <a:pt x="7184" y="13091"/>
                  </a:lnTo>
                  <a:lnTo>
                    <a:pt x="7192" y="13091"/>
                  </a:lnTo>
                  <a:lnTo>
                    <a:pt x="7200" y="13091"/>
                  </a:lnTo>
                  <a:lnTo>
                    <a:pt x="7208" y="13090"/>
                  </a:lnTo>
                  <a:lnTo>
                    <a:pt x="7222" y="13090"/>
                  </a:lnTo>
                  <a:lnTo>
                    <a:pt x="7233" y="13089"/>
                  </a:lnTo>
                  <a:lnTo>
                    <a:pt x="7241" y="13089"/>
                  </a:lnTo>
                  <a:lnTo>
                    <a:pt x="7245" y="13089"/>
                  </a:lnTo>
                  <a:lnTo>
                    <a:pt x="7249" y="13089"/>
                  </a:lnTo>
                  <a:lnTo>
                    <a:pt x="7257" y="13089"/>
                  </a:lnTo>
                  <a:lnTo>
                    <a:pt x="7270" y="13090"/>
                  </a:lnTo>
                  <a:lnTo>
                    <a:pt x="7285" y="13090"/>
                  </a:lnTo>
                  <a:lnTo>
                    <a:pt x="7295" y="13091"/>
                  </a:lnTo>
                  <a:lnTo>
                    <a:pt x="7303" y="13091"/>
                  </a:lnTo>
                  <a:lnTo>
                    <a:pt x="7313" y="13091"/>
                  </a:lnTo>
                  <a:lnTo>
                    <a:pt x="7323" y="13092"/>
                  </a:lnTo>
                  <a:lnTo>
                    <a:pt x="7332" y="13092"/>
                  </a:lnTo>
                  <a:lnTo>
                    <a:pt x="7343" y="13092"/>
                  </a:lnTo>
                  <a:lnTo>
                    <a:pt x="7353" y="13092"/>
                  </a:lnTo>
                  <a:lnTo>
                    <a:pt x="7363" y="13092"/>
                  </a:lnTo>
                  <a:lnTo>
                    <a:pt x="7370" y="13092"/>
                  </a:lnTo>
                  <a:lnTo>
                    <a:pt x="7375" y="13090"/>
                  </a:lnTo>
                  <a:lnTo>
                    <a:pt x="7377" y="13088"/>
                  </a:lnTo>
                  <a:lnTo>
                    <a:pt x="7378" y="13085"/>
                  </a:lnTo>
                  <a:lnTo>
                    <a:pt x="7378" y="13082"/>
                  </a:lnTo>
                  <a:lnTo>
                    <a:pt x="7377" y="13080"/>
                  </a:lnTo>
                  <a:lnTo>
                    <a:pt x="7374" y="13078"/>
                  </a:lnTo>
                  <a:lnTo>
                    <a:pt x="7370" y="13077"/>
                  </a:lnTo>
                  <a:lnTo>
                    <a:pt x="7365" y="13077"/>
                  </a:lnTo>
                  <a:lnTo>
                    <a:pt x="7359" y="13077"/>
                  </a:lnTo>
                  <a:lnTo>
                    <a:pt x="7351" y="13076"/>
                  </a:lnTo>
                  <a:lnTo>
                    <a:pt x="7343" y="13075"/>
                  </a:lnTo>
                  <a:lnTo>
                    <a:pt x="7334" y="13073"/>
                  </a:lnTo>
                  <a:lnTo>
                    <a:pt x="7328" y="13072"/>
                  </a:lnTo>
                  <a:lnTo>
                    <a:pt x="7321" y="13071"/>
                  </a:lnTo>
                  <a:lnTo>
                    <a:pt x="7315" y="13069"/>
                  </a:lnTo>
                  <a:lnTo>
                    <a:pt x="7309" y="13067"/>
                  </a:lnTo>
                  <a:lnTo>
                    <a:pt x="7305" y="13064"/>
                  </a:lnTo>
                  <a:lnTo>
                    <a:pt x="7302" y="13061"/>
                  </a:lnTo>
                  <a:lnTo>
                    <a:pt x="7299" y="13057"/>
                  </a:lnTo>
                  <a:lnTo>
                    <a:pt x="7296" y="13053"/>
                  </a:lnTo>
                  <a:lnTo>
                    <a:pt x="7294" y="13047"/>
                  </a:lnTo>
                  <a:lnTo>
                    <a:pt x="7292" y="13036"/>
                  </a:lnTo>
                  <a:lnTo>
                    <a:pt x="7290" y="13023"/>
                  </a:lnTo>
                  <a:lnTo>
                    <a:pt x="7289" y="13013"/>
                  </a:lnTo>
                  <a:lnTo>
                    <a:pt x="7287" y="13001"/>
                  </a:lnTo>
                  <a:lnTo>
                    <a:pt x="7286" y="12989"/>
                  </a:lnTo>
                  <a:lnTo>
                    <a:pt x="7286" y="12974"/>
                  </a:lnTo>
                  <a:lnTo>
                    <a:pt x="7286" y="12959"/>
                  </a:lnTo>
                  <a:lnTo>
                    <a:pt x="7285" y="12943"/>
                  </a:lnTo>
                  <a:lnTo>
                    <a:pt x="7285" y="12925"/>
                  </a:lnTo>
                  <a:lnTo>
                    <a:pt x="7285" y="12906"/>
                  </a:lnTo>
                  <a:lnTo>
                    <a:pt x="7285" y="12886"/>
                  </a:lnTo>
                  <a:lnTo>
                    <a:pt x="7285" y="12867"/>
                  </a:lnTo>
                  <a:lnTo>
                    <a:pt x="7285" y="12845"/>
                  </a:lnTo>
                  <a:lnTo>
                    <a:pt x="7285" y="12823"/>
                  </a:lnTo>
                  <a:lnTo>
                    <a:pt x="7285" y="12801"/>
                  </a:lnTo>
                  <a:lnTo>
                    <a:pt x="7285" y="12798"/>
                  </a:lnTo>
                  <a:lnTo>
                    <a:pt x="7286" y="12796"/>
                  </a:lnTo>
                  <a:lnTo>
                    <a:pt x="7289" y="12793"/>
                  </a:lnTo>
                  <a:lnTo>
                    <a:pt x="7292" y="12793"/>
                  </a:lnTo>
                  <a:lnTo>
                    <a:pt x="7414" y="12796"/>
                  </a:lnTo>
                  <a:lnTo>
                    <a:pt x="7418" y="12796"/>
                  </a:lnTo>
                  <a:lnTo>
                    <a:pt x="7422" y="12797"/>
                  </a:lnTo>
                  <a:lnTo>
                    <a:pt x="7424" y="12799"/>
                  </a:lnTo>
                  <a:lnTo>
                    <a:pt x="7428" y="12801"/>
                  </a:lnTo>
                  <a:lnTo>
                    <a:pt x="7433" y="12808"/>
                  </a:lnTo>
                  <a:lnTo>
                    <a:pt x="7440" y="12816"/>
                  </a:lnTo>
                  <a:lnTo>
                    <a:pt x="7446" y="12826"/>
                  </a:lnTo>
                  <a:lnTo>
                    <a:pt x="7455" y="12836"/>
                  </a:lnTo>
                  <a:lnTo>
                    <a:pt x="7463" y="12848"/>
                  </a:lnTo>
                  <a:lnTo>
                    <a:pt x="7472" y="12859"/>
                  </a:lnTo>
                  <a:lnTo>
                    <a:pt x="7482" y="12872"/>
                  </a:lnTo>
                  <a:lnTo>
                    <a:pt x="7491" y="12884"/>
                  </a:lnTo>
                  <a:lnTo>
                    <a:pt x="7501" y="12898"/>
                  </a:lnTo>
                  <a:lnTo>
                    <a:pt x="7511" y="12910"/>
                  </a:lnTo>
                  <a:lnTo>
                    <a:pt x="7522" y="12924"/>
                  </a:lnTo>
                  <a:lnTo>
                    <a:pt x="7532" y="12937"/>
                  </a:lnTo>
                  <a:lnTo>
                    <a:pt x="7545" y="12953"/>
                  </a:lnTo>
                  <a:lnTo>
                    <a:pt x="7557" y="12970"/>
                  </a:lnTo>
                  <a:lnTo>
                    <a:pt x="7570" y="12985"/>
                  </a:lnTo>
                  <a:lnTo>
                    <a:pt x="7581" y="12998"/>
                  </a:lnTo>
                  <a:lnTo>
                    <a:pt x="7592" y="13012"/>
                  </a:lnTo>
                  <a:lnTo>
                    <a:pt x="7602" y="13023"/>
                  </a:lnTo>
                  <a:lnTo>
                    <a:pt x="7612" y="13034"/>
                  </a:lnTo>
                  <a:lnTo>
                    <a:pt x="7623" y="13044"/>
                  </a:lnTo>
                  <a:lnTo>
                    <a:pt x="7632" y="13053"/>
                  </a:lnTo>
                  <a:lnTo>
                    <a:pt x="7643" y="13061"/>
                  </a:lnTo>
                  <a:lnTo>
                    <a:pt x="7652" y="13068"/>
                  </a:lnTo>
                  <a:lnTo>
                    <a:pt x="7663" y="13073"/>
                  </a:lnTo>
                  <a:lnTo>
                    <a:pt x="7675" y="13080"/>
                  </a:lnTo>
                  <a:lnTo>
                    <a:pt x="7688" y="13084"/>
                  </a:lnTo>
                  <a:lnTo>
                    <a:pt x="7695" y="13086"/>
                  </a:lnTo>
                  <a:lnTo>
                    <a:pt x="7703" y="13088"/>
                  </a:lnTo>
                  <a:lnTo>
                    <a:pt x="7712" y="13089"/>
                  </a:lnTo>
                  <a:lnTo>
                    <a:pt x="7720" y="13090"/>
                  </a:lnTo>
                  <a:lnTo>
                    <a:pt x="7731" y="13091"/>
                  </a:lnTo>
                  <a:lnTo>
                    <a:pt x="7741" y="13092"/>
                  </a:lnTo>
                  <a:lnTo>
                    <a:pt x="7753" y="13092"/>
                  </a:lnTo>
                  <a:lnTo>
                    <a:pt x="7766" y="13092"/>
                  </a:lnTo>
                  <a:lnTo>
                    <a:pt x="7827" y="13092"/>
                  </a:lnTo>
                  <a:lnTo>
                    <a:pt x="7837" y="13092"/>
                  </a:lnTo>
                  <a:lnTo>
                    <a:pt x="7845" y="13090"/>
                  </a:lnTo>
                  <a:lnTo>
                    <a:pt x="7847" y="13089"/>
                  </a:lnTo>
                  <a:lnTo>
                    <a:pt x="7848" y="13088"/>
                  </a:lnTo>
                  <a:lnTo>
                    <a:pt x="7849" y="13087"/>
                  </a:lnTo>
                  <a:lnTo>
                    <a:pt x="7849" y="13085"/>
                  </a:lnTo>
                  <a:lnTo>
                    <a:pt x="7849" y="13082"/>
                  </a:lnTo>
                  <a:lnTo>
                    <a:pt x="7847" y="13080"/>
                  </a:lnTo>
                  <a:lnTo>
                    <a:pt x="7845" y="13078"/>
                  </a:lnTo>
                  <a:lnTo>
                    <a:pt x="7840" y="13077"/>
                  </a:lnTo>
                  <a:lnTo>
                    <a:pt x="7835" y="13077"/>
                  </a:lnTo>
                  <a:lnTo>
                    <a:pt x="7829" y="13077"/>
                  </a:lnTo>
                  <a:lnTo>
                    <a:pt x="7819" y="13076"/>
                  </a:lnTo>
                  <a:lnTo>
                    <a:pt x="7807" y="13073"/>
                  </a:lnTo>
                  <a:lnTo>
                    <a:pt x="7793" y="13071"/>
                  </a:lnTo>
                  <a:lnTo>
                    <a:pt x="7780" y="13067"/>
                  </a:lnTo>
                  <a:lnTo>
                    <a:pt x="7771" y="13064"/>
                  </a:lnTo>
                  <a:lnTo>
                    <a:pt x="7763" y="13060"/>
                  </a:lnTo>
                  <a:lnTo>
                    <a:pt x="7754" y="13055"/>
                  </a:lnTo>
                  <a:lnTo>
                    <a:pt x="7744" y="13048"/>
                  </a:lnTo>
                  <a:lnTo>
                    <a:pt x="7734" y="13041"/>
                  </a:lnTo>
                  <a:lnTo>
                    <a:pt x="7723" y="13032"/>
                  </a:lnTo>
                  <a:lnTo>
                    <a:pt x="7712" y="13021"/>
                  </a:lnTo>
                  <a:lnTo>
                    <a:pt x="7699" y="13009"/>
                  </a:lnTo>
                  <a:lnTo>
                    <a:pt x="7677" y="12986"/>
                  </a:lnTo>
                  <a:lnTo>
                    <a:pt x="7655" y="12961"/>
                  </a:lnTo>
                  <a:lnTo>
                    <a:pt x="7631" y="12933"/>
                  </a:lnTo>
                  <a:lnTo>
                    <a:pt x="7607" y="12904"/>
                  </a:lnTo>
                  <a:lnTo>
                    <a:pt x="7581" y="12872"/>
                  </a:lnTo>
                  <a:lnTo>
                    <a:pt x="7554" y="12839"/>
                  </a:lnTo>
                  <a:lnTo>
                    <a:pt x="7527" y="12805"/>
                  </a:lnTo>
                  <a:lnTo>
                    <a:pt x="7498" y="12768"/>
                  </a:lnTo>
                  <a:lnTo>
                    <a:pt x="7518" y="12750"/>
                  </a:lnTo>
                  <a:lnTo>
                    <a:pt x="7537" y="12731"/>
                  </a:lnTo>
                  <a:lnTo>
                    <a:pt x="7554" y="12712"/>
                  </a:lnTo>
                  <a:lnTo>
                    <a:pt x="7569" y="12694"/>
                  </a:lnTo>
                  <a:lnTo>
                    <a:pt x="7580" y="12676"/>
                  </a:lnTo>
                  <a:lnTo>
                    <a:pt x="7591" y="12659"/>
                  </a:lnTo>
                  <a:lnTo>
                    <a:pt x="7599" y="12642"/>
                  </a:lnTo>
                  <a:lnTo>
                    <a:pt x="7605" y="12624"/>
                  </a:lnTo>
                  <a:lnTo>
                    <a:pt x="7610" y="12607"/>
                  </a:lnTo>
                  <a:lnTo>
                    <a:pt x="7614" y="12590"/>
                  </a:lnTo>
                  <a:lnTo>
                    <a:pt x="7616" y="12573"/>
                  </a:lnTo>
                  <a:lnTo>
                    <a:pt x="7616" y="12556"/>
                  </a:lnTo>
                  <a:lnTo>
                    <a:pt x="7616" y="12544"/>
                  </a:lnTo>
                  <a:lnTo>
                    <a:pt x="7614" y="12532"/>
                  </a:lnTo>
                  <a:lnTo>
                    <a:pt x="7611" y="12522"/>
                  </a:lnTo>
                  <a:lnTo>
                    <a:pt x="7608" y="12511"/>
                  </a:lnTo>
                  <a:lnTo>
                    <a:pt x="7605" y="12501"/>
                  </a:lnTo>
                  <a:lnTo>
                    <a:pt x="7601" y="12491"/>
                  </a:lnTo>
                  <a:lnTo>
                    <a:pt x="7597" y="12483"/>
                  </a:lnTo>
                  <a:lnTo>
                    <a:pt x="7592" y="12475"/>
                  </a:lnTo>
                  <a:lnTo>
                    <a:pt x="7581" y="12459"/>
                  </a:lnTo>
                  <a:lnTo>
                    <a:pt x="7570" y="12447"/>
                  </a:lnTo>
                  <a:lnTo>
                    <a:pt x="7559" y="12436"/>
                  </a:lnTo>
                  <a:lnTo>
                    <a:pt x="7549" y="12429"/>
                  </a:lnTo>
                  <a:lnTo>
                    <a:pt x="7536" y="12420"/>
                  </a:lnTo>
                  <a:lnTo>
                    <a:pt x="7523" y="12413"/>
                  </a:lnTo>
                  <a:lnTo>
                    <a:pt x="7508" y="12408"/>
                  </a:lnTo>
                  <a:lnTo>
                    <a:pt x="7493" y="12403"/>
                  </a:lnTo>
                  <a:lnTo>
                    <a:pt x="7479" y="12398"/>
                  </a:lnTo>
                  <a:lnTo>
                    <a:pt x="7463" y="12395"/>
                  </a:lnTo>
                  <a:lnTo>
                    <a:pt x="7447" y="12393"/>
                  </a:lnTo>
                  <a:lnTo>
                    <a:pt x="7432" y="12391"/>
                  </a:lnTo>
                  <a:lnTo>
                    <a:pt x="7416" y="12389"/>
                  </a:lnTo>
                  <a:lnTo>
                    <a:pt x="7400" y="12389"/>
                  </a:lnTo>
                  <a:lnTo>
                    <a:pt x="7385" y="12388"/>
                  </a:lnTo>
                  <a:lnTo>
                    <a:pt x="7369" y="12388"/>
                  </a:lnTo>
                  <a:lnTo>
                    <a:pt x="7360" y="12388"/>
                  </a:lnTo>
                  <a:lnTo>
                    <a:pt x="7346" y="12388"/>
                  </a:lnTo>
                  <a:lnTo>
                    <a:pt x="7332" y="12389"/>
                  </a:lnTo>
                  <a:lnTo>
                    <a:pt x="7317" y="12389"/>
                  </a:lnTo>
                  <a:lnTo>
                    <a:pt x="7302" y="12389"/>
                  </a:lnTo>
                  <a:lnTo>
                    <a:pt x="7287" y="12389"/>
                  </a:lnTo>
                  <a:lnTo>
                    <a:pt x="7274" y="12390"/>
                  </a:lnTo>
                  <a:lnTo>
                    <a:pt x="7262" y="12390"/>
                  </a:lnTo>
                  <a:lnTo>
                    <a:pt x="7254" y="12390"/>
                  </a:lnTo>
                  <a:lnTo>
                    <a:pt x="7249" y="12390"/>
                  </a:lnTo>
                  <a:lnTo>
                    <a:pt x="7245" y="12390"/>
                  </a:lnTo>
                  <a:lnTo>
                    <a:pt x="7235" y="12390"/>
                  </a:lnTo>
                  <a:lnTo>
                    <a:pt x="7222" y="12390"/>
                  </a:lnTo>
                  <a:lnTo>
                    <a:pt x="7206" y="12389"/>
                  </a:lnTo>
                  <a:lnTo>
                    <a:pt x="7198" y="12389"/>
                  </a:lnTo>
                  <a:lnTo>
                    <a:pt x="7189" y="12389"/>
                  </a:lnTo>
                  <a:lnTo>
                    <a:pt x="7180" y="12389"/>
                  </a:lnTo>
                  <a:lnTo>
                    <a:pt x="7170" y="12388"/>
                  </a:lnTo>
                  <a:lnTo>
                    <a:pt x="7161" y="12388"/>
                  </a:lnTo>
                  <a:lnTo>
                    <a:pt x="7153" y="12388"/>
                  </a:lnTo>
                  <a:lnTo>
                    <a:pt x="7143" y="12388"/>
                  </a:lnTo>
                  <a:lnTo>
                    <a:pt x="7135" y="12388"/>
                  </a:lnTo>
                  <a:lnTo>
                    <a:pt x="7128" y="12389"/>
                  </a:lnTo>
                  <a:lnTo>
                    <a:pt x="7123" y="12390"/>
                  </a:lnTo>
                  <a:lnTo>
                    <a:pt x="7121" y="12391"/>
                  </a:lnTo>
                  <a:lnTo>
                    <a:pt x="7120" y="12392"/>
                  </a:lnTo>
                  <a:lnTo>
                    <a:pt x="7120" y="12394"/>
                  </a:lnTo>
                  <a:lnTo>
                    <a:pt x="7119" y="12395"/>
                  </a:lnTo>
                  <a:lnTo>
                    <a:pt x="7120" y="12398"/>
                  </a:lnTo>
                  <a:lnTo>
                    <a:pt x="7122" y="12401"/>
                  </a:lnTo>
                  <a:lnTo>
                    <a:pt x="7124" y="12403"/>
                  </a:lnTo>
                  <a:lnTo>
                    <a:pt x="7128" y="12404"/>
                  </a:lnTo>
                  <a:lnTo>
                    <a:pt x="7133" y="12404"/>
                  </a:lnTo>
                  <a:lnTo>
                    <a:pt x="7138" y="12404"/>
                  </a:lnTo>
                  <a:lnTo>
                    <a:pt x="7144" y="12404"/>
                  </a:lnTo>
                  <a:lnTo>
                    <a:pt x="7151" y="12405"/>
                  </a:lnTo>
                  <a:lnTo>
                    <a:pt x="7156" y="12405"/>
                  </a:lnTo>
                  <a:lnTo>
                    <a:pt x="7160" y="12406"/>
                  </a:lnTo>
                  <a:lnTo>
                    <a:pt x="7167" y="12407"/>
                  </a:lnTo>
                  <a:lnTo>
                    <a:pt x="7174" y="12409"/>
                  </a:lnTo>
                  <a:lnTo>
                    <a:pt x="7180" y="12411"/>
                  </a:lnTo>
                  <a:lnTo>
                    <a:pt x="7184" y="12414"/>
                  </a:lnTo>
                  <a:lnTo>
                    <a:pt x="7188" y="12417"/>
                  </a:lnTo>
                  <a:lnTo>
                    <a:pt x="7191" y="12421"/>
                  </a:lnTo>
                  <a:lnTo>
                    <a:pt x="7193" y="12426"/>
                  </a:lnTo>
                  <a:lnTo>
                    <a:pt x="7196" y="12431"/>
                  </a:lnTo>
                  <a:lnTo>
                    <a:pt x="7198" y="12442"/>
                  </a:lnTo>
                  <a:lnTo>
                    <a:pt x="7200" y="12457"/>
                  </a:lnTo>
                  <a:lnTo>
                    <a:pt x="7200" y="12466"/>
                  </a:lnTo>
                  <a:lnTo>
                    <a:pt x="7201" y="12476"/>
                  </a:lnTo>
                  <a:lnTo>
                    <a:pt x="7201" y="12486"/>
                  </a:lnTo>
                  <a:lnTo>
                    <a:pt x="7201" y="12499"/>
                  </a:lnTo>
                  <a:lnTo>
                    <a:pt x="7202" y="12506"/>
                  </a:lnTo>
                  <a:lnTo>
                    <a:pt x="7202" y="12514"/>
                  </a:lnTo>
                  <a:lnTo>
                    <a:pt x="7202" y="12523"/>
                  </a:lnTo>
                  <a:lnTo>
                    <a:pt x="7202" y="12533"/>
                  </a:lnTo>
                  <a:lnTo>
                    <a:pt x="7202" y="12544"/>
                  </a:lnTo>
                  <a:lnTo>
                    <a:pt x="7202" y="12556"/>
                  </a:lnTo>
                  <a:lnTo>
                    <a:pt x="7202" y="12570"/>
                  </a:lnTo>
                  <a:lnTo>
                    <a:pt x="7202" y="12584"/>
                  </a:lnTo>
                  <a:lnTo>
                    <a:pt x="7202" y="12600"/>
                  </a:lnTo>
                  <a:lnTo>
                    <a:pt x="7202" y="12618"/>
                  </a:lnTo>
                  <a:lnTo>
                    <a:pt x="7202" y="12637"/>
                  </a:lnTo>
                  <a:lnTo>
                    <a:pt x="7202" y="12658"/>
                  </a:lnTo>
                  <a:lnTo>
                    <a:pt x="7202" y="12822"/>
                  </a:lnTo>
                  <a:close/>
                  <a:moveTo>
                    <a:pt x="7285" y="12437"/>
                  </a:moveTo>
                  <a:lnTo>
                    <a:pt x="7285" y="12434"/>
                  </a:lnTo>
                  <a:lnTo>
                    <a:pt x="7287" y="12431"/>
                  </a:lnTo>
                  <a:lnTo>
                    <a:pt x="7290" y="12429"/>
                  </a:lnTo>
                  <a:lnTo>
                    <a:pt x="7293" y="12427"/>
                  </a:lnTo>
                  <a:lnTo>
                    <a:pt x="7299" y="12426"/>
                  </a:lnTo>
                  <a:lnTo>
                    <a:pt x="7308" y="12425"/>
                  </a:lnTo>
                  <a:lnTo>
                    <a:pt x="7320" y="12423"/>
                  </a:lnTo>
                  <a:lnTo>
                    <a:pt x="7333" y="12421"/>
                  </a:lnTo>
                  <a:lnTo>
                    <a:pt x="7347" y="12421"/>
                  </a:lnTo>
                  <a:lnTo>
                    <a:pt x="7362" y="12421"/>
                  </a:lnTo>
                  <a:lnTo>
                    <a:pt x="7374" y="12421"/>
                  </a:lnTo>
                  <a:lnTo>
                    <a:pt x="7387" y="12423"/>
                  </a:lnTo>
                  <a:lnTo>
                    <a:pt x="7398" y="12424"/>
                  </a:lnTo>
                  <a:lnTo>
                    <a:pt x="7410" y="12427"/>
                  </a:lnTo>
                  <a:lnTo>
                    <a:pt x="7420" y="12430"/>
                  </a:lnTo>
                  <a:lnTo>
                    <a:pt x="7431" y="12433"/>
                  </a:lnTo>
                  <a:lnTo>
                    <a:pt x="7441" y="12437"/>
                  </a:lnTo>
                  <a:lnTo>
                    <a:pt x="7451" y="12442"/>
                  </a:lnTo>
                  <a:lnTo>
                    <a:pt x="7460" y="12449"/>
                  </a:lnTo>
                  <a:lnTo>
                    <a:pt x="7468" y="12455"/>
                  </a:lnTo>
                  <a:lnTo>
                    <a:pt x="7476" y="12461"/>
                  </a:lnTo>
                  <a:lnTo>
                    <a:pt x="7484" y="12468"/>
                  </a:lnTo>
                  <a:lnTo>
                    <a:pt x="7490" y="12477"/>
                  </a:lnTo>
                  <a:lnTo>
                    <a:pt x="7496" y="12485"/>
                  </a:lnTo>
                  <a:lnTo>
                    <a:pt x="7503" y="12495"/>
                  </a:lnTo>
                  <a:lnTo>
                    <a:pt x="7508" y="12505"/>
                  </a:lnTo>
                  <a:lnTo>
                    <a:pt x="7512" y="12516"/>
                  </a:lnTo>
                  <a:lnTo>
                    <a:pt x="7516" y="12526"/>
                  </a:lnTo>
                  <a:lnTo>
                    <a:pt x="7521" y="12537"/>
                  </a:lnTo>
                  <a:lnTo>
                    <a:pt x="7523" y="12550"/>
                  </a:lnTo>
                  <a:lnTo>
                    <a:pt x="7526" y="12563"/>
                  </a:lnTo>
                  <a:lnTo>
                    <a:pt x="7527" y="12576"/>
                  </a:lnTo>
                  <a:lnTo>
                    <a:pt x="7528" y="12590"/>
                  </a:lnTo>
                  <a:lnTo>
                    <a:pt x="7528" y="12604"/>
                  </a:lnTo>
                  <a:lnTo>
                    <a:pt x="7528" y="12621"/>
                  </a:lnTo>
                  <a:lnTo>
                    <a:pt x="7527" y="12638"/>
                  </a:lnTo>
                  <a:lnTo>
                    <a:pt x="7524" y="12653"/>
                  </a:lnTo>
                  <a:lnTo>
                    <a:pt x="7521" y="12668"/>
                  </a:lnTo>
                  <a:lnTo>
                    <a:pt x="7516" y="12681"/>
                  </a:lnTo>
                  <a:lnTo>
                    <a:pt x="7511" y="12693"/>
                  </a:lnTo>
                  <a:lnTo>
                    <a:pt x="7506" y="12705"/>
                  </a:lnTo>
                  <a:lnTo>
                    <a:pt x="7500" y="12715"/>
                  </a:lnTo>
                  <a:lnTo>
                    <a:pt x="7493" y="12724"/>
                  </a:lnTo>
                  <a:lnTo>
                    <a:pt x="7486" y="12733"/>
                  </a:lnTo>
                  <a:lnTo>
                    <a:pt x="7479" y="12740"/>
                  </a:lnTo>
                  <a:lnTo>
                    <a:pt x="7470" y="12746"/>
                  </a:lnTo>
                  <a:lnTo>
                    <a:pt x="7461" y="12752"/>
                  </a:lnTo>
                  <a:lnTo>
                    <a:pt x="7453" y="12756"/>
                  </a:lnTo>
                  <a:lnTo>
                    <a:pt x="7443" y="12758"/>
                  </a:lnTo>
                  <a:lnTo>
                    <a:pt x="7434" y="12760"/>
                  </a:lnTo>
                  <a:lnTo>
                    <a:pt x="7424" y="12761"/>
                  </a:lnTo>
                  <a:lnTo>
                    <a:pt x="7416" y="12762"/>
                  </a:lnTo>
                  <a:lnTo>
                    <a:pt x="7407" y="12763"/>
                  </a:lnTo>
                  <a:lnTo>
                    <a:pt x="7398" y="12763"/>
                  </a:lnTo>
                  <a:lnTo>
                    <a:pt x="7387" y="12762"/>
                  </a:lnTo>
                  <a:lnTo>
                    <a:pt x="7376" y="12762"/>
                  </a:lnTo>
                  <a:lnTo>
                    <a:pt x="7365" y="12761"/>
                  </a:lnTo>
                  <a:lnTo>
                    <a:pt x="7354" y="12761"/>
                  </a:lnTo>
                  <a:lnTo>
                    <a:pt x="7344" y="12760"/>
                  </a:lnTo>
                  <a:lnTo>
                    <a:pt x="7334" y="12759"/>
                  </a:lnTo>
                  <a:lnTo>
                    <a:pt x="7325" y="12757"/>
                  </a:lnTo>
                  <a:lnTo>
                    <a:pt x="7316" y="12756"/>
                  </a:lnTo>
                  <a:lnTo>
                    <a:pt x="7301" y="12752"/>
                  </a:lnTo>
                  <a:lnTo>
                    <a:pt x="7292" y="12749"/>
                  </a:lnTo>
                  <a:lnTo>
                    <a:pt x="7289" y="12745"/>
                  </a:lnTo>
                  <a:lnTo>
                    <a:pt x="7286" y="12743"/>
                  </a:lnTo>
                  <a:lnTo>
                    <a:pt x="7285" y="12740"/>
                  </a:lnTo>
                  <a:lnTo>
                    <a:pt x="7285" y="12736"/>
                  </a:lnTo>
                  <a:lnTo>
                    <a:pt x="7285" y="12437"/>
                  </a:lnTo>
                  <a:close/>
                  <a:moveTo>
                    <a:pt x="8025" y="12658"/>
                  </a:moveTo>
                  <a:lnTo>
                    <a:pt x="8025" y="12637"/>
                  </a:lnTo>
                  <a:lnTo>
                    <a:pt x="8025" y="12618"/>
                  </a:lnTo>
                  <a:lnTo>
                    <a:pt x="8025" y="12600"/>
                  </a:lnTo>
                  <a:lnTo>
                    <a:pt x="8025" y="12584"/>
                  </a:lnTo>
                  <a:lnTo>
                    <a:pt x="8025" y="12570"/>
                  </a:lnTo>
                  <a:lnTo>
                    <a:pt x="8025" y="12556"/>
                  </a:lnTo>
                  <a:lnTo>
                    <a:pt x="8025" y="12544"/>
                  </a:lnTo>
                  <a:lnTo>
                    <a:pt x="8025" y="12533"/>
                  </a:lnTo>
                  <a:lnTo>
                    <a:pt x="8025" y="12523"/>
                  </a:lnTo>
                  <a:lnTo>
                    <a:pt x="8025" y="12514"/>
                  </a:lnTo>
                  <a:lnTo>
                    <a:pt x="8025" y="12506"/>
                  </a:lnTo>
                  <a:lnTo>
                    <a:pt x="8025" y="12499"/>
                  </a:lnTo>
                  <a:lnTo>
                    <a:pt x="8026" y="12486"/>
                  </a:lnTo>
                  <a:lnTo>
                    <a:pt x="8026" y="12476"/>
                  </a:lnTo>
                  <a:lnTo>
                    <a:pt x="8026" y="12466"/>
                  </a:lnTo>
                  <a:lnTo>
                    <a:pt x="8026" y="12457"/>
                  </a:lnTo>
                  <a:lnTo>
                    <a:pt x="8028" y="12442"/>
                  </a:lnTo>
                  <a:lnTo>
                    <a:pt x="8031" y="12430"/>
                  </a:lnTo>
                  <a:lnTo>
                    <a:pt x="8033" y="12426"/>
                  </a:lnTo>
                  <a:lnTo>
                    <a:pt x="8035" y="12421"/>
                  </a:lnTo>
                  <a:lnTo>
                    <a:pt x="8037" y="12417"/>
                  </a:lnTo>
                  <a:lnTo>
                    <a:pt x="8041" y="12414"/>
                  </a:lnTo>
                  <a:lnTo>
                    <a:pt x="8044" y="12411"/>
                  </a:lnTo>
                  <a:lnTo>
                    <a:pt x="8049" y="12409"/>
                  </a:lnTo>
                  <a:lnTo>
                    <a:pt x="8055" y="12407"/>
                  </a:lnTo>
                  <a:lnTo>
                    <a:pt x="8061" y="12406"/>
                  </a:lnTo>
                  <a:lnTo>
                    <a:pt x="8068" y="12405"/>
                  </a:lnTo>
                  <a:lnTo>
                    <a:pt x="8074" y="12404"/>
                  </a:lnTo>
                  <a:lnTo>
                    <a:pt x="8080" y="12404"/>
                  </a:lnTo>
                  <a:lnTo>
                    <a:pt x="8085" y="12404"/>
                  </a:lnTo>
                  <a:lnTo>
                    <a:pt x="8087" y="12403"/>
                  </a:lnTo>
                  <a:lnTo>
                    <a:pt x="8090" y="12401"/>
                  </a:lnTo>
                  <a:lnTo>
                    <a:pt x="8091" y="12398"/>
                  </a:lnTo>
                  <a:lnTo>
                    <a:pt x="8092" y="12395"/>
                  </a:lnTo>
                  <a:lnTo>
                    <a:pt x="8092" y="12394"/>
                  </a:lnTo>
                  <a:lnTo>
                    <a:pt x="8091" y="12392"/>
                  </a:lnTo>
                  <a:lnTo>
                    <a:pt x="8090" y="12391"/>
                  </a:lnTo>
                  <a:lnTo>
                    <a:pt x="8089" y="12390"/>
                  </a:lnTo>
                  <a:lnTo>
                    <a:pt x="8084" y="12389"/>
                  </a:lnTo>
                  <a:lnTo>
                    <a:pt x="8078" y="12388"/>
                  </a:lnTo>
                  <a:lnTo>
                    <a:pt x="8065" y="12388"/>
                  </a:lnTo>
                  <a:lnTo>
                    <a:pt x="8050" y="12388"/>
                  </a:lnTo>
                  <a:lnTo>
                    <a:pt x="8035" y="12389"/>
                  </a:lnTo>
                  <a:lnTo>
                    <a:pt x="8019" y="12389"/>
                  </a:lnTo>
                  <a:lnTo>
                    <a:pt x="8005" y="12390"/>
                  </a:lnTo>
                  <a:lnTo>
                    <a:pt x="7994" y="12390"/>
                  </a:lnTo>
                  <a:lnTo>
                    <a:pt x="7985" y="12390"/>
                  </a:lnTo>
                  <a:lnTo>
                    <a:pt x="7980" y="12390"/>
                  </a:lnTo>
                  <a:lnTo>
                    <a:pt x="7976" y="12390"/>
                  </a:lnTo>
                  <a:lnTo>
                    <a:pt x="7968" y="12390"/>
                  </a:lnTo>
                  <a:lnTo>
                    <a:pt x="7955" y="12390"/>
                  </a:lnTo>
                  <a:lnTo>
                    <a:pt x="7942" y="12389"/>
                  </a:lnTo>
                  <a:lnTo>
                    <a:pt x="7927" y="12389"/>
                  </a:lnTo>
                  <a:lnTo>
                    <a:pt x="7911" y="12388"/>
                  </a:lnTo>
                  <a:lnTo>
                    <a:pt x="7897" y="12388"/>
                  </a:lnTo>
                  <a:lnTo>
                    <a:pt x="7883" y="12388"/>
                  </a:lnTo>
                  <a:lnTo>
                    <a:pt x="7876" y="12389"/>
                  </a:lnTo>
                  <a:lnTo>
                    <a:pt x="7872" y="12390"/>
                  </a:lnTo>
                  <a:lnTo>
                    <a:pt x="7870" y="12391"/>
                  </a:lnTo>
                  <a:lnTo>
                    <a:pt x="7869" y="12392"/>
                  </a:lnTo>
                  <a:lnTo>
                    <a:pt x="7869" y="12394"/>
                  </a:lnTo>
                  <a:lnTo>
                    <a:pt x="7867" y="12395"/>
                  </a:lnTo>
                  <a:lnTo>
                    <a:pt x="7869" y="12398"/>
                  </a:lnTo>
                  <a:lnTo>
                    <a:pt x="7870" y="12401"/>
                  </a:lnTo>
                  <a:lnTo>
                    <a:pt x="7873" y="12403"/>
                  </a:lnTo>
                  <a:lnTo>
                    <a:pt x="7876" y="12404"/>
                  </a:lnTo>
                  <a:lnTo>
                    <a:pt x="7881" y="12404"/>
                  </a:lnTo>
                  <a:lnTo>
                    <a:pt x="7888" y="12405"/>
                  </a:lnTo>
                  <a:lnTo>
                    <a:pt x="7897" y="12406"/>
                  </a:lnTo>
                  <a:lnTo>
                    <a:pt x="7905" y="12407"/>
                  </a:lnTo>
                  <a:lnTo>
                    <a:pt x="7912" y="12409"/>
                  </a:lnTo>
                  <a:lnTo>
                    <a:pt x="7919" y="12412"/>
                  </a:lnTo>
                  <a:lnTo>
                    <a:pt x="7923" y="12416"/>
                  </a:lnTo>
                  <a:lnTo>
                    <a:pt x="7927" y="12421"/>
                  </a:lnTo>
                  <a:lnTo>
                    <a:pt x="7930" y="12429"/>
                  </a:lnTo>
                  <a:lnTo>
                    <a:pt x="7933" y="12436"/>
                  </a:lnTo>
                  <a:lnTo>
                    <a:pt x="7934" y="12447"/>
                  </a:lnTo>
                  <a:lnTo>
                    <a:pt x="7935" y="12457"/>
                  </a:lnTo>
                  <a:lnTo>
                    <a:pt x="7936" y="12466"/>
                  </a:lnTo>
                  <a:lnTo>
                    <a:pt x="7936" y="12476"/>
                  </a:lnTo>
                  <a:lnTo>
                    <a:pt x="7938" y="12486"/>
                  </a:lnTo>
                  <a:lnTo>
                    <a:pt x="7938" y="12499"/>
                  </a:lnTo>
                  <a:lnTo>
                    <a:pt x="7938" y="12506"/>
                  </a:lnTo>
                  <a:lnTo>
                    <a:pt x="7938" y="12514"/>
                  </a:lnTo>
                  <a:lnTo>
                    <a:pt x="7938" y="12523"/>
                  </a:lnTo>
                  <a:lnTo>
                    <a:pt x="7938" y="12533"/>
                  </a:lnTo>
                  <a:lnTo>
                    <a:pt x="7938" y="12544"/>
                  </a:lnTo>
                  <a:lnTo>
                    <a:pt x="7938" y="12556"/>
                  </a:lnTo>
                  <a:lnTo>
                    <a:pt x="7938" y="12570"/>
                  </a:lnTo>
                  <a:lnTo>
                    <a:pt x="7938" y="12584"/>
                  </a:lnTo>
                  <a:lnTo>
                    <a:pt x="7938" y="12600"/>
                  </a:lnTo>
                  <a:lnTo>
                    <a:pt x="7938" y="12618"/>
                  </a:lnTo>
                  <a:lnTo>
                    <a:pt x="7938" y="12637"/>
                  </a:lnTo>
                  <a:lnTo>
                    <a:pt x="7938" y="12658"/>
                  </a:lnTo>
                  <a:lnTo>
                    <a:pt x="7938" y="12822"/>
                  </a:lnTo>
                  <a:lnTo>
                    <a:pt x="7938" y="12844"/>
                  </a:lnTo>
                  <a:lnTo>
                    <a:pt x="7938" y="12866"/>
                  </a:lnTo>
                  <a:lnTo>
                    <a:pt x="7938" y="12885"/>
                  </a:lnTo>
                  <a:lnTo>
                    <a:pt x="7938" y="12905"/>
                  </a:lnTo>
                  <a:lnTo>
                    <a:pt x="7938" y="12924"/>
                  </a:lnTo>
                  <a:lnTo>
                    <a:pt x="7936" y="12942"/>
                  </a:lnTo>
                  <a:lnTo>
                    <a:pt x="7936" y="12959"/>
                  </a:lnTo>
                  <a:lnTo>
                    <a:pt x="7935" y="12974"/>
                  </a:lnTo>
                  <a:lnTo>
                    <a:pt x="7935" y="12988"/>
                  </a:lnTo>
                  <a:lnTo>
                    <a:pt x="7934" y="13001"/>
                  </a:lnTo>
                  <a:lnTo>
                    <a:pt x="7933" y="13013"/>
                  </a:lnTo>
                  <a:lnTo>
                    <a:pt x="7932" y="13023"/>
                  </a:lnTo>
                  <a:lnTo>
                    <a:pt x="7931" y="13036"/>
                  </a:lnTo>
                  <a:lnTo>
                    <a:pt x="7929" y="13047"/>
                  </a:lnTo>
                  <a:lnTo>
                    <a:pt x="7926" y="13057"/>
                  </a:lnTo>
                  <a:lnTo>
                    <a:pt x="7922" y="13064"/>
                  </a:lnTo>
                  <a:lnTo>
                    <a:pt x="7919" y="13067"/>
                  </a:lnTo>
                  <a:lnTo>
                    <a:pt x="7916" y="13069"/>
                  </a:lnTo>
                  <a:lnTo>
                    <a:pt x="7911" y="13071"/>
                  </a:lnTo>
                  <a:lnTo>
                    <a:pt x="7907" y="13072"/>
                  </a:lnTo>
                  <a:lnTo>
                    <a:pt x="7900" y="13075"/>
                  </a:lnTo>
                  <a:lnTo>
                    <a:pt x="7893" y="13076"/>
                  </a:lnTo>
                  <a:lnTo>
                    <a:pt x="7885" y="13077"/>
                  </a:lnTo>
                  <a:lnTo>
                    <a:pt x="7878" y="13077"/>
                  </a:lnTo>
                  <a:lnTo>
                    <a:pt x="7874" y="13078"/>
                  </a:lnTo>
                  <a:lnTo>
                    <a:pt x="7872" y="13080"/>
                  </a:lnTo>
                  <a:lnTo>
                    <a:pt x="7871" y="13082"/>
                  </a:lnTo>
                  <a:lnTo>
                    <a:pt x="7870" y="13085"/>
                  </a:lnTo>
                  <a:lnTo>
                    <a:pt x="7871" y="13087"/>
                  </a:lnTo>
                  <a:lnTo>
                    <a:pt x="7871" y="13088"/>
                  </a:lnTo>
                  <a:lnTo>
                    <a:pt x="7872" y="13089"/>
                  </a:lnTo>
                  <a:lnTo>
                    <a:pt x="7874" y="13090"/>
                  </a:lnTo>
                  <a:lnTo>
                    <a:pt x="7879" y="13092"/>
                  </a:lnTo>
                  <a:lnTo>
                    <a:pt x="7885" y="13092"/>
                  </a:lnTo>
                  <a:lnTo>
                    <a:pt x="7898" y="13092"/>
                  </a:lnTo>
                  <a:lnTo>
                    <a:pt x="7912" y="13092"/>
                  </a:lnTo>
                  <a:lnTo>
                    <a:pt x="7927" y="13091"/>
                  </a:lnTo>
                  <a:lnTo>
                    <a:pt x="7942" y="13090"/>
                  </a:lnTo>
                  <a:lnTo>
                    <a:pt x="7956" y="13090"/>
                  </a:lnTo>
                  <a:lnTo>
                    <a:pt x="7968" y="13089"/>
                  </a:lnTo>
                  <a:lnTo>
                    <a:pt x="7976" y="13089"/>
                  </a:lnTo>
                  <a:lnTo>
                    <a:pt x="7980" y="13089"/>
                  </a:lnTo>
                  <a:lnTo>
                    <a:pt x="7985" y="13089"/>
                  </a:lnTo>
                  <a:lnTo>
                    <a:pt x="7994" y="13089"/>
                  </a:lnTo>
                  <a:lnTo>
                    <a:pt x="8006" y="13090"/>
                  </a:lnTo>
                  <a:lnTo>
                    <a:pt x="8022" y="13090"/>
                  </a:lnTo>
                  <a:lnTo>
                    <a:pt x="8032" y="13091"/>
                  </a:lnTo>
                  <a:lnTo>
                    <a:pt x="8041" y="13091"/>
                  </a:lnTo>
                  <a:lnTo>
                    <a:pt x="8050" y="13091"/>
                  </a:lnTo>
                  <a:lnTo>
                    <a:pt x="8060" y="13092"/>
                  </a:lnTo>
                  <a:lnTo>
                    <a:pt x="8070" y="13092"/>
                  </a:lnTo>
                  <a:lnTo>
                    <a:pt x="8081" y="13092"/>
                  </a:lnTo>
                  <a:lnTo>
                    <a:pt x="8091" y="13092"/>
                  </a:lnTo>
                  <a:lnTo>
                    <a:pt x="8102" y="13092"/>
                  </a:lnTo>
                  <a:lnTo>
                    <a:pt x="8108" y="13092"/>
                  </a:lnTo>
                  <a:lnTo>
                    <a:pt x="8113" y="13090"/>
                  </a:lnTo>
                  <a:lnTo>
                    <a:pt x="8115" y="13088"/>
                  </a:lnTo>
                  <a:lnTo>
                    <a:pt x="8116" y="13085"/>
                  </a:lnTo>
                  <a:lnTo>
                    <a:pt x="8116" y="13082"/>
                  </a:lnTo>
                  <a:lnTo>
                    <a:pt x="8115" y="13080"/>
                  </a:lnTo>
                  <a:lnTo>
                    <a:pt x="8112" y="13078"/>
                  </a:lnTo>
                  <a:lnTo>
                    <a:pt x="8109" y="13077"/>
                  </a:lnTo>
                  <a:lnTo>
                    <a:pt x="8104" y="13077"/>
                  </a:lnTo>
                  <a:lnTo>
                    <a:pt x="8096" y="13077"/>
                  </a:lnTo>
                  <a:lnTo>
                    <a:pt x="8089" y="13076"/>
                  </a:lnTo>
                  <a:lnTo>
                    <a:pt x="8081" y="13075"/>
                  </a:lnTo>
                  <a:lnTo>
                    <a:pt x="8072" y="13073"/>
                  </a:lnTo>
                  <a:lnTo>
                    <a:pt x="8065" y="13072"/>
                  </a:lnTo>
                  <a:lnTo>
                    <a:pt x="8059" y="13071"/>
                  </a:lnTo>
                  <a:lnTo>
                    <a:pt x="8052" y="13069"/>
                  </a:lnTo>
                  <a:lnTo>
                    <a:pt x="8048" y="13067"/>
                  </a:lnTo>
                  <a:lnTo>
                    <a:pt x="8044" y="13064"/>
                  </a:lnTo>
                  <a:lnTo>
                    <a:pt x="8041" y="13061"/>
                  </a:lnTo>
                  <a:lnTo>
                    <a:pt x="8038" y="13057"/>
                  </a:lnTo>
                  <a:lnTo>
                    <a:pt x="8036" y="13053"/>
                  </a:lnTo>
                  <a:lnTo>
                    <a:pt x="8034" y="13047"/>
                  </a:lnTo>
                  <a:lnTo>
                    <a:pt x="8032" y="13036"/>
                  </a:lnTo>
                  <a:lnTo>
                    <a:pt x="8029" y="13023"/>
                  </a:lnTo>
                  <a:lnTo>
                    <a:pt x="8028" y="13013"/>
                  </a:lnTo>
                  <a:lnTo>
                    <a:pt x="8028" y="13001"/>
                  </a:lnTo>
                  <a:lnTo>
                    <a:pt x="8027" y="12988"/>
                  </a:lnTo>
                  <a:lnTo>
                    <a:pt x="8026" y="12974"/>
                  </a:lnTo>
                  <a:lnTo>
                    <a:pt x="8026" y="12959"/>
                  </a:lnTo>
                  <a:lnTo>
                    <a:pt x="8026" y="12942"/>
                  </a:lnTo>
                  <a:lnTo>
                    <a:pt x="8026" y="12924"/>
                  </a:lnTo>
                  <a:lnTo>
                    <a:pt x="8025" y="12905"/>
                  </a:lnTo>
                  <a:lnTo>
                    <a:pt x="8025" y="12885"/>
                  </a:lnTo>
                  <a:lnTo>
                    <a:pt x="8025" y="12866"/>
                  </a:lnTo>
                  <a:lnTo>
                    <a:pt x="8025" y="12844"/>
                  </a:lnTo>
                  <a:lnTo>
                    <a:pt x="8025" y="12822"/>
                  </a:lnTo>
                  <a:lnTo>
                    <a:pt x="8025" y="12658"/>
                  </a:lnTo>
                  <a:close/>
                  <a:moveTo>
                    <a:pt x="8284" y="12990"/>
                  </a:moveTo>
                  <a:lnTo>
                    <a:pt x="8279" y="13001"/>
                  </a:lnTo>
                  <a:lnTo>
                    <a:pt x="8275" y="13012"/>
                  </a:lnTo>
                  <a:lnTo>
                    <a:pt x="8270" y="13022"/>
                  </a:lnTo>
                  <a:lnTo>
                    <a:pt x="8265" y="13032"/>
                  </a:lnTo>
                  <a:lnTo>
                    <a:pt x="8259" y="13040"/>
                  </a:lnTo>
                  <a:lnTo>
                    <a:pt x="8253" y="13047"/>
                  </a:lnTo>
                  <a:lnTo>
                    <a:pt x="8247" y="13055"/>
                  </a:lnTo>
                  <a:lnTo>
                    <a:pt x="8240" y="13061"/>
                  </a:lnTo>
                  <a:lnTo>
                    <a:pt x="8231" y="13066"/>
                  </a:lnTo>
                  <a:lnTo>
                    <a:pt x="8223" y="13070"/>
                  </a:lnTo>
                  <a:lnTo>
                    <a:pt x="8213" y="13073"/>
                  </a:lnTo>
                  <a:lnTo>
                    <a:pt x="8203" y="13075"/>
                  </a:lnTo>
                  <a:lnTo>
                    <a:pt x="8197" y="13076"/>
                  </a:lnTo>
                  <a:lnTo>
                    <a:pt x="8188" y="13077"/>
                  </a:lnTo>
                  <a:lnTo>
                    <a:pt x="8181" y="13077"/>
                  </a:lnTo>
                  <a:lnTo>
                    <a:pt x="8175" y="13077"/>
                  </a:lnTo>
                  <a:lnTo>
                    <a:pt x="8172" y="13078"/>
                  </a:lnTo>
                  <a:lnTo>
                    <a:pt x="8168" y="13080"/>
                  </a:lnTo>
                  <a:lnTo>
                    <a:pt x="8166" y="13082"/>
                  </a:lnTo>
                  <a:lnTo>
                    <a:pt x="8165" y="13085"/>
                  </a:lnTo>
                  <a:lnTo>
                    <a:pt x="8166" y="13087"/>
                  </a:lnTo>
                  <a:lnTo>
                    <a:pt x="8167" y="13088"/>
                  </a:lnTo>
                  <a:lnTo>
                    <a:pt x="8168" y="13089"/>
                  </a:lnTo>
                  <a:lnTo>
                    <a:pt x="8171" y="13090"/>
                  </a:lnTo>
                  <a:lnTo>
                    <a:pt x="8177" y="13092"/>
                  </a:lnTo>
                  <a:lnTo>
                    <a:pt x="8184" y="13092"/>
                  </a:lnTo>
                  <a:lnTo>
                    <a:pt x="8195" y="13092"/>
                  </a:lnTo>
                  <a:lnTo>
                    <a:pt x="8205" y="13092"/>
                  </a:lnTo>
                  <a:lnTo>
                    <a:pt x="8214" y="13092"/>
                  </a:lnTo>
                  <a:lnTo>
                    <a:pt x="8225" y="13091"/>
                  </a:lnTo>
                  <a:lnTo>
                    <a:pt x="8235" y="13091"/>
                  </a:lnTo>
                  <a:lnTo>
                    <a:pt x="8244" y="13090"/>
                  </a:lnTo>
                  <a:lnTo>
                    <a:pt x="8253" y="13090"/>
                  </a:lnTo>
                  <a:lnTo>
                    <a:pt x="8262" y="13090"/>
                  </a:lnTo>
                  <a:lnTo>
                    <a:pt x="8274" y="13089"/>
                  </a:lnTo>
                  <a:lnTo>
                    <a:pt x="8282" y="13089"/>
                  </a:lnTo>
                  <a:lnTo>
                    <a:pt x="8288" y="13089"/>
                  </a:lnTo>
                  <a:lnTo>
                    <a:pt x="8297" y="13089"/>
                  </a:lnTo>
                  <a:lnTo>
                    <a:pt x="8309" y="13090"/>
                  </a:lnTo>
                  <a:lnTo>
                    <a:pt x="8321" y="13090"/>
                  </a:lnTo>
                  <a:lnTo>
                    <a:pt x="8334" y="13091"/>
                  </a:lnTo>
                  <a:lnTo>
                    <a:pt x="8347" y="13092"/>
                  </a:lnTo>
                  <a:lnTo>
                    <a:pt x="8359" y="13092"/>
                  </a:lnTo>
                  <a:lnTo>
                    <a:pt x="8368" y="13092"/>
                  </a:lnTo>
                  <a:lnTo>
                    <a:pt x="8374" y="13092"/>
                  </a:lnTo>
                  <a:lnTo>
                    <a:pt x="8379" y="13090"/>
                  </a:lnTo>
                  <a:lnTo>
                    <a:pt x="8381" y="13089"/>
                  </a:lnTo>
                  <a:lnTo>
                    <a:pt x="8382" y="13088"/>
                  </a:lnTo>
                  <a:lnTo>
                    <a:pt x="8383" y="13087"/>
                  </a:lnTo>
                  <a:lnTo>
                    <a:pt x="8383" y="13085"/>
                  </a:lnTo>
                  <a:lnTo>
                    <a:pt x="8383" y="13082"/>
                  </a:lnTo>
                  <a:lnTo>
                    <a:pt x="8381" y="13080"/>
                  </a:lnTo>
                  <a:lnTo>
                    <a:pt x="8378" y="13078"/>
                  </a:lnTo>
                  <a:lnTo>
                    <a:pt x="8373" y="13077"/>
                  </a:lnTo>
                  <a:lnTo>
                    <a:pt x="8364" y="13077"/>
                  </a:lnTo>
                  <a:lnTo>
                    <a:pt x="8356" y="13077"/>
                  </a:lnTo>
                  <a:lnTo>
                    <a:pt x="8348" y="13075"/>
                  </a:lnTo>
                  <a:lnTo>
                    <a:pt x="8345" y="13073"/>
                  </a:lnTo>
                  <a:lnTo>
                    <a:pt x="8341" y="13071"/>
                  </a:lnTo>
                  <a:lnTo>
                    <a:pt x="8339" y="13069"/>
                  </a:lnTo>
                  <a:lnTo>
                    <a:pt x="8336" y="13066"/>
                  </a:lnTo>
                  <a:lnTo>
                    <a:pt x="8334" y="13064"/>
                  </a:lnTo>
                  <a:lnTo>
                    <a:pt x="8333" y="13060"/>
                  </a:lnTo>
                  <a:lnTo>
                    <a:pt x="8332" y="13056"/>
                  </a:lnTo>
                  <a:lnTo>
                    <a:pt x="8332" y="13052"/>
                  </a:lnTo>
                  <a:lnTo>
                    <a:pt x="8333" y="13038"/>
                  </a:lnTo>
                  <a:lnTo>
                    <a:pt x="8335" y="13023"/>
                  </a:lnTo>
                  <a:lnTo>
                    <a:pt x="8337" y="13015"/>
                  </a:lnTo>
                  <a:lnTo>
                    <a:pt x="8340" y="13007"/>
                  </a:lnTo>
                  <a:lnTo>
                    <a:pt x="8342" y="12998"/>
                  </a:lnTo>
                  <a:lnTo>
                    <a:pt x="8345" y="12990"/>
                  </a:lnTo>
                  <a:lnTo>
                    <a:pt x="8400" y="12840"/>
                  </a:lnTo>
                  <a:lnTo>
                    <a:pt x="8403" y="12837"/>
                  </a:lnTo>
                  <a:lnTo>
                    <a:pt x="8405" y="12834"/>
                  </a:lnTo>
                  <a:lnTo>
                    <a:pt x="8407" y="12833"/>
                  </a:lnTo>
                  <a:lnTo>
                    <a:pt x="8410" y="12833"/>
                  </a:lnTo>
                  <a:lnTo>
                    <a:pt x="8633" y="12833"/>
                  </a:lnTo>
                  <a:lnTo>
                    <a:pt x="8636" y="12833"/>
                  </a:lnTo>
                  <a:lnTo>
                    <a:pt x="8638" y="12834"/>
                  </a:lnTo>
                  <a:lnTo>
                    <a:pt x="8640" y="12835"/>
                  </a:lnTo>
                  <a:lnTo>
                    <a:pt x="8641" y="12838"/>
                  </a:lnTo>
                  <a:lnTo>
                    <a:pt x="8728" y="13052"/>
                  </a:lnTo>
                  <a:lnTo>
                    <a:pt x="8730" y="13059"/>
                  </a:lnTo>
                  <a:lnTo>
                    <a:pt x="8730" y="13064"/>
                  </a:lnTo>
                  <a:lnTo>
                    <a:pt x="8728" y="13069"/>
                  </a:lnTo>
                  <a:lnTo>
                    <a:pt x="8726" y="13073"/>
                  </a:lnTo>
                  <a:lnTo>
                    <a:pt x="8722" y="13076"/>
                  </a:lnTo>
                  <a:lnTo>
                    <a:pt x="8719" y="13077"/>
                  </a:lnTo>
                  <a:lnTo>
                    <a:pt x="8716" y="13079"/>
                  </a:lnTo>
                  <a:lnTo>
                    <a:pt x="8714" y="13080"/>
                  </a:lnTo>
                  <a:lnTo>
                    <a:pt x="8713" y="13081"/>
                  </a:lnTo>
                  <a:lnTo>
                    <a:pt x="8712" y="13084"/>
                  </a:lnTo>
                  <a:lnTo>
                    <a:pt x="8713" y="13085"/>
                  </a:lnTo>
                  <a:lnTo>
                    <a:pt x="8715" y="13087"/>
                  </a:lnTo>
                  <a:lnTo>
                    <a:pt x="8718" y="13088"/>
                  </a:lnTo>
                  <a:lnTo>
                    <a:pt x="8722" y="13088"/>
                  </a:lnTo>
                  <a:lnTo>
                    <a:pt x="8733" y="13089"/>
                  </a:lnTo>
                  <a:lnTo>
                    <a:pt x="8746" y="13090"/>
                  </a:lnTo>
                  <a:lnTo>
                    <a:pt x="8759" y="13090"/>
                  </a:lnTo>
                  <a:lnTo>
                    <a:pt x="8772" y="13091"/>
                  </a:lnTo>
                  <a:lnTo>
                    <a:pt x="8784" y="13091"/>
                  </a:lnTo>
                  <a:lnTo>
                    <a:pt x="8797" y="13091"/>
                  </a:lnTo>
                  <a:lnTo>
                    <a:pt x="8808" y="13091"/>
                  </a:lnTo>
                  <a:lnTo>
                    <a:pt x="8821" y="13092"/>
                  </a:lnTo>
                  <a:lnTo>
                    <a:pt x="8831" y="13092"/>
                  </a:lnTo>
                  <a:lnTo>
                    <a:pt x="8843" y="13092"/>
                  </a:lnTo>
                  <a:lnTo>
                    <a:pt x="8852" y="13092"/>
                  </a:lnTo>
                  <a:lnTo>
                    <a:pt x="8861" y="13092"/>
                  </a:lnTo>
                  <a:lnTo>
                    <a:pt x="8871" y="13092"/>
                  </a:lnTo>
                  <a:lnTo>
                    <a:pt x="8878" y="13092"/>
                  </a:lnTo>
                  <a:lnTo>
                    <a:pt x="8891" y="13092"/>
                  </a:lnTo>
                  <a:lnTo>
                    <a:pt x="8899" y="13092"/>
                  </a:lnTo>
                  <a:lnTo>
                    <a:pt x="8906" y="13092"/>
                  </a:lnTo>
                  <a:lnTo>
                    <a:pt x="8914" y="13090"/>
                  </a:lnTo>
                  <a:lnTo>
                    <a:pt x="8917" y="13089"/>
                  </a:lnTo>
                  <a:lnTo>
                    <a:pt x="8919" y="13088"/>
                  </a:lnTo>
                  <a:lnTo>
                    <a:pt x="8920" y="13087"/>
                  </a:lnTo>
                  <a:lnTo>
                    <a:pt x="8921" y="13085"/>
                  </a:lnTo>
                  <a:lnTo>
                    <a:pt x="8919" y="13081"/>
                  </a:lnTo>
                  <a:lnTo>
                    <a:pt x="8917" y="13079"/>
                  </a:lnTo>
                  <a:lnTo>
                    <a:pt x="8913" y="13078"/>
                  </a:lnTo>
                  <a:lnTo>
                    <a:pt x="8908" y="13077"/>
                  </a:lnTo>
                  <a:lnTo>
                    <a:pt x="8900" y="13077"/>
                  </a:lnTo>
                  <a:lnTo>
                    <a:pt x="8891" y="13076"/>
                  </a:lnTo>
                  <a:lnTo>
                    <a:pt x="8881" y="13075"/>
                  </a:lnTo>
                  <a:lnTo>
                    <a:pt x="8870" y="13071"/>
                  </a:lnTo>
                  <a:lnTo>
                    <a:pt x="8862" y="13068"/>
                  </a:lnTo>
                  <a:lnTo>
                    <a:pt x="8853" y="13064"/>
                  </a:lnTo>
                  <a:lnTo>
                    <a:pt x="8845" y="13059"/>
                  </a:lnTo>
                  <a:lnTo>
                    <a:pt x="8834" y="13049"/>
                  </a:lnTo>
                  <a:lnTo>
                    <a:pt x="8824" y="13037"/>
                  </a:lnTo>
                  <a:lnTo>
                    <a:pt x="8812" y="13020"/>
                  </a:lnTo>
                  <a:lnTo>
                    <a:pt x="8807" y="13010"/>
                  </a:lnTo>
                  <a:lnTo>
                    <a:pt x="8801" y="12997"/>
                  </a:lnTo>
                  <a:lnTo>
                    <a:pt x="8795" y="12985"/>
                  </a:lnTo>
                  <a:lnTo>
                    <a:pt x="8788" y="12970"/>
                  </a:lnTo>
                  <a:lnTo>
                    <a:pt x="8781" y="12953"/>
                  </a:lnTo>
                  <a:lnTo>
                    <a:pt x="8774" y="12936"/>
                  </a:lnTo>
                  <a:lnTo>
                    <a:pt x="8766" y="12917"/>
                  </a:lnTo>
                  <a:lnTo>
                    <a:pt x="8758" y="12896"/>
                  </a:lnTo>
                  <a:lnTo>
                    <a:pt x="8749" y="12874"/>
                  </a:lnTo>
                  <a:lnTo>
                    <a:pt x="8739" y="12851"/>
                  </a:lnTo>
                  <a:lnTo>
                    <a:pt x="8730" y="12828"/>
                  </a:lnTo>
                  <a:lnTo>
                    <a:pt x="8719" y="12803"/>
                  </a:lnTo>
                  <a:lnTo>
                    <a:pt x="8709" y="12778"/>
                  </a:lnTo>
                  <a:lnTo>
                    <a:pt x="8698" y="12752"/>
                  </a:lnTo>
                  <a:lnTo>
                    <a:pt x="8688" y="12727"/>
                  </a:lnTo>
                  <a:lnTo>
                    <a:pt x="8677" y="12700"/>
                  </a:lnTo>
                  <a:lnTo>
                    <a:pt x="8667" y="12674"/>
                  </a:lnTo>
                  <a:lnTo>
                    <a:pt x="8657" y="12649"/>
                  </a:lnTo>
                  <a:lnTo>
                    <a:pt x="8647" y="12624"/>
                  </a:lnTo>
                  <a:lnTo>
                    <a:pt x="8637" y="12599"/>
                  </a:lnTo>
                  <a:lnTo>
                    <a:pt x="8627" y="12575"/>
                  </a:lnTo>
                  <a:lnTo>
                    <a:pt x="8618" y="12552"/>
                  </a:lnTo>
                  <a:lnTo>
                    <a:pt x="8608" y="12530"/>
                  </a:lnTo>
                  <a:lnTo>
                    <a:pt x="8600" y="12509"/>
                  </a:lnTo>
                  <a:lnTo>
                    <a:pt x="8592" y="12489"/>
                  </a:lnTo>
                  <a:lnTo>
                    <a:pt x="8584" y="12472"/>
                  </a:lnTo>
                  <a:lnTo>
                    <a:pt x="8578" y="12456"/>
                  </a:lnTo>
                  <a:lnTo>
                    <a:pt x="8572" y="12441"/>
                  </a:lnTo>
                  <a:lnTo>
                    <a:pt x="8567" y="12429"/>
                  </a:lnTo>
                  <a:lnTo>
                    <a:pt x="8562" y="12418"/>
                  </a:lnTo>
                  <a:lnTo>
                    <a:pt x="8559" y="12410"/>
                  </a:lnTo>
                  <a:lnTo>
                    <a:pt x="8557" y="12405"/>
                  </a:lnTo>
                  <a:lnTo>
                    <a:pt x="8551" y="12390"/>
                  </a:lnTo>
                  <a:lnTo>
                    <a:pt x="8546" y="12380"/>
                  </a:lnTo>
                  <a:lnTo>
                    <a:pt x="8543" y="12375"/>
                  </a:lnTo>
                  <a:lnTo>
                    <a:pt x="8541" y="12373"/>
                  </a:lnTo>
                  <a:lnTo>
                    <a:pt x="8537" y="12371"/>
                  </a:lnTo>
                  <a:lnTo>
                    <a:pt x="8534" y="12370"/>
                  </a:lnTo>
                  <a:lnTo>
                    <a:pt x="8531" y="12371"/>
                  </a:lnTo>
                  <a:lnTo>
                    <a:pt x="8528" y="12373"/>
                  </a:lnTo>
                  <a:lnTo>
                    <a:pt x="8524" y="12378"/>
                  </a:lnTo>
                  <a:lnTo>
                    <a:pt x="8521" y="12384"/>
                  </a:lnTo>
                  <a:lnTo>
                    <a:pt x="8517" y="12393"/>
                  </a:lnTo>
                  <a:lnTo>
                    <a:pt x="8511" y="12407"/>
                  </a:lnTo>
                  <a:lnTo>
                    <a:pt x="8284" y="12990"/>
                  </a:lnTo>
                  <a:close/>
                  <a:moveTo>
                    <a:pt x="8423" y="12794"/>
                  </a:moveTo>
                  <a:lnTo>
                    <a:pt x="8421" y="12794"/>
                  </a:lnTo>
                  <a:lnTo>
                    <a:pt x="8420" y="12792"/>
                  </a:lnTo>
                  <a:lnTo>
                    <a:pt x="8419" y="12790"/>
                  </a:lnTo>
                  <a:lnTo>
                    <a:pt x="8420" y="12788"/>
                  </a:lnTo>
                  <a:lnTo>
                    <a:pt x="8510" y="12532"/>
                  </a:lnTo>
                  <a:lnTo>
                    <a:pt x="8512" y="12528"/>
                  </a:lnTo>
                  <a:lnTo>
                    <a:pt x="8513" y="12525"/>
                  </a:lnTo>
                  <a:lnTo>
                    <a:pt x="8515" y="12523"/>
                  </a:lnTo>
                  <a:lnTo>
                    <a:pt x="8518" y="12522"/>
                  </a:lnTo>
                  <a:lnTo>
                    <a:pt x="8520" y="12523"/>
                  </a:lnTo>
                  <a:lnTo>
                    <a:pt x="8522" y="12525"/>
                  </a:lnTo>
                  <a:lnTo>
                    <a:pt x="8524" y="12528"/>
                  </a:lnTo>
                  <a:lnTo>
                    <a:pt x="8526" y="12532"/>
                  </a:lnTo>
                  <a:lnTo>
                    <a:pt x="8621" y="12788"/>
                  </a:lnTo>
                  <a:lnTo>
                    <a:pt x="8622" y="12790"/>
                  </a:lnTo>
                  <a:lnTo>
                    <a:pt x="8622" y="12792"/>
                  </a:lnTo>
                  <a:lnTo>
                    <a:pt x="8621" y="12794"/>
                  </a:lnTo>
                  <a:lnTo>
                    <a:pt x="8618" y="12794"/>
                  </a:lnTo>
                  <a:lnTo>
                    <a:pt x="8423" y="12794"/>
                  </a:lnTo>
                  <a:close/>
                  <a:moveTo>
                    <a:pt x="6996" y="10269"/>
                  </a:moveTo>
                  <a:lnTo>
                    <a:pt x="7039" y="10204"/>
                  </a:lnTo>
                  <a:lnTo>
                    <a:pt x="7084" y="10146"/>
                  </a:lnTo>
                  <a:lnTo>
                    <a:pt x="7130" y="10092"/>
                  </a:lnTo>
                  <a:lnTo>
                    <a:pt x="7177" y="10044"/>
                  </a:lnTo>
                  <a:lnTo>
                    <a:pt x="7226" y="10002"/>
                  </a:lnTo>
                  <a:lnTo>
                    <a:pt x="7277" y="9964"/>
                  </a:lnTo>
                  <a:lnTo>
                    <a:pt x="7329" y="9930"/>
                  </a:lnTo>
                  <a:lnTo>
                    <a:pt x="7385" y="9902"/>
                  </a:lnTo>
                  <a:lnTo>
                    <a:pt x="7442" y="9878"/>
                  </a:lnTo>
                  <a:lnTo>
                    <a:pt x="7502" y="9859"/>
                  </a:lnTo>
                  <a:lnTo>
                    <a:pt x="7563" y="9845"/>
                  </a:lnTo>
                  <a:lnTo>
                    <a:pt x="7628" y="9834"/>
                  </a:lnTo>
                  <a:lnTo>
                    <a:pt x="7695" y="9828"/>
                  </a:lnTo>
                  <a:lnTo>
                    <a:pt x="7764" y="9825"/>
                  </a:lnTo>
                  <a:lnTo>
                    <a:pt x="7837" y="9827"/>
                  </a:lnTo>
                  <a:lnTo>
                    <a:pt x="7912" y="9832"/>
                  </a:lnTo>
                  <a:lnTo>
                    <a:pt x="7995" y="9841"/>
                  </a:lnTo>
                  <a:lnTo>
                    <a:pt x="8078" y="9851"/>
                  </a:lnTo>
                  <a:lnTo>
                    <a:pt x="8159" y="9862"/>
                  </a:lnTo>
                  <a:lnTo>
                    <a:pt x="8242" y="9871"/>
                  </a:lnTo>
                  <a:lnTo>
                    <a:pt x="8323" y="9879"/>
                  </a:lnTo>
                  <a:lnTo>
                    <a:pt x="8405" y="9887"/>
                  </a:lnTo>
                  <a:lnTo>
                    <a:pt x="8485" y="9891"/>
                  </a:lnTo>
                  <a:lnTo>
                    <a:pt x="8566" y="9891"/>
                  </a:lnTo>
                  <a:lnTo>
                    <a:pt x="8644" y="9888"/>
                  </a:lnTo>
                  <a:lnTo>
                    <a:pt x="8722" y="9879"/>
                  </a:lnTo>
                  <a:lnTo>
                    <a:pt x="8801" y="9865"/>
                  </a:lnTo>
                  <a:lnTo>
                    <a:pt x="8877" y="9845"/>
                  </a:lnTo>
                  <a:lnTo>
                    <a:pt x="8952" y="9817"/>
                  </a:lnTo>
                  <a:lnTo>
                    <a:pt x="9025" y="9781"/>
                  </a:lnTo>
                  <a:lnTo>
                    <a:pt x="9099" y="9736"/>
                  </a:lnTo>
                  <a:lnTo>
                    <a:pt x="9170" y="9682"/>
                  </a:lnTo>
                  <a:lnTo>
                    <a:pt x="9170" y="9738"/>
                  </a:lnTo>
                  <a:lnTo>
                    <a:pt x="9170" y="10040"/>
                  </a:lnTo>
                  <a:lnTo>
                    <a:pt x="9299" y="9942"/>
                  </a:lnTo>
                  <a:lnTo>
                    <a:pt x="9334" y="9916"/>
                  </a:lnTo>
                  <a:lnTo>
                    <a:pt x="9334" y="9960"/>
                  </a:lnTo>
                  <a:lnTo>
                    <a:pt x="9334" y="10199"/>
                  </a:lnTo>
                  <a:lnTo>
                    <a:pt x="9466" y="10127"/>
                  </a:lnTo>
                  <a:lnTo>
                    <a:pt x="9498" y="10110"/>
                  </a:lnTo>
                  <a:lnTo>
                    <a:pt x="9498" y="10146"/>
                  </a:lnTo>
                  <a:lnTo>
                    <a:pt x="9498" y="10452"/>
                  </a:lnTo>
                  <a:lnTo>
                    <a:pt x="9533" y="10454"/>
                  </a:lnTo>
                  <a:lnTo>
                    <a:pt x="9567" y="10457"/>
                  </a:lnTo>
                  <a:lnTo>
                    <a:pt x="9581" y="10459"/>
                  </a:lnTo>
                  <a:lnTo>
                    <a:pt x="9596" y="10462"/>
                  </a:lnTo>
                  <a:lnTo>
                    <a:pt x="9611" y="10465"/>
                  </a:lnTo>
                  <a:lnTo>
                    <a:pt x="9623" y="10470"/>
                  </a:lnTo>
                  <a:lnTo>
                    <a:pt x="9637" y="10474"/>
                  </a:lnTo>
                  <a:lnTo>
                    <a:pt x="9648" y="10479"/>
                  </a:lnTo>
                  <a:lnTo>
                    <a:pt x="9660" y="10484"/>
                  </a:lnTo>
                  <a:lnTo>
                    <a:pt x="9671" y="10491"/>
                  </a:lnTo>
                  <a:lnTo>
                    <a:pt x="9681" y="10497"/>
                  </a:lnTo>
                  <a:lnTo>
                    <a:pt x="9691" y="10504"/>
                  </a:lnTo>
                  <a:lnTo>
                    <a:pt x="9701" y="10511"/>
                  </a:lnTo>
                  <a:lnTo>
                    <a:pt x="9709" y="10520"/>
                  </a:lnTo>
                  <a:lnTo>
                    <a:pt x="9717" y="10529"/>
                  </a:lnTo>
                  <a:lnTo>
                    <a:pt x="9726" y="10540"/>
                  </a:lnTo>
                  <a:lnTo>
                    <a:pt x="9733" y="10551"/>
                  </a:lnTo>
                  <a:lnTo>
                    <a:pt x="9739" y="10563"/>
                  </a:lnTo>
                  <a:lnTo>
                    <a:pt x="9746" y="10575"/>
                  </a:lnTo>
                  <a:lnTo>
                    <a:pt x="9751" y="10588"/>
                  </a:lnTo>
                  <a:lnTo>
                    <a:pt x="9755" y="10601"/>
                  </a:lnTo>
                  <a:lnTo>
                    <a:pt x="9760" y="10616"/>
                  </a:lnTo>
                  <a:lnTo>
                    <a:pt x="9763" y="10632"/>
                  </a:lnTo>
                  <a:lnTo>
                    <a:pt x="9766" y="10648"/>
                  </a:lnTo>
                  <a:lnTo>
                    <a:pt x="9770" y="10665"/>
                  </a:lnTo>
                  <a:lnTo>
                    <a:pt x="9772" y="10684"/>
                  </a:lnTo>
                  <a:lnTo>
                    <a:pt x="9774" y="10723"/>
                  </a:lnTo>
                  <a:lnTo>
                    <a:pt x="9775" y="10764"/>
                  </a:lnTo>
                  <a:lnTo>
                    <a:pt x="9775" y="10924"/>
                  </a:lnTo>
                  <a:lnTo>
                    <a:pt x="9805" y="10937"/>
                  </a:lnTo>
                  <a:lnTo>
                    <a:pt x="9836" y="10948"/>
                  </a:lnTo>
                  <a:lnTo>
                    <a:pt x="9868" y="10959"/>
                  </a:lnTo>
                  <a:lnTo>
                    <a:pt x="9899" y="10969"/>
                  </a:lnTo>
                  <a:lnTo>
                    <a:pt x="9932" y="10979"/>
                  </a:lnTo>
                  <a:lnTo>
                    <a:pt x="9964" y="10987"/>
                  </a:lnTo>
                  <a:lnTo>
                    <a:pt x="9996" y="10995"/>
                  </a:lnTo>
                  <a:lnTo>
                    <a:pt x="10029" y="11003"/>
                  </a:lnTo>
                  <a:lnTo>
                    <a:pt x="10062" y="11010"/>
                  </a:lnTo>
                  <a:lnTo>
                    <a:pt x="10096" y="11016"/>
                  </a:lnTo>
                  <a:lnTo>
                    <a:pt x="10128" y="11021"/>
                  </a:lnTo>
                  <a:lnTo>
                    <a:pt x="10161" y="11027"/>
                  </a:lnTo>
                  <a:lnTo>
                    <a:pt x="10195" y="11031"/>
                  </a:lnTo>
                  <a:lnTo>
                    <a:pt x="10228" y="11035"/>
                  </a:lnTo>
                  <a:lnTo>
                    <a:pt x="10262" y="11038"/>
                  </a:lnTo>
                  <a:lnTo>
                    <a:pt x="10295" y="11040"/>
                  </a:lnTo>
                  <a:lnTo>
                    <a:pt x="10335" y="11042"/>
                  </a:lnTo>
                  <a:lnTo>
                    <a:pt x="10369" y="11043"/>
                  </a:lnTo>
                  <a:lnTo>
                    <a:pt x="10399" y="11042"/>
                  </a:lnTo>
                  <a:lnTo>
                    <a:pt x="10425" y="11040"/>
                  </a:lnTo>
                  <a:lnTo>
                    <a:pt x="10447" y="11036"/>
                  </a:lnTo>
                  <a:lnTo>
                    <a:pt x="10465" y="11031"/>
                  </a:lnTo>
                  <a:lnTo>
                    <a:pt x="10480" y="11022"/>
                  </a:lnTo>
                  <a:lnTo>
                    <a:pt x="10492" y="11012"/>
                  </a:lnTo>
                  <a:lnTo>
                    <a:pt x="10502" y="10999"/>
                  </a:lnTo>
                  <a:lnTo>
                    <a:pt x="10510" y="10984"/>
                  </a:lnTo>
                  <a:lnTo>
                    <a:pt x="10515" y="10966"/>
                  </a:lnTo>
                  <a:lnTo>
                    <a:pt x="10518" y="10945"/>
                  </a:lnTo>
                  <a:lnTo>
                    <a:pt x="10521" y="10921"/>
                  </a:lnTo>
                  <a:lnTo>
                    <a:pt x="10522" y="10893"/>
                  </a:lnTo>
                  <a:lnTo>
                    <a:pt x="10523" y="10861"/>
                  </a:lnTo>
                  <a:lnTo>
                    <a:pt x="10524" y="10827"/>
                  </a:lnTo>
                  <a:lnTo>
                    <a:pt x="10537" y="10634"/>
                  </a:lnTo>
                  <a:lnTo>
                    <a:pt x="10540" y="10592"/>
                  </a:lnTo>
                  <a:lnTo>
                    <a:pt x="10545" y="10554"/>
                  </a:lnTo>
                  <a:lnTo>
                    <a:pt x="10550" y="10523"/>
                  </a:lnTo>
                  <a:lnTo>
                    <a:pt x="10558" y="10495"/>
                  </a:lnTo>
                  <a:lnTo>
                    <a:pt x="10566" y="10471"/>
                  </a:lnTo>
                  <a:lnTo>
                    <a:pt x="10575" y="10451"/>
                  </a:lnTo>
                  <a:lnTo>
                    <a:pt x="10586" y="10433"/>
                  </a:lnTo>
                  <a:lnTo>
                    <a:pt x="10598" y="10418"/>
                  </a:lnTo>
                  <a:lnTo>
                    <a:pt x="10612" y="10407"/>
                  </a:lnTo>
                  <a:lnTo>
                    <a:pt x="10628" y="10397"/>
                  </a:lnTo>
                  <a:lnTo>
                    <a:pt x="10644" y="10387"/>
                  </a:lnTo>
                  <a:lnTo>
                    <a:pt x="10663" y="10379"/>
                  </a:lnTo>
                  <a:lnTo>
                    <a:pt x="10707" y="10364"/>
                  </a:lnTo>
                  <a:lnTo>
                    <a:pt x="10757" y="10348"/>
                  </a:lnTo>
                  <a:lnTo>
                    <a:pt x="10830" y="10334"/>
                  </a:lnTo>
                  <a:lnTo>
                    <a:pt x="10902" y="10321"/>
                  </a:lnTo>
                  <a:lnTo>
                    <a:pt x="10975" y="10310"/>
                  </a:lnTo>
                  <a:lnTo>
                    <a:pt x="11047" y="10300"/>
                  </a:lnTo>
                  <a:lnTo>
                    <a:pt x="11119" y="10293"/>
                  </a:lnTo>
                  <a:lnTo>
                    <a:pt x="11190" y="10288"/>
                  </a:lnTo>
                  <a:lnTo>
                    <a:pt x="11261" y="10284"/>
                  </a:lnTo>
                  <a:lnTo>
                    <a:pt x="11331" y="10281"/>
                  </a:lnTo>
                  <a:lnTo>
                    <a:pt x="11401" y="10281"/>
                  </a:lnTo>
                  <a:lnTo>
                    <a:pt x="11471" y="10282"/>
                  </a:lnTo>
                  <a:lnTo>
                    <a:pt x="11540" y="10284"/>
                  </a:lnTo>
                  <a:lnTo>
                    <a:pt x="11608" y="10288"/>
                  </a:lnTo>
                  <a:lnTo>
                    <a:pt x="11675" y="10293"/>
                  </a:lnTo>
                  <a:lnTo>
                    <a:pt x="11742" y="10299"/>
                  </a:lnTo>
                  <a:lnTo>
                    <a:pt x="11808" y="10308"/>
                  </a:lnTo>
                  <a:lnTo>
                    <a:pt x="11873" y="10317"/>
                  </a:lnTo>
                  <a:lnTo>
                    <a:pt x="11910" y="10323"/>
                  </a:lnTo>
                  <a:lnTo>
                    <a:pt x="11945" y="10329"/>
                  </a:lnTo>
                  <a:lnTo>
                    <a:pt x="11979" y="10335"/>
                  </a:lnTo>
                  <a:lnTo>
                    <a:pt x="12012" y="10341"/>
                  </a:lnTo>
                  <a:lnTo>
                    <a:pt x="12045" y="10348"/>
                  </a:lnTo>
                  <a:lnTo>
                    <a:pt x="12078" y="10357"/>
                  </a:lnTo>
                  <a:lnTo>
                    <a:pt x="12112" y="10367"/>
                  </a:lnTo>
                  <a:lnTo>
                    <a:pt x="12147" y="10378"/>
                  </a:lnTo>
                  <a:lnTo>
                    <a:pt x="12168" y="10386"/>
                  </a:lnTo>
                  <a:lnTo>
                    <a:pt x="12187" y="10394"/>
                  </a:lnTo>
                  <a:lnTo>
                    <a:pt x="12202" y="10403"/>
                  </a:lnTo>
                  <a:lnTo>
                    <a:pt x="12213" y="10411"/>
                  </a:lnTo>
                  <a:lnTo>
                    <a:pt x="12220" y="10421"/>
                  </a:lnTo>
                  <a:lnTo>
                    <a:pt x="12226" y="10429"/>
                  </a:lnTo>
                  <a:lnTo>
                    <a:pt x="12226" y="10437"/>
                  </a:lnTo>
                  <a:lnTo>
                    <a:pt x="12222" y="10447"/>
                  </a:lnTo>
                  <a:lnTo>
                    <a:pt x="12216" y="10455"/>
                  </a:lnTo>
                  <a:lnTo>
                    <a:pt x="12205" y="10463"/>
                  </a:lnTo>
                  <a:lnTo>
                    <a:pt x="12190" y="10473"/>
                  </a:lnTo>
                  <a:lnTo>
                    <a:pt x="12171" y="10480"/>
                  </a:lnTo>
                  <a:lnTo>
                    <a:pt x="12149" y="10488"/>
                  </a:lnTo>
                  <a:lnTo>
                    <a:pt x="12122" y="10496"/>
                  </a:lnTo>
                  <a:lnTo>
                    <a:pt x="12091" y="10503"/>
                  </a:lnTo>
                  <a:lnTo>
                    <a:pt x="12055" y="10509"/>
                  </a:lnTo>
                  <a:lnTo>
                    <a:pt x="12042" y="10512"/>
                  </a:lnTo>
                  <a:lnTo>
                    <a:pt x="12028" y="10515"/>
                  </a:lnTo>
                  <a:lnTo>
                    <a:pt x="12014" y="10517"/>
                  </a:lnTo>
                  <a:lnTo>
                    <a:pt x="12002" y="10520"/>
                  </a:lnTo>
                  <a:lnTo>
                    <a:pt x="11993" y="10523"/>
                  </a:lnTo>
                  <a:lnTo>
                    <a:pt x="11984" y="10526"/>
                  </a:lnTo>
                  <a:lnTo>
                    <a:pt x="11977" y="10530"/>
                  </a:lnTo>
                  <a:lnTo>
                    <a:pt x="11972" y="10535"/>
                  </a:lnTo>
                  <a:lnTo>
                    <a:pt x="11967" y="10541"/>
                  </a:lnTo>
                  <a:lnTo>
                    <a:pt x="11964" y="10547"/>
                  </a:lnTo>
                  <a:lnTo>
                    <a:pt x="11963" y="10553"/>
                  </a:lnTo>
                  <a:lnTo>
                    <a:pt x="11962" y="10560"/>
                  </a:lnTo>
                  <a:lnTo>
                    <a:pt x="11963" y="10567"/>
                  </a:lnTo>
                  <a:lnTo>
                    <a:pt x="11966" y="10574"/>
                  </a:lnTo>
                  <a:lnTo>
                    <a:pt x="11971" y="10580"/>
                  </a:lnTo>
                  <a:lnTo>
                    <a:pt x="11976" y="10588"/>
                  </a:lnTo>
                  <a:lnTo>
                    <a:pt x="11982" y="10595"/>
                  </a:lnTo>
                  <a:lnTo>
                    <a:pt x="11990" y="10602"/>
                  </a:lnTo>
                  <a:lnTo>
                    <a:pt x="12001" y="10610"/>
                  </a:lnTo>
                  <a:lnTo>
                    <a:pt x="12012" y="10617"/>
                  </a:lnTo>
                  <a:lnTo>
                    <a:pt x="12049" y="10638"/>
                  </a:lnTo>
                  <a:lnTo>
                    <a:pt x="12088" y="10661"/>
                  </a:lnTo>
                  <a:lnTo>
                    <a:pt x="12125" y="10686"/>
                  </a:lnTo>
                  <a:lnTo>
                    <a:pt x="12162" y="10711"/>
                  </a:lnTo>
                  <a:lnTo>
                    <a:pt x="12184" y="10730"/>
                  </a:lnTo>
                  <a:lnTo>
                    <a:pt x="12199" y="10747"/>
                  </a:lnTo>
                  <a:lnTo>
                    <a:pt x="12211" y="10763"/>
                  </a:lnTo>
                  <a:lnTo>
                    <a:pt x="12218" y="10778"/>
                  </a:lnTo>
                  <a:lnTo>
                    <a:pt x="12221" y="10790"/>
                  </a:lnTo>
                  <a:lnTo>
                    <a:pt x="12221" y="10803"/>
                  </a:lnTo>
                  <a:lnTo>
                    <a:pt x="12217" y="10812"/>
                  </a:lnTo>
                  <a:lnTo>
                    <a:pt x="12210" y="10822"/>
                  </a:lnTo>
                  <a:lnTo>
                    <a:pt x="12200" y="10828"/>
                  </a:lnTo>
                  <a:lnTo>
                    <a:pt x="12188" y="10834"/>
                  </a:lnTo>
                  <a:lnTo>
                    <a:pt x="12174" y="10837"/>
                  </a:lnTo>
                  <a:lnTo>
                    <a:pt x="12159" y="10840"/>
                  </a:lnTo>
                  <a:lnTo>
                    <a:pt x="12141" y="10841"/>
                  </a:lnTo>
                  <a:lnTo>
                    <a:pt x="12123" y="10840"/>
                  </a:lnTo>
                  <a:lnTo>
                    <a:pt x="12103" y="10836"/>
                  </a:lnTo>
                  <a:lnTo>
                    <a:pt x="12084" y="10831"/>
                  </a:lnTo>
                  <a:lnTo>
                    <a:pt x="12026" y="10820"/>
                  </a:lnTo>
                  <a:lnTo>
                    <a:pt x="11966" y="10809"/>
                  </a:lnTo>
                  <a:lnTo>
                    <a:pt x="11907" y="10799"/>
                  </a:lnTo>
                  <a:lnTo>
                    <a:pt x="11847" y="10788"/>
                  </a:lnTo>
                  <a:lnTo>
                    <a:pt x="11787" y="10780"/>
                  </a:lnTo>
                  <a:lnTo>
                    <a:pt x="11727" y="10772"/>
                  </a:lnTo>
                  <a:lnTo>
                    <a:pt x="11666" y="10764"/>
                  </a:lnTo>
                  <a:lnTo>
                    <a:pt x="11606" y="10758"/>
                  </a:lnTo>
                  <a:lnTo>
                    <a:pt x="11538" y="10752"/>
                  </a:lnTo>
                  <a:lnTo>
                    <a:pt x="11471" y="10745"/>
                  </a:lnTo>
                  <a:lnTo>
                    <a:pt x="11403" y="10742"/>
                  </a:lnTo>
                  <a:lnTo>
                    <a:pt x="11335" y="10739"/>
                  </a:lnTo>
                  <a:lnTo>
                    <a:pt x="11302" y="10739"/>
                  </a:lnTo>
                  <a:lnTo>
                    <a:pt x="11268" y="10739"/>
                  </a:lnTo>
                  <a:lnTo>
                    <a:pt x="11235" y="10739"/>
                  </a:lnTo>
                  <a:lnTo>
                    <a:pt x="11201" y="10740"/>
                  </a:lnTo>
                  <a:lnTo>
                    <a:pt x="11167" y="10742"/>
                  </a:lnTo>
                  <a:lnTo>
                    <a:pt x="11134" y="10744"/>
                  </a:lnTo>
                  <a:lnTo>
                    <a:pt x="11101" y="10748"/>
                  </a:lnTo>
                  <a:lnTo>
                    <a:pt x="11068" y="10752"/>
                  </a:lnTo>
                  <a:lnTo>
                    <a:pt x="11027" y="10756"/>
                  </a:lnTo>
                  <a:lnTo>
                    <a:pt x="10993" y="10761"/>
                  </a:lnTo>
                  <a:lnTo>
                    <a:pt x="10979" y="10764"/>
                  </a:lnTo>
                  <a:lnTo>
                    <a:pt x="10966" y="10768"/>
                  </a:lnTo>
                  <a:lnTo>
                    <a:pt x="10956" y="10775"/>
                  </a:lnTo>
                  <a:lnTo>
                    <a:pt x="10946" y="10781"/>
                  </a:lnTo>
                  <a:lnTo>
                    <a:pt x="10938" y="10790"/>
                  </a:lnTo>
                  <a:lnTo>
                    <a:pt x="10931" y="10801"/>
                  </a:lnTo>
                  <a:lnTo>
                    <a:pt x="10925" y="10814"/>
                  </a:lnTo>
                  <a:lnTo>
                    <a:pt x="10920" y="10830"/>
                  </a:lnTo>
                  <a:lnTo>
                    <a:pt x="10916" y="10849"/>
                  </a:lnTo>
                  <a:lnTo>
                    <a:pt x="10914" y="10872"/>
                  </a:lnTo>
                  <a:lnTo>
                    <a:pt x="10911" y="10897"/>
                  </a:lnTo>
                  <a:lnTo>
                    <a:pt x="10910" y="10927"/>
                  </a:lnTo>
                  <a:lnTo>
                    <a:pt x="10892" y="11197"/>
                  </a:lnTo>
                  <a:lnTo>
                    <a:pt x="10889" y="11232"/>
                  </a:lnTo>
                  <a:lnTo>
                    <a:pt x="10885" y="11265"/>
                  </a:lnTo>
                  <a:lnTo>
                    <a:pt x="10881" y="11294"/>
                  </a:lnTo>
                  <a:lnTo>
                    <a:pt x="10873" y="11320"/>
                  </a:lnTo>
                  <a:lnTo>
                    <a:pt x="10866" y="11344"/>
                  </a:lnTo>
                  <a:lnTo>
                    <a:pt x="10856" y="11364"/>
                  </a:lnTo>
                  <a:lnTo>
                    <a:pt x="10845" y="11383"/>
                  </a:lnTo>
                  <a:lnTo>
                    <a:pt x="10831" y="11400"/>
                  </a:lnTo>
                  <a:lnTo>
                    <a:pt x="10816" y="11413"/>
                  </a:lnTo>
                  <a:lnTo>
                    <a:pt x="10798" y="11426"/>
                  </a:lnTo>
                  <a:lnTo>
                    <a:pt x="10778" y="11436"/>
                  </a:lnTo>
                  <a:lnTo>
                    <a:pt x="10755" y="11446"/>
                  </a:lnTo>
                  <a:lnTo>
                    <a:pt x="10729" y="11454"/>
                  </a:lnTo>
                  <a:lnTo>
                    <a:pt x="10701" y="11461"/>
                  </a:lnTo>
                  <a:lnTo>
                    <a:pt x="10669" y="11468"/>
                  </a:lnTo>
                  <a:lnTo>
                    <a:pt x="10635" y="11474"/>
                  </a:lnTo>
                  <a:lnTo>
                    <a:pt x="10592" y="11479"/>
                  </a:lnTo>
                  <a:lnTo>
                    <a:pt x="10550" y="11483"/>
                  </a:lnTo>
                  <a:lnTo>
                    <a:pt x="10508" y="11486"/>
                  </a:lnTo>
                  <a:lnTo>
                    <a:pt x="10467" y="11488"/>
                  </a:lnTo>
                  <a:lnTo>
                    <a:pt x="10425" y="11490"/>
                  </a:lnTo>
                  <a:lnTo>
                    <a:pt x="10383" y="11492"/>
                  </a:lnTo>
                  <a:lnTo>
                    <a:pt x="10342" y="11492"/>
                  </a:lnTo>
                  <a:lnTo>
                    <a:pt x="10300" y="11490"/>
                  </a:lnTo>
                  <a:lnTo>
                    <a:pt x="10260" y="11488"/>
                  </a:lnTo>
                  <a:lnTo>
                    <a:pt x="10220" y="11486"/>
                  </a:lnTo>
                  <a:lnTo>
                    <a:pt x="10179" y="11482"/>
                  </a:lnTo>
                  <a:lnTo>
                    <a:pt x="10140" y="11478"/>
                  </a:lnTo>
                  <a:lnTo>
                    <a:pt x="10100" y="11474"/>
                  </a:lnTo>
                  <a:lnTo>
                    <a:pt x="10061" y="11468"/>
                  </a:lnTo>
                  <a:lnTo>
                    <a:pt x="10022" y="11461"/>
                  </a:lnTo>
                  <a:lnTo>
                    <a:pt x="9985" y="11454"/>
                  </a:lnTo>
                  <a:lnTo>
                    <a:pt x="9945" y="11446"/>
                  </a:lnTo>
                  <a:lnTo>
                    <a:pt x="9908" y="11436"/>
                  </a:lnTo>
                  <a:lnTo>
                    <a:pt x="9870" y="11426"/>
                  </a:lnTo>
                  <a:lnTo>
                    <a:pt x="9832" y="11415"/>
                  </a:lnTo>
                  <a:lnTo>
                    <a:pt x="9818" y="11410"/>
                  </a:lnTo>
                  <a:lnTo>
                    <a:pt x="9803" y="11406"/>
                  </a:lnTo>
                  <a:lnTo>
                    <a:pt x="9789" y="11401"/>
                  </a:lnTo>
                  <a:lnTo>
                    <a:pt x="9775" y="11396"/>
                  </a:lnTo>
                  <a:lnTo>
                    <a:pt x="9775" y="12804"/>
                  </a:lnTo>
                  <a:lnTo>
                    <a:pt x="9825" y="12819"/>
                  </a:lnTo>
                  <a:lnTo>
                    <a:pt x="9876" y="12832"/>
                  </a:lnTo>
                  <a:lnTo>
                    <a:pt x="9927" y="12845"/>
                  </a:lnTo>
                  <a:lnTo>
                    <a:pt x="9980" y="12855"/>
                  </a:lnTo>
                  <a:lnTo>
                    <a:pt x="10032" y="12865"/>
                  </a:lnTo>
                  <a:lnTo>
                    <a:pt x="10085" y="12872"/>
                  </a:lnTo>
                  <a:lnTo>
                    <a:pt x="10137" y="12877"/>
                  </a:lnTo>
                  <a:lnTo>
                    <a:pt x="10191" y="12881"/>
                  </a:lnTo>
                  <a:lnTo>
                    <a:pt x="10237" y="12883"/>
                  </a:lnTo>
                  <a:lnTo>
                    <a:pt x="10275" y="12882"/>
                  </a:lnTo>
                  <a:lnTo>
                    <a:pt x="10309" y="12878"/>
                  </a:lnTo>
                  <a:lnTo>
                    <a:pt x="10337" y="12871"/>
                  </a:lnTo>
                  <a:lnTo>
                    <a:pt x="10359" y="12861"/>
                  </a:lnTo>
                  <a:lnTo>
                    <a:pt x="10378" y="12848"/>
                  </a:lnTo>
                  <a:lnTo>
                    <a:pt x="10391" y="12832"/>
                  </a:lnTo>
                  <a:lnTo>
                    <a:pt x="10403" y="12812"/>
                  </a:lnTo>
                  <a:lnTo>
                    <a:pt x="10410" y="12789"/>
                  </a:lnTo>
                  <a:lnTo>
                    <a:pt x="10416" y="12762"/>
                  </a:lnTo>
                  <a:lnTo>
                    <a:pt x="10420" y="12732"/>
                  </a:lnTo>
                  <a:lnTo>
                    <a:pt x="10423" y="12698"/>
                  </a:lnTo>
                  <a:lnTo>
                    <a:pt x="10426" y="12619"/>
                  </a:lnTo>
                  <a:lnTo>
                    <a:pt x="10431" y="12523"/>
                  </a:lnTo>
                  <a:lnTo>
                    <a:pt x="10434" y="12491"/>
                  </a:lnTo>
                  <a:lnTo>
                    <a:pt x="10437" y="12461"/>
                  </a:lnTo>
                  <a:lnTo>
                    <a:pt x="10442" y="12433"/>
                  </a:lnTo>
                  <a:lnTo>
                    <a:pt x="10446" y="12405"/>
                  </a:lnTo>
                  <a:lnTo>
                    <a:pt x="10452" y="12378"/>
                  </a:lnTo>
                  <a:lnTo>
                    <a:pt x="10460" y="12351"/>
                  </a:lnTo>
                  <a:lnTo>
                    <a:pt x="10471" y="12326"/>
                  </a:lnTo>
                  <a:lnTo>
                    <a:pt x="10487" y="12303"/>
                  </a:lnTo>
                  <a:lnTo>
                    <a:pt x="10505" y="12280"/>
                  </a:lnTo>
                  <a:lnTo>
                    <a:pt x="10528" y="12260"/>
                  </a:lnTo>
                  <a:lnTo>
                    <a:pt x="10558" y="12240"/>
                  </a:lnTo>
                  <a:lnTo>
                    <a:pt x="10593" y="12221"/>
                  </a:lnTo>
                  <a:lnTo>
                    <a:pt x="10634" y="12203"/>
                  </a:lnTo>
                  <a:lnTo>
                    <a:pt x="10683" y="12187"/>
                  </a:lnTo>
                  <a:lnTo>
                    <a:pt x="10740" y="12173"/>
                  </a:lnTo>
                  <a:lnTo>
                    <a:pt x="10805" y="12159"/>
                  </a:lnTo>
                  <a:lnTo>
                    <a:pt x="10873" y="12148"/>
                  </a:lnTo>
                  <a:lnTo>
                    <a:pt x="10939" y="12139"/>
                  </a:lnTo>
                  <a:lnTo>
                    <a:pt x="11005" y="12132"/>
                  </a:lnTo>
                  <a:lnTo>
                    <a:pt x="11070" y="12127"/>
                  </a:lnTo>
                  <a:lnTo>
                    <a:pt x="11133" y="12124"/>
                  </a:lnTo>
                  <a:lnTo>
                    <a:pt x="11196" y="12122"/>
                  </a:lnTo>
                  <a:lnTo>
                    <a:pt x="11259" y="12122"/>
                  </a:lnTo>
                  <a:lnTo>
                    <a:pt x="11321" y="12123"/>
                  </a:lnTo>
                  <a:lnTo>
                    <a:pt x="11385" y="12126"/>
                  </a:lnTo>
                  <a:lnTo>
                    <a:pt x="11451" y="12131"/>
                  </a:lnTo>
                  <a:lnTo>
                    <a:pt x="11515" y="12137"/>
                  </a:lnTo>
                  <a:lnTo>
                    <a:pt x="11579" y="12146"/>
                  </a:lnTo>
                  <a:lnTo>
                    <a:pt x="11641" y="12156"/>
                  </a:lnTo>
                  <a:lnTo>
                    <a:pt x="11705" y="12168"/>
                  </a:lnTo>
                  <a:lnTo>
                    <a:pt x="11768" y="12180"/>
                  </a:lnTo>
                  <a:lnTo>
                    <a:pt x="11829" y="12195"/>
                  </a:lnTo>
                  <a:lnTo>
                    <a:pt x="11867" y="12205"/>
                  </a:lnTo>
                  <a:lnTo>
                    <a:pt x="11901" y="12216"/>
                  </a:lnTo>
                  <a:lnTo>
                    <a:pt x="11928" y="12226"/>
                  </a:lnTo>
                  <a:lnTo>
                    <a:pt x="11952" y="12235"/>
                  </a:lnTo>
                  <a:lnTo>
                    <a:pt x="11971" y="12246"/>
                  </a:lnTo>
                  <a:lnTo>
                    <a:pt x="11984" y="12254"/>
                  </a:lnTo>
                  <a:lnTo>
                    <a:pt x="11994" y="12264"/>
                  </a:lnTo>
                  <a:lnTo>
                    <a:pt x="11998" y="12273"/>
                  </a:lnTo>
                  <a:lnTo>
                    <a:pt x="11998" y="12281"/>
                  </a:lnTo>
                  <a:lnTo>
                    <a:pt x="11993" y="12291"/>
                  </a:lnTo>
                  <a:lnTo>
                    <a:pt x="11982" y="12299"/>
                  </a:lnTo>
                  <a:lnTo>
                    <a:pt x="11967" y="12308"/>
                  </a:lnTo>
                  <a:lnTo>
                    <a:pt x="11949" y="12316"/>
                  </a:lnTo>
                  <a:lnTo>
                    <a:pt x="11924" y="12324"/>
                  </a:lnTo>
                  <a:lnTo>
                    <a:pt x="11895" y="12334"/>
                  </a:lnTo>
                  <a:lnTo>
                    <a:pt x="11861" y="12342"/>
                  </a:lnTo>
                  <a:lnTo>
                    <a:pt x="11841" y="12345"/>
                  </a:lnTo>
                  <a:lnTo>
                    <a:pt x="11821" y="12349"/>
                  </a:lnTo>
                  <a:lnTo>
                    <a:pt x="11801" y="12353"/>
                  </a:lnTo>
                  <a:lnTo>
                    <a:pt x="11782" y="12356"/>
                  </a:lnTo>
                  <a:lnTo>
                    <a:pt x="11772" y="12358"/>
                  </a:lnTo>
                  <a:lnTo>
                    <a:pt x="11763" y="12362"/>
                  </a:lnTo>
                  <a:lnTo>
                    <a:pt x="11754" y="12366"/>
                  </a:lnTo>
                  <a:lnTo>
                    <a:pt x="11747" y="12371"/>
                  </a:lnTo>
                  <a:lnTo>
                    <a:pt x="11741" y="12379"/>
                  </a:lnTo>
                  <a:lnTo>
                    <a:pt x="11736" y="12385"/>
                  </a:lnTo>
                  <a:lnTo>
                    <a:pt x="11733" y="12393"/>
                  </a:lnTo>
                  <a:lnTo>
                    <a:pt x="11732" y="12402"/>
                  </a:lnTo>
                  <a:lnTo>
                    <a:pt x="11732" y="12410"/>
                  </a:lnTo>
                  <a:lnTo>
                    <a:pt x="11734" y="12418"/>
                  </a:lnTo>
                  <a:lnTo>
                    <a:pt x="11737" y="12428"/>
                  </a:lnTo>
                  <a:lnTo>
                    <a:pt x="11744" y="12437"/>
                  </a:lnTo>
                  <a:lnTo>
                    <a:pt x="11751" y="12447"/>
                  </a:lnTo>
                  <a:lnTo>
                    <a:pt x="11762" y="12456"/>
                  </a:lnTo>
                  <a:lnTo>
                    <a:pt x="11773" y="12464"/>
                  </a:lnTo>
                  <a:lnTo>
                    <a:pt x="11788" y="12473"/>
                  </a:lnTo>
                  <a:lnTo>
                    <a:pt x="11820" y="12491"/>
                  </a:lnTo>
                  <a:lnTo>
                    <a:pt x="11851" y="12511"/>
                  </a:lnTo>
                  <a:lnTo>
                    <a:pt x="11884" y="12532"/>
                  </a:lnTo>
                  <a:lnTo>
                    <a:pt x="11915" y="12554"/>
                  </a:lnTo>
                  <a:lnTo>
                    <a:pt x="11943" y="12577"/>
                  </a:lnTo>
                  <a:lnTo>
                    <a:pt x="11965" y="12598"/>
                  </a:lnTo>
                  <a:lnTo>
                    <a:pt x="11983" y="12617"/>
                  </a:lnTo>
                  <a:lnTo>
                    <a:pt x="11995" y="12634"/>
                  </a:lnTo>
                  <a:lnTo>
                    <a:pt x="12002" y="12648"/>
                  </a:lnTo>
                  <a:lnTo>
                    <a:pt x="12004" y="12660"/>
                  </a:lnTo>
                  <a:lnTo>
                    <a:pt x="12003" y="12670"/>
                  </a:lnTo>
                  <a:lnTo>
                    <a:pt x="11997" y="12679"/>
                  </a:lnTo>
                  <a:lnTo>
                    <a:pt x="11987" y="12685"/>
                  </a:lnTo>
                  <a:lnTo>
                    <a:pt x="11975" y="12689"/>
                  </a:lnTo>
                  <a:lnTo>
                    <a:pt x="11959" y="12692"/>
                  </a:lnTo>
                  <a:lnTo>
                    <a:pt x="11940" y="12692"/>
                  </a:lnTo>
                  <a:lnTo>
                    <a:pt x="11919" y="12691"/>
                  </a:lnTo>
                  <a:lnTo>
                    <a:pt x="11896" y="12688"/>
                  </a:lnTo>
                  <a:lnTo>
                    <a:pt x="11871" y="12683"/>
                  </a:lnTo>
                  <a:lnTo>
                    <a:pt x="11844" y="12676"/>
                  </a:lnTo>
                  <a:lnTo>
                    <a:pt x="11791" y="12665"/>
                  </a:lnTo>
                  <a:lnTo>
                    <a:pt x="11736" y="12654"/>
                  </a:lnTo>
                  <a:lnTo>
                    <a:pt x="11683" y="12645"/>
                  </a:lnTo>
                  <a:lnTo>
                    <a:pt x="11630" y="12636"/>
                  </a:lnTo>
                  <a:lnTo>
                    <a:pt x="11578" y="12626"/>
                  </a:lnTo>
                  <a:lnTo>
                    <a:pt x="11524" y="12619"/>
                  </a:lnTo>
                  <a:lnTo>
                    <a:pt x="11472" y="12612"/>
                  </a:lnTo>
                  <a:lnTo>
                    <a:pt x="11420" y="12605"/>
                  </a:lnTo>
                  <a:lnTo>
                    <a:pt x="11379" y="12601"/>
                  </a:lnTo>
                  <a:lnTo>
                    <a:pt x="11339" y="12598"/>
                  </a:lnTo>
                  <a:lnTo>
                    <a:pt x="11300" y="12595"/>
                  </a:lnTo>
                  <a:lnTo>
                    <a:pt x="11260" y="12592"/>
                  </a:lnTo>
                  <a:lnTo>
                    <a:pt x="11219" y="12591"/>
                  </a:lnTo>
                  <a:lnTo>
                    <a:pt x="11179" y="12590"/>
                  </a:lnTo>
                  <a:lnTo>
                    <a:pt x="11140" y="12589"/>
                  </a:lnTo>
                  <a:lnTo>
                    <a:pt x="11100" y="12589"/>
                  </a:lnTo>
                  <a:lnTo>
                    <a:pt x="11057" y="12591"/>
                  </a:lnTo>
                  <a:lnTo>
                    <a:pt x="11020" y="12593"/>
                  </a:lnTo>
                  <a:lnTo>
                    <a:pt x="10986" y="12596"/>
                  </a:lnTo>
                  <a:lnTo>
                    <a:pt x="10956" y="12601"/>
                  </a:lnTo>
                  <a:lnTo>
                    <a:pt x="10930" y="12606"/>
                  </a:lnTo>
                  <a:lnTo>
                    <a:pt x="10907" y="12615"/>
                  </a:lnTo>
                  <a:lnTo>
                    <a:pt x="10887" y="12624"/>
                  </a:lnTo>
                  <a:lnTo>
                    <a:pt x="10870" y="12636"/>
                  </a:lnTo>
                  <a:lnTo>
                    <a:pt x="10855" y="12650"/>
                  </a:lnTo>
                  <a:lnTo>
                    <a:pt x="10843" y="12667"/>
                  </a:lnTo>
                  <a:lnTo>
                    <a:pt x="10832" y="12687"/>
                  </a:lnTo>
                  <a:lnTo>
                    <a:pt x="10824" y="12710"/>
                  </a:lnTo>
                  <a:lnTo>
                    <a:pt x="10818" y="12736"/>
                  </a:lnTo>
                  <a:lnTo>
                    <a:pt x="10812" y="12766"/>
                  </a:lnTo>
                  <a:lnTo>
                    <a:pt x="10807" y="12800"/>
                  </a:lnTo>
                  <a:lnTo>
                    <a:pt x="10803" y="12837"/>
                  </a:lnTo>
                  <a:lnTo>
                    <a:pt x="10800" y="12868"/>
                  </a:lnTo>
                  <a:lnTo>
                    <a:pt x="10797" y="12896"/>
                  </a:lnTo>
                  <a:lnTo>
                    <a:pt x="10795" y="12924"/>
                  </a:lnTo>
                  <a:lnTo>
                    <a:pt x="10792" y="12951"/>
                  </a:lnTo>
                  <a:lnTo>
                    <a:pt x="10789" y="12978"/>
                  </a:lnTo>
                  <a:lnTo>
                    <a:pt x="10785" y="13007"/>
                  </a:lnTo>
                  <a:lnTo>
                    <a:pt x="10782" y="13035"/>
                  </a:lnTo>
                  <a:lnTo>
                    <a:pt x="10779" y="13065"/>
                  </a:lnTo>
                  <a:lnTo>
                    <a:pt x="10776" y="13089"/>
                  </a:lnTo>
                  <a:lnTo>
                    <a:pt x="10773" y="13112"/>
                  </a:lnTo>
                  <a:lnTo>
                    <a:pt x="10768" y="13136"/>
                  </a:lnTo>
                  <a:lnTo>
                    <a:pt x="10761" y="13159"/>
                  </a:lnTo>
                  <a:lnTo>
                    <a:pt x="10754" y="13181"/>
                  </a:lnTo>
                  <a:lnTo>
                    <a:pt x="10744" y="13202"/>
                  </a:lnTo>
                  <a:lnTo>
                    <a:pt x="10730" y="13223"/>
                  </a:lnTo>
                  <a:lnTo>
                    <a:pt x="10713" y="13242"/>
                  </a:lnTo>
                  <a:lnTo>
                    <a:pt x="10692" y="13261"/>
                  </a:lnTo>
                  <a:lnTo>
                    <a:pt x="10668" y="13277"/>
                  </a:lnTo>
                  <a:lnTo>
                    <a:pt x="10638" y="13292"/>
                  </a:lnTo>
                  <a:lnTo>
                    <a:pt x="10604" y="13305"/>
                  </a:lnTo>
                  <a:lnTo>
                    <a:pt x="10564" y="13317"/>
                  </a:lnTo>
                  <a:lnTo>
                    <a:pt x="10518" y="13326"/>
                  </a:lnTo>
                  <a:lnTo>
                    <a:pt x="10465" y="13334"/>
                  </a:lnTo>
                  <a:lnTo>
                    <a:pt x="10406" y="13338"/>
                  </a:lnTo>
                  <a:lnTo>
                    <a:pt x="10372" y="13340"/>
                  </a:lnTo>
                  <a:lnTo>
                    <a:pt x="10337" y="13341"/>
                  </a:lnTo>
                  <a:lnTo>
                    <a:pt x="10304" y="13342"/>
                  </a:lnTo>
                  <a:lnTo>
                    <a:pt x="10269" y="13342"/>
                  </a:lnTo>
                  <a:lnTo>
                    <a:pt x="10236" y="13341"/>
                  </a:lnTo>
                  <a:lnTo>
                    <a:pt x="10202" y="13340"/>
                  </a:lnTo>
                  <a:lnTo>
                    <a:pt x="10169" y="13339"/>
                  </a:lnTo>
                  <a:lnTo>
                    <a:pt x="10135" y="13337"/>
                  </a:lnTo>
                  <a:lnTo>
                    <a:pt x="10103" y="13334"/>
                  </a:lnTo>
                  <a:lnTo>
                    <a:pt x="10070" y="13331"/>
                  </a:lnTo>
                  <a:lnTo>
                    <a:pt x="10037" y="13326"/>
                  </a:lnTo>
                  <a:lnTo>
                    <a:pt x="10005" y="13322"/>
                  </a:lnTo>
                  <a:lnTo>
                    <a:pt x="9973" y="13318"/>
                  </a:lnTo>
                  <a:lnTo>
                    <a:pt x="9942" y="13312"/>
                  </a:lnTo>
                  <a:lnTo>
                    <a:pt x="9911" y="13306"/>
                  </a:lnTo>
                  <a:lnTo>
                    <a:pt x="9879" y="13300"/>
                  </a:lnTo>
                  <a:lnTo>
                    <a:pt x="9853" y="13294"/>
                  </a:lnTo>
                  <a:lnTo>
                    <a:pt x="9826" y="13288"/>
                  </a:lnTo>
                  <a:lnTo>
                    <a:pt x="9801" y="13281"/>
                  </a:lnTo>
                  <a:lnTo>
                    <a:pt x="9775" y="13274"/>
                  </a:lnTo>
                  <a:lnTo>
                    <a:pt x="9775" y="13802"/>
                  </a:lnTo>
                  <a:lnTo>
                    <a:pt x="9775" y="13823"/>
                  </a:lnTo>
                  <a:lnTo>
                    <a:pt x="9774" y="13844"/>
                  </a:lnTo>
                  <a:lnTo>
                    <a:pt x="9773" y="13863"/>
                  </a:lnTo>
                  <a:lnTo>
                    <a:pt x="9771" y="13882"/>
                  </a:lnTo>
                  <a:lnTo>
                    <a:pt x="9769" y="13901"/>
                  </a:lnTo>
                  <a:lnTo>
                    <a:pt x="9766" y="13918"/>
                  </a:lnTo>
                  <a:lnTo>
                    <a:pt x="9762" y="13935"/>
                  </a:lnTo>
                  <a:lnTo>
                    <a:pt x="9758" y="13951"/>
                  </a:lnTo>
                  <a:lnTo>
                    <a:pt x="9754" y="13967"/>
                  </a:lnTo>
                  <a:lnTo>
                    <a:pt x="9749" y="13981"/>
                  </a:lnTo>
                  <a:lnTo>
                    <a:pt x="9742" y="13996"/>
                  </a:lnTo>
                  <a:lnTo>
                    <a:pt x="9735" y="14010"/>
                  </a:lnTo>
                  <a:lnTo>
                    <a:pt x="9728" y="14022"/>
                  </a:lnTo>
                  <a:lnTo>
                    <a:pt x="9719" y="14034"/>
                  </a:lnTo>
                  <a:lnTo>
                    <a:pt x="9710" y="14045"/>
                  </a:lnTo>
                  <a:lnTo>
                    <a:pt x="9700" y="14057"/>
                  </a:lnTo>
                  <a:lnTo>
                    <a:pt x="9689" y="14066"/>
                  </a:lnTo>
                  <a:lnTo>
                    <a:pt x="9678" y="14076"/>
                  </a:lnTo>
                  <a:lnTo>
                    <a:pt x="9664" y="14085"/>
                  </a:lnTo>
                  <a:lnTo>
                    <a:pt x="9651" y="14092"/>
                  </a:lnTo>
                  <a:lnTo>
                    <a:pt x="9637" y="14100"/>
                  </a:lnTo>
                  <a:lnTo>
                    <a:pt x="9621" y="14107"/>
                  </a:lnTo>
                  <a:lnTo>
                    <a:pt x="9605" y="14112"/>
                  </a:lnTo>
                  <a:lnTo>
                    <a:pt x="9588" y="14117"/>
                  </a:lnTo>
                  <a:lnTo>
                    <a:pt x="9570" y="14123"/>
                  </a:lnTo>
                  <a:lnTo>
                    <a:pt x="9551" y="14127"/>
                  </a:lnTo>
                  <a:lnTo>
                    <a:pt x="9530" y="14130"/>
                  </a:lnTo>
                  <a:lnTo>
                    <a:pt x="9509" y="14133"/>
                  </a:lnTo>
                  <a:lnTo>
                    <a:pt x="9486" y="14135"/>
                  </a:lnTo>
                  <a:lnTo>
                    <a:pt x="9463" y="14136"/>
                  </a:lnTo>
                  <a:lnTo>
                    <a:pt x="9438" y="14137"/>
                  </a:lnTo>
                  <a:lnTo>
                    <a:pt x="9412" y="14137"/>
                  </a:lnTo>
                  <a:lnTo>
                    <a:pt x="7347" y="14137"/>
                  </a:lnTo>
                  <a:lnTo>
                    <a:pt x="7338" y="14164"/>
                  </a:lnTo>
                  <a:lnTo>
                    <a:pt x="7326" y="14189"/>
                  </a:lnTo>
                  <a:lnTo>
                    <a:pt x="7310" y="14212"/>
                  </a:lnTo>
                  <a:lnTo>
                    <a:pt x="7294" y="14233"/>
                  </a:lnTo>
                  <a:lnTo>
                    <a:pt x="7275" y="14253"/>
                  </a:lnTo>
                  <a:lnTo>
                    <a:pt x="7254" y="14271"/>
                  </a:lnTo>
                  <a:lnTo>
                    <a:pt x="7232" y="14287"/>
                  </a:lnTo>
                  <a:lnTo>
                    <a:pt x="7208" y="14301"/>
                  </a:lnTo>
                  <a:lnTo>
                    <a:pt x="7183" y="14314"/>
                  </a:lnTo>
                  <a:lnTo>
                    <a:pt x="7157" y="14324"/>
                  </a:lnTo>
                  <a:lnTo>
                    <a:pt x="7131" y="14334"/>
                  </a:lnTo>
                  <a:lnTo>
                    <a:pt x="7104" y="14341"/>
                  </a:lnTo>
                  <a:lnTo>
                    <a:pt x="7075" y="14346"/>
                  </a:lnTo>
                  <a:lnTo>
                    <a:pt x="7048" y="14350"/>
                  </a:lnTo>
                  <a:lnTo>
                    <a:pt x="7021" y="14353"/>
                  </a:lnTo>
                  <a:lnTo>
                    <a:pt x="6994" y="14354"/>
                  </a:lnTo>
                  <a:lnTo>
                    <a:pt x="6967" y="14353"/>
                  </a:lnTo>
                  <a:lnTo>
                    <a:pt x="6939" y="14350"/>
                  </a:lnTo>
                  <a:lnTo>
                    <a:pt x="6912" y="14346"/>
                  </a:lnTo>
                  <a:lnTo>
                    <a:pt x="6885" y="14341"/>
                  </a:lnTo>
                  <a:lnTo>
                    <a:pt x="6858" y="14334"/>
                  </a:lnTo>
                  <a:lnTo>
                    <a:pt x="6831" y="14324"/>
                  </a:lnTo>
                  <a:lnTo>
                    <a:pt x="6806" y="14314"/>
                  </a:lnTo>
                  <a:lnTo>
                    <a:pt x="6781" y="14301"/>
                  </a:lnTo>
                  <a:lnTo>
                    <a:pt x="6757" y="14287"/>
                  </a:lnTo>
                  <a:lnTo>
                    <a:pt x="6734" y="14271"/>
                  </a:lnTo>
                  <a:lnTo>
                    <a:pt x="6713" y="14253"/>
                  </a:lnTo>
                  <a:lnTo>
                    <a:pt x="6694" y="14233"/>
                  </a:lnTo>
                  <a:lnTo>
                    <a:pt x="6677" y="14212"/>
                  </a:lnTo>
                  <a:lnTo>
                    <a:pt x="6663" y="14189"/>
                  </a:lnTo>
                  <a:lnTo>
                    <a:pt x="6650" y="14164"/>
                  </a:lnTo>
                  <a:lnTo>
                    <a:pt x="6641" y="14137"/>
                  </a:lnTo>
                  <a:lnTo>
                    <a:pt x="4575" y="14137"/>
                  </a:lnTo>
                  <a:lnTo>
                    <a:pt x="4549" y="14137"/>
                  </a:lnTo>
                  <a:lnTo>
                    <a:pt x="4525" y="14136"/>
                  </a:lnTo>
                  <a:lnTo>
                    <a:pt x="4501" y="14135"/>
                  </a:lnTo>
                  <a:lnTo>
                    <a:pt x="4479" y="14133"/>
                  </a:lnTo>
                  <a:lnTo>
                    <a:pt x="4457" y="14130"/>
                  </a:lnTo>
                  <a:lnTo>
                    <a:pt x="4437" y="14127"/>
                  </a:lnTo>
                  <a:lnTo>
                    <a:pt x="4418" y="14123"/>
                  </a:lnTo>
                  <a:lnTo>
                    <a:pt x="4400" y="14117"/>
                  </a:lnTo>
                  <a:lnTo>
                    <a:pt x="4382" y="14112"/>
                  </a:lnTo>
                  <a:lnTo>
                    <a:pt x="4366" y="14107"/>
                  </a:lnTo>
                  <a:lnTo>
                    <a:pt x="4351" y="14100"/>
                  </a:lnTo>
                  <a:lnTo>
                    <a:pt x="4337" y="14092"/>
                  </a:lnTo>
                  <a:lnTo>
                    <a:pt x="4324" y="14085"/>
                  </a:lnTo>
                  <a:lnTo>
                    <a:pt x="4311" y="14076"/>
                  </a:lnTo>
                  <a:lnTo>
                    <a:pt x="4300" y="14066"/>
                  </a:lnTo>
                  <a:lnTo>
                    <a:pt x="4288" y="14057"/>
                  </a:lnTo>
                  <a:lnTo>
                    <a:pt x="4279" y="14045"/>
                  </a:lnTo>
                  <a:lnTo>
                    <a:pt x="4269" y="14034"/>
                  </a:lnTo>
                  <a:lnTo>
                    <a:pt x="4261" y="14022"/>
                  </a:lnTo>
                  <a:lnTo>
                    <a:pt x="4253" y="14010"/>
                  </a:lnTo>
                  <a:lnTo>
                    <a:pt x="4246" y="13996"/>
                  </a:lnTo>
                  <a:lnTo>
                    <a:pt x="4240" y="13981"/>
                  </a:lnTo>
                  <a:lnTo>
                    <a:pt x="4235" y="13967"/>
                  </a:lnTo>
                  <a:lnTo>
                    <a:pt x="4230" y="13951"/>
                  </a:lnTo>
                  <a:lnTo>
                    <a:pt x="4225" y="13935"/>
                  </a:lnTo>
                  <a:lnTo>
                    <a:pt x="4222" y="13918"/>
                  </a:lnTo>
                  <a:lnTo>
                    <a:pt x="4219" y="13901"/>
                  </a:lnTo>
                  <a:lnTo>
                    <a:pt x="4217" y="13882"/>
                  </a:lnTo>
                  <a:lnTo>
                    <a:pt x="4215" y="13863"/>
                  </a:lnTo>
                  <a:lnTo>
                    <a:pt x="4214" y="13844"/>
                  </a:lnTo>
                  <a:lnTo>
                    <a:pt x="4214" y="13823"/>
                  </a:lnTo>
                  <a:lnTo>
                    <a:pt x="4213" y="13802"/>
                  </a:lnTo>
                  <a:lnTo>
                    <a:pt x="4213" y="13274"/>
                  </a:lnTo>
                  <a:lnTo>
                    <a:pt x="4188" y="13281"/>
                  </a:lnTo>
                  <a:lnTo>
                    <a:pt x="4162" y="13288"/>
                  </a:lnTo>
                  <a:lnTo>
                    <a:pt x="4135" y="13294"/>
                  </a:lnTo>
                  <a:lnTo>
                    <a:pt x="4109" y="13300"/>
                  </a:lnTo>
                  <a:lnTo>
                    <a:pt x="4078" y="13306"/>
                  </a:lnTo>
                  <a:lnTo>
                    <a:pt x="4047" y="13312"/>
                  </a:lnTo>
                  <a:lnTo>
                    <a:pt x="4015" y="13318"/>
                  </a:lnTo>
                  <a:lnTo>
                    <a:pt x="3983" y="13322"/>
                  </a:lnTo>
                  <a:lnTo>
                    <a:pt x="3950" y="13326"/>
                  </a:lnTo>
                  <a:lnTo>
                    <a:pt x="3918" y="13331"/>
                  </a:lnTo>
                  <a:lnTo>
                    <a:pt x="3886" y="13334"/>
                  </a:lnTo>
                  <a:lnTo>
                    <a:pt x="3852" y="13337"/>
                  </a:lnTo>
                  <a:lnTo>
                    <a:pt x="3820" y="13339"/>
                  </a:lnTo>
                  <a:lnTo>
                    <a:pt x="3786" y="13340"/>
                  </a:lnTo>
                  <a:lnTo>
                    <a:pt x="3753" y="13341"/>
                  </a:lnTo>
                  <a:lnTo>
                    <a:pt x="3718" y="13342"/>
                  </a:lnTo>
                  <a:lnTo>
                    <a:pt x="3685" y="13342"/>
                  </a:lnTo>
                  <a:lnTo>
                    <a:pt x="3651" y="13341"/>
                  </a:lnTo>
                  <a:lnTo>
                    <a:pt x="3617" y="13340"/>
                  </a:lnTo>
                  <a:lnTo>
                    <a:pt x="3583" y="13338"/>
                  </a:lnTo>
                  <a:lnTo>
                    <a:pt x="3523" y="13334"/>
                  </a:lnTo>
                  <a:lnTo>
                    <a:pt x="3471" y="13326"/>
                  </a:lnTo>
                  <a:lnTo>
                    <a:pt x="3425" y="13317"/>
                  </a:lnTo>
                  <a:lnTo>
                    <a:pt x="3384" y="13305"/>
                  </a:lnTo>
                  <a:lnTo>
                    <a:pt x="3350" y="13292"/>
                  </a:lnTo>
                  <a:lnTo>
                    <a:pt x="3320" y="13277"/>
                  </a:lnTo>
                  <a:lnTo>
                    <a:pt x="3295" y="13261"/>
                  </a:lnTo>
                  <a:lnTo>
                    <a:pt x="3275" y="13242"/>
                  </a:lnTo>
                  <a:lnTo>
                    <a:pt x="3259" y="13223"/>
                  </a:lnTo>
                  <a:lnTo>
                    <a:pt x="3245" y="13202"/>
                  </a:lnTo>
                  <a:lnTo>
                    <a:pt x="3235" y="13181"/>
                  </a:lnTo>
                  <a:lnTo>
                    <a:pt x="3226" y="13159"/>
                  </a:lnTo>
                  <a:lnTo>
                    <a:pt x="3220" y="13136"/>
                  </a:lnTo>
                  <a:lnTo>
                    <a:pt x="3216" y="13112"/>
                  </a:lnTo>
                  <a:lnTo>
                    <a:pt x="3213" y="13089"/>
                  </a:lnTo>
                  <a:lnTo>
                    <a:pt x="3209" y="13065"/>
                  </a:lnTo>
                  <a:lnTo>
                    <a:pt x="3206" y="13035"/>
                  </a:lnTo>
                  <a:lnTo>
                    <a:pt x="3203" y="13007"/>
                  </a:lnTo>
                  <a:lnTo>
                    <a:pt x="3200" y="12978"/>
                  </a:lnTo>
                  <a:lnTo>
                    <a:pt x="3197" y="12951"/>
                  </a:lnTo>
                  <a:lnTo>
                    <a:pt x="3194" y="12924"/>
                  </a:lnTo>
                  <a:lnTo>
                    <a:pt x="3191" y="12896"/>
                  </a:lnTo>
                  <a:lnTo>
                    <a:pt x="3188" y="12868"/>
                  </a:lnTo>
                  <a:lnTo>
                    <a:pt x="3185" y="12837"/>
                  </a:lnTo>
                  <a:lnTo>
                    <a:pt x="3181" y="12800"/>
                  </a:lnTo>
                  <a:lnTo>
                    <a:pt x="3176" y="12766"/>
                  </a:lnTo>
                  <a:lnTo>
                    <a:pt x="3171" y="12736"/>
                  </a:lnTo>
                  <a:lnTo>
                    <a:pt x="3164" y="12710"/>
                  </a:lnTo>
                  <a:lnTo>
                    <a:pt x="3155" y="12687"/>
                  </a:lnTo>
                  <a:lnTo>
                    <a:pt x="3145" y="12667"/>
                  </a:lnTo>
                  <a:lnTo>
                    <a:pt x="3133" y="12650"/>
                  </a:lnTo>
                  <a:lnTo>
                    <a:pt x="3119" y="12636"/>
                  </a:lnTo>
                  <a:lnTo>
                    <a:pt x="3102" y="12624"/>
                  </a:lnTo>
                  <a:lnTo>
                    <a:pt x="3082" y="12615"/>
                  </a:lnTo>
                  <a:lnTo>
                    <a:pt x="3059" y="12606"/>
                  </a:lnTo>
                  <a:lnTo>
                    <a:pt x="3032" y="12601"/>
                  </a:lnTo>
                  <a:lnTo>
                    <a:pt x="3003" y="12596"/>
                  </a:lnTo>
                  <a:lnTo>
                    <a:pt x="2968" y="12593"/>
                  </a:lnTo>
                  <a:lnTo>
                    <a:pt x="2930" y="12591"/>
                  </a:lnTo>
                  <a:lnTo>
                    <a:pt x="2889" y="12589"/>
                  </a:lnTo>
                  <a:lnTo>
                    <a:pt x="2848" y="12589"/>
                  </a:lnTo>
                  <a:lnTo>
                    <a:pt x="2808" y="12590"/>
                  </a:lnTo>
                  <a:lnTo>
                    <a:pt x="2768" y="12591"/>
                  </a:lnTo>
                  <a:lnTo>
                    <a:pt x="2729" y="12592"/>
                  </a:lnTo>
                  <a:lnTo>
                    <a:pt x="2689" y="12595"/>
                  </a:lnTo>
                  <a:lnTo>
                    <a:pt x="2648" y="12598"/>
                  </a:lnTo>
                  <a:lnTo>
                    <a:pt x="2609" y="12601"/>
                  </a:lnTo>
                  <a:lnTo>
                    <a:pt x="2569" y="12605"/>
                  </a:lnTo>
                  <a:lnTo>
                    <a:pt x="2517" y="12612"/>
                  </a:lnTo>
                  <a:lnTo>
                    <a:pt x="2463" y="12619"/>
                  </a:lnTo>
                  <a:lnTo>
                    <a:pt x="2411" y="12626"/>
                  </a:lnTo>
                  <a:lnTo>
                    <a:pt x="2358" y="12636"/>
                  </a:lnTo>
                  <a:lnTo>
                    <a:pt x="2304" y="12645"/>
                  </a:lnTo>
                  <a:lnTo>
                    <a:pt x="2251" y="12654"/>
                  </a:lnTo>
                  <a:lnTo>
                    <a:pt x="2198" y="12665"/>
                  </a:lnTo>
                  <a:lnTo>
                    <a:pt x="2143" y="12676"/>
                  </a:lnTo>
                  <a:lnTo>
                    <a:pt x="2117" y="12683"/>
                  </a:lnTo>
                  <a:lnTo>
                    <a:pt x="2092" y="12688"/>
                  </a:lnTo>
                  <a:lnTo>
                    <a:pt x="2069" y="12691"/>
                  </a:lnTo>
                  <a:lnTo>
                    <a:pt x="2047" y="12692"/>
                  </a:lnTo>
                  <a:lnTo>
                    <a:pt x="2030" y="12692"/>
                  </a:lnTo>
                  <a:lnTo>
                    <a:pt x="2014" y="12689"/>
                  </a:lnTo>
                  <a:lnTo>
                    <a:pt x="2000" y="12685"/>
                  </a:lnTo>
                  <a:lnTo>
                    <a:pt x="1991" y="12679"/>
                  </a:lnTo>
                  <a:lnTo>
                    <a:pt x="1986" y="12670"/>
                  </a:lnTo>
                  <a:lnTo>
                    <a:pt x="1984" y="12660"/>
                  </a:lnTo>
                  <a:lnTo>
                    <a:pt x="1987" y="12648"/>
                  </a:lnTo>
                  <a:lnTo>
                    <a:pt x="1993" y="12634"/>
                  </a:lnTo>
                  <a:lnTo>
                    <a:pt x="2006" y="12617"/>
                  </a:lnTo>
                  <a:lnTo>
                    <a:pt x="2022" y="12598"/>
                  </a:lnTo>
                  <a:lnTo>
                    <a:pt x="2045" y="12577"/>
                  </a:lnTo>
                  <a:lnTo>
                    <a:pt x="2073" y="12554"/>
                  </a:lnTo>
                  <a:lnTo>
                    <a:pt x="2105" y="12532"/>
                  </a:lnTo>
                  <a:lnTo>
                    <a:pt x="2136" y="12511"/>
                  </a:lnTo>
                  <a:lnTo>
                    <a:pt x="2169" y="12491"/>
                  </a:lnTo>
                  <a:lnTo>
                    <a:pt x="2201" y="12473"/>
                  </a:lnTo>
                  <a:lnTo>
                    <a:pt x="2215" y="12464"/>
                  </a:lnTo>
                  <a:lnTo>
                    <a:pt x="2227" y="12456"/>
                  </a:lnTo>
                  <a:lnTo>
                    <a:pt x="2238" y="12447"/>
                  </a:lnTo>
                  <a:lnTo>
                    <a:pt x="2246" y="12437"/>
                  </a:lnTo>
                  <a:lnTo>
                    <a:pt x="2253" y="12429"/>
                  </a:lnTo>
                  <a:lnTo>
                    <a:pt x="2257" y="12419"/>
                  </a:lnTo>
                  <a:lnTo>
                    <a:pt x="2261" y="12410"/>
                  </a:lnTo>
                  <a:lnTo>
                    <a:pt x="2263" y="12402"/>
                  </a:lnTo>
                  <a:lnTo>
                    <a:pt x="2262" y="12393"/>
                  </a:lnTo>
                  <a:lnTo>
                    <a:pt x="2261" y="12386"/>
                  </a:lnTo>
                  <a:lnTo>
                    <a:pt x="2256" y="12380"/>
                  </a:lnTo>
                  <a:lnTo>
                    <a:pt x="2252" y="12372"/>
                  </a:lnTo>
                  <a:lnTo>
                    <a:pt x="2245" y="12367"/>
                  </a:lnTo>
                  <a:lnTo>
                    <a:pt x="2238" y="12363"/>
                  </a:lnTo>
                  <a:lnTo>
                    <a:pt x="2228" y="12360"/>
                  </a:lnTo>
                  <a:lnTo>
                    <a:pt x="2218" y="12357"/>
                  </a:lnTo>
                  <a:lnTo>
                    <a:pt x="2199" y="12354"/>
                  </a:lnTo>
                  <a:lnTo>
                    <a:pt x="2180" y="12350"/>
                  </a:lnTo>
                  <a:lnTo>
                    <a:pt x="2160" y="12347"/>
                  </a:lnTo>
                  <a:lnTo>
                    <a:pt x="2139" y="12343"/>
                  </a:lnTo>
                  <a:lnTo>
                    <a:pt x="2106" y="12335"/>
                  </a:lnTo>
                  <a:lnTo>
                    <a:pt x="2077" y="12326"/>
                  </a:lnTo>
                  <a:lnTo>
                    <a:pt x="2053" y="12318"/>
                  </a:lnTo>
                  <a:lnTo>
                    <a:pt x="2033" y="12309"/>
                  </a:lnTo>
                  <a:lnTo>
                    <a:pt x="2018" y="12300"/>
                  </a:lnTo>
                  <a:lnTo>
                    <a:pt x="2009" y="12292"/>
                  </a:lnTo>
                  <a:lnTo>
                    <a:pt x="2003" y="12284"/>
                  </a:lnTo>
                  <a:lnTo>
                    <a:pt x="2003" y="12274"/>
                  </a:lnTo>
                  <a:lnTo>
                    <a:pt x="2008" y="12266"/>
                  </a:lnTo>
                  <a:lnTo>
                    <a:pt x="2016" y="12256"/>
                  </a:lnTo>
                  <a:lnTo>
                    <a:pt x="2031" y="12247"/>
                  </a:lnTo>
                  <a:lnTo>
                    <a:pt x="2049" y="12238"/>
                  </a:lnTo>
                  <a:lnTo>
                    <a:pt x="2072" y="12227"/>
                  </a:lnTo>
                  <a:lnTo>
                    <a:pt x="2101" y="12218"/>
                  </a:lnTo>
                  <a:lnTo>
                    <a:pt x="2133" y="12207"/>
                  </a:lnTo>
                  <a:lnTo>
                    <a:pt x="2171" y="12196"/>
                  </a:lnTo>
                  <a:lnTo>
                    <a:pt x="2233" y="12182"/>
                  </a:lnTo>
                  <a:lnTo>
                    <a:pt x="2296" y="12169"/>
                  </a:lnTo>
                  <a:lnTo>
                    <a:pt x="2359" y="12157"/>
                  </a:lnTo>
                  <a:lnTo>
                    <a:pt x="2423" y="12148"/>
                  </a:lnTo>
                  <a:lnTo>
                    <a:pt x="2486" y="12139"/>
                  </a:lnTo>
                  <a:lnTo>
                    <a:pt x="2550" y="12132"/>
                  </a:lnTo>
                  <a:lnTo>
                    <a:pt x="2615" y="12127"/>
                  </a:lnTo>
                  <a:lnTo>
                    <a:pt x="2681" y="12124"/>
                  </a:lnTo>
                  <a:lnTo>
                    <a:pt x="2742" y="12123"/>
                  </a:lnTo>
                  <a:lnTo>
                    <a:pt x="2804" y="12123"/>
                  </a:lnTo>
                  <a:lnTo>
                    <a:pt x="2867" y="12125"/>
                  </a:lnTo>
                  <a:lnTo>
                    <a:pt x="2932" y="12128"/>
                  </a:lnTo>
                  <a:lnTo>
                    <a:pt x="2995" y="12133"/>
                  </a:lnTo>
                  <a:lnTo>
                    <a:pt x="3061" y="12140"/>
                  </a:lnTo>
                  <a:lnTo>
                    <a:pt x="3128" y="12150"/>
                  </a:lnTo>
                  <a:lnTo>
                    <a:pt x="3195" y="12160"/>
                  </a:lnTo>
                  <a:lnTo>
                    <a:pt x="3261" y="12174"/>
                  </a:lnTo>
                  <a:lnTo>
                    <a:pt x="3317" y="12188"/>
                  </a:lnTo>
                  <a:lnTo>
                    <a:pt x="3366" y="12205"/>
                  </a:lnTo>
                  <a:lnTo>
                    <a:pt x="3408" y="12222"/>
                  </a:lnTo>
                  <a:lnTo>
                    <a:pt x="3443" y="12241"/>
                  </a:lnTo>
                  <a:lnTo>
                    <a:pt x="3472" y="12261"/>
                  </a:lnTo>
                  <a:lnTo>
                    <a:pt x="3496" y="12283"/>
                  </a:lnTo>
                  <a:lnTo>
                    <a:pt x="3515" y="12304"/>
                  </a:lnTo>
                  <a:lnTo>
                    <a:pt x="3529" y="12328"/>
                  </a:lnTo>
                  <a:lnTo>
                    <a:pt x="3541" y="12353"/>
                  </a:lnTo>
                  <a:lnTo>
                    <a:pt x="3549" y="12379"/>
                  </a:lnTo>
                  <a:lnTo>
                    <a:pt x="3555" y="12406"/>
                  </a:lnTo>
                  <a:lnTo>
                    <a:pt x="3563" y="12463"/>
                  </a:lnTo>
                  <a:lnTo>
                    <a:pt x="3569" y="12524"/>
                  </a:lnTo>
                  <a:lnTo>
                    <a:pt x="3574" y="12620"/>
                  </a:lnTo>
                  <a:lnTo>
                    <a:pt x="3578" y="12699"/>
                  </a:lnTo>
                  <a:lnTo>
                    <a:pt x="3581" y="12733"/>
                  </a:lnTo>
                  <a:lnTo>
                    <a:pt x="3585" y="12763"/>
                  </a:lnTo>
                  <a:lnTo>
                    <a:pt x="3590" y="12790"/>
                  </a:lnTo>
                  <a:lnTo>
                    <a:pt x="3598" y="12813"/>
                  </a:lnTo>
                  <a:lnTo>
                    <a:pt x="3609" y="12833"/>
                  </a:lnTo>
                  <a:lnTo>
                    <a:pt x="3623" y="12850"/>
                  </a:lnTo>
                  <a:lnTo>
                    <a:pt x="3641" y="12862"/>
                  </a:lnTo>
                  <a:lnTo>
                    <a:pt x="3664" y="12873"/>
                  </a:lnTo>
                  <a:lnTo>
                    <a:pt x="3691" y="12879"/>
                  </a:lnTo>
                  <a:lnTo>
                    <a:pt x="3725" y="12883"/>
                  </a:lnTo>
                  <a:lnTo>
                    <a:pt x="3764" y="12884"/>
                  </a:lnTo>
                  <a:lnTo>
                    <a:pt x="3810" y="12882"/>
                  </a:lnTo>
                  <a:lnTo>
                    <a:pt x="3863" y="12878"/>
                  </a:lnTo>
                  <a:lnTo>
                    <a:pt x="3916" y="12873"/>
                  </a:lnTo>
                  <a:lnTo>
                    <a:pt x="3968" y="12866"/>
                  </a:lnTo>
                  <a:lnTo>
                    <a:pt x="4020" y="12856"/>
                  </a:lnTo>
                  <a:lnTo>
                    <a:pt x="4073" y="12846"/>
                  </a:lnTo>
                  <a:lnTo>
                    <a:pt x="4125" y="12834"/>
                  </a:lnTo>
                  <a:lnTo>
                    <a:pt x="4175" y="12821"/>
                  </a:lnTo>
                  <a:lnTo>
                    <a:pt x="4226" y="12805"/>
                  </a:lnTo>
                  <a:lnTo>
                    <a:pt x="4213" y="11393"/>
                  </a:lnTo>
                  <a:lnTo>
                    <a:pt x="4199" y="11399"/>
                  </a:lnTo>
                  <a:lnTo>
                    <a:pt x="4185" y="11404"/>
                  </a:lnTo>
                  <a:lnTo>
                    <a:pt x="4170" y="11408"/>
                  </a:lnTo>
                  <a:lnTo>
                    <a:pt x="4155" y="11413"/>
                  </a:lnTo>
                  <a:lnTo>
                    <a:pt x="4119" y="11424"/>
                  </a:lnTo>
                  <a:lnTo>
                    <a:pt x="4081" y="11434"/>
                  </a:lnTo>
                  <a:lnTo>
                    <a:pt x="4042" y="11443"/>
                  </a:lnTo>
                  <a:lnTo>
                    <a:pt x="4004" y="11452"/>
                  </a:lnTo>
                  <a:lnTo>
                    <a:pt x="3965" y="11459"/>
                  </a:lnTo>
                  <a:lnTo>
                    <a:pt x="3927" y="11465"/>
                  </a:lnTo>
                  <a:lnTo>
                    <a:pt x="3888" y="11471"/>
                  </a:lnTo>
                  <a:lnTo>
                    <a:pt x="3848" y="11476"/>
                  </a:lnTo>
                  <a:lnTo>
                    <a:pt x="3808" y="11480"/>
                  </a:lnTo>
                  <a:lnTo>
                    <a:pt x="3769" y="11483"/>
                  </a:lnTo>
                  <a:lnTo>
                    <a:pt x="3728" y="11486"/>
                  </a:lnTo>
                  <a:lnTo>
                    <a:pt x="3687" y="11488"/>
                  </a:lnTo>
                  <a:lnTo>
                    <a:pt x="3646" y="11489"/>
                  </a:lnTo>
                  <a:lnTo>
                    <a:pt x="3605" y="11489"/>
                  </a:lnTo>
                  <a:lnTo>
                    <a:pt x="3563" y="11488"/>
                  </a:lnTo>
                  <a:lnTo>
                    <a:pt x="3521" y="11486"/>
                  </a:lnTo>
                  <a:lnTo>
                    <a:pt x="3479" y="11484"/>
                  </a:lnTo>
                  <a:lnTo>
                    <a:pt x="3437" y="11481"/>
                  </a:lnTo>
                  <a:lnTo>
                    <a:pt x="3396" y="11477"/>
                  </a:lnTo>
                  <a:lnTo>
                    <a:pt x="3354" y="11472"/>
                  </a:lnTo>
                  <a:lnTo>
                    <a:pt x="3319" y="11465"/>
                  </a:lnTo>
                  <a:lnTo>
                    <a:pt x="3287" y="11459"/>
                  </a:lnTo>
                  <a:lnTo>
                    <a:pt x="3259" y="11452"/>
                  </a:lnTo>
                  <a:lnTo>
                    <a:pt x="3234" y="11443"/>
                  </a:lnTo>
                  <a:lnTo>
                    <a:pt x="3211" y="11434"/>
                  </a:lnTo>
                  <a:lnTo>
                    <a:pt x="3190" y="11424"/>
                  </a:lnTo>
                  <a:lnTo>
                    <a:pt x="3172" y="11411"/>
                  </a:lnTo>
                  <a:lnTo>
                    <a:pt x="3157" y="11396"/>
                  </a:lnTo>
                  <a:lnTo>
                    <a:pt x="3144" y="11381"/>
                  </a:lnTo>
                  <a:lnTo>
                    <a:pt x="3132" y="11362"/>
                  </a:lnTo>
                  <a:lnTo>
                    <a:pt x="3123" y="11342"/>
                  </a:lnTo>
                  <a:lnTo>
                    <a:pt x="3114" y="11318"/>
                  </a:lnTo>
                  <a:lnTo>
                    <a:pt x="3108" y="11292"/>
                  </a:lnTo>
                  <a:lnTo>
                    <a:pt x="3103" y="11263"/>
                  </a:lnTo>
                  <a:lnTo>
                    <a:pt x="3099" y="11230"/>
                  </a:lnTo>
                  <a:lnTo>
                    <a:pt x="3097" y="11195"/>
                  </a:lnTo>
                  <a:lnTo>
                    <a:pt x="3079" y="10925"/>
                  </a:lnTo>
                  <a:lnTo>
                    <a:pt x="3077" y="10895"/>
                  </a:lnTo>
                  <a:lnTo>
                    <a:pt x="3075" y="10870"/>
                  </a:lnTo>
                  <a:lnTo>
                    <a:pt x="3072" y="10847"/>
                  </a:lnTo>
                  <a:lnTo>
                    <a:pt x="3068" y="10828"/>
                  </a:lnTo>
                  <a:lnTo>
                    <a:pt x="3063" y="10812"/>
                  </a:lnTo>
                  <a:lnTo>
                    <a:pt x="3057" y="10799"/>
                  </a:lnTo>
                  <a:lnTo>
                    <a:pt x="3051" y="10788"/>
                  </a:lnTo>
                  <a:lnTo>
                    <a:pt x="3042" y="10779"/>
                  </a:lnTo>
                  <a:lnTo>
                    <a:pt x="3033" y="10773"/>
                  </a:lnTo>
                  <a:lnTo>
                    <a:pt x="3021" y="10766"/>
                  </a:lnTo>
                  <a:lnTo>
                    <a:pt x="3009" y="10762"/>
                  </a:lnTo>
                  <a:lnTo>
                    <a:pt x="2995" y="10759"/>
                  </a:lnTo>
                  <a:lnTo>
                    <a:pt x="2962" y="10754"/>
                  </a:lnTo>
                  <a:lnTo>
                    <a:pt x="2920" y="10749"/>
                  </a:lnTo>
                  <a:lnTo>
                    <a:pt x="2888" y="10745"/>
                  </a:lnTo>
                  <a:lnTo>
                    <a:pt x="2854" y="10742"/>
                  </a:lnTo>
                  <a:lnTo>
                    <a:pt x="2821" y="10740"/>
                  </a:lnTo>
                  <a:lnTo>
                    <a:pt x="2787" y="10738"/>
                  </a:lnTo>
                  <a:lnTo>
                    <a:pt x="2754" y="10737"/>
                  </a:lnTo>
                  <a:lnTo>
                    <a:pt x="2720" y="10737"/>
                  </a:lnTo>
                  <a:lnTo>
                    <a:pt x="2686" y="10737"/>
                  </a:lnTo>
                  <a:lnTo>
                    <a:pt x="2652" y="10737"/>
                  </a:lnTo>
                  <a:lnTo>
                    <a:pt x="2586" y="10740"/>
                  </a:lnTo>
                  <a:lnTo>
                    <a:pt x="2518" y="10744"/>
                  </a:lnTo>
                  <a:lnTo>
                    <a:pt x="2450" y="10750"/>
                  </a:lnTo>
                  <a:lnTo>
                    <a:pt x="2382" y="10756"/>
                  </a:lnTo>
                  <a:lnTo>
                    <a:pt x="2322" y="10762"/>
                  </a:lnTo>
                  <a:lnTo>
                    <a:pt x="2262" y="10770"/>
                  </a:lnTo>
                  <a:lnTo>
                    <a:pt x="2201" y="10778"/>
                  </a:lnTo>
                  <a:lnTo>
                    <a:pt x="2141" y="10786"/>
                  </a:lnTo>
                  <a:lnTo>
                    <a:pt x="2082" y="10797"/>
                  </a:lnTo>
                  <a:lnTo>
                    <a:pt x="2022" y="10807"/>
                  </a:lnTo>
                  <a:lnTo>
                    <a:pt x="1963" y="10818"/>
                  </a:lnTo>
                  <a:lnTo>
                    <a:pt x="1904" y="10829"/>
                  </a:lnTo>
                  <a:lnTo>
                    <a:pt x="1884" y="10834"/>
                  </a:lnTo>
                  <a:lnTo>
                    <a:pt x="1866" y="10837"/>
                  </a:lnTo>
                  <a:lnTo>
                    <a:pt x="1847" y="10838"/>
                  </a:lnTo>
                  <a:lnTo>
                    <a:pt x="1830" y="10838"/>
                  </a:lnTo>
                  <a:lnTo>
                    <a:pt x="1814" y="10835"/>
                  </a:lnTo>
                  <a:lnTo>
                    <a:pt x="1800" y="10832"/>
                  </a:lnTo>
                  <a:lnTo>
                    <a:pt x="1788" y="10826"/>
                  </a:lnTo>
                  <a:lnTo>
                    <a:pt x="1778" y="10820"/>
                  </a:lnTo>
                  <a:lnTo>
                    <a:pt x="1771" y="10810"/>
                  </a:lnTo>
                  <a:lnTo>
                    <a:pt x="1767" y="10801"/>
                  </a:lnTo>
                  <a:lnTo>
                    <a:pt x="1766" y="10788"/>
                  </a:lnTo>
                  <a:lnTo>
                    <a:pt x="1769" y="10776"/>
                  </a:lnTo>
                  <a:lnTo>
                    <a:pt x="1777" y="10761"/>
                  </a:lnTo>
                  <a:lnTo>
                    <a:pt x="1788" y="10744"/>
                  </a:lnTo>
                  <a:lnTo>
                    <a:pt x="1805" y="10728"/>
                  </a:lnTo>
                  <a:lnTo>
                    <a:pt x="1826" y="10709"/>
                  </a:lnTo>
                  <a:lnTo>
                    <a:pt x="1863" y="10683"/>
                  </a:lnTo>
                  <a:lnTo>
                    <a:pt x="1901" y="10659"/>
                  </a:lnTo>
                  <a:lnTo>
                    <a:pt x="1939" y="10636"/>
                  </a:lnTo>
                  <a:lnTo>
                    <a:pt x="1976" y="10615"/>
                  </a:lnTo>
                  <a:lnTo>
                    <a:pt x="1988" y="10608"/>
                  </a:lnTo>
                  <a:lnTo>
                    <a:pt x="1997" y="10600"/>
                  </a:lnTo>
                  <a:lnTo>
                    <a:pt x="2006" y="10594"/>
                  </a:lnTo>
                  <a:lnTo>
                    <a:pt x="2013" y="10587"/>
                  </a:lnTo>
                  <a:lnTo>
                    <a:pt x="2018" y="10579"/>
                  </a:lnTo>
                  <a:lnTo>
                    <a:pt x="2022" y="10572"/>
                  </a:lnTo>
                  <a:lnTo>
                    <a:pt x="2024" y="10566"/>
                  </a:lnTo>
                  <a:lnTo>
                    <a:pt x="2025" y="10558"/>
                  </a:lnTo>
                  <a:lnTo>
                    <a:pt x="2025" y="10552"/>
                  </a:lnTo>
                  <a:lnTo>
                    <a:pt x="2023" y="10546"/>
                  </a:lnTo>
                  <a:lnTo>
                    <a:pt x="2021" y="10541"/>
                  </a:lnTo>
                  <a:lnTo>
                    <a:pt x="2016" y="10535"/>
                  </a:lnTo>
                  <a:lnTo>
                    <a:pt x="2011" y="10530"/>
                  </a:lnTo>
                  <a:lnTo>
                    <a:pt x="2003" y="10526"/>
                  </a:lnTo>
                  <a:lnTo>
                    <a:pt x="1996" y="10523"/>
                  </a:lnTo>
                  <a:lnTo>
                    <a:pt x="1987" y="10520"/>
                  </a:lnTo>
                  <a:lnTo>
                    <a:pt x="1973" y="10517"/>
                  </a:lnTo>
                  <a:lnTo>
                    <a:pt x="1961" y="10515"/>
                  </a:lnTo>
                  <a:lnTo>
                    <a:pt x="1947" y="10512"/>
                  </a:lnTo>
                  <a:lnTo>
                    <a:pt x="1933" y="10509"/>
                  </a:lnTo>
                  <a:lnTo>
                    <a:pt x="1898" y="10503"/>
                  </a:lnTo>
                  <a:lnTo>
                    <a:pt x="1867" y="10496"/>
                  </a:lnTo>
                  <a:lnTo>
                    <a:pt x="1839" y="10488"/>
                  </a:lnTo>
                  <a:lnTo>
                    <a:pt x="1816" y="10480"/>
                  </a:lnTo>
                  <a:lnTo>
                    <a:pt x="1798" y="10473"/>
                  </a:lnTo>
                  <a:lnTo>
                    <a:pt x="1783" y="10463"/>
                  </a:lnTo>
                  <a:lnTo>
                    <a:pt x="1772" y="10455"/>
                  </a:lnTo>
                  <a:lnTo>
                    <a:pt x="1765" y="10447"/>
                  </a:lnTo>
                  <a:lnTo>
                    <a:pt x="1762" y="10437"/>
                  </a:lnTo>
                  <a:lnTo>
                    <a:pt x="1763" y="10429"/>
                  </a:lnTo>
                  <a:lnTo>
                    <a:pt x="1767" y="10421"/>
                  </a:lnTo>
                  <a:lnTo>
                    <a:pt x="1776" y="10411"/>
                  </a:lnTo>
                  <a:lnTo>
                    <a:pt x="1786" y="10403"/>
                  </a:lnTo>
                  <a:lnTo>
                    <a:pt x="1802" y="10394"/>
                  </a:lnTo>
                  <a:lnTo>
                    <a:pt x="1820" y="10386"/>
                  </a:lnTo>
                  <a:lnTo>
                    <a:pt x="1841" y="10378"/>
                  </a:lnTo>
                  <a:lnTo>
                    <a:pt x="1876" y="10367"/>
                  </a:lnTo>
                  <a:lnTo>
                    <a:pt x="1910" y="10357"/>
                  </a:lnTo>
                  <a:lnTo>
                    <a:pt x="1944" y="10348"/>
                  </a:lnTo>
                  <a:lnTo>
                    <a:pt x="1976" y="10341"/>
                  </a:lnTo>
                  <a:lnTo>
                    <a:pt x="2010" y="10335"/>
                  </a:lnTo>
                  <a:lnTo>
                    <a:pt x="2043" y="10329"/>
                  </a:lnTo>
                  <a:lnTo>
                    <a:pt x="2078" y="10323"/>
                  </a:lnTo>
                  <a:lnTo>
                    <a:pt x="2115" y="10317"/>
                  </a:lnTo>
                  <a:lnTo>
                    <a:pt x="2180" y="10308"/>
                  </a:lnTo>
                  <a:lnTo>
                    <a:pt x="2246" y="10299"/>
                  </a:lnTo>
                  <a:lnTo>
                    <a:pt x="2313" y="10293"/>
                  </a:lnTo>
                  <a:lnTo>
                    <a:pt x="2381" y="10288"/>
                  </a:lnTo>
                  <a:lnTo>
                    <a:pt x="2449" y="10284"/>
                  </a:lnTo>
                  <a:lnTo>
                    <a:pt x="2518" y="10282"/>
                  </a:lnTo>
                  <a:lnTo>
                    <a:pt x="2587" y="10281"/>
                  </a:lnTo>
                  <a:lnTo>
                    <a:pt x="2657" y="10281"/>
                  </a:lnTo>
                  <a:lnTo>
                    <a:pt x="2728" y="10284"/>
                  </a:lnTo>
                  <a:lnTo>
                    <a:pt x="2799" y="10288"/>
                  </a:lnTo>
                  <a:lnTo>
                    <a:pt x="2870" y="10293"/>
                  </a:lnTo>
                  <a:lnTo>
                    <a:pt x="2942" y="10300"/>
                  </a:lnTo>
                  <a:lnTo>
                    <a:pt x="3013" y="10310"/>
                  </a:lnTo>
                  <a:lnTo>
                    <a:pt x="3086" y="10321"/>
                  </a:lnTo>
                  <a:lnTo>
                    <a:pt x="3158" y="10334"/>
                  </a:lnTo>
                  <a:lnTo>
                    <a:pt x="3231" y="10348"/>
                  </a:lnTo>
                  <a:lnTo>
                    <a:pt x="3282" y="10364"/>
                  </a:lnTo>
                  <a:lnTo>
                    <a:pt x="3324" y="10379"/>
                  </a:lnTo>
                  <a:lnTo>
                    <a:pt x="3343" y="10387"/>
                  </a:lnTo>
                  <a:lnTo>
                    <a:pt x="3360" y="10397"/>
                  </a:lnTo>
                  <a:lnTo>
                    <a:pt x="3376" y="10407"/>
                  </a:lnTo>
                  <a:lnTo>
                    <a:pt x="3390" y="10418"/>
                  </a:lnTo>
                  <a:lnTo>
                    <a:pt x="3402" y="10433"/>
                  </a:lnTo>
                  <a:lnTo>
                    <a:pt x="3413" y="10451"/>
                  </a:lnTo>
                  <a:lnTo>
                    <a:pt x="3423" y="10471"/>
                  </a:lnTo>
                  <a:lnTo>
                    <a:pt x="3431" y="10495"/>
                  </a:lnTo>
                  <a:lnTo>
                    <a:pt x="3437" y="10523"/>
                  </a:lnTo>
                  <a:lnTo>
                    <a:pt x="3444" y="10554"/>
                  </a:lnTo>
                  <a:lnTo>
                    <a:pt x="3448" y="10592"/>
                  </a:lnTo>
                  <a:lnTo>
                    <a:pt x="3451" y="10634"/>
                  </a:lnTo>
                  <a:lnTo>
                    <a:pt x="3463" y="10827"/>
                  </a:lnTo>
                  <a:lnTo>
                    <a:pt x="3465" y="10861"/>
                  </a:lnTo>
                  <a:lnTo>
                    <a:pt x="3466" y="10893"/>
                  </a:lnTo>
                  <a:lnTo>
                    <a:pt x="3467" y="10921"/>
                  </a:lnTo>
                  <a:lnTo>
                    <a:pt x="3470" y="10945"/>
                  </a:lnTo>
                  <a:lnTo>
                    <a:pt x="3474" y="10966"/>
                  </a:lnTo>
                  <a:lnTo>
                    <a:pt x="3479" y="10984"/>
                  </a:lnTo>
                  <a:lnTo>
                    <a:pt x="3486" y="10999"/>
                  </a:lnTo>
                  <a:lnTo>
                    <a:pt x="3496" y="11012"/>
                  </a:lnTo>
                  <a:lnTo>
                    <a:pt x="3508" y="11022"/>
                  </a:lnTo>
                  <a:lnTo>
                    <a:pt x="3523" y="11031"/>
                  </a:lnTo>
                  <a:lnTo>
                    <a:pt x="3542" y="11036"/>
                  </a:lnTo>
                  <a:lnTo>
                    <a:pt x="3564" y="11040"/>
                  </a:lnTo>
                  <a:lnTo>
                    <a:pt x="3589" y="11042"/>
                  </a:lnTo>
                  <a:lnTo>
                    <a:pt x="3619" y="11043"/>
                  </a:lnTo>
                  <a:lnTo>
                    <a:pt x="3654" y="11042"/>
                  </a:lnTo>
                  <a:lnTo>
                    <a:pt x="3692" y="11040"/>
                  </a:lnTo>
                  <a:lnTo>
                    <a:pt x="3726" y="11038"/>
                  </a:lnTo>
                  <a:lnTo>
                    <a:pt x="3759" y="11035"/>
                  </a:lnTo>
                  <a:lnTo>
                    <a:pt x="3793" y="11031"/>
                  </a:lnTo>
                  <a:lnTo>
                    <a:pt x="3826" y="11027"/>
                  </a:lnTo>
                  <a:lnTo>
                    <a:pt x="3860" y="11021"/>
                  </a:lnTo>
                  <a:lnTo>
                    <a:pt x="3893" y="11016"/>
                  </a:lnTo>
                  <a:lnTo>
                    <a:pt x="3926" y="11010"/>
                  </a:lnTo>
                  <a:lnTo>
                    <a:pt x="3959" y="11003"/>
                  </a:lnTo>
                  <a:lnTo>
                    <a:pt x="3992" y="10995"/>
                  </a:lnTo>
                  <a:lnTo>
                    <a:pt x="4025" y="10987"/>
                  </a:lnTo>
                  <a:lnTo>
                    <a:pt x="4057" y="10979"/>
                  </a:lnTo>
                  <a:lnTo>
                    <a:pt x="4088" y="10969"/>
                  </a:lnTo>
                  <a:lnTo>
                    <a:pt x="4121" y="10959"/>
                  </a:lnTo>
                  <a:lnTo>
                    <a:pt x="4152" y="10948"/>
                  </a:lnTo>
                  <a:lnTo>
                    <a:pt x="4182" y="10937"/>
                  </a:lnTo>
                  <a:lnTo>
                    <a:pt x="4213" y="10924"/>
                  </a:lnTo>
                  <a:lnTo>
                    <a:pt x="4213" y="10764"/>
                  </a:lnTo>
                  <a:lnTo>
                    <a:pt x="4214" y="10742"/>
                  </a:lnTo>
                  <a:lnTo>
                    <a:pt x="4214" y="10723"/>
                  </a:lnTo>
                  <a:lnTo>
                    <a:pt x="4215" y="10703"/>
                  </a:lnTo>
                  <a:lnTo>
                    <a:pt x="4217" y="10684"/>
                  </a:lnTo>
                  <a:lnTo>
                    <a:pt x="4219" y="10665"/>
                  </a:lnTo>
                  <a:lnTo>
                    <a:pt x="4221" y="10648"/>
                  </a:lnTo>
                  <a:lnTo>
                    <a:pt x="4224" y="10632"/>
                  </a:lnTo>
                  <a:lnTo>
                    <a:pt x="4228" y="10616"/>
                  </a:lnTo>
                  <a:lnTo>
                    <a:pt x="4233" y="10601"/>
                  </a:lnTo>
                  <a:lnTo>
                    <a:pt x="4238" y="10588"/>
                  </a:lnTo>
                  <a:lnTo>
                    <a:pt x="4243" y="10575"/>
                  </a:lnTo>
                  <a:lnTo>
                    <a:pt x="4249" y="10563"/>
                  </a:lnTo>
                  <a:lnTo>
                    <a:pt x="4256" y="10551"/>
                  </a:lnTo>
                  <a:lnTo>
                    <a:pt x="4263" y="10540"/>
                  </a:lnTo>
                  <a:lnTo>
                    <a:pt x="4270" y="10529"/>
                  </a:lnTo>
                  <a:lnTo>
                    <a:pt x="4280" y="10520"/>
                  </a:lnTo>
                  <a:lnTo>
                    <a:pt x="4288" y="10511"/>
                  </a:lnTo>
                  <a:lnTo>
                    <a:pt x="4297" y="10504"/>
                  </a:lnTo>
                  <a:lnTo>
                    <a:pt x="4307" y="10497"/>
                  </a:lnTo>
                  <a:lnTo>
                    <a:pt x="4317" y="10491"/>
                  </a:lnTo>
                  <a:lnTo>
                    <a:pt x="4328" y="10484"/>
                  </a:lnTo>
                  <a:lnTo>
                    <a:pt x="4339" y="10479"/>
                  </a:lnTo>
                  <a:lnTo>
                    <a:pt x="4352" y="10474"/>
                  </a:lnTo>
                  <a:lnTo>
                    <a:pt x="4364" y="10470"/>
                  </a:lnTo>
                  <a:lnTo>
                    <a:pt x="4378" y="10465"/>
                  </a:lnTo>
                  <a:lnTo>
                    <a:pt x="4392" y="10462"/>
                  </a:lnTo>
                  <a:lnTo>
                    <a:pt x="4406" y="10459"/>
                  </a:lnTo>
                  <a:lnTo>
                    <a:pt x="4422" y="10457"/>
                  </a:lnTo>
                  <a:lnTo>
                    <a:pt x="4454" y="10454"/>
                  </a:lnTo>
                  <a:lnTo>
                    <a:pt x="4490" y="10452"/>
                  </a:lnTo>
                  <a:lnTo>
                    <a:pt x="4490" y="10146"/>
                  </a:lnTo>
                  <a:lnTo>
                    <a:pt x="4490" y="10110"/>
                  </a:lnTo>
                  <a:lnTo>
                    <a:pt x="4522" y="10127"/>
                  </a:lnTo>
                  <a:lnTo>
                    <a:pt x="4655" y="10199"/>
                  </a:lnTo>
                  <a:lnTo>
                    <a:pt x="4655" y="9960"/>
                  </a:lnTo>
                  <a:lnTo>
                    <a:pt x="4655" y="9916"/>
                  </a:lnTo>
                  <a:lnTo>
                    <a:pt x="4689" y="9942"/>
                  </a:lnTo>
                  <a:lnTo>
                    <a:pt x="4819" y="10040"/>
                  </a:lnTo>
                  <a:lnTo>
                    <a:pt x="4819" y="9738"/>
                  </a:lnTo>
                  <a:lnTo>
                    <a:pt x="4819" y="9695"/>
                  </a:lnTo>
                  <a:lnTo>
                    <a:pt x="4885" y="9734"/>
                  </a:lnTo>
                  <a:lnTo>
                    <a:pt x="4951" y="9769"/>
                  </a:lnTo>
                  <a:lnTo>
                    <a:pt x="5016" y="9798"/>
                  </a:lnTo>
                  <a:lnTo>
                    <a:pt x="5082" y="9823"/>
                  </a:lnTo>
                  <a:lnTo>
                    <a:pt x="5149" y="9844"/>
                  </a:lnTo>
                  <a:lnTo>
                    <a:pt x="5216" y="9859"/>
                  </a:lnTo>
                  <a:lnTo>
                    <a:pt x="5283" y="9872"/>
                  </a:lnTo>
                  <a:lnTo>
                    <a:pt x="5351" y="9881"/>
                  </a:lnTo>
                  <a:lnTo>
                    <a:pt x="5419" y="9887"/>
                  </a:lnTo>
                  <a:lnTo>
                    <a:pt x="5488" y="9889"/>
                  </a:lnTo>
                  <a:lnTo>
                    <a:pt x="5557" y="9888"/>
                  </a:lnTo>
                  <a:lnTo>
                    <a:pt x="5627" y="9883"/>
                  </a:lnTo>
                  <a:lnTo>
                    <a:pt x="5698" y="9877"/>
                  </a:lnTo>
                  <a:lnTo>
                    <a:pt x="5769" y="9868"/>
                  </a:lnTo>
                  <a:lnTo>
                    <a:pt x="5842" y="9857"/>
                  </a:lnTo>
                  <a:lnTo>
                    <a:pt x="5915" y="9844"/>
                  </a:lnTo>
                  <a:lnTo>
                    <a:pt x="6002" y="9831"/>
                  </a:lnTo>
                  <a:lnTo>
                    <a:pt x="6088" y="9824"/>
                  </a:lnTo>
                  <a:lnTo>
                    <a:pt x="6170" y="9821"/>
                  </a:lnTo>
                  <a:lnTo>
                    <a:pt x="6251" y="9823"/>
                  </a:lnTo>
                  <a:lnTo>
                    <a:pt x="6329" y="9829"/>
                  </a:lnTo>
                  <a:lnTo>
                    <a:pt x="6404" y="9842"/>
                  </a:lnTo>
                  <a:lnTo>
                    <a:pt x="6478" y="9858"/>
                  </a:lnTo>
                  <a:lnTo>
                    <a:pt x="6548" y="9881"/>
                  </a:lnTo>
                  <a:lnTo>
                    <a:pt x="6614" y="9910"/>
                  </a:lnTo>
                  <a:lnTo>
                    <a:pt x="6679" y="9943"/>
                  </a:lnTo>
                  <a:lnTo>
                    <a:pt x="6740" y="9983"/>
                  </a:lnTo>
                  <a:lnTo>
                    <a:pt x="6798" y="10028"/>
                  </a:lnTo>
                  <a:lnTo>
                    <a:pt x="6853" y="10079"/>
                  </a:lnTo>
                  <a:lnTo>
                    <a:pt x="6904" y="10135"/>
                  </a:lnTo>
                  <a:lnTo>
                    <a:pt x="6952" y="10199"/>
                  </a:lnTo>
                  <a:lnTo>
                    <a:pt x="6996" y="10269"/>
                  </a:lnTo>
                  <a:close/>
                  <a:moveTo>
                    <a:pt x="9775" y="10970"/>
                  </a:moveTo>
                  <a:lnTo>
                    <a:pt x="9775" y="11350"/>
                  </a:lnTo>
                  <a:lnTo>
                    <a:pt x="9793" y="11357"/>
                  </a:lnTo>
                  <a:lnTo>
                    <a:pt x="9809" y="11363"/>
                  </a:lnTo>
                  <a:lnTo>
                    <a:pt x="9827" y="11368"/>
                  </a:lnTo>
                  <a:lnTo>
                    <a:pt x="9845" y="11373"/>
                  </a:lnTo>
                  <a:lnTo>
                    <a:pt x="9881" y="11385"/>
                  </a:lnTo>
                  <a:lnTo>
                    <a:pt x="9918" y="11394"/>
                  </a:lnTo>
                  <a:lnTo>
                    <a:pt x="9956" y="11404"/>
                  </a:lnTo>
                  <a:lnTo>
                    <a:pt x="9993" y="11411"/>
                  </a:lnTo>
                  <a:lnTo>
                    <a:pt x="10030" y="11418"/>
                  </a:lnTo>
                  <a:lnTo>
                    <a:pt x="10067" y="11425"/>
                  </a:lnTo>
                  <a:lnTo>
                    <a:pt x="10105" y="11431"/>
                  </a:lnTo>
                  <a:lnTo>
                    <a:pt x="10143" y="11436"/>
                  </a:lnTo>
                  <a:lnTo>
                    <a:pt x="10181" y="11440"/>
                  </a:lnTo>
                  <a:lnTo>
                    <a:pt x="10220" y="11443"/>
                  </a:lnTo>
                  <a:lnTo>
                    <a:pt x="10260" y="11447"/>
                  </a:lnTo>
                  <a:lnTo>
                    <a:pt x="10299" y="11449"/>
                  </a:lnTo>
                  <a:lnTo>
                    <a:pt x="10339" y="11451"/>
                  </a:lnTo>
                  <a:lnTo>
                    <a:pt x="10380" y="11451"/>
                  </a:lnTo>
                  <a:lnTo>
                    <a:pt x="10420" y="11451"/>
                  </a:lnTo>
                  <a:lnTo>
                    <a:pt x="10460" y="11450"/>
                  </a:lnTo>
                  <a:lnTo>
                    <a:pt x="10501" y="11448"/>
                  </a:lnTo>
                  <a:lnTo>
                    <a:pt x="10542" y="11445"/>
                  </a:lnTo>
                  <a:lnTo>
                    <a:pt x="10582" y="11440"/>
                  </a:lnTo>
                  <a:lnTo>
                    <a:pt x="10622" y="11436"/>
                  </a:lnTo>
                  <a:lnTo>
                    <a:pt x="10656" y="11432"/>
                  </a:lnTo>
                  <a:lnTo>
                    <a:pt x="10686" y="11427"/>
                  </a:lnTo>
                  <a:lnTo>
                    <a:pt x="10712" y="11420"/>
                  </a:lnTo>
                  <a:lnTo>
                    <a:pt x="10736" y="11412"/>
                  </a:lnTo>
                  <a:lnTo>
                    <a:pt x="10756" y="11404"/>
                  </a:lnTo>
                  <a:lnTo>
                    <a:pt x="10774" y="11394"/>
                  </a:lnTo>
                  <a:lnTo>
                    <a:pt x="10790" y="11383"/>
                  </a:lnTo>
                  <a:lnTo>
                    <a:pt x="10802" y="11369"/>
                  </a:lnTo>
                  <a:lnTo>
                    <a:pt x="10814" y="11355"/>
                  </a:lnTo>
                  <a:lnTo>
                    <a:pt x="10822" y="11339"/>
                  </a:lnTo>
                  <a:lnTo>
                    <a:pt x="10829" y="11321"/>
                  </a:lnTo>
                  <a:lnTo>
                    <a:pt x="10835" y="11301"/>
                  </a:lnTo>
                  <a:lnTo>
                    <a:pt x="10840" y="11279"/>
                  </a:lnTo>
                  <a:lnTo>
                    <a:pt x="10843" y="11256"/>
                  </a:lnTo>
                  <a:lnTo>
                    <a:pt x="10845" y="11230"/>
                  </a:lnTo>
                  <a:lnTo>
                    <a:pt x="10846" y="11202"/>
                  </a:lnTo>
                  <a:lnTo>
                    <a:pt x="10867" y="10901"/>
                  </a:lnTo>
                  <a:lnTo>
                    <a:pt x="10870" y="10873"/>
                  </a:lnTo>
                  <a:lnTo>
                    <a:pt x="10873" y="10848"/>
                  </a:lnTo>
                  <a:lnTo>
                    <a:pt x="10876" y="10826"/>
                  </a:lnTo>
                  <a:lnTo>
                    <a:pt x="10882" y="10807"/>
                  </a:lnTo>
                  <a:lnTo>
                    <a:pt x="10888" y="10790"/>
                  </a:lnTo>
                  <a:lnTo>
                    <a:pt x="10895" y="10775"/>
                  </a:lnTo>
                  <a:lnTo>
                    <a:pt x="10904" y="10762"/>
                  </a:lnTo>
                  <a:lnTo>
                    <a:pt x="10914" y="10752"/>
                  </a:lnTo>
                  <a:lnTo>
                    <a:pt x="10925" y="10742"/>
                  </a:lnTo>
                  <a:lnTo>
                    <a:pt x="10940" y="10735"/>
                  </a:lnTo>
                  <a:lnTo>
                    <a:pt x="10956" y="10729"/>
                  </a:lnTo>
                  <a:lnTo>
                    <a:pt x="10975" y="10723"/>
                  </a:lnTo>
                  <a:lnTo>
                    <a:pt x="10994" y="10718"/>
                  </a:lnTo>
                  <a:lnTo>
                    <a:pt x="11017" y="10715"/>
                  </a:lnTo>
                  <a:lnTo>
                    <a:pt x="11044" y="10711"/>
                  </a:lnTo>
                  <a:lnTo>
                    <a:pt x="11073" y="10709"/>
                  </a:lnTo>
                  <a:lnTo>
                    <a:pt x="11140" y="10704"/>
                  </a:lnTo>
                  <a:lnTo>
                    <a:pt x="11207" y="10700"/>
                  </a:lnTo>
                  <a:lnTo>
                    <a:pt x="11273" y="10698"/>
                  </a:lnTo>
                  <a:lnTo>
                    <a:pt x="11341" y="10698"/>
                  </a:lnTo>
                  <a:lnTo>
                    <a:pt x="11408" y="10701"/>
                  </a:lnTo>
                  <a:lnTo>
                    <a:pt x="11475" y="10704"/>
                  </a:lnTo>
                  <a:lnTo>
                    <a:pt x="11543" y="10709"/>
                  </a:lnTo>
                  <a:lnTo>
                    <a:pt x="11610" y="10715"/>
                  </a:lnTo>
                  <a:lnTo>
                    <a:pt x="11671" y="10721"/>
                  </a:lnTo>
                  <a:lnTo>
                    <a:pt x="11731" y="10729"/>
                  </a:lnTo>
                  <a:lnTo>
                    <a:pt x="11792" y="10737"/>
                  </a:lnTo>
                  <a:lnTo>
                    <a:pt x="11852" y="10747"/>
                  </a:lnTo>
                  <a:lnTo>
                    <a:pt x="11912" y="10756"/>
                  </a:lnTo>
                  <a:lnTo>
                    <a:pt x="11972" y="10766"/>
                  </a:lnTo>
                  <a:lnTo>
                    <a:pt x="12031" y="10778"/>
                  </a:lnTo>
                  <a:lnTo>
                    <a:pt x="12091" y="10789"/>
                  </a:lnTo>
                  <a:lnTo>
                    <a:pt x="12107" y="10794"/>
                  </a:lnTo>
                  <a:lnTo>
                    <a:pt x="12122" y="10796"/>
                  </a:lnTo>
                  <a:lnTo>
                    <a:pt x="12135" y="10798"/>
                  </a:lnTo>
                  <a:lnTo>
                    <a:pt x="12145" y="10798"/>
                  </a:lnTo>
                  <a:lnTo>
                    <a:pt x="12153" y="10798"/>
                  </a:lnTo>
                  <a:lnTo>
                    <a:pt x="12160" y="10797"/>
                  </a:lnTo>
                  <a:lnTo>
                    <a:pt x="12164" y="10795"/>
                  </a:lnTo>
                  <a:lnTo>
                    <a:pt x="12166" y="10791"/>
                  </a:lnTo>
                  <a:lnTo>
                    <a:pt x="12167" y="10787"/>
                  </a:lnTo>
                  <a:lnTo>
                    <a:pt x="12166" y="10783"/>
                  </a:lnTo>
                  <a:lnTo>
                    <a:pt x="12164" y="10778"/>
                  </a:lnTo>
                  <a:lnTo>
                    <a:pt x="12160" y="10772"/>
                  </a:lnTo>
                  <a:lnTo>
                    <a:pt x="12147" y="10758"/>
                  </a:lnTo>
                  <a:lnTo>
                    <a:pt x="12130" y="10741"/>
                  </a:lnTo>
                  <a:lnTo>
                    <a:pt x="12100" y="10720"/>
                  </a:lnTo>
                  <a:lnTo>
                    <a:pt x="12070" y="10702"/>
                  </a:lnTo>
                  <a:lnTo>
                    <a:pt x="12040" y="10682"/>
                  </a:lnTo>
                  <a:lnTo>
                    <a:pt x="12008" y="10664"/>
                  </a:lnTo>
                  <a:lnTo>
                    <a:pt x="11986" y="10650"/>
                  </a:lnTo>
                  <a:lnTo>
                    <a:pt x="11965" y="10637"/>
                  </a:lnTo>
                  <a:lnTo>
                    <a:pt x="11948" y="10622"/>
                  </a:lnTo>
                  <a:lnTo>
                    <a:pt x="11933" y="10609"/>
                  </a:lnTo>
                  <a:lnTo>
                    <a:pt x="11920" y="10596"/>
                  </a:lnTo>
                  <a:lnTo>
                    <a:pt x="11911" y="10582"/>
                  </a:lnTo>
                  <a:lnTo>
                    <a:pt x="11904" y="10570"/>
                  </a:lnTo>
                  <a:lnTo>
                    <a:pt x="11899" y="10557"/>
                  </a:lnTo>
                  <a:lnTo>
                    <a:pt x="11899" y="10545"/>
                  </a:lnTo>
                  <a:lnTo>
                    <a:pt x="11902" y="10533"/>
                  </a:lnTo>
                  <a:lnTo>
                    <a:pt x="11907" y="10523"/>
                  </a:lnTo>
                  <a:lnTo>
                    <a:pt x="11916" y="10512"/>
                  </a:lnTo>
                  <a:lnTo>
                    <a:pt x="11929" y="10503"/>
                  </a:lnTo>
                  <a:lnTo>
                    <a:pt x="11944" y="10495"/>
                  </a:lnTo>
                  <a:lnTo>
                    <a:pt x="11964" y="10486"/>
                  </a:lnTo>
                  <a:lnTo>
                    <a:pt x="11987" y="10479"/>
                  </a:lnTo>
                  <a:lnTo>
                    <a:pt x="12011" y="10475"/>
                  </a:lnTo>
                  <a:lnTo>
                    <a:pt x="12035" y="10471"/>
                  </a:lnTo>
                  <a:lnTo>
                    <a:pt x="12058" y="10467"/>
                  </a:lnTo>
                  <a:lnTo>
                    <a:pt x="12082" y="10461"/>
                  </a:lnTo>
                  <a:lnTo>
                    <a:pt x="12119" y="10453"/>
                  </a:lnTo>
                  <a:lnTo>
                    <a:pt x="12145" y="10446"/>
                  </a:lnTo>
                  <a:lnTo>
                    <a:pt x="12154" y="10441"/>
                  </a:lnTo>
                  <a:lnTo>
                    <a:pt x="12162" y="10438"/>
                  </a:lnTo>
                  <a:lnTo>
                    <a:pt x="12166" y="10435"/>
                  </a:lnTo>
                  <a:lnTo>
                    <a:pt x="12168" y="10432"/>
                  </a:lnTo>
                  <a:lnTo>
                    <a:pt x="12167" y="10429"/>
                  </a:lnTo>
                  <a:lnTo>
                    <a:pt x="12163" y="10426"/>
                  </a:lnTo>
                  <a:lnTo>
                    <a:pt x="12158" y="10422"/>
                  </a:lnTo>
                  <a:lnTo>
                    <a:pt x="12149" y="10418"/>
                  </a:lnTo>
                  <a:lnTo>
                    <a:pt x="12125" y="10410"/>
                  </a:lnTo>
                  <a:lnTo>
                    <a:pt x="12091" y="10401"/>
                  </a:lnTo>
                  <a:lnTo>
                    <a:pt x="12019" y="10383"/>
                  </a:lnTo>
                  <a:lnTo>
                    <a:pt x="11942" y="10368"/>
                  </a:lnTo>
                  <a:lnTo>
                    <a:pt x="11863" y="10356"/>
                  </a:lnTo>
                  <a:lnTo>
                    <a:pt x="11781" y="10345"/>
                  </a:lnTo>
                  <a:lnTo>
                    <a:pt x="11697" y="10338"/>
                  </a:lnTo>
                  <a:lnTo>
                    <a:pt x="11610" y="10332"/>
                  </a:lnTo>
                  <a:lnTo>
                    <a:pt x="11523" y="10329"/>
                  </a:lnTo>
                  <a:lnTo>
                    <a:pt x="11434" y="10328"/>
                  </a:lnTo>
                  <a:lnTo>
                    <a:pt x="11347" y="10328"/>
                  </a:lnTo>
                  <a:lnTo>
                    <a:pt x="11259" y="10331"/>
                  </a:lnTo>
                  <a:lnTo>
                    <a:pt x="11171" y="10336"/>
                  </a:lnTo>
                  <a:lnTo>
                    <a:pt x="11085" y="10342"/>
                  </a:lnTo>
                  <a:lnTo>
                    <a:pt x="11002" y="10352"/>
                  </a:lnTo>
                  <a:lnTo>
                    <a:pt x="10920" y="10362"/>
                  </a:lnTo>
                  <a:lnTo>
                    <a:pt x="10841" y="10375"/>
                  </a:lnTo>
                  <a:lnTo>
                    <a:pt x="10767" y="10388"/>
                  </a:lnTo>
                  <a:lnTo>
                    <a:pt x="10739" y="10395"/>
                  </a:lnTo>
                  <a:lnTo>
                    <a:pt x="10716" y="10404"/>
                  </a:lnTo>
                  <a:lnTo>
                    <a:pt x="10694" y="10412"/>
                  </a:lnTo>
                  <a:lnTo>
                    <a:pt x="10676" y="10422"/>
                  </a:lnTo>
                  <a:lnTo>
                    <a:pt x="10659" y="10432"/>
                  </a:lnTo>
                  <a:lnTo>
                    <a:pt x="10644" y="10442"/>
                  </a:lnTo>
                  <a:lnTo>
                    <a:pt x="10632" y="10456"/>
                  </a:lnTo>
                  <a:lnTo>
                    <a:pt x="10621" y="10470"/>
                  </a:lnTo>
                  <a:lnTo>
                    <a:pt x="10612" y="10486"/>
                  </a:lnTo>
                  <a:lnTo>
                    <a:pt x="10604" y="10503"/>
                  </a:lnTo>
                  <a:lnTo>
                    <a:pt x="10597" y="10523"/>
                  </a:lnTo>
                  <a:lnTo>
                    <a:pt x="10592" y="10545"/>
                  </a:lnTo>
                  <a:lnTo>
                    <a:pt x="10587" y="10570"/>
                  </a:lnTo>
                  <a:lnTo>
                    <a:pt x="10584" y="10596"/>
                  </a:lnTo>
                  <a:lnTo>
                    <a:pt x="10581" y="10625"/>
                  </a:lnTo>
                  <a:lnTo>
                    <a:pt x="10578" y="10658"/>
                  </a:lnTo>
                  <a:lnTo>
                    <a:pt x="10565" y="10863"/>
                  </a:lnTo>
                  <a:lnTo>
                    <a:pt x="10559" y="10924"/>
                  </a:lnTo>
                  <a:lnTo>
                    <a:pt x="10552" y="10975"/>
                  </a:lnTo>
                  <a:lnTo>
                    <a:pt x="10547" y="10996"/>
                  </a:lnTo>
                  <a:lnTo>
                    <a:pt x="10541" y="11016"/>
                  </a:lnTo>
                  <a:lnTo>
                    <a:pt x="10532" y="11032"/>
                  </a:lnTo>
                  <a:lnTo>
                    <a:pt x="10521" y="11046"/>
                  </a:lnTo>
                  <a:lnTo>
                    <a:pt x="10507" y="11059"/>
                  </a:lnTo>
                  <a:lnTo>
                    <a:pt x="10491" y="11068"/>
                  </a:lnTo>
                  <a:lnTo>
                    <a:pt x="10470" y="11076"/>
                  </a:lnTo>
                  <a:lnTo>
                    <a:pt x="10445" y="11081"/>
                  </a:lnTo>
                  <a:lnTo>
                    <a:pt x="10414" y="11085"/>
                  </a:lnTo>
                  <a:lnTo>
                    <a:pt x="10380" y="11086"/>
                  </a:lnTo>
                  <a:lnTo>
                    <a:pt x="10339" y="11085"/>
                  </a:lnTo>
                  <a:lnTo>
                    <a:pt x="10293" y="11083"/>
                  </a:lnTo>
                  <a:lnTo>
                    <a:pt x="10260" y="11081"/>
                  </a:lnTo>
                  <a:lnTo>
                    <a:pt x="10226" y="11078"/>
                  </a:lnTo>
                  <a:lnTo>
                    <a:pt x="10194" y="11075"/>
                  </a:lnTo>
                  <a:lnTo>
                    <a:pt x="10160" y="11070"/>
                  </a:lnTo>
                  <a:lnTo>
                    <a:pt x="10127" y="11065"/>
                  </a:lnTo>
                  <a:lnTo>
                    <a:pt x="10095" y="11060"/>
                  </a:lnTo>
                  <a:lnTo>
                    <a:pt x="10061" y="11054"/>
                  </a:lnTo>
                  <a:lnTo>
                    <a:pt x="10029" y="11046"/>
                  </a:lnTo>
                  <a:lnTo>
                    <a:pt x="9996" y="11039"/>
                  </a:lnTo>
                  <a:lnTo>
                    <a:pt x="9964" y="11032"/>
                  </a:lnTo>
                  <a:lnTo>
                    <a:pt x="9932" y="11022"/>
                  </a:lnTo>
                  <a:lnTo>
                    <a:pt x="9899" y="11013"/>
                  </a:lnTo>
                  <a:lnTo>
                    <a:pt x="9868" y="11004"/>
                  </a:lnTo>
                  <a:lnTo>
                    <a:pt x="9836" y="10993"/>
                  </a:lnTo>
                  <a:lnTo>
                    <a:pt x="9805" y="10982"/>
                  </a:lnTo>
                  <a:lnTo>
                    <a:pt x="9775" y="10970"/>
                  </a:lnTo>
                  <a:close/>
                  <a:moveTo>
                    <a:pt x="10644" y="10496"/>
                  </a:moveTo>
                  <a:lnTo>
                    <a:pt x="10660" y="10506"/>
                  </a:lnTo>
                  <a:lnTo>
                    <a:pt x="10677" y="10517"/>
                  </a:lnTo>
                  <a:lnTo>
                    <a:pt x="10692" y="10528"/>
                  </a:lnTo>
                  <a:lnTo>
                    <a:pt x="10708" y="10541"/>
                  </a:lnTo>
                  <a:lnTo>
                    <a:pt x="10739" y="10568"/>
                  </a:lnTo>
                  <a:lnTo>
                    <a:pt x="10769" y="10597"/>
                  </a:lnTo>
                  <a:lnTo>
                    <a:pt x="10798" y="10626"/>
                  </a:lnTo>
                  <a:lnTo>
                    <a:pt x="10825" y="10657"/>
                  </a:lnTo>
                  <a:lnTo>
                    <a:pt x="10850" y="10685"/>
                  </a:lnTo>
                  <a:lnTo>
                    <a:pt x="10874" y="10712"/>
                  </a:lnTo>
                  <a:lnTo>
                    <a:pt x="10872" y="10695"/>
                  </a:lnTo>
                  <a:lnTo>
                    <a:pt x="10867" y="10679"/>
                  </a:lnTo>
                  <a:lnTo>
                    <a:pt x="10858" y="10660"/>
                  </a:lnTo>
                  <a:lnTo>
                    <a:pt x="10846" y="10641"/>
                  </a:lnTo>
                  <a:lnTo>
                    <a:pt x="10832" y="10622"/>
                  </a:lnTo>
                  <a:lnTo>
                    <a:pt x="10817" y="10603"/>
                  </a:lnTo>
                  <a:lnTo>
                    <a:pt x="10799" y="10585"/>
                  </a:lnTo>
                  <a:lnTo>
                    <a:pt x="10780" y="10567"/>
                  </a:lnTo>
                  <a:lnTo>
                    <a:pt x="10761" y="10550"/>
                  </a:lnTo>
                  <a:lnTo>
                    <a:pt x="10742" y="10535"/>
                  </a:lnTo>
                  <a:lnTo>
                    <a:pt x="10723" y="10522"/>
                  </a:lnTo>
                  <a:lnTo>
                    <a:pt x="10704" y="10511"/>
                  </a:lnTo>
                  <a:lnTo>
                    <a:pt x="10686" y="10503"/>
                  </a:lnTo>
                  <a:lnTo>
                    <a:pt x="10670" y="10497"/>
                  </a:lnTo>
                  <a:lnTo>
                    <a:pt x="10656" y="10495"/>
                  </a:lnTo>
                  <a:lnTo>
                    <a:pt x="10644" y="10496"/>
                  </a:lnTo>
                  <a:close/>
                  <a:moveTo>
                    <a:pt x="10789" y="11277"/>
                  </a:moveTo>
                  <a:lnTo>
                    <a:pt x="10759" y="11256"/>
                  </a:lnTo>
                  <a:lnTo>
                    <a:pt x="10730" y="11233"/>
                  </a:lnTo>
                  <a:lnTo>
                    <a:pt x="10700" y="11209"/>
                  </a:lnTo>
                  <a:lnTo>
                    <a:pt x="10670" y="11184"/>
                  </a:lnTo>
                  <a:lnTo>
                    <a:pt x="10643" y="11157"/>
                  </a:lnTo>
                  <a:lnTo>
                    <a:pt x="10616" y="11130"/>
                  </a:lnTo>
                  <a:lnTo>
                    <a:pt x="10592" y="11103"/>
                  </a:lnTo>
                  <a:lnTo>
                    <a:pt x="10570" y="11076"/>
                  </a:lnTo>
                  <a:lnTo>
                    <a:pt x="10571" y="11092"/>
                  </a:lnTo>
                  <a:lnTo>
                    <a:pt x="10576" y="11110"/>
                  </a:lnTo>
                  <a:lnTo>
                    <a:pt x="10585" y="11128"/>
                  </a:lnTo>
                  <a:lnTo>
                    <a:pt x="10596" y="11147"/>
                  </a:lnTo>
                  <a:lnTo>
                    <a:pt x="10610" y="11166"/>
                  </a:lnTo>
                  <a:lnTo>
                    <a:pt x="10626" y="11183"/>
                  </a:lnTo>
                  <a:lnTo>
                    <a:pt x="10642" y="11201"/>
                  </a:lnTo>
                  <a:lnTo>
                    <a:pt x="10661" y="11217"/>
                  </a:lnTo>
                  <a:lnTo>
                    <a:pt x="10680" y="11232"/>
                  </a:lnTo>
                  <a:lnTo>
                    <a:pt x="10699" y="11246"/>
                  </a:lnTo>
                  <a:lnTo>
                    <a:pt x="10717" y="11257"/>
                  </a:lnTo>
                  <a:lnTo>
                    <a:pt x="10735" y="11268"/>
                  </a:lnTo>
                  <a:lnTo>
                    <a:pt x="10752" y="11274"/>
                  </a:lnTo>
                  <a:lnTo>
                    <a:pt x="10767" y="11278"/>
                  </a:lnTo>
                  <a:lnTo>
                    <a:pt x="10779" y="11279"/>
                  </a:lnTo>
                  <a:lnTo>
                    <a:pt x="10789" y="11277"/>
                  </a:lnTo>
                  <a:close/>
                  <a:moveTo>
                    <a:pt x="9775" y="12848"/>
                  </a:moveTo>
                  <a:lnTo>
                    <a:pt x="9775" y="13230"/>
                  </a:lnTo>
                  <a:lnTo>
                    <a:pt x="9813" y="13241"/>
                  </a:lnTo>
                  <a:lnTo>
                    <a:pt x="9852" y="13251"/>
                  </a:lnTo>
                  <a:lnTo>
                    <a:pt x="9892" y="13261"/>
                  </a:lnTo>
                  <a:lnTo>
                    <a:pt x="9932" y="13268"/>
                  </a:lnTo>
                  <a:lnTo>
                    <a:pt x="9971" y="13275"/>
                  </a:lnTo>
                  <a:lnTo>
                    <a:pt x="10011" y="13281"/>
                  </a:lnTo>
                  <a:lnTo>
                    <a:pt x="10052" y="13287"/>
                  </a:lnTo>
                  <a:lnTo>
                    <a:pt x="10091" y="13291"/>
                  </a:lnTo>
                  <a:lnTo>
                    <a:pt x="10132" y="13295"/>
                  </a:lnTo>
                  <a:lnTo>
                    <a:pt x="10173" y="13297"/>
                  </a:lnTo>
                  <a:lnTo>
                    <a:pt x="10214" y="13299"/>
                  </a:lnTo>
                  <a:lnTo>
                    <a:pt x="10255" y="13300"/>
                  </a:lnTo>
                  <a:lnTo>
                    <a:pt x="10295" y="13300"/>
                  </a:lnTo>
                  <a:lnTo>
                    <a:pt x="10335" y="13299"/>
                  </a:lnTo>
                  <a:lnTo>
                    <a:pt x="10376" y="13298"/>
                  </a:lnTo>
                  <a:lnTo>
                    <a:pt x="10416" y="13295"/>
                  </a:lnTo>
                  <a:lnTo>
                    <a:pt x="10457" y="13292"/>
                  </a:lnTo>
                  <a:lnTo>
                    <a:pt x="10495" y="13288"/>
                  </a:lnTo>
                  <a:lnTo>
                    <a:pt x="10529" y="13282"/>
                  </a:lnTo>
                  <a:lnTo>
                    <a:pt x="10560" y="13276"/>
                  </a:lnTo>
                  <a:lnTo>
                    <a:pt x="10587" y="13269"/>
                  </a:lnTo>
                  <a:lnTo>
                    <a:pt x="10612" y="13261"/>
                  </a:lnTo>
                  <a:lnTo>
                    <a:pt x="10633" y="13250"/>
                  </a:lnTo>
                  <a:lnTo>
                    <a:pt x="10653" y="13239"/>
                  </a:lnTo>
                  <a:lnTo>
                    <a:pt x="10668" y="13224"/>
                  </a:lnTo>
                  <a:lnTo>
                    <a:pt x="10683" y="13208"/>
                  </a:lnTo>
                  <a:lnTo>
                    <a:pt x="10696" y="13189"/>
                  </a:lnTo>
                  <a:lnTo>
                    <a:pt x="10706" y="13168"/>
                  </a:lnTo>
                  <a:lnTo>
                    <a:pt x="10715" y="13143"/>
                  </a:lnTo>
                  <a:lnTo>
                    <a:pt x="10723" y="13116"/>
                  </a:lnTo>
                  <a:lnTo>
                    <a:pt x="10729" y="13086"/>
                  </a:lnTo>
                  <a:lnTo>
                    <a:pt x="10734" y="13053"/>
                  </a:lnTo>
                  <a:lnTo>
                    <a:pt x="10737" y="13023"/>
                  </a:lnTo>
                  <a:lnTo>
                    <a:pt x="10740" y="12994"/>
                  </a:lnTo>
                  <a:lnTo>
                    <a:pt x="10744" y="12966"/>
                  </a:lnTo>
                  <a:lnTo>
                    <a:pt x="10746" y="12938"/>
                  </a:lnTo>
                  <a:lnTo>
                    <a:pt x="10748" y="12909"/>
                  </a:lnTo>
                  <a:lnTo>
                    <a:pt x="10750" y="12881"/>
                  </a:lnTo>
                  <a:lnTo>
                    <a:pt x="10753" y="12853"/>
                  </a:lnTo>
                  <a:lnTo>
                    <a:pt x="10756" y="12824"/>
                  </a:lnTo>
                  <a:lnTo>
                    <a:pt x="10762" y="12775"/>
                  </a:lnTo>
                  <a:lnTo>
                    <a:pt x="10769" y="12732"/>
                  </a:lnTo>
                  <a:lnTo>
                    <a:pt x="10777" y="12695"/>
                  </a:lnTo>
                  <a:lnTo>
                    <a:pt x="10785" y="12665"/>
                  </a:lnTo>
                  <a:lnTo>
                    <a:pt x="10796" y="12639"/>
                  </a:lnTo>
                  <a:lnTo>
                    <a:pt x="10808" y="12617"/>
                  </a:lnTo>
                  <a:lnTo>
                    <a:pt x="10823" y="12599"/>
                  </a:lnTo>
                  <a:lnTo>
                    <a:pt x="10840" y="12586"/>
                  </a:lnTo>
                  <a:lnTo>
                    <a:pt x="10860" y="12574"/>
                  </a:lnTo>
                  <a:lnTo>
                    <a:pt x="10883" y="12566"/>
                  </a:lnTo>
                  <a:lnTo>
                    <a:pt x="10909" y="12560"/>
                  </a:lnTo>
                  <a:lnTo>
                    <a:pt x="10938" y="12556"/>
                  </a:lnTo>
                  <a:lnTo>
                    <a:pt x="10972" y="12553"/>
                  </a:lnTo>
                  <a:lnTo>
                    <a:pt x="11010" y="12551"/>
                  </a:lnTo>
                  <a:lnTo>
                    <a:pt x="11053" y="12549"/>
                  </a:lnTo>
                  <a:lnTo>
                    <a:pt x="11100" y="12547"/>
                  </a:lnTo>
                  <a:lnTo>
                    <a:pt x="11141" y="12547"/>
                  </a:lnTo>
                  <a:lnTo>
                    <a:pt x="11180" y="12547"/>
                  </a:lnTo>
                  <a:lnTo>
                    <a:pt x="11221" y="12548"/>
                  </a:lnTo>
                  <a:lnTo>
                    <a:pt x="11262" y="12550"/>
                  </a:lnTo>
                  <a:lnTo>
                    <a:pt x="11303" y="12552"/>
                  </a:lnTo>
                  <a:lnTo>
                    <a:pt x="11342" y="12555"/>
                  </a:lnTo>
                  <a:lnTo>
                    <a:pt x="11383" y="12558"/>
                  </a:lnTo>
                  <a:lnTo>
                    <a:pt x="11424" y="12563"/>
                  </a:lnTo>
                  <a:lnTo>
                    <a:pt x="11476" y="12569"/>
                  </a:lnTo>
                  <a:lnTo>
                    <a:pt x="11530" y="12576"/>
                  </a:lnTo>
                  <a:lnTo>
                    <a:pt x="11582" y="12584"/>
                  </a:lnTo>
                  <a:lnTo>
                    <a:pt x="11635" y="12593"/>
                  </a:lnTo>
                  <a:lnTo>
                    <a:pt x="11688" y="12602"/>
                  </a:lnTo>
                  <a:lnTo>
                    <a:pt x="11742" y="12612"/>
                  </a:lnTo>
                  <a:lnTo>
                    <a:pt x="11795" y="12622"/>
                  </a:lnTo>
                  <a:lnTo>
                    <a:pt x="11849" y="12634"/>
                  </a:lnTo>
                  <a:lnTo>
                    <a:pt x="11870" y="12639"/>
                  </a:lnTo>
                  <a:lnTo>
                    <a:pt x="11888" y="12643"/>
                  </a:lnTo>
                  <a:lnTo>
                    <a:pt x="11904" y="12645"/>
                  </a:lnTo>
                  <a:lnTo>
                    <a:pt x="11916" y="12647"/>
                  </a:lnTo>
                  <a:lnTo>
                    <a:pt x="11927" y="12647"/>
                  </a:lnTo>
                  <a:lnTo>
                    <a:pt x="11935" y="12646"/>
                  </a:lnTo>
                  <a:lnTo>
                    <a:pt x="11940" y="12645"/>
                  </a:lnTo>
                  <a:lnTo>
                    <a:pt x="11942" y="12642"/>
                  </a:lnTo>
                  <a:lnTo>
                    <a:pt x="11943" y="12638"/>
                  </a:lnTo>
                  <a:lnTo>
                    <a:pt x="11941" y="12634"/>
                  </a:lnTo>
                  <a:lnTo>
                    <a:pt x="11938" y="12627"/>
                  </a:lnTo>
                  <a:lnTo>
                    <a:pt x="11932" y="12621"/>
                  </a:lnTo>
                  <a:lnTo>
                    <a:pt x="11924" y="12614"/>
                  </a:lnTo>
                  <a:lnTo>
                    <a:pt x="11914" y="12606"/>
                  </a:lnTo>
                  <a:lnTo>
                    <a:pt x="11903" y="12598"/>
                  </a:lnTo>
                  <a:lnTo>
                    <a:pt x="11889" y="12589"/>
                  </a:lnTo>
                  <a:lnTo>
                    <a:pt x="11860" y="12570"/>
                  </a:lnTo>
                  <a:lnTo>
                    <a:pt x="11832" y="12551"/>
                  </a:lnTo>
                  <a:lnTo>
                    <a:pt x="11802" y="12533"/>
                  </a:lnTo>
                  <a:lnTo>
                    <a:pt x="11774" y="12516"/>
                  </a:lnTo>
                  <a:lnTo>
                    <a:pt x="11750" y="12498"/>
                  </a:lnTo>
                  <a:lnTo>
                    <a:pt x="11730" y="12481"/>
                  </a:lnTo>
                  <a:lnTo>
                    <a:pt x="11712" y="12465"/>
                  </a:lnTo>
                  <a:lnTo>
                    <a:pt x="11698" y="12450"/>
                  </a:lnTo>
                  <a:lnTo>
                    <a:pt x="11686" y="12435"/>
                  </a:lnTo>
                  <a:lnTo>
                    <a:pt x="11679" y="12420"/>
                  </a:lnTo>
                  <a:lnTo>
                    <a:pt x="11674" y="12407"/>
                  </a:lnTo>
                  <a:lnTo>
                    <a:pt x="11672" y="12394"/>
                  </a:lnTo>
                  <a:lnTo>
                    <a:pt x="11674" y="12382"/>
                  </a:lnTo>
                  <a:lnTo>
                    <a:pt x="11678" y="12369"/>
                  </a:lnTo>
                  <a:lnTo>
                    <a:pt x="11686" y="12359"/>
                  </a:lnTo>
                  <a:lnTo>
                    <a:pt x="11698" y="12348"/>
                  </a:lnTo>
                  <a:lnTo>
                    <a:pt x="11712" y="12338"/>
                  </a:lnTo>
                  <a:lnTo>
                    <a:pt x="11730" y="12330"/>
                  </a:lnTo>
                  <a:lnTo>
                    <a:pt x="11751" y="12321"/>
                  </a:lnTo>
                  <a:lnTo>
                    <a:pt x="11776" y="12313"/>
                  </a:lnTo>
                  <a:lnTo>
                    <a:pt x="11794" y="12309"/>
                  </a:lnTo>
                  <a:lnTo>
                    <a:pt x="11814" y="12305"/>
                  </a:lnTo>
                  <a:lnTo>
                    <a:pt x="11834" y="12303"/>
                  </a:lnTo>
                  <a:lnTo>
                    <a:pt x="11855" y="12300"/>
                  </a:lnTo>
                  <a:lnTo>
                    <a:pt x="11889" y="12293"/>
                  </a:lnTo>
                  <a:lnTo>
                    <a:pt x="11913" y="12286"/>
                  </a:lnTo>
                  <a:lnTo>
                    <a:pt x="11921" y="12283"/>
                  </a:lnTo>
                  <a:lnTo>
                    <a:pt x="11927" y="12279"/>
                  </a:lnTo>
                  <a:lnTo>
                    <a:pt x="11930" y="12276"/>
                  </a:lnTo>
                  <a:lnTo>
                    <a:pt x="11929" y="12273"/>
                  </a:lnTo>
                  <a:lnTo>
                    <a:pt x="11927" y="12270"/>
                  </a:lnTo>
                  <a:lnTo>
                    <a:pt x="11920" y="12266"/>
                  </a:lnTo>
                  <a:lnTo>
                    <a:pt x="11912" y="12263"/>
                  </a:lnTo>
                  <a:lnTo>
                    <a:pt x="11901" y="12258"/>
                  </a:lnTo>
                  <a:lnTo>
                    <a:pt x="11868" y="12249"/>
                  </a:lnTo>
                  <a:lnTo>
                    <a:pt x="11825" y="12238"/>
                  </a:lnTo>
                  <a:lnTo>
                    <a:pt x="11764" y="12223"/>
                  </a:lnTo>
                  <a:lnTo>
                    <a:pt x="11701" y="12210"/>
                  </a:lnTo>
                  <a:lnTo>
                    <a:pt x="11638" y="12199"/>
                  </a:lnTo>
                  <a:lnTo>
                    <a:pt x="11576" y="12190"/>
                  </a:lnTo>
                  <a:lnTo>
                    <a:pt x="11512" y="12181"/>
                  </a:lnTo>
                  <a:lnTo>
                    <a:pt x="11448" y="12174"/>
                  </a:lnTo>
                  <a:lnTo>
                    <a:pt x="11384" y="12169"/>
                  </a:lnTo>
                  <a:lnTo>
                    <a:pt x="11318" y="12165"/>
                  </a:lnTo>
                  <a:lnTo>
                    <a:pt x="11261" y="12164"/>
                  </a:lnTo>
                  <a:lnTo>
                    <a:pt x="11201" y="12164"/>
                  </a:lnTo>
                  <a:lnTo>
                    <a:pt x="11143" y="12167"/>
                  </a:lnTo>
                  <a:lnTo>
                    <a:pt x="11082" y="12170"/>
                  </a:lnTo>
                  <a:lnTo>
                    <a:pt x="11022" y="12174"/>
                  </a:lnTo>
                  <a:lnTo>
                    <a:pt x="10960" y="12180"/>
                  </a:lnTo>
                  <a:lnTo>
                    <a:pt x="10897" y="12188"/>
                  </a:lnTo>
                  <a:lnTo>
                    <a:pt x="10833" y="12198"/>
                  </a:lnTo>
                  <a:lnTo>
                    <a:pt x="10775" y="12208"/>
                  </a:lnTo>
                  <a:lnTo>
                    <a:pt x="10724" y="12221"/>
                  </a:lnTo>
                  <a:lnTo>
                    <a:pt x="10678" y="12235"/>
                  </a:lnTo>
                  <a:lnTo>
                    <a:pt x="10639" y="12250"/>
                  </a:lnTo>
                  <a:lnTo>
                    <a:pt x="10605" y="12268"/>
                  </a:lnTo>
                  <a:lnTo>
                    <a:pt x="10576" y="12287"/>
                  </a:lnTo>
                  <a:lnTo>
                    <a:pt x="10552" y="12307"/>
                  </a:lnTo>
                  <a:lnTo>
                    <a:pt x="10532" y="12328"/>
                  </a:lnTo>
                  <a:lnTo>
                    <a:pt x="10516" y="12351"/>
                  </a:lnTo>
                  <a:lnTo>
                    <a:pt x="10503" y="12377"/>
                  </a:lnTo>
                  <a:lnTo>
                    <a:pt x="10493" y="12403"/>
                  </a:lnTo>
                  <a:lnTo>
                    <a:pt x="10485" y="12431"/>
                  </a:lnTo>
                  <a:lnTo>
                    <a:pt x="10480" y="12460"/>
                  </a:lnTo>
                  <a:lnTo>
                    <a:pt x="10476" y="12491"/>
                  </a:lnTo>
                  <a:lnTo>
                    <a:pt x="10474" y="12524"/>
                  </a:lnTo>
                  <a:lnTo>
                    <a:pt x="10472" y="12558"/>
                  </a:lnTo>
                  <a:lnTo>
                    <a:pt x="10468" y="12612"/>
                  </a:lnTo>
                  <a:lnTo>
                    <a:pt x="10465" y="12660"/>
                  </a:lnTo>
                  <a:lnTo>
                    <a:pt x="10460" y="12704"/>
                  </a:lnTo>
                  <a:lnTo>
                    <a:pt x="10456" y="12743"/>
                  </a:lnTo>
                  <a:lnTo>
                    <a:pt x="10451" y="12778"/>
                  </a:lnTo>
                  <a:lnTo>
                    <a:pt x="10444" y="12808"/>
                  </a:lnTo>
                  <a:lnTo>
                    <a:pt x="10434" y="12835"/>
                  </a:lnTo>
                  <a:lnTo>
                    <a:pt x="10424" y="12858"/>
                  </a:lnTo>
                  <a:lnTo>
                    <a:pt x="10409" y="12877"/>
                  </a:lnTo>
                  <a:lnTo>
                    <a:pt x="10392" y="12893"/>
                  </a:lnTo>
                  <a:lnTo>
                    <a:pt x="10372" y="12904"/>
                  </a:lnTo>
                  <a:lnTo>
                    <a:pt x="10346" y="12914"/>
                  </a:lnTo>
                  <a:lnTo>
                    <a:pt x="10318" y="12920"/>
                  </a:lnTo>
                  <a:lnTo>
                    <a:pt x="10284" y="12923"/>
                  </a:lnTo>
                  <a:lnTo>
                    <a:pt x="10245" y="12923"/>
                  </a:lnTo>
                  <a:lnTo>
                    <a:pt x="10201" y="12921"/>
                  </a:lnTo>
                  <a:lnTo>
                    <a:pt x="10146" y="12918"/>
                  </a:lnTo>
                  <a:lnTo>
                    <a:pt x="10090" y="12913"/>
                  </a:lnTo>
                  <a:lnTo>
                    <a:pt x="10036" y="12905"/>
                  </a:lnTo>
                  <a:lnTo>
                    <a:pt x="9983" y="12897"/>
                  </a:lnTo>
                  <a:lnTo>
                    <a:pt x="9929" y="12887"/>
                  </a:lnTo>
                  <a:lnTo>
                    <a:pt x="9877" y="12875"/>
                  </a:lnTo>
                  <a:lnTo>
                    <a:pt x="9826" y="12862"/>
                  </a:lnTo>
                  <a:lnTo>
                    <a:pt x="9775" y="12848"/>
                  </a:lnTo>
                  <a:close/>
                  <a:moveTo>
                    <a:pt x="10527" y="12401"/>
                  </a:moveTo>
                  <a:lnTo>
                    <a:pt x="10544" y="12407"/>
                  </a:lnTo>
                  <a:lnTo>
                    <a:pt x="10561" y="12414"/>
                  </a:lnTo>
                  <a:lnTo>
                    <a:pt x="10578" y="12423"/>
                  </a:lnTo>
                  <a:lnTo>
                    <a:pt x="10595" y="12432"/>
                  </a:lnTo>
                  <a:lnTo>
                    <a:pt x="10612" y="12441"/>
                  </a:lnTo>
                  <a:lnTo>
                    <a:pt x="10629" y="12452"/>
                  </a:lnTo>
                  <a:lnTo>
                    <a:pt x="10644" y="12462"/>
                  </a:lnTo>
                  <a:lnTo>
                    <a:pt x="10661" y="12474"/>
                  </a:lnTo>
                  <a:lnTo>
                    <a:pt x="10676" y="12486"/>
                  </a:lnTo>
                  <a:lnTo>
                    <a:pt x="10691" y="12499"/>
                  </a:lnTo>
                  <a:lnTo>
                    <a:pt x="10705" y="12511"/>
                  </a:lnTo>
                  <a:lnTo>
                    <a:pt x="10719" y="12524"/>
                  </a:lnTo>
                  <a:lnTo>
                    <a:pt x="10732" y="12536"/>
                  </a:lnTo>
                  <a:lnTo>
                    <a:pt x="10744" y="12550"/>
                  </a:lnTo>
                  <a:lnTo>
                    <a:pt x="10755" y="12564"/>
                  </a:lnTo>
                  <a:lnTo>
                    <a:pt x="10766" y="12577"/>
                  </a:lnTo>
                  <a:lnTo>
                    <a:pt x="10770" y="12570"/>
                  </a:lnTo>
                  <a:lnTo>
                    <a:pt x="10770" y="12559"/>
                  </a:lnTo>
                  <a:lnTo>
                    <a:pt x="10765" y="12546"/>
                  </a:lnTo>
                  <a:lnTo>
                    <a:pt x="10755" y="12531"/>
                  </a:lnTo>
                  <a:lnTo>
                    <a:pt x="10743" y="12513"/>
                  </a:lnTo>
                  <a:lnTo>
                    <a:pt x="10727" y="12496"/>
                  </a:lnTo>
                  <a:lnTo>
                    <a:pt x="10708" y="12477"/>
                  </a:lnTo>
                  <a:lnTo>
                    <a:pt x="10688" y="12459"/>
                  </a:lnTo>
                  <a:lnTo>
                    <a:pt x="10667" y="12442"/>
                  </a:lnTo>
                  <a:lnTo>
                    <a:pt x="10644" y="12427"/>
                  </a:lnTo>
                  <a:lnTo>
                    <a:pt x="10622" y="12413"/>
                  </a:lnTo>
                  <a:lnTo>
                    <a:pt x="10600" y="12403"/>
                  </a:lnTo>
                  <a:lnTo>
                    <a:pt x="10580" y="12395"/>
                  </a:lnTo>
                  <a:lnTo>
                    <a:pt x="10560" y="12392"/>
                  </a:lnTo>
                  <a:lnTo>
                    <a:pt x="10542" y="12393"/>
                  </a:lnTo>
                  <a:lnTo>
                    <a:pt x="10527" y="12401"/>
                  </a:lnTo>
                  <a:close/>
                  <a:moveTo>
                    <a:pt x="10629" y="13133"/>
                  </a:moveTo>
                  <a:lnTo>
                    <a:pt x="10616" y="13126"/>
                  </a:lnTo>
                  <a:lnTo>
                    <a:pt x="10604" y="13116"/>
                  </a:lnTo>
                  <a:lnTo>
                    <a:pt x="10590" y="13106"/>
                  </a:lnTo>
                  <a:lnTo>
                    <a:pt x="10577" y="13094"/>
                  </a:lnTo>
                  <a:lnTo>
                    <a:pt x="10564" y="13083"/>
                  </a:lnTo>
                  <a:lnTo>
                    <a:pt x="10550" y="13070"/>
                  </a:lnTo>
                  <a:lnTo>
                    <a:pt x="10538" y="13057"/>
                  </a:lnTo>
                  <a:lnTo>
                    <a:pt x="10524" y="13042"/>
                  </a:lnTo>
                  <a:lnTo>
                    <a:pt x="10512" y="13028"/>
                  </a:lnTo>
                  <a:lnTo>
                    <a:pt x="10500" y="13013"/>
                  </a:lnTo>
                  <a:lnTo>
                    <a:pt x="10488" y="12997"/>
                  </a:lnTo>
                  <a:lnTo>
                    <a:pt x="10476" y="12982"/>
                  </a:lnTo>
                  <a:lnTo>
                    <a:pt x="10466" y="12965"/>
                  </a:lnTo>
                  <a:lnTo>
                    <a:pt x="10456" y="12949"/>
                  </a:lnTo>
                  <a:lnTo>
                    <a:pt x="10447" y="12932"/>
                  </a:lnTo>
                  <a:lnTo>
                    <a:pt x="10438" y="12916"/>
                  </a:lnTo>
                  <a:lnTo>
                    <a:pt x="10432" y="12930"/>
                  </a:lnTo>
                  <a:lnTo>
                    <a:pt x="10432" y="12947"/>
                  </a:lnTo>
                  <a:lnTo>
                    <a:pt x="10437" y="12966"/>
                  </a:lnTo>
                  <a:lnTo>
                    <a:pt x="10446" y="12985"/>
                  </a:lnTo>
                  <a:lnTo>
                    <a:pt x="10458" y="13006"/>
                  </a:lnTo>
                  <a:lnTo>
                    <a:pt x="10473" y="13026"/>
                  </a:lnTo>
                  <a:lnTo>
                    <a:pt x="10490" y="13046"/>
                  </a:lnTo>
                  <a:lnTo>
                    <a:pt x="10508" y="13065"/>
                  </a:lnTo>
                  <a:lnTo>
                    <a:pt x="10527" y="13084"/>
                  </a:lnTo>
                  <a:lnTo>
                    <a:pt x="10547" y="13101"/>
                  </a:lnTo>
                  <a:lnTo>
                    <a:pt x="10566" y="13114"/>
                  </a:lnTo>
                  <a:lnTo>
                    <a:pt x="10583" y="13126"/>
                  </a:lnTo>
                  <a:lnTo>
                    <a:pt x="10599" y="13134"/>
                  </a:lnTo>
                  <a:lnTo>
                    <a:pt x="10612" y="13138"/>
                  </a:lnTo>
                  <a:lnTo>
                    <a:pt x="10622" y="13138"/>
                  </a:lnTo>
                  <a:lnTo>
                    <a:pt x="10629" y="13133"/>
                  </a:lnTo>
                  <a:close/>
                  <a:moveTo>
                    <a:pt x="4213" y="11348"/>
                  </a:moveTo>
                  <a:lnTo>
                    <a:pt x="4213" y="10970"/>
                  </a:lnTo>
                  <a:lnTo>
                    <a:pt x="4182" y="10982"/>
                  </a:lnTo>
                  <a:lnTo>
                    <a:pt x="4151" y="10993"/>
                  </a:lnTo>
                  <a:lnTo>
                    <a:pt x="4120" y="11004"/>
                  </a:lnTo>
                  <a:lnTo>
                    <a:pt x="4088" y="11013"/>
                  </a:lnTo>
                  <a:lnTo>
                    <a:pt x="4057" y="11022"/>
                  </a:lnTo>
                  <a:lnTo>
                    <a:pt x="4025" y="11032"/>
                  </a:lnTo>
                  <a:lnTo>
                    <a:pt x="3992" y="11039"/>
                  </a:lnTo>
                  <a:lnTo>
                    <a:pt x="3960" y="11046"/>
                  </a:lnTo>
                  <a:lnTo>
                    <a:pt x="3926" y="11054"/>
                  </a:lnTo>
                  <a:lnTo>
                    <a:pt x="3894" y="11060"/>
                  </a:lnTo>
                  <a:lnTo>
                    <a:pt x="3861" y="11065"/>
                  </a:lnTo>
                  <a:lnTo>
                    <a:pt x="3828" y="11070"/>
                  </a:lnTo>
                  <a:lnTo>
                    <a:pt x="3795" y="11075"/>
                  </a:lnTo>
                  <a:lnTo>
                    <a:pt x="3761" y="11078"/>
                  </a:lnTo>
                  <a:lnTo>
                    <a:pt x="3728" y="11081"/>
                  </a:lnTo>
                  <a:lnTo>
                    <a:pt x="3695" y="11083"/>
                  </a:lnTo>
                  <a:lnTo>
                    <a:pt x="3648" y="11085"/>
                  </a:lnTo>
                  <a:lnTo>
                    <a:pt x="3608" y="11086"/>
                  </a:lnTo>
                  <a:lnTo>
                    <a:pt x="3573" y="11085"/>
                  </a:lnTo>
                  <a:lnTo>
                    <a:pt x="3544" y="11081"/>
                  </a:lnTo>
                  <a:lnTo>
                    <a:pt x="3518" y="11076"/>
                  </a:lnTo>
                  <a:lnTo>
                    <a:pt x="3498" y="11068"/>
                  </a:lnTo>
                  <a:lnTo>
                    <a:pt x="3480" y="11059"/>
                  </a:lnTo>
                  <a:lnTo>
                    <a:pt x="3467" y="11046"/>
                  </a:lnTo>
                  <a:lnTo>
                    <a:pt x="3456" y="11032"/>
                  </a:lnTo>
                  <a:lnTo>
                    <a:pt x="3448" y="11016"/>
                  </a:lnTo>
                  <a:lnTo>
                    <a:pt x="3442" y="10996"/>
                  </a:lnTo>
                  <a:lnTo>
                    <a:pt x="3436" y="10975"/>
                  </a:lnTo>
                  <a:lnTo>
                    <a:pt x="3429" y="10924"/>
                  </a:lnTo>
                  <a:lnTo>
                    <a:pt x="3423" y="10863"/>
                  </a:lnTo>
                  <a:lnTo>
                    <a:pt x="3410" y="10658"/>
                  </a:lnTo>
                  <a:lnTo>
                    <a:pt x="3407" y="10625"/>
                  </a:lnTo>
                  <a:lnTo>
                    <a:pt x="3404" y="10596"/>
                  </a:lnTo>
                  <a:lnTo>
                    <a:pt x="3401" y="10570"/>
                  </a:lnTo>
                  <a:lnTo>
                    <a:pt x="3397" y="10545"/>
                  </a:lnTo>
                  <a:lnTo>
                    <a:pt x="3391" y="10523"/>
                  </a:lnTo>
                  <a:lnTo>
                    <a:pt x="3384" y="10503"/>
                  </a:lnTo>
                  <a:lnTo>
                    <a:pt x="3377" y="10486"/>
                  </a:lnTo>
                  <a:lnTo>
                    <a:pt x="3367" y="10470"/>
                  </a:lnTo>
                  <a:lnTo>
                    <a:pt x="3356" y="10456"/>
                  </a:lnTo>
                  <a:lnTo>
                    <a:pt x="3343" y="10442"/>
                  </a:lnTo>
                  <a:lnTo>
                    <a:pt x="3329" y="10432"/>
                  </a:lnTo>
                  <a:lnTo>
                    <a:pt x="3312" y="10422"/>
                  </a:lnTo>
                  <a:lnTo>
                    <a:pt x="3293" y="10412"/>
                  </a:lnTo>
                  <a:lnTo>
                    <a:pt x="3272" y="10404"/>
                  </a:lnTo>
                  <a:lnTo>
                    <a:pt x="3248" y="10395"/>
                  </a:lnTo>
                  <a:lnTo>
                    <a:pt x="3222" y="10388"/>
                  </a:lnTo>
                  <a:lnTo>
                    <a:pt x="3147" y="10375"/>
                  </a:lnTo>
                  <a:lnTo>
                    <a:pt x="3068" y="10362"/>
                  </a:lnTo>
                  <a:lnTo>
                    <a:pt x="2987" y="10352"/>
                  </a:lnTo>
                  <a:lnTo>
                    <a:pt x="2902" y="10342"/>
                  </a:lnTo>
                  <a:lnTo>
                    <a:pt x="2817" y="10336"/>
                  </a:lnTo>
                  <a:lnTo>
                    <a:pt x="2730" y="10331"/>
                  </a:lnTo>
                  <a:lnTo>
                    <a:pt x="2642" y="10328"/>
                  </a:lnTo>
                  <a:lnTo>
                    <a:pt x="2553" y="10328"/>
                  </a:lnTo>
                  <a:lnTo>
                    <a:pt x="2465" y="10329"/>
                  </a:lnTo>
                  <a:lnTo>
                    <a:pt x="2378" y="10332"/>
                  </a:lnTo>
                  <a:lnTo>
                    <a:pt x="2291" y="10338"/>
                  </a:lnTo>
                  <a:lnTo>
                    <a:pt x="2207" y="10345"/>
                  </a:lnTo>
                  <a:lnTo>
                    <a:pt x="2125" y="10356"/>
                  </a:lnTo>
                  <a:lnTo>
                    <a:pt x="2045" y="10368"/>
                  </a:lnTo>
                  <a:lnTo>
                    <a:pt x="1969" y="10383"/>
                  </a:lnTo>
                  <a:lnTo>
                    <a:pt x="1897" y="10401"/>
                  </a:lnTo>
                  <a:lnTo>
                    <a:pt x="1863" y="10410"/>
                  </a:lnTo>
                  <a:lnTo>
                    <a:pt x="1839" y="10418"/>
                  </a:lnTo>
                  <a:lnTo>
                    <a:pt x="1831" y="10422"/>
                  </a:lnTo>
                  <a:lnTo>
                    <a:pt x="1825" y="10426"/>
                  </a:lnTo>
                  <a:lnTo>
                    <a:pt x="1822" y="10429"/>
                  </a:lnTo>
                  <a:lnTo>
                    <a:pt x="1821" y="10432"/>
                  </a:lnTo>
                  <a:lnTo>
                    <a:pt x="1823" y="10435"/>
                  </a:lnTo>
                  <a:lnTo>
                    <a:pt x="1827" y="10438"/>
                  </a:lnTo>
                  <a:lnTo>
                    <a:pt x="1833" y="10441"/>
                  </a:lnTo>
                  <a:lnTo>
                    <a:pt x="1843" y="10446"/>
                  </a:lnTo>
                  <a:lnTo>
                    <a:pt x="1870" y="10453"/>
                  </a:lnTo>
                  <a:lnTo>
                    <a:pt x="1906" y="10461"/>
                  </a:lnTo>
                  <a:lnTo>
                    <a:pt x="1929" y="10467"/>
                  </a:lnTo>
                  <a:lnTo>
                    <a:pt x="1953" y="10471"/>
                  </a:lnTo>
                  <a:lnTo>
                    <a:pt x="1977" y="10475"/>
                  </a:lnTo>
                  <a:lnTo>
                    <a:pt x="2000" y="10479"/>
                  </a:lnTo>
                  <a:lnTo>
                    <a:pt x="2024" y="10486"/>
                  </a:lnTo>
                  <a:lnTo>
                    <a:pt x="2043" y="10495"/>
                  </a:lnTo>
                  <a:lnTo>
                    <a:pt x="2060" y="10503"/>
                  </a:lnTo>
                  <a:lnTo>
                    <a:pt x="2072" y="10512"/>
                  </a:lnTo>
                  <a:lnTo>
                    <a:pt x="2081" y="10522"/>
                  </a:lnTo>
                  <a:lnTo>
                    <a:pt x="2087" y="10533"/>
                  </a:lnTo>
                  <a:lnTo>
                    <a:pt x="2089" y="10544"/>
                  </a:lnTo>
                  <a:lnTo>
                    <a:pt x="2088" y="10556"/>
                  </a:lnTo>
                  <a:lnTo>
                    <a:pt x="2084" y="10569"/>
                  </a:lnTo>
                  <a:lnTo>
                    <a:pt x="2078" y="10581"/>
                  </a:lnTo>
                  <a:lnTo>
                    <a:pt x="2068" y="10594"/>
                  </a:lnTo>
                  <a:lnTo>
                    <a:pt x="2056" y="10608"/>
                  </a:lnTo>
                  <a:lnTo>
                    <a:pt x="2040" y="10621"/>
                  </a:lnTo>
                  <a:lnTo>
                    <a:pt x="2022" y="10635"/>
                  </a:lnTo>
                  <a:lnTo>
                    <a:pt x="2002" y="10648"/>
                  </a:lnTo>
                  <a:lnTo>
                    <a:pt x="1979" y="10662"/>
                  </a:lnTo>
                  <a:lnTo>
                    <a:pt x="1949" y="10680"/>
                  </a:lnTo>
                  <a:lnTo>
                    <a:pt x="1918" y="10698"/>
                  </a:lnTo>
                  <a:lnTo>
                    <a:pt x="1887" y="10718"/>
                  </a:lnTo>
                  <a:lnTo>
                    <a:pt x="1857" y="10739"/>
                  </a:lnTo>
                  <a:lnTo>
                    <a:pt x="1840" y="10756"/>
                  </a:lnTo>
                  <a:lnTo>
                    <a:pt x="1828" y="10770"/>
                  </a:lnTo>
                  <a:lnTo>
                    <a:pt x="1825" y="10776"/>
                  </a:lnTo>
                  <a:lnTo>
                    <a:pt x="1822" y="10781"/>
                  </a:lnTo>
                  <a:lnTo>
                    <a:pt x="1822" y="10785"/>
                  </a:lnTo>
                  <a:lnTo>
                    <a:pt x="1822" y="10789"/>
                  </a:lnTo>
                  <a:lnTo>
                    <a:pt x="1825" y="10793"/>
                  </a:lnTo>
                  <a:lnTo>
                    <a:pt x="1829" y="10795"/>
                  </a:lnTo>
                  <a:lnTo>
                    <a:pt x="1835" y="10796"/>
                  </a:lnTo>
                  <a:lnTo>
                    <a:pt x="1844" y="10796"/>
                  </a:lnTo>
                  <a:lnTo>
                    <a:pt x="1853" y="10796"/>
                  </a:lnTo>
                  <a:lnTo>
                    <a:pt x="1866" y="10794"/>
                  </a:lnTo>
                  <a:lnTo>
                    <a:pt x="1880" y="10790"/>
                  </a:lnTo>
                  <a:lnTo>
                    <a:pt x="1897" y="10787"/>
                  </a:lnTo>
                  <a:lnTo>
                    <a:pt x="1956" y="10776"/>
                  </a:lnTo>
                  <a:lnTo>
                    <a:pt x="2016" y="10764"/>
                  </a:lnTo>
                  <a:lnTo>
                    <a:pt x="2076" y="10754"/>
                  </a:lnTo>
                  <a:lnTo>
                    <a:pt x="2136" y="10744"/>
                  </a:lnTo>
                  <a:lnTo>
                    <a:pt x="2196" y="10735"/>
                  </a:lnTo>
                  <a:lnTo>
                    <a:pt x="2256" y="10727"/>
                  </a:lnTo>
                  <a:lnTo>
                    <a:pt x="2317" y="10719"/>
                  </a:lnTo>
                  <a:lnTo>
                    <a:pt x="2378" y="10713"/>
                  </a:lnTo>
                  <a:lnTo>
                    <a:pt x="2446" y="10707"/>
                  </a:lnTo>
                  <a:lnTo>
                    <a:pt x="2512" y="10702"/>
                  </a:lnTo>
                  <a:lnTo>
                    <a:pt x="2579" y="10698"/>
                  </a:lnTo>
                  <a:lnTo>
                    <a:pt x="2647" y="10696"/>
                  </a:lnTo>
                  <a:lnTo>
                    <a:pt x="2714" y="10696"/>
                  </a:lnTo>
                  <a:lnTo>
                    <a:pt x="2781" y="10697"/>
                  </a:lnTo>
                  <a:lnTo>
                    <a:pt x="2848" y="10702"/>
                  </a:lnTo>
                  <a:lnTo>
                    <a:pt x="2916" y="10706"/>
                  </a:lnTo>
                  <a:lnTo>
                    <a:pt x="2944" y="10709"/>
                  </a:lnTo>
                  <a:lnTo>
                    <a:pt x="2970" y="10712"/>
                  </a:lnTo>
                  <a:lnTo>
                    <a:pt x="2993" y="10716"/>
                  </a:lnTo>
                  <a:lnTo>
                    <a:pt x="3014" y="10720"/>
                  </a:lnTo>
                  <a:lnTo>
                    <a:pt x="3032" y="10727"/>
                  </a:lnTo>
                  <a:lnTo>
                    <a:pt x="3049" y="10733"/>
                  </a:lnTo>
                  <a:lnTo>
                    <a:pt x="3062" y="10740"/>
                  </a:lnTo>
                  <a:lnTo>
                    <a:pt x="3075" y="10750"/>
                  </a:lnTo>
                  <a:lnTo>
                    <a:pt x="3084" y="10760"/>
                  </a:lnTo>
                  <a:lnTo>
                    <a:pt x="3093" y="10773"/>
                  </a:lnTo>
                  <a:lnTo>
                    <a:pt x="3101" y="10788"/>
                  </a:lnTo>
                  <a:lnTo>
                    <a:pt x="3106" y="10805"/>
                  </a:lnTo>
                  <a:lnTo>
                    <a:pt x="3111" y="10824"/>
                  </a:lnTo>
                  <a:lnTo>
                    <a:pt x="3115" y="10846"/>
                  </a:lnTo>
                  <a:lnTo>
                    <a:pt x="3119" y="10871"/>
                  </a:lnTo>
                  <a:lnTo>
                    <a:pt x="3121" y="10898"/>
                  </a:lnTo>
                  <a:lnTo>
                    <a:pt x="3142" y="11200"/>
                  </a:lnTo>
                  <a:lnTo>
                    <a:pt x="3144" y="11228"/>
                  </a:lnTo>
                  <a:lnTo>
                    <a:pt x="3146" y="11254"/>
                  </a:lnTo>
                  <a:lnTo>
                    <a:pt x="3149" y="11277"/>
                  </a:lnTo>
                  <a:lnTo>
                    <a:pt x="3153" y="11299"/>
                  </a:lnTo>
                  <a:lnTo>
                    <a:pt x="3158" y="11319"/>
                  </a:lnTo>
                  <a:lnTo>
                    <a:pt x="3166" y="11337"/>
                  </a:lnTo>
                  <a:lnTo>
                    <a:pt x="3175" y="11353"/>
                  </a:lnTo>
                  <a:lnTo>
                    <a:pt x="3185" y="11367"/>
                  </a:lnTo>
                  <a:lnTo>
                    <a:pt x="3198" y="11381"/>
                  </a:lnTo>
                  <a:lnTo>
                    <a:pt x="3214" y="11392"/>
                  </a:lnTo>
                  <a:lnTo>
                    <a:pt x="3231" y="11402"/>
                  </a:lnTo>
                  <a:lnTo>
                    <a:pt x="3252" y="11411"/>
                  </a:lnTo>
                  <a:lnTo>
                    <a:pt x="3275" y="11418"/>
                  </a:lnTo>
                  <a:lnTo>
                    <a:pt x="3303" y="11425"/>
                  </a:lnTo>
                  <a:lnTo>
                    <a:pt x="3332" y="11430"/>
                  </a:lnTo>
                  <a:lnTo>
                    <a:pt x="3365" y="11434"/>
                  </a:lnTo>
                  <a:lnTo>
                    <a:pt x="3406" y="11438"/>
                  </a:lnTo>
                  <a:lnTo>
                    <a:pt x="3447" y="11442"/>
                  </a:lnTo>
                  <a:lnTo>
                    <a:pt x="3487" y="11446"/>
                  </a:lnTo>
                  <a:lnTo>
                    <a:pt x="3527" y="11448"/>
                  </a:lnTo>
                  <a:lnTo>
                    <a:pt x="3568" y="11449"/>
                  </a:lnTo>
                  <a:lnTo>
                    <a:pt x="3609" y="11449"/>
                  </a:lnTo>
                  <a:lnTo>
                    <a:pt x="3648" y="11449"/>
                  </a:lnTo>
                  <a:lnTo>
                    <a:pt x="3688" y="11447"/>
                  </a:lnTo>
                  <a:lnTo>
                    <a:pt x="3728" y="11445"/>
                  </a:lnTo>
                  <a:lnTo>
                    <a:pt x="3768" y="11441"/>
                  </a:lnTo>
                  <a:lnTo>
                    <a:pt x="3806" y="11438"/>
                  </a:lnTo>
                  <a:lnTo>
                    <a:pt x="3845" y="11434"/>
                  </a:lnTo>
                  <a:lnTo>
                    <a:pt x="3884" y="11429"/>
                  </a:lnTo>
                  <a:lnTo>
                    <a:pt x="3921" y="11423"/>
                  </a:lnTo>
                  <a:lnTo>
                    <a:pt x="3958" y="11416"/>
                  </a:lnTo>
                  <a:lnTo>
                    <a:pt x="3994" y="11409"/>
                  </a:lnTo>
                  <a:lnTo>
                    <a:pt x="4033" y="11402"/>
                  </a:lnTo>
                  <a:lnTo>
                    <a:pt x="4071" y="11392"/>
                  </a:lnTo>
                  <a:lnTo>
                    <a:pt x="4107" y="11383"/>
                  </a:lnTo>
                  <a:lnTo>
                    <a:pt x="4143" y="11372"/>
                  </a:lnTo>
                  <a:lnTo>
                    <a:pt x="4161" y="11366"/>
                  </a:lnTo>
                  <a:lnTo>
                    <a:pt x="4178" y="11361"/>
                  </a:lnTo>
                  <a:lnTo>
                    <a:pt x="4196" y="11355"/>
                  </a:lnTo>
                  <a:lnTo>
                    <a:pt x="4213" y="11348"/>
                  </a:lnTo>
                  <a:close/>
                  <a:moveTo>
                    <a:pt x="3344" y="10496"/>
                  </a:moveTo>
                  <a:lnTo>
                    <a:pt x="3313" y="10516"/>
                  </a:lnTo>
                  <a:lnTo>
                    <a:pt x="3283" y="10535"/>
                  </a:lnTo>
                  <a:lnTo>
                    <a:pt x="3254" y="10556"/>
                  </a:lnTo>
                  <a:lnTo>
                    <a:pt x="3227" y="10578"/>
                  </a:lnTo>
                  <a:lnTo>
                    <a:pt x="3201" y="10602"/>
                  </a:lnTo>
                  <a:lnTo>
                    <a:pt x="3177" y="10625"/>
                  </a:lnTo>
                  <a:lnTo>
                    <a:pt x="3153" y="10650"/>
                  </a:lnTo>
                  <a:lnTo>
                    <a:pt x="3130" y="10675"/>
                  </a:lnTo>
                  <a:lnTo>
                    <a:pt x="3132" y="10660"/>
                  </a:lnTo>
                  <a:lnTo>
                    <a:pt x="3137" y="10644"/>
                  </a:lnTo>
                  <a:lnTo>
                    <a:pt x="3145" y="10627"/>
                  </a:lnTo>
                  <a:lnTo>
                    <a:pt x="3155" y="10611"/>
                  </a:lnTo>
                  <a:lnTo>
                    <a:pt x="3168" y="10594"/>
                  </a:lnTo>
                  <a:lnTo>
                    <a:pt x="3182" y="10578"/>
                  </a:lnTo>
                  <a:lnTo>
                    <a:pt x="3199" y="10563"/>
                  </a:lnTo>
                  <a:lnTo>
                    <a:pt x="3216" y="10549"/>
                  </a:lnTo>
                  <a:lnTo>
                    <a:pt x="3234" y="10535"/>
                  </a:lnTo>
                  <a:lnTo>
                    <a:pt x="3251" y="10524"/>
                  </a:lnTo>
                  <a:lnTo>
                    <a:pt x="3269" y="10514"/>
                  </a:lnTo>
                  <a:lnTo>
                    <a:pt x="3287" y="10505"/>
                  </a:lnTo>
                  <a:lnTo>
                    <a:pt x="3304" y="10499"/>
                  </a:lnTo>
                  <a:lnTo>
                    <a:pt x="3319" y="10496"/>
                  </a:lnTo>
                  <a:lnTo>
                    <a:pt x="3333" y="10495"/>
                  </a:lnTo>
                  <a:lnTo>
                    <a:pt x="3344" y="10496"/>
                  </a:lnTo>
                  <a:close/>
                  <a:moveTo>
                    <a:pt x="3216" y="11257"/>
                  </a:moveTo>
                  <a:lnTo>
                    <a:pt x="3244" y="11238"/>
                  </a:lnTo>
                  <a:lnTo>
                    <a:pt x="3272" y="11217"/>
                  </a:lnTo>
                  <a:lnTo>
                    <a:pt x="3299" y="11196"/>
                  </a:lnTo>
                  <a:lnTo>
                    <a:pt x="3326" y="11174"/>
                  </a:lnTo>
                  <a:lnTo>
                    <a:pt x="3351" y="11151"/>
                  </a:lnTo>
                  <a:lnTo>
                    <a:pt x="3375" y="11127"/>
                  </a:lnTo>
                  <a:lnTo>
                    <a:pt x="3397" y="11102"/>
                  </a:lnTo>
                  <a:lnTo>
                    <a:pt x="3417" y="11076"/>
                  </a:lnTo>
                  <a:lnTo>
                    <a:pt x="3417" y="11092"/>
                  </a:lnTo>
                  <a:lnTo>
                    <a:pt x="3412" y="11109"/>
                  </a:lnTo>
                  <a:lnTo>
                    <a:pt x="3405" y="11127"/>
                  </a:lnTo>
                  <a:lnTo>
                    <a:pt x="3394" y="11144"/>
                  </a:lnTo>
                  <a:lnTo>
                    <a:pt x="3382" y="11160"/>
                  </a:lnTo>
                  <a:lnTo>
                    <a:pt x="3367" y="11177"/>
                  </a:lnTo>
                  <a:lnTo>
                    <a:pt x="3352" y="11193"/>
                  </a:lnTo>
                  <a:lnTo>
                    <a:pt x="3335" y="11207"/>
                  </a:lnTo>
                  <a:lnTo>
                    <a:pt x="3318" y="11221"/>
                  </a:lnTo>
                  <a:lnTo>
                    <a:pt x="3300" y="11232"/>
                  </a:lnTo>
                  <a:lnTo>
                    <a:pt x="3283" y="11243"/>
                  </a:lnTo>
                  <a:lnTo>
                    <a:pt x="3266" y="11250"/>
                  </a:lnTo>
                  <a:lnTo>
                    <a:pt x="3251" y="11256"/>
                  </a:lnTo>
                  <a:lnTo>
                    <a:pt x="3237" y="11260"/>
                  </a:lnTo>
                  <a:lnTo>
                    <a:pt x="3225" y="11260"/>
                  </a:lnTo>
                  <a:lnTo>
                    <a:pt x="3216" y="11257"/>
                  </a:lnTo>
                  <a:close/>
                  <a:moveTo>
                    <a:pt x="4213" y="13230"/>
                  </a:moveTo>
                  <a:lnTo>
                    <a:pt x="4226" y="12849"/>
                  </a:lnTo>
                  <a:lnTo>
                    <a:pt x="4175" y="12863"/>
                  </a:lnTo>
                  <a:lnTo>
                    <a:pt x="4124" y="12877"/>
                  </a:lnTo>
                  <a:lnTo>
                    <a:pt x="4072" y="12889"/>
                  </a:lnTo>
                  <a:lnTo>
                    <a:pt x="4018" y="12898"/>
                  </a:lnTo>
                  <a:lnTo>
                    <a:pt x="3964" y="12906"/>
                  </a:lnTo>
                  <a:lnTo>
                    <a:pt x="3910" y="12914"/>
                  </a:lnTo>
                  <a:lnTo>
                    <a:pt x="3855" y="12919"/>
                  </a:lnTo>
                  <a:lnTo>
                    <a:pt x="3800" y="12923"/>
                  </a:lnTo>
                  <a:lnTo>
                    <a:pt x="3755" y="12925"/>
                  </a:lnTo>
                  <a:lnTo>
                    <a:pt x="3716" y="12924"/>
                  </a:lnTo>
                  <a:lnTo>
                    <a:pt x="3683" y="12921"/>
                  </a:lnTo>
                  <a:lnTo>
                    <a:pt x="3654" y="12915"/>
                  </a:lnTo>
                  <a:lnTo>
                    <a:pt x="3629" y="12906"/>
                  </a:lnTo>
                  <a:lnTo>
                    <a:pt x="3609" y="12894"/>
                  </a:lnTo>
                  <a:lnTo>
                    <a:pt x="3591" y="12878"/>
                  </a:lnTo>
                  <a:lnTo>
                    <a:pt x="3577" y="12859"/>
                  </a:lnTo>
                  <a:lnTo>
                    <a:pt x="3566" y="12836"/>
                  </a:lnTo>
                  <a:lnTo>
                    <a:pt x="3558" y="12810"/>
                  </a:lnTo>
                  <a:lnTo>
                    <a:pt x="3550" y="12779"/>
                  </a:lnTo>
                  <a:lnTo>
                    <a:pt x="3544" y="12744"/>
                  </a:lnTo>
                  <a:lnTo>
                    <a:pt x="3540" y="12705"/>
                  </a:lnTo>
                  <a:lnTo>
                    <a:pt x="3536" y="12661"/>
                  </a:lnTo>
                  <a:lnTo>
                    <a:pt x="3532" y="12613"/>
                  </a:lnTo>
                  <a:lnTo>
                    <a:pt x="3528" y="12559"/>
                  </a:lnTo>
                  <a:lnTo>
                    <a:pt x="3527" y="12525"/>
                  </a:lnTo>
                  <a:lnTo>
                    <a:pt x="3524" y="12493"/>
                  </a:lnTo>
                  <a:lnTo>
                    <a:pt x="3520" y="12461"/>
                  </a:lnTo>
                  <a:lnTo>
                    <a:pt x="3515" y="12432"/>
                  </a:lnTo>
                  <a:lnTo>
                    <a:pt x="3507" y="12404"/>
                  </a:lnTo>
                  <a:lnTo>
                    <a:pt x="3498" y="12378"/>
                  </a:lnTo>
                  <a:lnTo>
                    <a:pt x="3484" y="12353"/>
                  </a:lnTo>
                  <a:lnTo>
                    <a:pt x="3469" y="12330"/>
                  </a:lnTo>
                  <a:lnTo>
                    <a:pt x="3449" y="12308"/>
                  </a:lnTo>
                  <a:lnTo>
                    <a:pt x="3425" y="12288"/>
                  </a:lnTo>
                  <a:lnTo>
                    <a:pt x="3396" y="12269"/>
                  </a:lnTo>
                  <a:lnTo>
                    <a:pt x="3362" y="12252"/>
                  </a:lnTo>
                  <a:lnTo>
                    <a:pt x="3322" y="12237"/>
                  </a:lnTo>
                  <a:lnTo>
                    <a:pt x="3277" y="12223"/>
                  </a:lnTo>
                  <a:lnTo>
                    <a:pt x="3225" y="12210"/>
                  </a:lnTo>
                  <a:lnTo>
                    <a:pt x="3168" y="12199"/>
                  </a:lnTo>
                  <a:lnTo>
                    <a:pt x="3104" y="12190"/>
                  </a:lnTo>
                  <a:lnTo>
                    <a:pt x="3041" y="12181"/>
                  </a:lnTo>
                  <a:lnTo>
                    <a:pt x="2980" y="12175"/>
                  </a:lnTo>
                  <a:lnTo>
                    <a:pt x="2919" y="12171"/>
                  </a:lnTo>
                  <a:lnTo>
                    <a:pt x="2858" y="12168"/>
                  </a:lnTo>
                  <a:lnTo>
                    <a:pt x="2799" y="12165"/>
                  </a:lnTo>
                  <a:lnTo>
                    <a:pt x="2740" y="12165"/>
                  </a:lnTo>
                  <a:lnTo>
                    <a:pt x="2682" y="12167"/>
                  </a:lnTo>
                  <a:lnTo>
                    <a:pt x="2617" y="12171"/>
                  </a:lnTo>
                  <a:lnTo>
                    <a:pt x="2552" y="12175"/>
                  </a:lnTo>
                  <a:lnTo>
                    <a:pt x="2488" y="12182"/>
                  </a:lnTo>
                  <a:lnTo>
                    <a:pt x="2425" y="12191"/>
                  </a:lnTo>
                  <a:lnTo>
                    <a:pt x="2362" y="12200"/>
                  </a:lnTo>
                  <a:lnTo>
                    <a:pt x="2299" y="12211"/>
                  </a:lnTo>
                  <a:lnTo>
                    <a:pt x="2238" y="12225"/>
                  </a:lnTo>
                  <a:lnTo>
                    <a:pt x="2176" y="12239"/>
                  </a:lnTo>
                  <a:lnTo>
                    <a:pt x="2132" y="12250"/>
                  </a:lnTo>
                  <a:lnTo>
                    <a:pt x="2101" y="12260"/>
                  </a:lnTo>
                  <a:lnTo>
                    <a:pt x="2089" y="12264"/>
                  </a:lnTo>
                  <a:lnTo>
                    <a:pt x="2081" y="12267"/>
                  </a:lnTo>
                  <a:lnTo>
                    <a:pt x="2075" y="12271"/>
                  </a:lnTo>
                  <a:lnTo>
                    <a:pt x="2071" y="12274"/>
                  </a:lnTo>
                  <a:lnTo>
                    <a:pt x="2071" y="12277"/>
                  </a:lnTo>
                  <a:lnTo>
                    <a:pt x="2075" y="12281"/>
                  </a:lnTo>
                  <a:lnTo>
                    <a:pt x="2080" y="12285"/>
                  </a:lnTo>
                  <a:lnTo>
                    <a:pt x="2087" y="12288"/>
                  </a:lnTo>
                  <a:lnTo>
                    <a:pt x="2112" y="12294"/>
                  </a:lnTo>
                  <a:lnTo>
                    <a:pt x="2147" y="12301"/>
                  </a:lnTo>
                  <a:lnTo>
                    <a:pt x="2166" y="12304"/>
                  </a:lnTo>
                  <a:lnTo>
                    <a:pt x="2187" y="12308"/>
                  </a:lnTo>
                  <a:lnTo>
                    <a:pt x="2206" y="12311"/>
                  </a:lnTo>
                  <a:lnTo>
                    <a:pt x="2225" y="12315"/>
                  </a:lnTo>
                  <a:lnTo>
                    <a:pt x="2249" y="12322"/>
                  </a:lnTo>
                  <a:lnTo>
                    <a:pt x="2270" y="12331"/>
                  </a:lnTo>
                  <a:lnTo>
                    <a:pt x="2288" y="12340"/>
                  </a:lnTo>
                  <a:lnTo>
                    <a:pt x="2301" y="12349"/>
                  </a:lnTo>
                  <a:lnTo>
                    <a:pt x="2312" y="12360"/>
                  </a:lnTo>
                  <a:lnTo>
                    <a:pt x="2318" y="12370"/>
                  </a:lnTo>
                  <a:lnTo>
                    <a:pt x="2322" y="12383"/>
                  </a:lnTo>
                  <a:lnTo>
                    <a:pt x="2322" y="12394"/>
                  </a:lnTo>
                  <a:lnTo>
                    <a:pt x="2319" y="12408"/>
                  </a:lnTo>
                  <a:lnTo>
                    <a:pt x="2314" y="12421"/>
                  </a:lnTo>
                  <a:lnTo>
                    <a:pt x="2304" y="12435"/>
                  </a:lnTo>
                  <a:lnTo>
                    <a:pt x="2292" y="12451"/>
                  </a:lnTo>
                  <a:lnTo>
                    <a:pt x="2277" y="12465"/>
                  </a:lnTo>
                  <a:lnTo>
                    <a:pt x="2258" y="12482"/>
                  </a:lnTo>
                  <a:lnTo>
                    <a:pt x="2238" y="12498"/>
                  </a:lnTo>
                  <a:lnTo>
                    <a:pt x="2214" y="12516"/>
                  </a:lnTo>
                  <a:lnTo>
                    <a:pt x="2185" y="12533"/>
                  </a:lnTo>
                  <a:lnTo>
                    <a:pt x="2157" y="12551"/>
                  </a:lnTo>
                  <a:lnTo>
                    <a:pt x="2128" y="12570"/>
                  </a:lnTo>
                  <a:lnTo>
                    <a:pt x="2100" y="12589"/>
                  </a:lnTo>
                  <a:lnTo>
                    <a:pt x="2086" y="12598"/>
                  </a:lnTo>
                  <a:lnTo>
                    <a:pt x="2075" y="12606"/>
                  </a:lnTo>
                  <a:lnTo>
                    <a:pt x="2064" y="12614"/>
                  </a:lnTo>
                  <a:lnTo>
                    <a:pt x="2057" y="12621"/>
                  </a:lnTo>
                  <a:lnTo>
                    <a:pt x="2050" y="12627"/>
                  </a:lnTo>
                  <a:lnTo>
                    <a:pt x="2046" y="12634"/>
                  </a:lnTo>
                  <a:lnTo>
                    <a:pt x="2045" y="12638"/>
                  </a:lnTo>
                  <a:lnTo>
                    <a:pt x="2045" y="12642"/>
                  </a:lnTo>
                  <a:lnTo>
                    <a:pt x="2048" y="12645"/>
                  </a:lnTo>
                  <a:lnTo>
                    <a:pt x="2054" y="12646"/>
                  </a:lnTo>
                  <a:lnTo>
                    <a:pt x="2061" y="12647"/>
                  </a:lnTo>
                  <a:lnTo>
                    <a:pt x="2071" y="12647"/>
                  </a:lnTo>
                  <a:lnTo>
                    <a:pt x="2084" y="12645"/>
                  </a:lnTo>
                  <a:lnTo>
                    <a:pt x="2100" y="12643"/>
                  </a:lnTo>
                  <a:lnTo>
                    <a:pt x="2117" y="12639"/>
                  </a:lnTo>
                  <a:lnTo>
                    <a:pt x="2138" y="12634"/>
                  </a:lnTo>
                  <a:lnTo>
                    <a:pt x="2193" y="12622"/>
                  </a:lnTo>
                  <a:lnTo>
                    <a:pt x="2246" y="12612"/>
                  </a:lnTo>
                  <a:lnTo>
                    <a:pt x="2299" y="12602"/>
                  </a:lnTo>
                  <a:lnTo>
                    <a:pt x="2353" y="12593"/>
                  </a:lnTo>
                  <a:lnTo>
                    <a:pt x="2406" y="12584"/>
                  </a:lnTo>
                  <a:lnTo>
                    <a:pt x="2459" y="12576"/>
                  </a:lnTo>
                  <a:lnTo>
                    <a:pt x="2511" y="12569"/>
                  </a:lnTo>
                  <a:lnTo>
                    <a:pt x="2564" y="12563"/>
                  </a:lnTo>
                  <a:lnTo>
                    <a:pt x="2604" y="12558"/>
                  </a:lnTo>
                  <a:lnTo>
                    <a:pt x="2645" y="12555"/>
                  </a:lnTo>
                  <a:lnTo>
                    <a:pt x="2686" y="12552"/>
                  </a:lnTo>
                  <a:lnTo>
                    <a:pt x="2727" y="12550"/>
                  </a:lnTo>
                  <a:lnTo>
                    <a:pt x="2766" y="12548"/>
                  </a:lnTo>
                  <a:lnTo>
                    <a:pt x="2807" y="12547"/>
                  </a:lnTo>
                  <a:lnTo>
                    <a:pt x="2848" y="12547"/>
                  </a:lnTo>
                  <a:lnTo>
                    <a:pt x="2889" y="12547"/>
                  </a:lnTo>
                  <a:lnTo>
                    <a:pt x="2936" y="12549"/>
                  </a:lnTo>
                  <a:lnTo>
                    <a:pt x="2979" y="12551"/>
                  </a:lnTo>
                  <a:lnTo>
                    <a:pt x="3016" y="12553"/>
                  </a:lnTo>
                  <a:lnTo>
                    <a:pt x="3050" y="12556"/>
                  </a:lnTo>
                  <a:lnTo>
                    <a:pt x="3079" y="12560"/>
                  </a:lnTo>
                  <a:lnTo>
                    <a:pt x="3105" y="12566"/>
                  </a:lnTo>
                  <a:lnTo>
                    <a:pt x="3128" y="12574"/>
                  </a:lnTo>
                  <a:lnTo>
                    <a:pt x="3148" y="12586"/>
                  </a:lnTo>
                  <a:lnTo>
                    <a:pt x="3165" y="12599"/>
                  </a:lnTo>
                  <a:lnTo>
                    <a:pt x="3179" y="12617"/>
                  </a:lnTo>
                  <a:lnTo>
                    <a:pt x="3192" y="12639"/>
                  </a:lnTo>
                  <a:lnTo>
                    <a:pt x="3202" y="12665"/>
                  </a:lnTo>
                  <a:lnTo>
                    <a:pt x="3212" y="12695"/>
                  </a:lnTo>
                  <a:lnTo>
                    <a:pt x="3219" y="12732"/>
                  </a:lnTo>
                  <a:lnTo>
                    <a:pt x="3226" y="12775"/>
                  </a:lnTo>
                  <a:lnTo>
                    <a:pt x="3232" y="12824"/>
                  </a:lnTo>
                  <a:lnTo>
                    <a:pt x="3236" y="12853"/>
                  </a:lnTo>
                  <a:lnTo>
                    <a:pt x="3238" y="12881"/>
                  </a:lnTo>
                  <a:lnTo>
                    <a:pt x="3240" y="12909"/>
                  </a:lnTo>
                  <a:lnTo>
                    <a:pt x="3243" y="12938"/>
                  </a:lnTo>
                  <a:lnTo>
                    <a:pt x="3245" y="12966"/>
                  </a:lnTo>
                  <a:lnTo>
                    <a:pt x="3247" y="12994"/>
                  </a:lnTo>
                  <a:lnTo>
                    <a:pt x="3250" y="13023"/>
                  </a:lnTo>
                  <a:lnTo>
                    <a:pt x="3254" y="13053"/>
                  </a:lnTo>
                  <a:lnTo>
                    <a:pt x="3260" y="13086"/>
                  </a:lnTo>
                  <a:lnTo>
                    <a:pt x="3266" y="13116"/>
                  </a:lnTo>
                  <a:lnTo>
                    <a:pt x="3273" y="13143"/>
                  </a:lnTo>
                  <a:lnTo>
                    <a:pt x="3282" y="13168"/>
                  </a:lnTo>
                  <a:lnTo>
                    <a:pt x="3293" y="13189"/>
                  </a:lnTo>
                  <a:lnTo>
                    <a:pt x="3305" y="13208"/>
                  </a:lnTo>
                  <a:lnTo>
                    <a:pt x="3319" y="13224"/>
                  </a:lnTo>
                  <a:lnTo>
                    <a:pt x="3336" y="13239"/>
                  </a:lnTo>
                  <a:lnTo>
                    <a:pt x="3355" y="13250"/>
                  </a:lnTo>
                  <a:lnTo>
                    <a:pt x="3377" y="13261"/>
                  </a:lnTo>
                  <a:lnTo>
                    <a:pt x="3401" y="13269"/>
                  </a:lnTo>
                  <a:lnTo>
                    <a:pt x="3428" y="13276"/>
                  </a:lnTo>
                  <a:lnTo>
                    <a:pt x="3459" y="13282"/>
                  </a:lnTo>
                  <a:lnTo>
                    <a:pt x="3493" y="13288"/>
                  </a:lnTo>
                  <a:lnTo>
                    <a:pt x="3530" y="13292"/>
                  </a:lnTo>
                  <a:lnTo>
                    <a:pt x="3572" y="13295"/>
                  </a:lnTo>
                  <a:lnTo>
                    <a:pt x="3612" y="13298"/>
                  </a:lnTo>
                  <a:lnTo>
                    <a:pt x="3653" y="13299"/>
                  </a:lnTo>
                  <a:lnTo>
                    <a:pt x="3693" y="13300"/>
                  </a:lnTo>
                  <a:lnTo>
                    <a:pt x="3734" y="13300"/>
                  </a:lnTo>
                  <a:lnTo>
                    <a:pt x="3775" y="13299"/>
                  </a:lnTo>
                  <a:lnTo>
                    <a:pt x="3816" y="13297"/>
                  </a:lnTo>
                  <a:lnTo>
                    <a:pt x="3855" y="13295"/>
                  </a:lnTo>
                  <a:lnTo>
                    <a:pt x="3896" y="13291"/>
                  </a:lnTo>
                  <a:lnTo>
                    <a:pt x="3937" y="13287"/>
                  </a:lnTo>
                  <a:lnTo>
                    <a:pt x="3977" y="13281"/>
                  </a:lnTo>
                  <a:lnTo>
                    <a:pt x="4016" y="13275"/>
                  </a:lnTo>
                  <a:lnTo>
                    <a:pt x="4057" y="13268"/>
                  </a:lnTo>
                  <a:lnTo>
                    <a:pt x="4096" y="13259"/>
                  </a:lnTo>
                  <a:lnTo>
                    <a:pt x="4135" y="13251"/>
                  </a:lnTo>
                  <a:lnTo>
                    <a:pt x="4174" y="13241"/>
                  </a:lnTo>
                  <a:lnTo>
                    <a:pt x="4213" y="13230"/>
                  </a:lnTo>
                  <a:close/>
                  <a:moveTo>
                    <a:pt x="3463" y="12389"/>
                  </a:moveTo>
                  <a:lnTo>
                    <a:pt x="3446" y="12395"/>
                  </a:lnTo>
                  <a:lnTo>
                    <a:pt x="3429" y="12404"/>
                  </a:lnTo>
                  <a:lnTo>
                    <a:pt x="3411" y="12412"/>
                  </a:lnTo>
                  <a:lnTo>
                    <a:pt x="3394" y="12421"/>
                  </a:lnTo>
                  <a:lnTo>
                    <a:pt x="3378" y="12433"/>
                  </a:lnTo>
                  <a:lnTo>
                    <a:pt x="3361" y="12443"/>
                  </a:lnTo>
                  <a:lnTo>
                    <a:pt x="3344" y="12456"/>
                  </a:lnTo>
                  <a:lnTo>
                    <a:pt x="3329" y="12468"/>
                  </a:lnTo>
                  <a:lnTo>
                    <a:pt x="3313" y="12481"/>
                  </a:lnTo>
                  <a:lnTo>
                    <a:pt x="3297" y="12495"/>
                  </a:lnTo>
                  <a:lnTo>
                    <a:pt x="3284" y="12508"/>
                  </a:lnTo>
                  <a:lnTo>
                    <a:pt x="3269" y="12522"/>
                  </a:lnTo>
                  <a:lnTo>
                    <a:pt x="3257" y="12535"/>
                  </a:lnTo>
                  <a:lnTo>
                    <a:pt x="3244" y="12550"/>
                  </a:lnTo>
                  <a:lnTo>
                    <a:pt x="3232" y="12564"/>
                  </a:lnTo>
                  <a:lnTo>
                    <a:pt x="3223" y="12577"/>
                  </a:lnTo>
                  <a:lnTo>
                    <a:pt x="3218" y="12570"/>
                  </a:lnTo>
                  <a:lnTo>
                    <a:pt x="3219" y="12559"/>
                  </a:lnTo>
                  <a:lnTo>
                    <a:pt x="3224" y="12545"/>
                  </a:lnTo>
                  <a:lnTo>
                    <a:pt x="3234" y="12529"/>
                  </a:lnTo>
                  <a:lnTo>
                    <a:pt x="3246" y="12511"/>
                  </a:lnTo>
                  <a:lnTo>
                    <a:pt x="3262" y="12491"/>
                  </a:lnTo>
                  <a:lnTo>
                    <a:pt x="3281" y="12473"/>
                  </a:lnTo>
                  <a:lnTo>
                    <a:pt x="3300" y="12453"/>
                  </a:lnTo>
                  <a:lnTo>
                    <a:pt x="3322" y="12435"/>
                  </a:lnTo>
                  <a:lnTo>
                    <a:pt x="3344" y="12418"/>
                  </a:lnTo>
                  <a:lnTo>
                    <a:pt x="3367" y="12404"/>
                  </a:lnTo>
                  <a:lnTo>
                    <a:pt x="3389" y="12392"/>
                  </a:lnTo>
                  <a:lnTo>
                    <a:pt x="3410" y="12385"/>
                  </a:lnTo>
                  <a:lnTo>
                    <a:pt x="3430" y="12381"/>
                  </a:lnTo>
                  <a:lnTo>
                    <a:pt x="3448" y="12382"/>
                  </a:lnTo>
                  <a:lnTo>
                    <a:pt x="3463" y="12389"/>
                  </a:lnTo>
                  <a:close/>
                  <a:moveTo>
                    <a:pt x="3359" y="13133"/>
                  </a:moveTo>
                  <a:lnTo>
                    <a:pt x="3385" y="13116"/>
                  </a:lnTo>
                  <a:lnTo>
                    <a:pt x="3412" y="13096"/>
                  </a:lnTo>
                  <a:lnTo>
                    <a:pt x="3426" y="13085"/>
                  </a:lnTo>
                  <a:lnTo>
                    <a:pt x="3440" y="13073"/>
                  </a:lnTo>
                  <a:lnTo>
                    <a:pt x="3454" y="13061"/>
                  </a:lnTo>
                  <a:lnTo>
                    <a:pt x="3468" y="13048"/>
                  </a:lnTo>
                  <a:lnTo>
                    <a:pt x="3481" y="13035"/>
                  </a:lnTo>
                  <a:lnTo>
                    <a:pt x="3494" y="13020"/>
                  </a:lnTo>
                  <a:lnTo>
                    <a:pt x="3506" y="13006"/>
                  </a:lnTo>
                  <a:lnTo>
                    <a:pt x="3518" y="12991"/>
                  </a:lnTo>
                  <a:lnTo>
                    <a:pt x="3529" y="12975"/>
                  </a:lnTo>
                  <a:lnTo>
                    <a:pt x="3540" y="12960"/>
                  </a:lnTo>
                  <a:lnTo>
                    <a:pt x="3549" y="12943"/>
                  </a:lnTo>
                  <a:lnTo>
                    <a:pt x="3558" y="12927"/>
                  </a:lnTo>
                  <a:lnTo>
                    <a:pt x="3563" y="12942"/>
                  </a:lnTo>
                  <a:lnTo>
                    <a:pt x="3563" y="12957"/>
                  </a:lnTo>
                  <a:lnTo>
                    <a:pt x="3558" y="12975"/>
                  </a:lnTo>
                  <a:lnTo>
                    <a:pt x="3549" y="12994"/>
                  </a:lnTo>
                  <a:lnTo>
                    <a:pt x="3537" y="13014"/>
                  </a:lnTo>
                  <a:lnTo>
                    <a:pt x="3521" y="13034"/>
                  </a:lnTo>
                  <a:lnTo>
                    <a:pt x="3503" y="13053"/>
                  </a:lnTo>
                  <a:lnTo>
                    <a:pt x="3484" y="13071"/>
                  </a:lnTo>
                  <a:lnTo>
                    <a:pt x="3463" y="13088"/>
                  </a:lnTo>
                  <a:lnTo>
                    <a:pt x="3444" y="13104"/>
                  </a:lnTo>
                  <a:lnTo>
                    <a:pt x="3425" y="13116"/>
                  </a:lnTo>
                  <a:lnTo>
                    <a:pt x="3406" y="13128"/>
                  </a:lnTo>
                  <a:lnTo>
                    <a:pt x="3390" y="13135"/>
                  </a:lnTo>
                  <a:lnTo>
                    <a:pt x="3377" y="13138"/>
                  </a:lnTo>
                  <a:lnTo>
                    <a:pt x="3366" y="13138"/>
                  </a:lnTo>
                  <a:lnTo>
                    <a:pt x="3359" y="13133"/>
                  </a:lnTo>
                  <a:close/>
                  <a:moveTo>
                    <a:pt x="4865" y="13310"/>
                  </a:moveTo>
                  <a:lnTo>
                    <a:pt x="4917" y="13348"/>
                  </a:lnTo>
                  <a:lnTo>
                    <a:pt x="4969" y="13381"/>
                  </a:lnTo>
                  <a:lnTo>
                    <a:pt x="5024" y="13408"/>
                  </a:lnTo>
                  <a:lnTo>
                    <a:pt x="5078" y="13430"/>
                  </a:lnTo>
                  <a:lnTo>
                    <a:pt x="5134" y="13448"/>
                  </a:lnTo>
                  <a:lnTo>
                    <a:pt x="5190" y="13460"/>
                  </a:lnTo>
                  <a:lnTo>
                    <a:pt x="5247" y="13469"/>
                  </a:lnTo>
                  <a:lnTo>
                    <a:pt x="5305" y="13475"/>
                  </a:lnTo>
                  <a:lnTo>
                    <a:pt x="5363" y="13478"/>
                  </a:lnTo>
                  <a:lnTo>
                    <a:pt x="5423" y="13478"/>
                  </a:lnTo>
                  <a:lnTo>
                    <a:pt x="5484" y="13475"/>
                  </a:lnTo>
                  <a:lnTo>
                    <a:pt x="5544" y="13471"/>
                  </a:lnTo>
                  <a:lnTo>
                    <a:pt x="5606" y="13464"/>
                  </a:lnTo>
                  <a:lnTo>
                    <a:pt x="5668" y="13456"/>
                  </a:lnTo>
                  <a:lnTo>
                    <a:pt x="5730" y="13448"/>
                  </a:lnTo>
                  <a:lnTo>
                    <a:pt x="5794" y="13438"/>
                  </a:lnTo>
                  <a:lnTo>
                    <a:pt x="5876" y="13428"/>
                  </a:lnTo>
                  <a:lnTo>
                    <a:pt x="5956" y="13417"/>
                  </a:lnTo>
                  <a:lnTo>
                    <a:pt x="6036" y="13408"/>
                  </a:lnTo>
                  <a:lnTo>
                    <a:pt x="6115" y="13403"/>
                  </a:lnTo>
                  <a:lnTo>
                    <a:pt x="6193" y="13399"/>
                  </a:lnTo>
                  <a:lnTo>
                    <a:pt x="6270" y="13402"/>
                  </a:lnTo>
                  <a:lnTo>
                    <a:pt x="6345" y="13408"/>
                  </a:lnTo>
                  <a:lnTo>
                    <a:pt x="6419" y="13420"/>
                  </a:lnTo>
                  <a:lnTo>
                    <a:pt x="6492" y="13439"/>
                  </a:lnTo>
                  <a:lnTo>
                    <a:pt x="6562" y="13465"/>
                  </a:lnTo>
                  <a:lnTo>
                    <a:pt x="6632" y="13500"/>
                  </a:lnTo>
                  <a:lnTo>
                    <a:pt x="6699" y="13543"/>
                  </a:lnTo>
                  <a:lnTo>
                    <a:pt x="6764" y="13595"/>
                  </a:lnTo>
                  <a:lnTo>
                    <a:pt x="6828" y="13658"/>
                  </a:lnTo>
                  <a:lnTo>
                    <a:pt x="6888" y="13731"/>
                  </a:lnTo>
                  <a:lnTo>
                    <a:pt x="6948" y="13816"/>
                  </a:lnTo>
                  <a:lnTo>
                    <a:pt x="6884" y="13738"/>
                  </a:lnTo>
                  <a:lnTo>
                    <a:pt x="6818" y="13670"/>
                  </a:lnTo>
                  <a:lnTo>
                    <a:pt x="6752" y="13614"/>
                  </a:lnTo>
                  <a:lnTo>
                    <a:pt x="6684" y="13566"/>
                  </a:lnTo>
                  <a:lnTo>
                    <a:pt x="6615" y="13527"/>
                  </a:lnTo>
                  <a:lnTo>
                    <a:pt x="6545" y="13496"/>
                  </a:lnTo>
                  <a:lnTo>
                    <a:pt x="6474" y="13472"/>
                  </a:lnTo>
                  <a:lnTo>
                    <a:pt x="6402" y="13455"/>
                  </a:lnTo>
                  <a:lnTo>
                    <a:pt x="6329" y="13443"/>
                  </a:lnTo>
                  <a:lnTo>
                    <a:pt x="6255" y="13437"/>
                  </a:lnTo>
                  <a:lnTo>
                    <a:pt x="6180" y="13436"/>
                  </a:lnTo>
                  <a:lnTo>
                    <a:pt x="6104" y="13437"/>
                  </a:lnTo>
                  <a:lnTo>
                    <a:pt x="6027" y="13442"/>
                  </a:lnTo>
                  <a:lnTo>
                    <a:pt x="5950" y="13450"/>
                  </a:lnTo>
                  <a:lnTo>
                    <a:pt x="5871" y="13458"/>
                  </a:lnTo>
                  <a:lnTo>
                    <a:pt x="5792" y="13467"/>
                  </a:lnTo>
                  <a:lnTo>
                    <a:pt x="5729" y="13477"/>
                  </a:lnTo>
                  <a:lnTo>
                    <a:pt x="5668" y="13486"/>
                  </a:lnTo>
                  <a:lnTo>
                    <a:pt x="5605" y="13494"/>
                  </a:lnTo>
                  <a:lnTo>
                    <a:pt x="5543" y="13500"/>
                  </a:lnTo>
                  <a:lnTo>
                    <a:pt x="5482" y="13505"/>
                  </a:lnTo>
                  <a:lnTo>
                    <a:pt x="5421" y="13507"/>
                  </a:lnTo>
                  <a:lnTo>
                    <a:pt x="5360" y="13507"/>
                  </a:lnTo>
                  <a:lnTo>
                    <a:pt x="5300" y="13504"/>
                  </a:lnTo>
                  <a:lnTo>
                    <a:pt x="5240" y="13499"/>
                  </a:lnTo>
                  <a:lnTo>
                    <a:pt x="5181" y="13488"/>
                  </a:lnTo>
                  <a:lnTo>
                    <a:pt x="5122" y="13475"/>
                  </a:lnTo>
                  <a:lnTo>
                    <a:pt x="5064" y="13457"/>
                  </a:lnTo>
                  <a:lnTo>
                    <a:pt x="5006" y="13434"/>
                  </a:lnTo>
                  <a:lnTo>
                    <a:pt x="4949" y="13407"/>
                  </a:lnTo>
                  <a:lnTo>
                    <a:pt x="4892" y="13373"/>
                  </a:lnTo>
                  <a:lnTo>
                    <a:pt x="4837" y="13335"/>
                  </a:lnTo>
                  <a:lnTo>
                    <a:pt x="4835" y="13308"/>
                  </a:lnTo>
                  <a:lnTo>
                    <a:pt x="4833" y="10104"/>
                  </a:lnTo>
                  <a:lnTo>
                    <a:pt x="4827" y="10101"/>
                  </a:lnTo>
                  <a:lnTo>
                    <a:pt x="4698" y="10004"/>
                  </a:lnTo>
                  <a:lnTo>
                    <a:pt x="4700" y="13442"/>
                  </a:lnTo>
                  <a:lnTo>
                    <a:pt x="4737" y="13478"/>
                  </a:lnTo>
                  <a:lnTo>
                    <a:pt x="4776" y="13509"/>
                  </a:lnTo>
                  <a:lnTo>
                    <a:pt x="4816" y="13536"/>
                  </a:lnTo>
                  <a:lnTo>
                    <a:pt x="4857" y="13560"/>
                  </a:lnTo>
                  <a:lnTo>
                    <a:pt x="4898" y="13581"/>
                  </a:lnTo>
                  <a:lnTo>
                    <a:pt x="4941" y="13599"/>
                  </a:lnTo>
                  <a:lnTo>
                    <a:pt x="4985" y="13615"/>
                  </a:lnTo>
                  <a:lnTo>
                    <a:pt x="5030" y="13626"/>
                  </a:lnTo>
                  <a:lnTo>
                    <a:pt x="5075" y="13637"/>
                  </a:lnTo>
                  <a:lnTo>
                    <a:pt x="5121" y="13644"/>
                  </a:lnTo>
                  <a:lnTo>
                    <a:pt x="5167" y="13648"/>
                  </a:lnTo>
                  <a:lnTo>
                    <a:pt x="5215" y="13651"/>
                  </a:lnTo>
                  <a:lnTo>
                    <a:pt x="5262" y="13653"/>
                  </a:lnTo>
                  <a:lnTo>
                    <a:pt x="5310" y="13653"/>
                  </a:lnTo>
                  <a:lnTo>
                    <a:pt x="5358" y="13651"/>
                  </a:lnTo>
                  <a:lnTo>
                    <a:pt x="5407" y="13648"/>
                  </a:lnTo>
                  <a:lnTo>
                    <a:pt x="5500" y="13640"/>
                  </a:lnTo>
                  <a:lnTo>
                    <a:pt x="5595" y="13626"/>
                  </a:lnTo>
                  <a:lnTo>
                    <a:pt x="5694" y="13612"/>
                  </a:lnTo>
                  <a:lnTo>
                    <a:pt x="5792" y="13595"/>
                  </a:lnTo>
                  <a:lnTo>
                    <a:pt x="5892" y="13580"/>
                  </a:lnTo>
                  <a:lnTo>
                    <a:pt x="5992" y="13567"/>
                  </a:lnTo>
                  <a:lnTo>
                    <a:pt x="6091" y="13556"/>
                  </a:lnTo>
                  <a:lnTo>
                    <a:pt x="6189" y="13551"/>
                  </a:lnTo>
                  <a:lnTo>
                    <a:pt x="6285" y="13552"/>
                  </a:lnTo>
                  <a:lnTo>
                    <a:pt x="6380" y="13560"/>
                  </a:lnTo>
                  <a:lnTo>
                    <a:pt x="6472" y="13579"/>
                  </a:lnTo>
                  <a:lnTo>
                    <a:pt x="6560" y="13607"/>
                  </a:lnTo>
                  <a:lnTo>
                    <a:pt x="6645" y="13649"/>
                  </a:lnTo>
                  <a:lnTo>
                    <a:pt x="6725" y="13704"/>
                  </a:lnTo>
                  <a:lnTo>
                    <a:pt x="6800" y="13774"/>
                  </a:lnTo>
                  <a:lnTo>
                    <a:pt x="6869" y="13860"/>
                  </a:lnTo>
                  <a:lnTo>
                    <a:pt x="6790" y="13784"/>
                  </a:lnTo>
                  <a:lnTo>
                    <a:pt x="6708" y="13721"/>
                  </a:lnTo>
                  <a:lnTo>
                    <a:pt x="6624" y="13673"/>
                  </a:lnTo>
                  <a:lnTo>
                    <a:pt x="6537" y="13636"/>
                  </a:lnTo>
                  <a:lnTo>
                    <a:pt x="6448" y="13609"/>
                  </a:lnTo>
                  <a:lnTo>
                    <a:pt x="6357" y="13592"/>
                  </a:lnTo>
                  <a:lnTo>
                    <a:pt x="6265" y="13583"/>
                  </a:lnTo>
                  <a:lnTo>
                    <a:pt x="6172" y="13581"/>
                  </a:lnTo>
                  <a:lnTo>
                    <a:pt x="6077" y="13585"/>
                  </a:lnTo>
                  <a:lnTo>
                    <a:pt x="5982" y="13594"/>
                  </a:lnTo>
                  <a:lnTo>
                    <a:pt x="5887" y="13605"/>
                  </a:lnTo>
                  <a:lnTo>
                    <a:pt x="5791" y="13620"/>
                  </a:lnTo>
                  <a:lnTo>
                    <a:pt x="5695" y="13635"/>
                  </a:lnTo>
                  <a:lnTo>
                    <a:pt x="5599" y="13650"/>
                  </a:lnTo>
                  <a:lnTo>
                    <a:pt x="5503" y="13664"/>
                  </a:lnTo>
                  <a:lnTo>
                    <a:pt x="5408" y="13674"/>
                  </a:lnTo>
                  <a:lnTo>
                    <a:pt x="5358" y="13680"/>
                  </a:lnTo>
                  <a:lnTo>
                    <a:pt x="5308" y="13682"/>
                  </a:lnTo>
                  <a:lnTo>
                    <a:pt x="5259" y="13682"/>
                  </a:lnTo>
                  <a:lnTo>
                    <a:pt x="5210" y="13681"/>
                  </a:lnTo>
                  <a:lnTo>
                    <a:pt x="5161" y="13676"/>
                  </a:lnTo>
                  <a:lnTo>
                    <a:pt x="5113" y="13670"/>
                  </a:lnTo>
                  <a:lnTo>
                    <a:pt x="5065" y="13662"/>
                  </a:lnTo>
                  <a:lnTo>
                    <a:pt x="5018" y="13650"/>
                  </a:lnTo>
                  <a:lnTo>
                    <a:pt x="4970" y="13637"/>
                  </a:lnTo>
                  <a:lnTo>
                    <a:pt x="4925" y="13620"/>
                  </a:lnTo>
                  <a:lnTo>
                    <a:pt x="4880" y="13599"/>
                  </a:lnTo>
                  <a:lnTo>
                    <a:pt x="4836" y="13576"/>
                  </a:lnTo>
                  <a:lnTo>
                    <a:pt x="4792" y="13550"/>
                  </a:lnTo>
                  <a:lnTo>
                    <a:pt x="4749" y="13520"/>
                  </a:lnTo>
                  <a:lnTo>
                    <a:pt x="4707" y="13486"/>
                  </a:lnTo>
                  <a:lnTo>
                    <a:pt x="4666" y="13449"/>
                  </a:lnTo>
                  <a:lnTo>
                    <a:pt x="4666" y="10254"/>
                  </a:lnTo>
                  <a:lnTo>
                    <a:pt x="4534" y="10182"/>
                  </a:lnTo>
                  <a:lnTo>
                    <a:pt x="4529" y="13574"/>
                  </a:lnTo>
                  <a:lnTo>
                    <a:pt x="4571" y="13609"/>
                  </a:lnTo>
                  <a:lnTo>
                    <a:pt x="4615" y="13642"/>
                  </a:lnTo>
                  <a:lnTo>
                    <a:pt x="4661" y="13672"/>
                  </a:lnTo>
                  <a:lnTo>
                    <a:pt x="4709" y="13698"/>
                  </a:lnTo>
                  <a:lnTo>
                    <a:pt x="4759" y="13722"/>
                  </a:lnTo>
                  <a:lnTo>
                    <a:pt x="4812" y="13744"/>
                  </a:lnTo>
                  <a:lnTo>
                    <a:pt x="4865" y="13762"/>
                  </a:lnTo>
                  <a:lnTo>
                    <a:pt x="4919" y="13779"/>
                  </a:lnTo>
                  <a:lnTo>
                    <a:pt x="4974" y="13792"/>
                  </a:lnTo>
                  <a:lnTo>
                    <a:pt x="5029" y="13803"/>
                  </a:lnTo>
                  <a:lnTo>
                    <a:pt x="5084" y="13812"/>
                  </a:lnTo>
                  <a:lnTo>
                    <a:pt x="5141" y="13818"/>
                  </a:lnTo>
                  <a:lnTo>
                    <a:pt x="5195" y="13823"/>
                  </a:lnTo>
                  <a:lnTo>
                    <a:pt x="5250" y="13826"/>
                  </a:lnTo>
                  <a:lnTo>
                    <a:pt x="5304" y="13826"/>
                  </a:lnTo>
                  <a:lnTo>
                    <a:pt x="5356" y="13825"/>
                  </a:lnTo>
                  <a:lnTo>
                    <a:pt x="5414" y="13821"/>
                  </a:lnTo>
                  <a:lnTo>
                    <a:pt x="5470" y="13814"/>
                  </a:lnTo>
                  <a:lnTo>
                    <a:pt x="5528" y="13806"/>
                  </a:lnTo>
                  <a:lnTo>
                    <a:pt x="5584" y="13797"/>
                  </a:lnTo>
                  <a:lnTo>
                    <a:pt x="5639" y="13785"/>
                  </a:lnTo>
                  <a:lnTo>
                    <a:pt x="5696" y="13774"/>
                  </a:lnTo>
                  <a:lnTo>
                    <a:pt x="5751" y="13762"/>
                  </a:lnTo>
                  <a:lnTo>
                    <a:pt x="5808" y="13750"/>
                  </a:lnTo>
                  <a:lnTo>
                    <a:pt x="5863" y="13738"/>
                  </a:lnTo>
                  <a:lnTo>
                    <a:pt x="5919" y="13727"/>
                  </a:lnTo>
                  <a:lnTo>
                    <a:pt x="5976" y="13717"/>
                  </a:lnTo>
                  <a:lnTo>
                    <a:pt x="6032" y="13708"/>
                  </a:lnTo>
                  <a:lnTo>
                    <a:pt x="6089" y="13701"/>
                  </a:lnTo>
                  <a:lnTo>
                    <a:pt x="6146" y="13697"/>
                  </a:lnTo>
                  <a:lnTo>
                    <a:pt x="6205" y="13695"/>
                  </a:lnTo>
                  <a:lnTo>
                    <a:pt x="6263" y="13696"/>
                  </a:lnTo>
                  <a:lnTo>
                    <a:pt x="6300" y="13698"/>
                  </a:lnTo>
                  <a:lnTo>
                    <a:pt x="6336" y="13701"/>
                  </a:lnTo>
                  <a:lnTo>
                    <a:pt x="6373" y="13707"/>
                  </a:lnTo>
                  <a:lnTo>
                    <a:pt x="6410" y="13713"/>
                  </a:lnTo>
                  <a:lnTo>
                    <a:pt x="6446" y="13720"/>
                  </a:lnTo>
                  <a:lnTo>
                    <a:pt x="6483" y="13730"/>
                  </a:lnTo>
                  <a:lnTo>
                    <a:pt x="6518" y="13740"/>
                  </a:lnTo>
                  <a:lnTo>
                    <a:pt x="6553" y="13753"/>
                  </a:lnTo>
                  <a:lnTo>
                    <a:pt x="6587" y="13766"/>
                  </a:lnTo>
                  <a:lnTo>
                    <a:pt x="6620" y="13782"/>
                  </a:lnTo>
                  <a:lnTo>
                    <a:pt x="6652" y="13800"/>
                  </a:lnTo>
                  <a:lnTo>
                    <a:pt x="6683" y="13818"/>
                  </a:lnTo>
                  <a:lnTo>
                    <a:pt x="6714" y="13840"/>
                  </a:lnTo>
                  <a:lnTo>
                    <a:pt x="6742" y="13863"/>
                  </a:lnTo>
                  <a:lnTo>
                    <a:pt x="6769" y="13888"/>
                  </a:lnTo>
                  <a:lnTo>
                    <a:pt x="6794" y="13916"/>
                  </a:lnTo>
                  <a:lnTo>
                    <a:pt x="6756" y="13888"/>
                  </a:lnTo>
                  <a:lnTo>
                    <a:pt x="6716" y="13863"/>
                  </a:lnTo>
                  <a:lnTo>
                    <a:pt x="6677" y="13841"/>
                  </a:lnTo>
                  <a:lnTo>
                    <a:pt x="6638" y="13822"/>
                  </a:lnTo>
                  <a:lnTo>
                    <a:pt x="6600" y="13805"/>
                  </a:lnTo>
                  <a:lnTo>
                    <a:pt x="6560" y="13789"/>
                  </a:lnTo>
                  <a:lnTo>
                    <a:pt x="6521" y="13776"/>
                  </a:lnTo>
                  <a:lnTo>
                    <a:pt x="6482" y="13764"/>
                  </a:lnTo>
                  <a:lnTo>
                    <a:pt x="6443" y="13755"/>
                  </a:lnTo>
                  <a:lnTo>
                    <a:pt x="6403" y="13747"/>
                  </a:lnTo>
                  <a:lnTo>
                    <a:pt x="6365" y="13741"/>
                  </a:lnTo>
                  <a:lnTo>
                    <a:pt x="6325" y="13737"/>
                  </a:lnTo>
                  <a:lnTo>
                    <a:pt x="6285" y="13735"/>
                  </a:lnTo>
                  <a:lnTo>
                    <a:pt x="6246" y="13733"/>
                  </a:lnTo>
                  <a:lnTo>
                    <a:pt x="6205" y="13733"/>
                  </a:lnTo>
                  <a:lnTo>
                    <a:pt x="6165" y="13734"/>
                  </a:lnTo>
                  <a:lnTo>
                    <a:pt x="6121" y="13737"/>
                  </a:lnTo>
                  <a:lnTo>
                    <a:pt x="6077" y="13741"/>
                  </a:lnTo>
                  <a:lnTo>
                    <a:pt x="6033" y="13746"/>
                  </a:lnTo>
                  <a:lnTo>
                    <a:pt x="5989" y="13752"/>
                  </a:lnTo>
                  <a:lnTo>
                    <a:pt x="5904" y="13766"/>
                  </a:lnTo>
                  <a:lnTo>
                    <a:pt x="5817" y="13783"/>
                  </a:lnTo>
                  <a:lnTo>
                    <a:pt x="5731" y="13800"/>
                  </a:lnTo>
                  <a:lnTo>
                    <a:pt x="5645" y="13816"/>
                  </a:lnTo>
                  <a:lnTo>
                    <a:pt x="5602" y="13825"/>
                  </a:lnTo>
                  <a:lnTo>
                    <a:pt x="5558" y="13832"/>
                  </a:lnTo>
                  <a:lnTo>
                    <a:pt x="5515" y="13838"/>
                  </a:lnTo>
                  <a:lnTo>
                    <a:pt x="5471" y="13844"/>
                  </a:lnTo>
                  <a:lnTo>
                    <a:pt x="5406" y="13850"/>
                  </a:lnTo>
                  <a:lnTo>
                    <a:pt x="5340" y="13854"/>
                  </a:lnTo>
                  <a:lnTo>
                    <a:pt x="5276" y="13856"/>
                  </a:lnTo>
                  <a:lnTo>
                    <a:pt x="5210" y="13855"/>
                  </a:lnTo>
                  <a:lnTo>
                    <a:pt x="5145" y="13852"/>
                  </a:lnTo>
                  <a:lnTo>
                    <a:pt x="5079" y="13846"/>
                  </a:lnTo>
                  <a:lnTo>
                    <a:pt x="5015" y="13836"/>
                  </a:lnTo>
                  <a:lnTo>
                    <a:pt x="4952" y="13824"/>
                  </a:lnTo>
                  <a:lnTo>
                    <a:pt x="4889" y="13808"/>
                  </a:lnTo>
                  <a:lnTo>
                    <a:pt x="4827" y="13789"/>
                  </a:lnTo>
                  <a:lnTo>
                    <a:pt x="4767" y="13766"/>
                  </a:lnTo>
                  <a:lnTo>
                    <a:pt x="4708" y="13740"/>
                  </a:lnTo>
                  <a:lnTo>
                    <a:pt x="4652" y="13710"/>
                  </a:lnTo>
                  <a:lnTo>
                    <a:pt x="4596" y="13675"/>
                  </a:lnTo>
                  <a:lnTo>
                    <a:pt x="4543" y="13637"/>
                  </a:lnTo>
                  <a:lnTo>
                    <a:pt x="4493" y="13593"/>
                  </a:lnTo>
                  <a:lnTo>
                    <a:pt x="4502" y="10496"/>
                  </a:lnTo>
                  <a:lnTo>
                    <a:pt x="4469" y="10497"/>
                  </a:lnTo>
                  <a:lnTo>
                    <a:pt x="4439" y="10499"/>
                  </a:lnTo>
                  <a:lnTo>
                    <a:pt x="4424" y="10501"/>
                  </a:lnTo>
                  <a:lnTo>
                    <a:pt x="4410" y="10503"/>
                  </a:lnTo>
                  <a:lnTo>
                    <a:pt x="4398" y="10506"/>
                  </a:lnTo>
                  <a:lnTo>
                    <a:pt x="4385" y="10508"/>
                  </a:lnTo>
                  <a:lnTo>
                    <a:pt x="4374" y="10512"/>
                  </a:lnTo>
                  <a:lnTo>
                    <a:pt x="4363" y="10517"/>
                  </a:lnTo>
                  <a:lnTo>
                    <a:pt x="4353" y="10521"/>
                  </a:lnTo>
                  <a:lnTo>
                    <a:pt x="4343" y="10525"/>
                  </a:lnTo>
                  <a:lnTo>
                    <a:pt x="4334" y="10531"/>
                  </a:lnTo>
                  <a:lnTo>
                    <a:pt x="4326" y="10537"/>
                  </a:lnTo>
                  <a:lnTo>
                    <a:pt x="4318" y="10543"/>
                  </a:lnTo>
                  <a:lnTo>
                    <a:pt x="4311" y="10550"/>
                  </a:lnTo>
                  <a:lnTo>
                    <a:pt x="4304" y="10557"/>
                  </a:lnTo>
                  <a:lnTo>
                    <a:pt x="4297" y="10567"/>
                  </a:lnTo>
                  <a:lnTo>
                    <a:pt x="4291" y="10575"/>
                  </a:lnTo>
                  <a:lnTo>
                    <a:pt x="4286" y="10586"/>
                  </a:lnTo>
                  <a:lnTo>
                    <a:pt x="4281" y="10596"/>
                  </a:lnTo>
                  <a:lnTo>
                    <a:pt x="4277" y="10608"/>
                  </a:lnTo>
                  <a:lnTo>
                    <a:pt x="4272" y="10619"/>
                  </a:lnTo>
                  <a:lnTo>
                    <a:pt x="4269" y="10633"/>
                  </a:lnTo>
                  <a:lnTo>
                    <a:pt x="4266" y="10646"/>
                  </a:lnTo>
                  <a:lnTo>
                    <a:pt x="4264" y="10661"/>
                  </a:lnTo>
                  <a:lnTo>
                    <a:pt x="4262" y="10675"/>
                  </a:lnTo>
                  <a:lnTo>
                    <a:pt x="4260" y="10692"/>
                  </a:lnTo>
                  <a:lnTo>
                    <a:pt x="4258" y="10727"/>
                  </a:lnTo>
                  <a:lnTo>
                    <a:pt x="4257" y="10764"/>
                  </a:lnTo>
                  <a:lnTo>
                    <a:pt x="4257" y="13802"/>
                  </a:lnTo>
                  <a:lnTo>
                    <a:pt x="4258" y="13839"/>
                  </a:lnTo>
                  <a:lnTo>
                    <a:pt x="4260" y="13874"/>
                  </a:lnTo>
                  <a:lnTo>
                    <a:pt x="4262" y="13891"/>
                  </a:lnTo>
                  <a:lnTo>
                    <a:pt x="4264" y="13906"/>
                  </a:lnTo>
                  <a:lnTo>
                    <a:pt x="4267" y="13921"/>
                  </a:lnTo>
                  <a:lnTo>
                    <a:pt x="4270" y="13935"/>
                  </a:lnTo>
                  <a:lnTo>
                    <a:pt x="4274" y="13949"/>
                  </a:lnTo>
                  <a:lnTo>
                    <a:pt x="4279" y="13962"/>
                  </a:lnTo>
                  <a:lnTo>
                    <a:pt x="4284" y="13974"/>
                  </a:lnTo>
                  <a:lnTo>
                    <a:pt x="4290" y="13986"/>
                  </a:lnTo>
                  <a:lnTo>
                    <a:pt x="4296" y="13996"/>
                  </a:lnTo>
                  <a:lnTo>
                    <a:pt x="4303" y="14007"/>
                  </a:lnTo>
                  <a:lnTo>
                    <a:pt x="4311" y="14017"/>
                  </a:lnTo>
                  <a:lnTo>
                    <a:pt x="4319" y="14025"/>
                  </a:lnTo>
                  <a:lnTo>
                    <a:pt x="4329" y="14034"/>
                  </a:lnTo>
                  <a:lnTo>
                    <a:pt x="4338" y="14042"/>
                  </a:lnTo>
                  <a:lnTo>
                    <a:pt x="4349" y="14049"/>
                  </a:lnTo>
                  <a:lnTo>
                    <a:pt x="4361" y="14056"/>
                  </a:lnTo>
                  <a:lnTo>
                    <a:pt x="4374" y="14062"/>
                  </a:lnTo>
                  <a:lnTo>
                    <a:pt x="4387" y="14068"/>
                  </a:lnTo>
                  <a:lnTo>
                    <a:pt x="4401" y="14072"/>
                  </a:lnTo>
                  <a:lnTo>
                    <a:pt x="4417" y="14078"/>
                  </a:lnTo>
                  <a:lnTo>
                    <a:pt x="4433" y="14082"/>
                  </a:lnTo>
                  <a:lnTo>
                    <a:pt x="4450" y="14085"/>
                  </a:lnTo>
                  <a:lnTo>
                    <a:pt x="4469" y="14088"/>
                  </a:lnTo>
                  <a:lnTo>
                    <a:pt x="4488" y="14090"/>
                  </a:lnTo>
                  <a:lnTo>
                    <a:pt x="4509" y="14092"/>
                  </a:lnTo>
                  <a:lnTo>
                    <a:pt x="4529" y="14093"/>
                  </a:lnTo>
                  <a:lnTo>
                    <a:pt x="4552" y="14093"/>
                  </a:lnTo>
                  <a:lnTo>
                    <a:pt x="4575" y="14094"/>
                  </a:lnTo>
                  <a:lnTo>
                    <a:pt x="6657" y="14094"/>
                  </a:lnTo>
                  <a:lnTo>
                    <a:pt x="6675" y="14094"/>
                  </a:lnTo>
                  <a:lnTo>
                    <a:pt x="6682" y="14121"/>
                  </a:lnTo>
                  <a:lnTo>
                    <a:pt x="6693" y="14147"/>
                  </a:lnTo>
                  <a:lnTo>
                    <a:pt x="6704" y="14170"/>
                  </a:lnTo>
                  <a:lnTo>
                    <a:pt x="6719" y="14191"/>
                  </a:lnTo>
                  <a:lnTo>
                    <a:pt x="6735" y="14210"/>
                  </a:lnTo>
                  <a:lnTo>
                    <a:pt x="6753" y="14228"/>
                  </a:lnTo>
                  <a:lnTo>
                    <a:pt x="6772" y="14245"/>
                  </a:lnTo>
                  <a:lnTo>
                    <a:pt x="6794" y="14258"/>
                  </a:lnTo>
                  <a:lnTo>
                    <a:pt x="6816" y="14271"/>
                  </a:lnTo>
                  <a:lnTo>
                    <a:pt x="6839" y="14281"/>
                  </a:lnTo>
                  <a:lnTo>
                    <a:pt x="6864" y="14291"/>
                  </a:lnTo>
                  <a:lnTo>
                    <a:pt x="6889" y="14298"/>
                  </a:lnTo>
                  <a:lnTo>
                    <a:pt x="6914" y="14303"/>
                  </a:lnTo>
                  <a:lnTo>
                    <a:pt x="6940" y="14307"/>
                  </a:lnTo>
                  <a:lnTo>
                    <a:pt x="6968" y="14310"/>
                  </a:lnTo>
                  <a:lnTo>
                    <a:pt x="6994" y="14311"/>
                  </a:lnTo>
                  <a:lnTo>
                    <a:pt x="7021" y="14310"/>
                  </a:lnTo>
                  <a:lnTo>
                    <a:pt x="7047" y="14307"/>
                  </a:lnTo>
                  <a:lnTo>
                    <a:pt x="7073" y="14303"/>
                  </a:lnTo>
                  <a:lnTo>
                    <a:pt x="7099" y="14297"/>
                  </a:lnTo>
                  <a:lnTo>
                    <a:pt x="7124" y="14291"/>
                  </a:lnTo>
                  <a:lnTo>
                    <a:pt x="7148" y="14281"/>
                  </a:lnTo>
                  <a:lnTo>
                    <a:pt x="7171" y="14271"/>
                  </a:lnTo>
                  <a:lnTo>
                    <a:pt x="7194" y="14258"/>
                  </a:lnTo>
                  <a:lnTo>
                    <a:pt x="7215" y="14245"/>
                  </a:lnTo>
                  <a:lnTo>
                    <a:pt x="7235" y="14228"/>
                  </a:lnTo>
                  <a:lnTo>
                    <a:pt x="7253" y="14210"/>
                  </a:lnTo>
                  <a:lnTo>
                    <a:pt x="7269" y="14191"/>
                  </a:lnTo>
                  <a:lnTo>
                    <a:pt x="7283" y="14170"/>
                  </a:lnTo>
                  <a:lnTo>
                    <a:pt x="7296" y="14147"/>
                  </a:lnTo>
                  <a:lnTo>
                    <a:pt x="7305" y="14121"/>
                  </a:lnTo>
                  <a:lnTo>
                    <a:pt x="7313" y="14094"/>
                  </a:lnTo>
                  <a:lnTo>
                    <a:pt x="7330" y="14094"/>
                  </a:lnTo>
                  <a:lnTo>
                    <a:pt x="9412" y="14094"/>
                  </a:lnTo>
                  <a:lnTo>
                    <a:pt x="9436" y="14093"/>
                  </a:lnTo>
                  <a:lnTo>
                    <a:pt x="9458" y="14093"/>
                  </a:lnTo>
                  <a:lnTo>
                    <a:pt x="9480" y="14092"/>
                  </a:lnTo>
                  <a:lnTo>
                    <a:pt x="9500" y="14090"/>
                  </a:lnTo>
                  <a:lnTo>
                    <a:pt x="9520" y="14088"/>
                  </a:lnTo>
                  <a:lnTo>
                    <a:pt x="9538" y="14085"/>
                  </a:lnTo>
                  <a:lnTo>
                    <a:pt x="9555" y="14082"/>
                  </a:lnTo>
                  <a:lnTo>
                    <a:pt x="9572" y="14078"/>
                  </a:lnTo>
                  <a:lnTo>
                    <a:pt x="9587" y="14072"/>
                  </a:lnTo>
                  <a:lnTo>
                    <a:pt x="9601" y="14068"/>
                  </a:lnTo>
                  <a:lnTo>
                    <a:pt x="9615" y="14062"/>
                  </a:lnTo>
                  <a:lnTo>
                    <a:pt x="9627" y="14056"/>
                  </a:lnTo>
                  <a:lnTo>
                    <a:pt x="9639" y="14049"/>
                  </a:lnTo>
                  <a:lnTo>
                    <a:pt x="9649" y="14042"/>
                  </a:lnTo>
                  <a:lnTo>
                    <a:pt x="9660" y="14034"/>
                  </a:lnTo>
                  <a:lnTo>
                    <a:pt x="9669" y="14025"/>
                  </a:lnTo>
                  <a:lnTo>
                    <a:pt x="9678" y="14017"/>
                  </a:lnTo>
                  <a:lnTo>
                    <a:pt x="9685" y="14007"/>
                  </a:lnTo>
                  <a:lnTo>
                    <a:pt x="9692" y="13996"/>
                  </a:lnTo>
                  <a:lnTo>
                    <a:pt x="9699" y="13986"/>
                  </a:lnTo>
                  <a:lnTo>
                    <a:pt x="9704" y="13974"/>
                  </a:lnTo>
                  <a:lnTo>
                    <a:pt x="9709" y="13962"/>
                  </a:lnTo>
                  <a:lnTo>
                    <a:pt x="9713" y="13949"/>
                  </a:lnTo>
                  <a:lnTo>
                    <a:pt x="9717" y="13935"/>
                  </a:lnTo>
                  <a:lnTo>
                    <a:pt x="9720" y="13921"/>
                  </a:lnTo>
                  <a:lnTo>
                    <a:pt x="9724" y="13906"/>
                  </a:lnTo>
                  <a:lnTo>
                    <a:pt x="9726" y="13891"/>
                  </a:lnTo>
                  <a:lnTo>
                    <a:pt x="9728" y="13874"/>
                  </a:lnTo>
                  <a:lnTo>
                    <a:pt x="9731" y="13839"/>
                  </a:lnTo>
                  <a:lnTo>
                    <a:pt x="9731" y="13802"/>
                  </a:lnTo>
                  <a:lnTo>
                    <a:pt x="9731" y="10764"/>
                  </a:lnTo>
                  <a:lnTo>
                    <a:pt x="9731" y="10727"/>
                  </a:lnTo>
                  <a:lnTo>
                    <a:pt x="9728" y="10692"/>
                  </a:lnTo>
                  <a:lnTo>
                    <a:pt x="9727" y="10675"/>
                  </a:lnTo>
                  <a:lnTo>
                    <a:pt x="9725" y="10661"/>
                  </a:lnTo>
                  <a:lnTo>
                    <a:pt x="9722" y="10646"/>
                  </a:lnTo>
                  <a:lnTo>
                    <a:pt x="9718" y="10633"/>
                  </a:lnTo>
                  <a:lnTo>
                    <a:pt x="9715" y="10619"/>
                  </a:lnTo>
                  <a:lnTo>
                    <a:pt x="9711" y="10608"/>
                  </a:lnTo>
                  <a:lnTo>
                    <a:pt x="9707" y="10596"/>
                  </a:lnTo>
                  <a:lnTo>
                    <a:pt x="9702" y="10586"/>
                  </a:lnTo>
                  <a:lnTo>
                    <a:pt x="9696" y="10575"/>
                  </a:lnTo>
                  <a:lnTo>
                    <a:pt x="9691" y="10567"/>
                  </a:lnTo>
                  <a:lnTo>
                    <a:pt x="9684" y="10557"/>
                  </a:lnTo>
                  <a:lnTo>
                    <a:pt x="9678" y="10550"/>
                  </a:lnTo>
                  <a:lnTo>
                    <a:pt x="9670" y="10543"/>
                  </a:lnTo>
                  <a:lnTo>
                    <a:pt x="9662" y="10537"/>
                  </a:lnTo>
                  <a:lnTo>
                    <a:pt x="9654" y="10531"/>
                  </a:lnTo>
                  <a:lnTo>
                    <a:pt x="9645" y="10525"/>
                  </a:lnTo>
                  <a:lnTo>
                    <a:pt x="9636" y="10521"/>
                  </a:lnTo>
                  <a:lnTo>
                    <a:pt x="9625" y="10517"/>
                  </a:lnTo>
                  <a:lnTo>
                    <a:pt x="9614" y="10512"/>
                  </a:lnTo>
                  <a:lnTo>
                    <a:pt x="9602" y="10508"/>
                  </a:lnTo>
                  <a:lnTo>
                    <a:pt x="9577" y="10503"/>
                  </a:lnTo>
                  <a:lnTo>
                    <a:pt x="9550" y="10499"/>
                  </a:lnTo>
                  <a:lnTo>
                    <a:pt x="9520" y="10497"/>
                  </a:lnTo>
                  <a:lnTo>
                    <a:pt x="9486" y="10496"/>
                  </a:lnTo>
                  <a:lnTo>
                    <a:pt x="9496" y="13593"/>
                  </a:lnTo>
                  <a:lnTo>
                    <a:pt x="9446" y="13636"/>
                  </a:lnTo>
                  <a:lnTo>
                    <a:pt x="9393" y="13674"/>
                  </a:lnTo>
                  <a:lnTo>
                    <a:pt x="9339" y="13709"/>
                  </a:lnTo>
                  <a:lnTo>
                    <a:pt x="9283" y="13739"/>
                  </a:lnTo>
                  <a:lnTo>
                    <a:pt x="9225" y="13765"/>
                  </a:lnTo>
                  <a:lnTo>
                    <a:pt x="9166" y="13787"/>
                  </a:lnTo>
                  <a:lnTo>
                    <a:pt x="9104" y="13806"/>
                  </a:lnTo>
                  <a:lnTo>
                    <a:pt x="9042" y="13822"/>
                  </a:lnTo>
                  <a:lnTo>
                    <a:pt x="8979" y="13834"/>
                  </a:lnTo>
                  <a:lnTo>
                    <a:pt x="8916" y="13843"/>
                  </a:lnTo>
                  <a:lnTo>
                    <a:pt x="8851" y="13849"/>
                  </a:lnTo>
                  <a:lnTo>
                    <a:pt x="8787" y="13853"/>
                  </a:lnTo>
                  <a:lnTo>
                    <a:pt x="8721" y="13853"/>
                  </a:lnTo>
                  <a:lnTo>
                    <a:pt x="8657" y="13852"/>
                  </a:lnTo>
                  <a:lnTo>
                    <a:pt x="8592" y="13849"/>
                  </a:lnTo>
                  <a:lnTo>
                    <a:pt x="8528" y="13843"/>
                  </a:lnTo>
                  <a:lnTo>
                    <a:pt x="8478" y="13837"/>
                  </a:lnTo>
                  <a:lnTo>
                    <a:pt x="8429" y="13830"/>
                  </a:lnTo>
                  <a:lnTo>
                    <a:pt x="8379" y="13822"/>
                  </a:lnTo>
                  <a:lnTo>
                    <a:pt x="8329" y="13812"/>
                  </a:lnTo>
                  <a:lnTo>
                    <a:pt x="8279" y="13803"/>
                  </a:lnTo>
                  <a:lnTo>
                    <a:pt x="8230" y="13793"/>
                  </a:lnTo>
                  <a:lnTo>
                    <a:pt x="8181" y="13784"/>
                  </a:lnTo>
                  <a:lnTo>
                    <a:pt x="8132" y="13774"/>
                  </a:lnTo>
                  <a:lnTo>
                    <a:pt x="8083" y="13764"/>
                  </a:lnTo>
                  <a:lnTo>
                    <a:pt x="8033" y="13756"/>
                  </a:lnTo>
                  <a:lnTo>
                    <a:pt x="7984" y="13748"/>
                  </a:lnTo>
                  <a:lnTo>
                    <a:pt x="7933" y="13741"/>
                  </a:lnTo>
                  <a:lnTo>
                    <a:pt x="7884" y="13736"/>
                  </a:lnTo>
                  <a:lnTo>
                    <a:pt x="7834" y="13732"/>
                  </a:lnTo>
                  <a:lnTo>
                    <a:pt x="7784" y="13731"/>
                  </a:lnTo>
                  <a:lnTo>
                    <a:pt x="7733" y="13731"/>
                  </a:lnTo>
                  <a:lnTo>
                    <a:pt x="7700" y="13732"/>
                  </a:lnTo>
                  <a:lnTo>
                    <a:pt x="7667" y="13734"/>
                  </a:lnTo>
                  <a:lnTo>
                    <a:pt x="7633" y="13737"/>
                  </a:lnTo>
                  <a:lnTo>
                    <a:pt x="7600" y="13742"/>
                  </a:lnTo>
                  <a:lnTo>
                    <a:pt x="7568" y="13748"/>
                  </a:lnTo>
                  <a:lnTo>
                    <a:pt x="7534" y="13756"/>
                  </a:lnTo>
                  <a:lnTo>
                    <a:pt x="7501" y="13764"/>
                  </a:lnTo>
                  <a:lnTo>
                    <a:pt x="7467" y="13774"/>
                  </a:lnTo>
                  <a:lnTo>
                    <a:pt x="7434" y="13786"/>
                  </a:lnTo>
                  <a:lnTo>
                    <a:pt x="7400" y="13799"/>
                  </a:lnTo>
                  <a:lnTo>
                    <a:pt x="7366" y="13814"/>
                  </a:lnTo>
                  <a:lnTo>
                    <a:pt x="7332" y="13830"/>
                  </a:lnTo>
                  <a:lnTo>
                    <a:pt x="7298" y="13849"/>
                  </a:lnTo>
                  <a:lnTo>
                    <a:pt x="7263" y="13869"/>
                  </a:lnTo>
                  <a:lnTo>
                    <a:pt x="7229" y="13891"/>
                  </a:lnTo>
                  <a:lnTo>
                    <a:pt x="7194" y="13916"/>
                  </a:lnTo>
                  <a:lnTo>
                    <a:pt x="7221" y="13888"/>
                  </a:lnTo>
                  <a:lnTo>
                    <a:pt x="7247" y="13863"/>
                  </a:lnTo>
                  <a:lnTo>
                    <a:pt x="7276" y="13840"/>
                  </a:lnTo>
                  <a:lnTo>
                    <a:pt x="7305" y="13818"/>
                  </a:lnTo>
                  <a:lnTo>
                    <a:pt x="7337" y="13800"/>
                  </a:lnTo>
                  <a:lnTo>
                    <a:pt x="7369" y="13782"/>
                  </a:lnTo>
                  <a:lnTo>
                    <a:pt x="7402" y="13766"/>
                  </a:lnTo>
                  <a:lnTo>
                    <a:pt x="7436" y="13753"/>
                  </a:lnTo>
                  <a:lnTo>
                    <a:pt x="7471" y="13740"/>
                  </a:lnTo>
                  <a:lnTo>
                    <a:pt x="7507" y="13730"/>
                  </a:lnTo>
                  <a:lnTo>
                    <a:pt x="7542" y="13720"/>
                  </a:lnTo>
                  <a:lnTo>
                    <a:pt x="7579" y="13713"/>
                  </a:lnTo>
                  <a:lnTo>
                    <a:pt x="7616" y="13707"/>
                  </a:lnTo>
                  <a:lnTo>
                    <a:pt x="7652" y="13701"/>
                  </a:lnTo>
                  <a:lnTo>
                    <a:pt x="7689" y="13698"/>
                  </a:lnTo>
                  <a:lnTo>
                    <a:pt x="7725" y="13696"/>
                  </a:lnTo>
                  <a:lnTo>
                    <a:pt x="7784" y="13695"/>
                  </a:lnTo>
                  <a:lnTo>
                    <a:pt x="7842" y="13697"/>
                  </a:lnTo>
                  <a:lnTo>
                    <a:pt x="7900" y="13701"/>
                  </a:lnTo>
                  <a:lnTo>
                    <a:pt x="7956" y="13708"/>
                  </a:lnTo>
                  <a:lnTo>
                    <a:pt x="8013" y="13717"/>
                  </a:lnTo>
                  <a:lnTo>
                    <a:pt x="8069" y="13727"/>
                  </a:lnTo>
                  <a:lnTo>
                    <a:pt x="8126" y="13738"/>
                  </a:lnTo>
                  <a:lnTo>
                    <a:pt x="8181" y="13750"/>
                  </a:lnTo>
                  <a:lnTo>
                    <a:pt x="8237" y="13762"/>
                  </a:lnTo>
                  <a:lnTo>
                    <a:pt x="8293" y="13774"/>
                  </a:lnTo>
                  <a:lnTo>
                    <a:pt x="8349" y="13785"/>
                  </a:lnTo>
                  <a:lnTo>
                    <a:pt x="8406" y="13797"/>
                  </a:lnTo>
                  <a:lnTo>
                    <a:pt x="8461" y="13806"/>
                  </a:lnTo>
                  <a:lnTo>
                    <a:pt x="8519" y="13814"/>
                  </a:lnTo>
                  <a:lnTo>
                    <a:pt x="8575" y="13821"/>
                  </a:lnTo>
                  <a:lnTo>
                    <a:pt x="8633" y="13825"/>
                  </a:lnTo>
                  <a:lnTo>
                    <a:pt x="8685" y="13826"/>
                  </a:lnTo>
                  <a:lnTo>
                    <a:pt x="8739" y="13825"/>
                  </a:lnTo>
                  <a:lnTo>
                    <a:pt x="8793" y="13823"/>
                  </a:lnTo>
                  <a:lnTo>
                    <a:pt x="8849" y="13817"/>
                  </a:lnTo>
                  <a:lnTo>
                    <a:pt x="8904" y="13811"/>
                  </a:lnTo>
                  <a:lnTo>
                    <a:pt x="8961" y="13802"/>
                  </a:lnTo>
                  <a:lnTo>
                    <a:pt x="9016" y="13790"/>
                  </a:lnTo>
                  <a:lnTo>
                    <a:pt x="9071" y="13776"/>
                  </a:lnTo>
                  <a:lnTo>
                    <a:pt x="9126" y="13760"/>
                  </a:lnTo>
                  <a:lnTo>
                    <a:pt x="9179" y="13741"/>
                  </a:lnTo>
                  <a:lnTo>
                    <a:pt x="9231" y="13720"/>
                  </a:lnTo>
                  <a:lnTo>
                    <a:pt x="9282" y="13696"/>
                  </a:lnTo>
                  <a:lnTo>
                    <a:pt x="9330" y="13670"/>
                  </a:lnTo>
                  <a:lnTo>
                    <a:pt x="9376" y="13642"/>
                  </a:lnTo>
                  <a:lnTo>
                    <a:pt x="9419" y="13611"/>
                  </a:lnTo>
                  <a:lnTo>
                    <a:pt x="9460" y="13576"/>
                  </a:lnTo>
                  <a:lnTo>
                    <a:pt x="9455" y="10182"/>
                  </a:lnTo>
                  <a:lnTo>
                    <a:pt x="9322" y="10254"/>
                  </a:lnTo>
                  <a:lnTo>
                    <a:pt x="9328" y="13459"/>
                  </a:lnTo>
                  <a:lnTo>
                    <a:pt x="9287" y="13496"/>
                  </a:lnTo>
                  <a:lnTo>
                    <a:pt x="9245" y="13529"/>
                  </a:lnTo>
                  <a:lnTo>
                    <a:pt x="9202" y="13558"/>
                  </a:lnTo>
                  <a:lnTo>
                    <a:pt x="9158" y="13584"/>
                  </a:lnTo>
                  <a:lnTo>
                    <a:pt x="9113" y="13606"/>
                  </a:lnTo>
                  <a:lnTo>
                    <a:pt x="9067" y="13626"/>
                  </a:lnTo>
                  <a:lnTo>
                    <a:pt x="9021" y="13642"/>
                  </a:lnTo>
                  <a:lnTo>
                    <a:pt x="8974" y="13654"/>
                  </a:lnTo>
                  <a:lnTo>
                    <a:pt x="8926" y="13665"/>
                  </a:lnTo>
                  <a:lnTo>
                    <a:pt x="8878" y="13672"/>
                  </a:lnTo>
                  <a:lnTo>
                    <a:pt x="8829" y="13677"/>
                  </a:lnTo>
                  <a:lnTo>
                    <a:pt x="8780" y="13681"/>
                  </a:lnTo>
                  <a:lnTo>
                    <a:pt x="8731" y="13682"/>
                  </a:lnTo>
                  <a:lnTo>
                    <a:pt x="8681" y="13682"/>
                  </a:lnTo>
                  <a:lnTo>
                    <a:pt x="8630" y="13678"/>
                  </a:lnTo>
                  <a:lnTo>
                    <a:pt x="8580" y="13674"/>
                  </a:lnTo>
                  <a:lnTo>
                    <a:pt x="8520" y="13669"/>
                  </a:lnTo>
                  <a:lnTo>
                    <a:pt x="8457" y="13661"/>
                  </a:lnTo>
                  <a:lnTo>
                    <a:pt x="8395" y="13653"/>
                  </a:lnTo>
                  <a:lnTo>
                    <a:pt x="8334" y="13644"/>
                  </a:lnTo>
                  <a:lnTo>
                    <a:pt x="8272" y="13636"/>
                  </a:lnTo>
                  <a:lnTo>
                    <a:pt x="8209" y="13626"/>
                  </a:lnTo>
                  <a:lnTo>
                    <a:pt x="8148" y="13618"/>
                  </a:lnTo>
                  <a:lnTo>
                    <a:pt x="8086" y="13609"/>
                  </a:lnTo>
                  <a:lnTo>
                    <a:pt x="8025" y="13602"/>
                  </a:lnTo>
                  <a:lnTo>
                    <a:pt x="7965" y="13596"/>
                  </a:lnTo>
                  <a:lnTo>
                    <a:pt x="7904" y="13591"/>
                  </a:lnTo>
                  <a:lnTo>
                    <a:pt x="7843" y="13588"/>
                  </a:lnTo>
                  <a:lnTo>
                    <a:pt x="7785" y="13587"/>
                  </a:lnTo>
                  <a:lnTo>
                    <a:pt x="7726" y="13588"/>
                  </a:lnTo>
                  <a:lnTo>
                    <a:pt x="7668" y="13592"/>
                  </a:lnTo>
                  <a:lnTo>
                    <a:pt x="7611" y="13598"/>
                  </a:lnTo>
                  <a:lnTo>
                    <a:pt x="7577" y="13603"/>
                  </a:lnTo>
                  <a:lnTo>
                    <a:pt x="7544" y="13609"/>
                  </a:lnTo>
                  <a:lnTo>
                    <a:pt x="7511" y="13618"/>
                  </a:lnTo>
                  <a:lnTo>
                    <a:pt x="7478" y="13627"/>
                  </a:lnTo>
                  <a:lnTo>
                    <a:pt x="7445" y="13638"/>
                  </a:lnTo>
                  <a:lnTo>
                    <a:pt x="7414" y="13649"/>
                  </a:lnTo>
                  <a:lnTo>
                    <a:pt x="7382" y="13663"/>
                  </a:lnTo>
                  <a:lnTo>
                    <a:pt x="7351" y="13677"/>
                  </a:lnTo>
                  <a:lnTo>
                    <a:pt x="7320" y="13694"/>
                  </a:lnTo>
                  <a:lnTo>
                    <a:pt x="7290" y="13712"/>
                  </a:lnTo>
                  <a:lnTo>
                    <a:pt x="7260" y="13733"/>
                  </a:lnTo>
                  <a:lnTo>
                    <a:pt x="7231" y="13754"/>
                  </a:lnTo>
                  <a:lnTo>
                    <a:pt x="7203" y="13778"/>
                  </a:lnTo>
                  <a:lnTo>
                    <a:pt x="7175" y="13803"/>
                  </a:lnTo>
                  <a:lnTo>
                    <a:pt x="7146" y="13830"/>
                  </a:lnTo>
                  <a:lnTo>
                    <a:pt x="7119" y="13860"/>
                  </a:lnTo>
                  <a:lnTo>
                    <a:pt x="7189" y="13774"/>
                  </a:lnTo>
                  <a:lnTo>
                    <a:pt x="7263" y="13704"/>
                  </a:lnTo>
                  <a:lnTo>
                    <a:pt x="7344" y="13649"/>
                  </a:lnTo>
                  <a:lnTo>
                    <a:pt x="7429" y="13607"/>
                  </a:lnTo>
                  <a:lnTo>
                    <a:pt x="7516" y="13579"/>
                  </a:lnTo>
                  <a:lnTo>
                    <a:pt x="7608" y="13560"/>
                  </a:lnTo>
                  <a:lnTo>
                    <a:pt x="7703" y="13552"/>
                  </a:lnTo>
                  <a:lnTo>
                    <a:pt x="7800" y="13551"/>
                  </a:lnTo>
                  <a:lnTo>
                    <a:pt x="7898" y="13556"/>
                  </a:lnTo>
                  <a:lnTo>
                    <a:pt x="7997" y="13567"/>
                  </a:lnTo>
                  <a:lnTo>
                    <a:pt x="8097" y="13580"/>
                  </a:lnTo>
                  <a:lnTo>
                    <a:pt x="8197" y="13595"/>
                  </a:lnTo>
                  <a:lnTo>
                    <a:pt x="8295" y="13612"/>
                  </a:lnTo>
                  <a:lnTo>
                    <a:pt x="8393" y="13626"/>
                  </a:lnTo>
                  <a:lnTo>
                    <a:pt x="8488" y="13640"/>
                  </a:lnTo>
                  <a:lnTo>
                    <a:pt x="8581" y="13648"/>
                  </a:lnTo>
                  <a:lnTo>
                    <a:pt x="8630" y="13651"/>
                  </a:lnTo>
                  <a:lnTo>
                    <a:pt x="8678" y="13653"/>
                  </a:lnTo>
                  <a:lnTo>
                    <a:pt x="8727" y="13653"/>
                  </a:lnTo>
                  <a:lnTo>
                    <a:pt x="8774" y="13651"/>
                  </a:lnTo>
                  <a:lnTo>
                    <a:pt x="8821" y="13648"/>
                  </a:lnTo>
                  <a:lnTo>
                    <a:pt x="8868" y="13643"/>
                  </a:lnTo>
                  <a:lnTo>
                    <a:pt x="8913" y="13636"/>
                  </a:lnTo>
                  <a:lnTo>
                    <a:pt x="8958" y="13626"/>
                  </a:lnTo>
                  <a:lnTo>
                    <a:pt x="9002" y="13614"/>
                  </a:lnTo>
                  <a:lnTo>
                    <a:pt x="9045" y="13599"/>
                  </a:lnTo>
                  <a:lnTo>
                    <a:pt x="9088" y="13581"/>
                  </a:lnTo>
                  <a:lnTo>
                    <a:pt x="9130" y="13560"/>
                  </a:lnTo>
                  <a:lnTo>
                    <a:pt x="9171" y="13536"/>
                  </a:lnTo>
                  <a:lnTo>
                    <a:pt x="9210" y="13508"/>
                  </a:lnTo>
                  <a:lnTo>
                    <a:pt x="9249" y="13478"/>
                  </a:lnTo>
                  <a:lnTo>
                    <a:pt x="9287" y="13442"/>
                  </a:lnTo>
                  <a:lnTo>
                    <a:pt x="9288" y="13252"/>
                  </a:lnTo>
                  <a:lnTo>
                    <a:pt x="9288" y="13052"/>
                  </a:lnTo>
                  <a:lnTo>
                    <a:pt x="9288" y="12843"/>
                  </a:lnTo>
                  <a:lnTo>
                    <a:pt x="9288" y="12627"/>
                  </a:lnTo>
                  <a:lnTo>
                    <a:pt x="9289" y="12406"/>
                  </a:lnTo>
                  <a:lnTo>
                    <a:pt x="9289" y="12180"/>
                  </a:lnTo>
                  <a:lnTo>
                    <a:pt x="9289" y="11952"/>
                  </a:lnTo>
                  <a:lnTo>
                    <a:pt x="9289" y="11722"/>
                  </a:lnTo>
                  <a:lnTo>
                    <a:pt x="9289" y="11493"/>
                  </a:lnTo>
                  <a:lnTo>
                    <a:pt x="9290" y="11265"/>
                  </a:lnTo>
                  <a:lnTo>
                    <a:pt x="9290" y="11039"/>
                  </a:lnTo>
                  <a:lnTo>
                    <a:pt x="9290" y="10818"/>
                  </a:lnTo>
                  <a:lnTo>
                    <a:pt x="9290" y="10602"/>
                  </a:lnTo>
                  <a:lnTo>
                    <a:pt x="9290" y="10394"/>
                  </a:lnTo>
                  <a:lnTo>
                    <a:pt x="9290" y="10194"/>
                  </a:lnTo>
                  <a:lnTo>
                    <a:pt x="9290" y="10004"/>
                  </a:lnTo>
                  <a:lnTo>
                    <a:pt x="9160" y="10101"/>
                  </a:lnTo>
                  <a:lnTo>
                    <a:pt x="9152" y="13335"/>
                  </a:lnTo>
                  <a:lnTo>
                    <a:pt x="9113" y="13363"/>
                  </a:lnTo>
                  <a:lnTo>
                    <a:pt x="9074" y="13388"/>
                  </a:lnTo>
                  <a:lnTo>
                    <a:pt x="9034" y="13410"/>
                  </a:lnTo>
                  <a:lnTo>
                    <a:pt x="8994" y="13430"/>
                  </a:lnTo>
                  <a:lnTo>
                    <a:pt x="8953" y="13446"/>
                  </a:lnTo>
                  <a:lnTo>
                    <a:pt x="8913" y="13461"/>
                  </a:lnTo>
                  <a:lnTo>
                    <a:pt x="8872" y="13474"/>
                  </a:lnTo>
                  <a:lnTo>
                    <a:pt x="8830" y="13484"/>
                  </a:lnTo>
                  <a:lnTo>
                    <a:pt x="8789" y="13492"/>
                  </a:lnTo>
                  <a:lnTo>
                    <a:pt x="8747" y="13499"/>
                  </a:lnTo>
                  <a:lnTo>
                    <a:pt x="8705" y="13503"/>
                  </a:lnTo>
                  <a:lnTo>
                    <a:pt x="8663" y="13506"/>
                  </a:lnTo>
                  <a:lnTo>
                    <a:pt x="8620" y="13507"/>
                  </a:lnTo>
                  <a:lnTo>
                    <a:pt x="8578" y="13507"/>
                  </a:lnTo>
                  <a:lnTo>
                    <a:pt x="8535" y="13506"/>
                  </a:lnTo>
                  <a:lnTo>
                    <a:pt x="8491" y="13504"/>
                  </a:lnTo>
                  <a:lnTo>
                    <a:pt x="8415" y="13498"/>
                  </a:lnTo>
                  <a:lnTo>
                    <a:pt x="8339" y="13489"/>
                  </a:lnTo>
                  <a:lnTo>
                    <a:pt x="8263" y="13479"/>
                  </a:lnTo>
                  <a:lnTo>
                    <a:pt x="8187" y="13469"/>
                  </a:lnTo>
                  <a:lnTo>
                    <a:pt x="8111" y="13459"/>
                  </a:lnTo>
                  <a:lnTo>
                    <a:pt x="8035" y="13450"/>
                  </a:lnTo>
                  <a:lnTo>
                    <a:pt x="7996" y="13446"/>
                  </a:lnTo>
                  <a:lnTo>
                    <a:pt x="7958" y="13442"/>
                  </a:lnTo>
                  <a:lnTo>
                    <a:pt x="7920" y="13439"/>
                  </a:lnTo>
                  <a:lnTo>
                    <a:pt x="7881" y="13437"/>
                  </a:lnTo>
                  <a:lnTo>
                    <a:pt x="7823" y="13435"/>
                  </a:lnTo>
                  <a:lnTo>
                    <a:pt x="7764" y="13435"/>
                  </a:lnTo>
                  <a:lnTo>
                    <a:pt x="7707" y="13437"/>
                  </a:lnTo>
                  <a:lnTo>
                    <a:pt x="7650" y="13442"/>
                  </a:lnTo>
                  <a:lnTo>
                    <a:pt x="7594" y="13450"/>
                  </a:lnTo>
                  <a:lnTo>
                    <a:pt x="7539" y="13461"/>
                  </a:lnTo>
                  <a:lnTo>
                    <a:pt x="7485" y="13476"/>
                  </a:lnTo>
                  <a:lnTo>
                    <a:pt x="7432" y="13494"/>
                  </a:lnTo>
                  <a:lnTo>
                    <a:pt x="7380" y="13517"/>
                  </a:lnTo>
                  <a:lnTo>
                    <a:pt x="7329" y="13543"/>
                  </a:lnTo>
                  <a:lnTo>
                    <a:pt x="7278" y="13575"/>
                  </a:lnTo>
                  <a:lnTo>
                    <a:pt x="7229" y="13612"/>
                  </a:lnTo>
                  <a:lnTo>
                    <a:pt x="7181" y="13654"/>
                  </a:lnTo>
                  <a:lnTo>
                    <a:pt x="7134" y="13702"/>
                  </a:lnTo>
                  <a:lnTo>
                    <a:pt x="7087" y="13756"/>
                  </a:lnTo>
                  <a:lnTo>
                    <a:pt x="7042" y="13816"/>
                  </a:lnTo>
                  <a:lnTo>
                    <a:pt x="7100" y="13731"/>
                  </a:lnTo>
                  <a:lnTo>
                    <a:pt x="7161" y="13658"/>
                  </a:lnTo>
                  <a:lnTo>
                    <a:pt x="7225" y="13595"/>
                  </a:lnTo>
                  <a:lnTo>
                    <a:pt x="7290" y="13543"/>
                  </a:lnTo>
                  <a:lnTo>
                    <a:pt x="7357" y="13500"/>
                  </a:lnTo>
                  <a:lnTo>
                    <a:pt x="7426" y="13465"/>
                  </a:lnTo>
                  <a:lnTo>
                    <a:pt x="7498" y="13439"/>
                  </a:lnTo>
                  <a:lnTo>
                    <a:pt x="7570" y="13420"/>
                  </a:lnTo>
                  <a:lnTo>
                    <a:pt x="7644" y="13408"/>
                  </a:lnTo>
                  <a:lnTo>
                    <a:pt x="7719" y="13402"/>
                  </a:lnTo>
                  <a:lnTo>
                    <a:pt x="7795" y="13399"/>
                  </a:lnTo>
                  <a:lnTo>
                    <a:pt x="7874" y="13403"/>
                  </a:lnTo>
                  <a:lnTo>
                    <a:pt x="7952" y="13408"/>
                  </a:lnTo>
                  <a:lnTo>
                    <a:pt x="8033" y="13417"/>
                  </a:lnTo>
                  <a:lnTo>
                    <a:pt x="8113" y="13428"/>
                  </a:lnTo>
                  <a:lnTo>
                    <a:pt x="8195" y="13438"/>
                  </a:lnTo>
                  <a:lnTo>
                    <a:pt x="8258" y="13448"/>
                  </a:lnTo>
                  <a:lnTo>
                    <a:pt x="8321" y="13456"/>
                  </a:lnTo>
                  <a:lnTo>
                    <a:pt x="8383" y="13464"/>
                  </a:lnTo>
                  <a:lnTo>
                    <a:pt x="8444" y="13471"/>
                  </a:lnTo>
                  <a:lnTo>
                    <a:pt x="8505" y="13475"/>
                  </a:lnTo>
                  <a:lnTo>
                    <a:pt x="8565" y="13478"/>
                  </a:lnTo>
                  <a:lnTo>
                    <a:pt x="8623" y="13478"/>
                  </a:lnTo>
                  <a:lnTo>
                    <a:pt x="8682" y="13476"/>
                  </a:lnTo>
                  <a:lnTo>
                    <a:pt x="8739" y="13471"/>
                  </a:lnTo>
                  <a:lnTo>
                    <a:pt x="8797" y="13461"/>
                  </a:lnTo>
                  <a:lnTo>
                    <a:pt x="8853" y="13449"/>
                  </a:lnTo>
                  <a:lnTo>
                    <a:pt x="8907" y="13431"/>
                  </a:lnTo>
                  <a:lnTo>
                    <a:pt x="8963" y="13409"/>
                  </a:lnTo>
                  <a:lnTo>
                    <a:pt x="9016" y="13382"/>
                  </a:lnTo>
                  <a:lnTo>
                    <a:pt x="9068" y="13349"/>
                  </a:lnTo>
                  <a:lnTo>
                    <a:pt x="9121" y="13312"/>
                  </a:lnTo>
                  <a:lnTo>
                    <a:pt x="9121" y="13115"/>
                  </a:lnTo>
                  <a:lnTo>
                    <a:pt x="9122" y="12908"/>
                  </a:lnTo>
                  <a:lnTo>
                    <a:pt x="9122" y="12694"/>
                  </a:lnTo>
                  <a:lnTo>
                    <a:pt x="9123" y="12473"/>
                  </a:lnTo>
                  <a:lnTo>
                    <a:pt x="9123" y="12246"/>
                  </a:lnTo>
                  <a:lnTo>
                    <a:pt x="9124" y="12015"/>
                  </a:lnTo>
                  <a:lnTo>
                    <a:pt x="9124" y="11781"/>
                  </a:lnTo>
                  <a:lnTo>
                    <a:pt x="9124" y="11546"/>
                  </a:lnTo>
                  <a:lnTo>
                    <a:pt x="9125" y="11311"/>
                  </a:lnTo>
                  <a:lnTo>
                    <a:pt x="9125" y="11077"/>
                  </a:lnTo>
                  <a:lnTo>
                    <a:pt x="9125" y="10846"/>
                  </a:lnTo>
                  <a:lnTo>
                    <a:pt x="9125" y="10619"/>
                  </a:lnTo>
                  <a:lnTo>
                    <a:pt x="9126" y="10398"/>
                  </a:lnTo>
                  <a:lnTo>
                    <a:pt x="9126" y="10183"/>
                  </a:lnTo>
                  <a:lnTo>
                    <a:pt x="9126" y="9978"/>
                  </a:lnTo>
                  <a:lnTo>
                    <a:pt x="9126" y="9782"/>
                  </a:lnTo>
                  <a:lnTo>
                    <a:pt x="9044" y="9827"/>
                  </a:lnTo>
                  <a:lnTo>
                    <a:pt x="8965" y="9865"/>
                  </a:lnTo>
                  <a:lnTo>
                    <a:pt x="8888" y="9893"/>
                  </a:lnTo>
                  <a:lnTo>
                    <a:pt x="8812" y="9915"/>
                  </a:lnTo>
                  <a:lnTo>
                    <a:pt x="8738" y="9930"/>
                  </a:lnTo>
                  <a:lnTo>
                    <a:pt x="8666" y="9939"/>
                  </a:lnTo>
                  <a:lnTo>
                    <a:pt x="8594" y="9944"/>
                  </a:lnTo>
                  <a:lnTo>
                    <a:pt x="8522" y="9944"/>
                  </a:lnTo>
                  <a:lnTo>
                    <a:pt x="8450" y="9940"/>
                  </a:lnTo>
                  <a:lnTo>
                    <a:pt x="8376" y="9934"/>
                  </a:lnTo>
                  <a:lnTo>
                    <a:pt x="8303" y="9925"/>
                  </a:lnTo>
                  <a:lnTo>
                    <a:pt x="8228" y="9916"/>
                  </a:lnTo>
                  <a:lnTo>
                    <a:pt x="8151" y="9905"/>
                  </a:lnTo>
                  <a:lnTo>
                    <a:pt x="8072" y="9895"/>
                  </a:lnTo>
                  <a:lnTo>
                    <a:pt x="7991" y="9886"/>
                  </a:lnTo>
                  <a:lnTo>
                    <a:pt x="7907" y="9878"/>
                  </a:lnTo>
                  <a:lnTo>
                    <a:pt x="7808" y="9874"/>
                  </a:lnTo>
                  <a:lnTo>
                    <a:pt x="7715" y="9879"/>
                  </a:lnTo>
                  <a:lnTo>
                    <a:pt x="7628" y="9891"/>
                  </a:lnTo>
                  <a:lnTo>
                    <a:pt x="7548" y="9910"/>
                  </a:lnTo>
                  <a:lnTo>
                    <a:pt x="7473" y="9935"/>
                  </a:lnTo>
                  <a:lnTo>
                    <a:pt x="7406" y="9964"/>
                  </a:lnTo>
                  <a:lnTo>
                    <a:pt x="7342" y="9998"/>
                  </a:lnTo>
                  <a:lnTo>
                    <a:pt x="7284" y="10037"/>
                  </a:lnTo>
                  <a:lnTo>
                    <a:pt x="7232" y="10078"/>
                  </a:lnTo>
                  <a:lnTo>
                    <a:pt x="7185" y="10122"/>
                  </a:lnTo>
                  <a:lnTo>
                    <a:pt x="7142" y="10167"/>
                  </a:lnTo>
                  <a:lnTo>
                    <a:pt x="7105" y="10213"/>
                  </a:lnTo>
                  <a:lnTo>
                    <a:pt x="7071" y="10259"/>
                  </a:lnTo>
                  <a:lnTo>
                    <a:pt x="7042" y="10305"/>
                  </a:lnTo>
                  <a:lnTo>
                    <a:pt x="7017" y="10348"/>
                  </a:lnTo>
                  <a:lnTo>
                    <a:pt x="6996" y="10390"/>
                  </a:lnTo>
                  <a:lnTo>
                    <a:pt x="6957" y="10318"/>
                  </a:lnTo>
                  <a:lnTo>
                    <a:pt x="6915" y="10252"/>
                  </a:lnTo>
                  <a:lnTo>
                    <a:pt x="6872" y="10191"/>
                  </a:lnTo>
                  <a:lnTo>
                    <a:pt x="6824" y="10135"/>
                  </a:lnTo>
                  <a:lnTo>
                    <a:pt x="6774" y="10084"/>
                  </a:lnTo>
                  <a:lnTo>
                    <a:pt x="6720" y="10040"/>
                  </a:lnTo>
                  <a:lnTo>
                    <a:pt x="6663" y="10000"/>
                  </a:lnTo>
                  <a:lnTo>
                    <a:pt x="6601" y="9967"/>
                  </a:lnTo>
                  <a:lnTo>
                    <a:pt x="6535" y="9939"/>
                  </a:lnTo>
                  <a:lnTo>
                    <a:pt x="6465" y="9917"/>
                  </a:lnTo>
                  <a:lnTo>
                    <a:pt x="6390" y="9900"/>
                  </a:lnTo>
                  <a:lnTo>
                    <a:pt x="6309" y="9889"/>
                  </a:lnTo>
                  <a:lnTo>
                    <a:pt x="6225" y="9883"/>
                  </a:lnTo>
                  <a:lnTo>
                    <a:pt x="6134" y="9885"/>
                  </a:lnTo>
                  <a:lnTo>
                    <a:pt x="6038" y="9891"/>
                  </a:lnTo>
                  <a:lnTo>
                    <a:pt x="5935" y="9902"/>
                  </a:lnTo>
                  <a:lnTo>
                    <a:pt x="5861" y="9916"/>
                  </a:lnTo>
                  <a:lnTo>
                    <a:pt x="5789" y="9927"/>
                  </a:lnTo>
                  <a:lnTo>
                    <a:pt x="5719" y="9937"/>
                  </a:lnTo>
                  <a:lnTo>
                    <a:pt x="5650" y="9944"/>
                  </a:lnTo>
                  <a:lnTo>
                    <a:pt x="5582" y="9948"/>
                  </a:lnTo>
                  <a:lnTo>
                    <a:pt x="5515" y="9949"/>
                  </a:lnTo>
                  <a:lnTo>
                    <a:pt x="5450" y="9948"/>
                  </a:lnTo>
                  <a:lnTo>
                    <a:pt x="5385" y="9944"/>
                  </a:lnTo>
                  <a:lnTo>
                    <a:pt x="5321" y="9937"/>
                  </a:lnTo>
                  <a:lnTo>
                    <a:pt x="5257" y="9925"/>
                  </a:lnTo>
                  <a:lnTo>
                    <a:pt x="5192" y="9911"/>
                  </a:lnTo>
                  <a:lnTo>
                    <a:pt x="5127" y="9893"/>
                  </a:lnTo>
                  <a:lnTo>
                    <a:pt x="5062" y="9871"/>
                  </a:lnTo>
                  <a:lnTo>
                    <a:pt x="4997" y="9846"/>
                  </a:lnTo>
                  <a:lnTo>
                    <a:pt x="4931" y="9816"/>
                  </a:lnTo>
                  <a:lnTo>
                    <a:pt x="4863" y="9782"/>
                  </a:lnTo>
                  <a:lnTo>
                    <a:pt x="4865" y="13310"/>
                  </a:lnTo>
                  <a:close/>
                  <a:moveTo>
                    <a:pt x="6995" y="13782"/>
                  </a:moveTo>
                  <a:lnTo>
                    <a:pt x="6991" y="13754"/>
                  </a:lnTo>
                  <a:lnTo>
                    <a:pt x="6988" y="13725"/>
                  </a:lnTo>
                  <a:lnTo>
                    <a:pt x="6985" y="13697"/>
                  </a:lnTo>
                  <a:lnTo>
                    <a:pt x="6984" y="13668"/>
                  </a:lnTo>
                  <a:lnTo>
                    <a:pt x="6994" y="13452"/>
                  </a:lnTo>
                  <a:lnTo>
                    <a:pt x="7003" y="13667"/>
                  </a:lnTo>
                  <a:lnTo>
                    <a:pt x="7002" y="13696"/>
                  </a:lnTo>
                  <a:lnTo>
                    <a:pt x="7000" y="13724"/>
                  </a:lnTo>
                  <a:lnTo>
                    <a:pt x="6998" y="13754"/>
                  </a:lnTo>
                  <a:lnTo>
                    <a:pt x="6995" y="13782"/>
                  </a:lnTo>
                  <a:close/>
                  <a:moveTo>
                    <a:pt x="4492" y="10637"/>
                  </a:moveTo>
                  <a:lnTo>
                    <a:pt x="4477" y="10641"/>
                  </a:lnTo>
                  <a:lnTo>
                    <a:pt x="4465" y="10646"/>
                  </a:lnTo>
                  <a:lnTo>
                    <a:pt x="4453" y="10653"/>
                  </a:lnTo>
                  <a:lnTo>
                    <a:pt x="4443" y="10661"/>
                  </a:lnTo>
                  <a:lnTo>
                    <a:pt x="4434" y="10670"/>
                  </a:lnTo>
                  <a:lnTo>
                    <a:pt x="4427" y="10681"/>
                  </a:lnTo>
                  <a:lnTo>
                    <a:pt x="4421" y="10691"/>
                  </a:lnTo>
                  <a:lnTo>
                    <a:pt x="4417" y="10704"/>
                  </a:lnTo>
                  <a:lnTo>
                    <a:pt x="4412" y="10716"/>
                  </a:lnTo>
                  <a:lnTo>
                    <a:pt x="4409" y="10730"/>
                  </a:lnTo>
                  <a:lnTo>
                    <a:pt x="4406" y="10743"/>
                  </a:lnTo>
                  <a:lnTo>
                    <a:pt x="4404" y="10758"/>
                  </a:lnTo>
                  <a:lnTo>
                    <a:pt x="4403" y="10787"/>
                  </a:lnTo>
                  <a:lnTo>
                    <a:pt x="4402" y="10816"/>
                  </a:lnTo>
                  <a:lnTo>
                    <a:pt x="4396" y="13600"/>
                  </a:lnTo>
                  <a:lnTo>
                    <a:pt x="4397" y="13638"/>
                  </a:lnTo>
                  <a:lnTo>
                    <a:pt x="4399" y="13673"/>
                  </a:lnTo>
                  <a:lnTo>
                    <a:pt x="4403" y="13708"/>
                  </a:lnTo>
                  <a:lnTo>
                    <a:pt x="4409" y="13740"/>
                  </a:lnTo>
                  <a:lnTo>
                    <a:pt x="4418" y="13770"/>
                  </a:lnTo>
                  <a:lnTo>
                    <a:pt x="4427" y="13799"/>
                  </a:lnTo>
                  <a:lnTo>
                    <a:pt x="4440" y="13825"/>
                  </a:lnTo>
                  <a:lnTo>
                    <a:pt x="4455" y="13849"/>
                  </a:lnTo>
                  <a:lnTo>
                    <a:pt x="4473" y="13870"/>
                  </a:lnTo>
                  <a:lnTo>
                    <a:pt x="4494" y="13888"/>
                  </a:lnTo>
                  <a:lnTo>
                    <a:pt x="4517" y="13905"/>
                  </a:lnTo>
                  <a:lnTo>
                    <a:pt x="4544" y="13919"/>
                  </a:lnTo>
                  <a:lnTo>
                    <a:pt x="4574" y="13929"/>
                  </a:lnTo>
                  <a:lnTo>
                    <a:pt x="4608" y="13938"/>
                  </a:lnTo>
                  <a:lnTo>
                    <a:pt x="4645" y="13942"/>
                  </a:lnTo>
                  <a:lnTo>
                    <a:pt x="4686" y="13944"/>
                  </a:lnTo>
                  <a:lnTo>
                    <a:pt x="6590" y="13943"/>
                  </a:lnTo>
                  <a:lnTo>
                    <a:pt x="6625" y="13943"/>
                  </a:lnTo>
                  <a:lnTo>
                    <a:pt x="6655" y="13944"/>
                  </a:lnTo>
                  <a:lnTo>
                    <a:pt x="6669" y="13944"/>
                  </a:lnTo>
                  <a:lnTo>
                    <a:pt x="6681" y="13946"/>
                  </a:lnTo>
                  <a:lnTo>
                    <a:pt x="6694" y="13949"/>
                  </a:lnTo>
                  <a:lnTo>
                    <a:pt x="6705" y="13952"/>
                  </a:lnTo>
                  <a:lnTo>
                    <a:pt x="6717" y="13956"/>
                  </a:lnTo>
                  <a:lnTo>
                    <a:pt x="6727" y="13963"/>
                  </a:lnTo>
                  <a:lnTo>
                    <a:pt x="6738" y="13970"/>
                  </a:lnTo>
                  <a:lnTo>
                    <a:pt x="6748" y="13979"/>
                  </a:lnTo>
                  <a:lnTo>
                    <a:pt x="6758" y="13991"/>
                  </a:lnTo>
                  <a:lnTo>
                    <a:pt x="6767" y="14003"/>
                  </a:lnTo>
                  <a:lnTo>
                    <a:pt x="6775" y="14019"/>
                  </a:lnTo>
                  <a:lnTo>
                    <a:pt x="6785" y="14036"/>
                  </a:lnTo>
                  <a:lnTo>
                    <a:pt x="6791" y="14050"/>
                  </a:lnTo>
                  <a:lnTo>
                    <a:pt x="6797" y="14064"/>
                  </a:lnTo>
                  <a:lnTo>
                    <a:pt x="6805" y="14078"/>
                  </a:lnTo>
                  <a:lnTo>
                    <a:pt x="6813" y="14090"/>
                  </a:lnTo>
                  <a:lnTo>
                    <a:pt x="6821" y="14103"/>
                  </a:lnTo>
                  <a:lnTo>
                    <a:pt x="6831" y="14114"/>
                  </a:lnTo>
                  <a:lnTo>
                    <a:pt x="6841" y="14125"/>
                  </a:lnTo>
                  <a:lnTo>
                    <a:pt x="6853" y="14133"/>
                  </a:lnTo>
                  <a:lnTo>
                    <a:pt x="6869" y="14143"/>
                  </a:lnTo>
                  <a:lnTo>
                    <a:pt x="6886" y="14153"/>
                  </a:lnTo>
                  <a:lnTo>
                    <a:pt x="6904" y="14161"/>
                  </a:lnTo>
                  <a:lnTo>
                    <a:pt x="6922" y="14167"/>
                  </a:lnTo>
                  <a:lnTo>
                    <a:pt x="6939" y="14172"/>
                  </a:lnTo>
                  <a:lnTo>
                    <a:pt x="6957" y="14176"/>
                  </a:lnTo>
                  <a:lnTo>
                    <a:pt x="6976" y="14178"/>
                  </a:lnTo>
                  <a:lnTo>
                    <a:pt x="6994" y="14178"/>
                  </a:lnTo>
                  <a:lnTo>
                    <a:pt x="7012" y="14178"/>
                  </a:lnTo>
                  <a:lnTo>
                    <a:pt x="7030" y="14176"/>
                  </a:lnTo>
                  <a:lnTo>
                    <a:pt x="7048" y="14172"/>
                  </a:lnTo>
                  <a:lnTo>
                    <a:pt x="7066" y="14167"/>
                  </a:lnTo>
                  <a:lnTo>
                    <a:pt x="7084" y="14161"/>
                  </a:lnTo>
                  <a:lnTo>
                    <a:pt x="7101" y="14153"/>
                  </a:lnTo>
                  <a:lnTo>
                    <a:pt x="7118" y="14143"/>
                  </a:lnTo>
                  <a:lnTo>
                    <a:pt x="7135" y="14133"/>
                  </a:lnTo>
                  <a:lnTo>
                    <a:pt x="7146" y="14125"/>
                  </a:lnTo>
                  <a:lnTo>
                    <a:pt x="7157" y="14114"/>
                  </a:lnTo>
                  <a:lnTo>
                    <a:pt x="7166" y="14103"/>
                  </a:lnTo>
                  <a:lnTo>
                    <a:pt x="7176" y="14090"/>
                  </a:lnTo>
                  <a:lnTo>
                    <a:pt x="7183" y="14078"/>
                  </a:lnTo>
                  <a:lnTo>
                    <a:pt x="7190" y="14064"/>
                  </a:lnTo>
                  <a:lnTo>
                    <a:pt x="7197" y="14050"/>
                  </a:lnTo>
                  <a:lnTo>
                    <a:pt x="7203" y="14036"/>
                  </a:lnTo>
                  <a:lnTo>
                    <a:pt x="7212" y="14019"/>
                  </a:lnTo>
                  <a:lnTo>
                    <a:pt x="7222" y="14003"/>
                  </a:lnTo>
                  <a:lnTo>
                    <a:pt x="7231" y="13991"/>
                  </a:lnTo>
                  <a:lnTo>
                    <a:pt x="7240" y="13979"/>
                  </a:lnTo>
                  <a:lnTo>
                    <a:pt x="7250" y="13970"/>
                  </a:lnTo>
                  <a:lnTo>
                    <a:pt x="7260" y="13963"/>
                  </a:lnTo>
                  <a:lnTo>
                    <a:pt x="7271" y="13956"/>
                  </a:lnTo>
                  <a:lnTo>
                    <a:pt x="7282" y="13952"/>
                  </a:lnTo>
                  <a:lnTo>
                    <a:pt x="7294" y="13949"/>
                  </a:lnTo>
                  <a:lnTo>
                    <a:pt x="7306" y="13946"/>
                  </a:lnTo>
                  <a:lnTo>
                    <a:pt x="7319" y="13944"/>
                  </a:lnTo>
                  <a:lnTo>
                    <a:pt x="7333" y="13944"/>
                  </a:lnTo>
                  <a:lnTo>
                    <a:pt x="7363" y="13943"/>
                  </a:lnTo>
                  <a:lnTo>
                    <a:pt x="7397" y="13943"/>
                  </a:lnTo>
                  <a:lnTo>
                    <a:pt x="9301" y="13944"/>
                  </a:lnTo>
                  <a:lnTo>
                    <a:pt x="9342" y="13942"/>
                  </a:lnTo>
                  <a:lnTo>
                    <a:pt x="9380" y="13938"/>
                  </a:lnTo>
                  <a:lnTo>
                    <a:pt x="9413" y="13929"/>
                  </a:lnTo>
                  <a:lnTo>
                    <a:pt x="9444" y="13919"/>
                  </a:lnTo>
                  <a:lnTo>
                    <a:pt x="9471" y="13905"/>
                  </a:lnTo>
                  <a:lnTo>
                    <a:pt x="9494" y="13888"/>
                  </a:lnTo>
                  <a:lnTo>
                    <a:pt x="9515" y="13870"/>
                  </a:lnTo>
                  <a:lnTo>
                    <a:pt x="9532" y="13849"/>
                  </a:lnTo>
                  <a:lnTo>
                    <a:pt x="9548" y="13825"/>
                  </a:lnTo>
                  <a:lnTo>
                    <a:pt x="9561" y="13799"/>
                  </a:lnTo>
                  <a:lnTo>
                    <a:pt x="9571" y="13770"/>
                  </a:lnTo>
                  <a:lnTo>
                    <a:pt x="9578" y="13740"/>
                  </a:lnTo>
                  <a:lnTo>
                    <a:pt x="9585" y="13708"/>
                  </a:lnTo>
                  <a:lnTo>
                    <a:pt x="9589" y="13673"/>
                  </a:lnTo>
                  <a:lnTo>
                    <a:pt x="9591" y="13638"/>
                  </a:lnTo>
                  <a:lnTo>
                    <a:pt x="9592" y="13600"/>
                  </a:lnTo>
                  <a:lnTo>
                    <a:pt x="9586" y="10816"/>
                  </a:lnTo>
                  <a:lnTo>
                    <a:pt x="9586" y="10787"/>
                  </a:lnTo>
                  <a:lnTo>
                    <a:pt x="9584" y="10758"/>
                  </a:lnTo>
                  <a:lnTo>
                    <a:pt x="9581" y="10743"/>
                  </a:lnTo>
                  <a:lnTo>
                    <a:pt x="9579" y="10730"/>
                  </a:lnTo>
                  <a:lnTo>
                    <a:pt x="9575" y="10716"/>
                  </a:lnTo>
                  <a:lnTo>
                    <a:pt x="9572" y="10704"/>
                  </a:lnTo>
                  <a:lnTo>
                    <a:pt x="9567" y="10691"/>
                  </a:lnTo>
                  <a:lnTo>
                    <a:pt x="9561" y="10681"/>
                  </a:lnTo>
                  <a:lnTo>
                    <a:pt x="9553" y="10670"/>
                  </a:lnTo>
                  <a:lnTo>
                    <a:pt x="9545" y="10661"/>
                  </a:lnTo>
                  <a:lnTo>
                    <a:pt x="9534" y="10653"/>
                  </a:lnTo>
                  <a:lnTo>
                    <a:pt x="9524" y="10646"/>
                  </a:lnTo>
                  <a:lnTo>
                    <a:pt x="9510" y="10641"/>
                  </a:lnTo>
                  <a:lnTo>
                    <a:pt x="9497" y="10637"/>
                  </a:lnTo>
                  <a:lnTo>
                    <a:pt x="9514" y="10634"/>
                  </a:lnTo>
                  <a:lnTo>
                    <a:pt x="9530" y="10633"/>
                  </a:lnTo>
                  <a:lnTo>
                    <a:pt x="9544" y="10635"/>
                  </a:lnTo>
                  <a:lnTo>
                    <a:pt x="9557" y="10640"/>
                  </a:lnTo>
                  <a:lnTo>
                    <a:pt x="9569" y="10647"/>
                  </a:lnTo>
                  <a:lnTo>
                    <a:pt x="9579" y="10657"/>
                  </a:lnTo>
                  <a:lnTo>
                    <a:pt x="9588" y="10668"/>
                  </a:lnTo>
                  <a:lnTo>
                    <a:pt x="9595" y="10681"/>
                  </a:lnTo>
                  <a:lnTo>
                    <a:pt x="9601" y="10695"/>
                  </a:lnTo>
                  <a:lnTo>
                    <a:pt x="9608" y="10711"/>
                  </a:lnTo>
                  <a:lnTo>
                    <a:pt x="9612" y="10727"/>
                  </a:lnTo>
                  <a:lnTo>
                    <a:pt x="9615" y="10744"/>
                  </a:lnTo>
                  <a:lnTo>
                    <a:pt x="9617" y="10761"/>
                  </a:lnTo>
                  <a:lnTo>
                    <a:pt x="9619" y="10779"/>
                  </a:lnTo>
                  <a:lnTo>
                    <a:pt x="9620" y="10797"/>
                  </a:lnTo>
                  <a:lnTo>
                    <a:pt x="9620" y="10814"/>
                  </a:lnTo>
                  <a:lnTo>
                    <a:pt x="9620" y="13600"/>
                  </a:lnTo>
                  <a:lnTo>
                    <a:pt x="9619" y="13643"/>
                  </a:lnTo>
                  <a:lnTo>
                    <a:pt x="9617" y="13683"/>
                  </a:lnTo>
                  <a:lnTo>
                    <a:pt x="9613" y="13721"/>
                  </a:lnTo>
                  <a:lnTo>
                    <a:pt x="9607" y="13757"/>
                  </a:lnTo>
                  <a:lnTo>
                    <a:pt x="9598" y="13790"/>
                  </a:lnTo>
                  <a:lnTo>
                    <a:pt x="9588" y="13821"/>
                  </a:lnTo>
                  <a:lnTo>
                    <a:pt x="9574" y="13850"/>
                  </a:lnTo>
                  <a:lnTo>
                    <a:pt x="9557" y="13875"/>
                  </a:lnTo>
                  <a:lnTo>
                    <a:pt x="9539" y="13898"/>
                  </a:lnTo>
                  <a:lnTo>
                    <a:pt x="9517" y="13918"/>
                  </a:lnTo>
                  <a:lnTo>
                    <a:pt x="9491" y="13935"/>
                  </a:lnTo>
                  <a:lnTo>
                    <a:pt x="9461" y="13950"/>
                  </a:lnTo>
                  <a:lnTo>
                    <a:pt x="9428" y="13961"/>
                  </a:lnTo>
                  <a:lnTo>
                    <a:pt x="9390" y="13969"/>
                  </a:lnTo>
                  <a:lnTo>
                    <a:pt x="9349" y="13974"/>
                  </a:lnTo>
                  <a:lnTo>
                    <a:pt x="9303" y="13976"/>
                  </a:lnTo>
                  <a:lnTo>
                    <a:pt x="7402" y="13976"/>
                  </a:lnTo>
                  <a:lnTo>
                    <a:pt x="7375" y="13975"/>
                  </a:lnTo>
                  <a:lnTo>
                    <a:pt x="7349" y="13976"/>
                  </a:lnTo>
                  <a:lnTo>
                    <a:pt x="7337" y="13976"/>
                  </a:lnTo>
                  <a:lnTo>
                    <a:pt x="7325" y="13978"/>
                  </a:lnTo>
                  <a:lnTo>
                    <a:pt x="7314" y="13979"/>
                  </a:lnTo>
                  <a:lnTo>
                    <a:pt x="7302" y="13983"/>
                  </a:lnTo>
                  <a:lnTo>
                    <a:pt x="7292" y="13987"/>
                  </a:lnTo>
                  <a:lnTo>
                    <a:pt x="7281" y="13991"/>
                  </a:lnTo>
                  <a:lnTo>
                    <a:pt x="7272" y="13997"/>
                  </a:lnTo>
                  <a:lnTo>
                    <a:pt x="7263" y="14004"/>
                  </a:lnTo>
                  <a:lnTo>
                    <a:pt x="7254" y="14013"/>
                  </a:lnTo>
                  <a:lnTo>
                    <a:pt x="7247" y="14024"/>
                  </a:lnTo>
                  <a:lnTo>
                    <a:pt x="7239" y="14036"/>
                  </a:lnTo>
                  <a:lnTo>
                    <a:pt x="7232" y="14050"/>
                  </a:lnTo>
                  <a:lnTo>
                    <a:pt x="7225" y="14066"/>
                  </a:lnTo>
                  <a:lnTo>
                    <a:pt x="7216" y="14082"/>
                  </a:lnTo>
                  <a:lnTo>
                    <a:pt x="7208" y="14095"/>
                  </a:lnTo>
                  <a:lnTo>
                    <a:pt x="7199" y="14109"/>
                  </a:lnTo>
                  <a:lnTo>
                    <a:pt x="7188" y="14121"/>
                  </a:lnTo>
                  <a:lnTo>
                    <a:pt x="7177" y="14133"/>
                  </a:lnTo>
                  <a:lnTo>
                    <a:pt x="7163" y="14144"/>
                  </a:lnTo>
                  <a:lnTo>
                    <a:pt x="7150" y="14155"/>
                  </a:lnTo>
                  <a:lnTo>
                    <a:pt x="7132" y="14166"/>
                  </a:lnTo>
                  <a:lnTo>
                    <a:pt x="7113" y="14176"/>
                  </a:lnTo>
                  <a:lnTo>
                    <a:pt x="7093" y="14185"/>
                  </a:lnTo>
                  <a:lnTo>
                    <a:pt x="7074" y="14191"/>
                  </a:lnTo>
                  <a:lnTo>
                    <a:pt x="7054" y="14197"/>
                  </a:lnTo>
                  <a:lnTo>
                    <a:pt x="7035" y="14201"/>
                  </a:lnTo>
                  <a:lnTo>
                    <a:pt x="7014" y="14203"/>
                  </a:lnTo>
                  <a:lnTo>
                    <a:pt x="6994" y="14204"/>
                  </a:lnTo>
                  <a:lnTo>
                    <a:pt x="6974" y="14203"/>
                  </a:lnTo>
                  <a:lnTo>
                    <a:pt x="6954" y="14201"/>
                  </a:lnTo>
                  <a:lnTo>
                    <a:pt x="6933" y="14197"/>
                  </a:lnTo>
                  <a:lnTo>
                    <a:pt x="6914" y="14191"/>
                  </a:lnTo>
                  <a:lnTo>
                    <a:pt x="6895" y="14185"/>
                  </a:lnTo>
                  <a:lnTo>
                    <a:pt x="6876" y="14176"/>
                  </a:lnTo>
                  <a:lnTo>
                    <a:pt x="6857" y="14166"/>
                  </a:lnTo>
                  <a:lnTo>
                    <a:pt x="6838" y="14155"/>
                  </a:lnTo>
                  <a:lnTo>
                    <a:pt x="6824" y="14144"/>
                  </a:lnTo>
                  <a:lnTo>
                    <a:pt x="6812" y="14133"/>
                  </a:lnTo>
                  <a:lnTo>
                    <a:pt x="6800" y="14121"/>
                  </a:lnTo>
                  <a:lnTo>
                    <a:pt x="6790" y="14109"/>
                  </a:lnTo>
                  <a:lnTo>
                    <a:pt x="6780" y="14095"/>
                  </a:lnTo>
                  <a:lnTo>
                    <a:pt x="6771" y="14082"/>
                  </a:lnTo>
                  <a:lnTo>
                    <a:pt x="6763" y="14066"/>
                  </a:lnTo>
                  <a:lnTo>
                    <a:pt x="6756" y="14050"/>
                  </a:lnTo>
                  <a:lnTo>
                    <a:pt x="6749" y="14036"/>
                  </a:lnTo>
                  <a:lnTo>
                    <a:pt x="6742" y="14024"/>
                  </a:lnTo>
                  <a:lnTo>
                    <a:pt x="6734" y="14013"/>
                  </a:lnTo>
                  <a:lnTo>
                    <a:pt x="6725" y="14004"/>
                  </a:lnTo>
                  <a:lnTo>
                    <a:pt x="6716" y="13997"/>
                  </a:lnTo>
                  <a:lnTo>
                    <a:pt x="6706" y="13991"/>
                  </a:lnTo>
                  <a:lnTo>
                    <a:pt x="6696" y="13987"/>
                  </a:lnTo>
                  <a:lnTo>
                    <a:pt x="6685" y="13983"/>
                  </a:lnTo>
                  <a:lnTo>
                    <a:pt x="6674" y="13979"/>
                  </a:lnTo>
                  <a:lnTo>
                    <a:pt x="6664" y="13978"/>
                  </a:lnTo>
                  <a:lnTo>
                    <a:pt x="6651" y="13976"/>
                  </a:lnTo>
                  <a:lnTo>
                    <a:pt x="6638" y="13976"/>
                  </a:lnTo>
                  <a:lnTo>
                    <a:pt x="6613" y="13975"/>
                  </a:lnTo>
                  <a:lnTo>
                    <a:pt x="6586" y="13976"/>
                  </a:lnTo>
                  <a:lnTo>
                    <a:pt x="4685" y="13976"/>
                  </a:lnTo>
                  <a:lnTo>
                    <a:pt x="4639" y="13974"/>
                  </a:lnTo>
                  <a:lnTo>
                    <a:pt x="4597" y="13969"/>
                  </a:lnTo>
                  <a:lnTo>
                    <a:pt x="4560" y="13961"/>
                  </a:lnTo>
                  <a:lnTo>
                    <a:pt x="4527" y="13950"/>
                  </a:lnTo>
                  <a:lnTo>
                    <a:pt x="4497" y="13935"/>
                  </a:lnTo>
                  <a:lnTo>
                    <a:pt x="4472" y="13918"/>
                  </a:lnTo>
                  <a:lnTo>
                    <a:pt x="4449" y="13898"/>
                  </a:lnTo>
                  <a:lnTo>
                    <a:pt x="4430" y="13875"/>
                  </a:lnTo>
                  <a:lnTo>
                    <a:pt x="4413" y="13850"/>
                  </a:lnTo>
                  <a:lnTo>
                    <a:pt x="4401" y="13821"/>
                  </a:lnTo>
                  <a:lnTo>
                    <a:pt x="4389" y="13790"/>
                  </a:lnTo>
                  <a:lnTo>
                    <a:pt x="4381" y="13757"/>
                  </a:lnTo>
                  <a:lnTo>
                    <a:pt x="4375" y="13721"/>
                  </a:lnTo>
                  <a:lnTo>
                    <a:pt x="4371" y="13683"/>
                  </a:lnTo>
                  <a:lnTo>
                    <a:pt x="4369" y="13643"/>
                  </a:lnTo>
                  <a:lnTo>
                    <a:pt x="4369" y="13600"/>
                  </a:lnTo>
                  <a:lnTo>
                    <a:pt x="4369" y="10814"/>
                  </a:lnTo>
                  <a:lnTo>
                    <a:pt x="4369" y="10797"/>
                  </a:lnTo>
                  <a:lnTo>
                    <a:pt x="4369" y="10779"/>
                  </a:lnTo>
                  <a:lnTo>
                    <a:pt x="4371" y="10761"/>
                  </a:lnTo>
                  <a:lnTo>
                    <a:pt x="4373" y="10744"/>
                  </a:lnTo>
                  <a:lnTo>
                    <a:pt x="4376" y="10727"/>
                  </a:lnTo>
                  <a:lnTo>
                    <a:pt x="4381" y="10711"/>
                  </a:lnTo>
                  <a:lnTo>
                    <a:pt x="4386" y="10695"/>
                  </a:lnTo>
                  <a:lnTo>
                    <a:pt x="4393" y="10681"/>
                  </a:lnTo>
                  <a:lnTo>
                    <a:pt x="4400" y="10668"/>
                  </a:lnTo>
                  <a:lnTo>
                    <a:pt x="4409" y="10657"/>
                  </a:lnTo>
                  <a:lnTo>
                    <a:pt x="4419" y="10647"/>
                  </a:lnTo>
                  <a:lnTo>
                    <a:pt x="4430" y="10640"/>
                  </a:lnTo>
                  <a:lnTo>
                    <a:pt x="4444" y="10635"/>
                  </a:lnTo>
                  <a:lnTo>
                    <a:pt x="4458" y="10633"/>
                  </a:lnTo>
                  <a:lnTo>
                    <a:pt x="4474" y="10634"/>
                  </a:lnTo>
                  <a:lnTo>
                    <a:pt x="4492" y="10637"/>
                  </a:lnTo>
                  <a:close/>
                  <a:moveTo>
                    <a:pt x="4756" y="5506"/>
                  </a:moveTo>
                  <a:lnTo>
                    <a:pt x="4761" y="5512"/>
                  </a:lnTo>
                  <a:lnTo>
                    <a:pt x="4767" y="5517"/>
                  </a:lnTo>
                  <a:lnTo>
                    <a:pt x="4780" y="5528"/>
                  </a:lnTo>
                  <a:lnTo>
                    <a:pt x="4791" y="5538"/>
                  </a:lnTo>
                  <a:lnTo>
                    <a:pt x="4816" y="5561"/>
                  </a:lnTo>
                  <a:lnTo>
                    <a:pt x="4847" y="5588"/>
                  </a:lnTo>
                  <a:lnTo>
                    <a:pt x="4881" y="5616"/>
                  </a:lnTo>
                  <a:lnTo>
                    <a:pt x="4913" y="5643"/>
                  </a:lnTo>
                  <a:lnTo>
                    <a:pt x="4932" y="5658"/>
                  </a:lnTo>
                  <a:lnTo>
                    <a:pt x="4951" y="5672"/>
                  </a:lnTo>
                  <a:lnTo>
                    <a:pt x="4970" y="5684"/>
                  </a:lnTo>
                  <a:lnTo>
                    <a:pt x="4991" y="5696"/>
                  </a:lnTo>
                  <a:lnTo>
                    <a:pt x="5012" y="5706"/>
                  </a:lnTo>
                  <a:lnTo>
                    <a:pt x="5033" y="5715"/>
                  </a:lnTo>
                  <a:lnTo>
                    <a:pt x="5055" y="5725"/>
                  </a:lnTo>
                  <a:lnTo>
                    <a:pt x="5077" y="5732"/>
                  </a:lnTo>
                  <a:lnTo>
                    <a:pt x="5121" y="5748"/>
                  </a:lnTo>
                  <a:lnTo>
                    <a:pt x="5166" y="5761"/>
                  </a:lnTo>
                  <a:lnTo>
                    <a:pt x="5211" y="5775"/>
                  </a:lnTo>
                  <a:lnTo>
                    <a:pt x="5256" y="5789"/>
                  </a:lnTo>
                  <a:lnTo>
                    <a:pt x="5285" y="5798"/>
                  </a:lnTo>
                  <a:lnTo>
                    <a:pt x="5314" y="5810"/>
                  </a:lnTo>
                  <a:lnTo>
                    <a:pt x="5343" y="5821"/>
                  </a:lnTo>
                  <a:lnTo>
                    <a:pt x="5371" y="5834"/>
                  </a:lnTo>
                  <a:lnTo>
                    <a:pt x="5398" y="5848"/>
                  </a:lnTo>
                  <a:lnTo>
                    <a:pt x="5425" y="5865"/>
                  </a:lnTo>
                  <a:lnTo>
                    <a:pt x="5438" y="5873"/>
                  </a:lnTo>
                  <a:lnTo>
                    <a:pt x="5450" y="5883"/>
                  </a:lnTo>
                  <a:lnTo>
                    <a:pt x="5463" y="5893"/>
                  </a:lnTo>
                  <a:lnTo>
                    <a:pt x="5475" y="5904"/>
                  </a:lnTo>
                  <a:lnTo>
                    <a:pt x="5496" y="5922"/>
                  </a:lnTo>
                  <a:lnTo>
                    <a:pt x="5515" y="5943"/>
                  </a:lnTo>
                  <a:lnTo>
                    <a:pt x="5533" y="5964"/>
                  </a:lnTo>
                  <a:lnTo>
                    <a:pt x="5549" y="5986"/>
                  </a:lnTo>
                  <a:lnTo>
                    <a:pt x="5565" y="6009"/>
                  </a:lnTo>
                  <a:lnTo>
                    <a:pt x="5581" y="6032"/>
                  </a:lnTo>
                  <a:lnTo>
                    <a:pt x="5594" y="6056"/>
                  </a:lnTo>
                  <a:lnTo>
                    <a:pt x="5608" y="6081"/>
                  </a:lnTo>
                  <a:lnTo>
                    <a:pt x="5622" y="6107"/>
                  </a:lnTo>
                  <a:lnTo>
                    <a:pt x="5634" y="6133"/>
                  </a:lnTo>
                  <a:lnTo>
                    <a:pt x="5647" y="6161"/>
                  </a:lnTo>
                  <a:lnTo>
                    <a:pt x="5658" y="6189"/>
                  </a:lnTo>
                  <a:lnTo>
                    <a:pt x="5681" y="6245"/>
                  </a:lnTo>
                  <a:lnTo>
                    <a:pt x="5705" y="6305"/>
                  </a:lnTo>
                  <a:lnTo>
                    <a:pt x="5711" y="6324"/>
                  </a:lnTo>
                  <a:lnTo>
                    <a:pt x="5719" y="6342"/>
                  </a:lnTo>
                  <a:lnTo>
                    <a:pt x="5724" y="6360"/>
                  </a:lnTo>
                  <a:lnTo>
                    <a:pt x="5728" y="6379"/>
                  </a:lnTo>
                  <a:lnTo>
                    <a:pt x="5732" y="6397"/>
                  </a:lnTo>
                  <a:lnTo>
                    <a:pt x="5735" y="6416"/>
                  </a:lnTo>
                  <a:lnTo>
                    <a:pt x="5739" y="6433"/>
                  </a:lnTo>
                  <a:lnTo>
                    <a:pt x="5740" y="6451"/>
                  </a:lnTo>
                  <a:lnTo>
                    <a:pt x="5741" y="6469"/>
                  </a:lnTo>
                  <a:lnTo>
                    <a:pt x="5742" y="6487"/>
                  </a:lnTo>
                  <a:lnTo>
                    <a:pt x="5741" y="6505"/>
                  </a:lnTo>
                  <a:lnTo>
                    <a:pt x="5740" y="6523"/>
                  </a:lnTo>
                  <a:lnTo>
                    <a:pt x="5738" y="6542"/>
                  </a:lnTo>
                  <a:lnTo>
                    <a:pt x="5735" y="6561"/>
                  </a:lnTo>
                  <a:lnTo>
                    <a:pt x="5732" y="6580"/>
                  </a:lnTo>
                  <a:lnTo>
                    <a:pt x="5728" y="6599"/>
                  </a:lnTo>
                  <a:lnTo>
                    <a:pt x="5722" y="6627"/>
                  </a:lnTo>
                  <a:lnTo>
                    <a:pt x="5717" y="6650"/>
                  </a:lnTo>
                  <a:lnTo>
                    <a:pt x="5716" y="6661"/>
                  </a:lnTo>
                  <a:lnTo>
                    <a:pt x="5715" y="6672"/>
                  </a:lnTo>
                  <a:lnTo>
                    <a:pt x="5714" y="6683"/>
                  </a:lnTo>
                  <a:lnTo>
                    <a:pt x="5715" y="6696"/>
                  </a:lnTo>
                  <a:lnTo>
                    <a:pt x="5715" y="6697"/>
                  </a:lnTo>
                  <a:lnTo>
                    <a:pt x="5716" y="6712"/>
                  </a:lnTo>
                  <a:lnTo>
                    <a:pt x="5717" y="6729"/>
                  </a:lnTo>
                  <a:lnTo>
                    <a:pt x="5717" y="6745"/>
                  </a:lnTo>
                  <a:lnTo>
                    <a:pt x="5717" y="6760"/>
                  </a:lnTo>
                  <a:lnTo>
                    <a:pt x="5715" y="6776"/>
                  </a:lnTo>
                  <a:lnTo>
                    <a:pt x="5711" y="6792"/>
                  </a:lnTo>
                  <a:lnTo>
                    <a:pt x="5706" y="6806"/>
                  </a:lnTo>
                  <a:lnTo>
                    <a:pt x="5700" y="6821"/>
                  </a:lnTo>
                  <a:lnTo>
                    <a:pt x="5687" y="6842"/>
                  </a:lnTo>
                  <a:lnTo>
                    <a:pt x="5675" y="6862"/>
                  </a:lnTo>
                  <a:lnTo>
                    <a:pt x="5662" y="6882"/>
                  </a:lnTo>
                  <a:lnTo>
                    <a:pt x="5651" y="6900"/>
                  </a:lnTo>
                  <a:lnTo>
                    <a:pt x="5640" y="6919"/>
                  </a:lnTo>
                  <a:lnTo>
                    <a:pt x="5630" y="6939"/>
                  </a:lnTo>
                  <a:lnTo>
                    <a:pt x="5622" y="6959"/>
                  </a:lnTo>
                  <a:lnTo>
                    <a:pt x="5615" y="6981"/>
                  </a:lnTo>
                  <a:lnTo>
                    <a:pt x="5642" y="6982"/>
                  </a:lnTo>
                  <a:lnTo>
                    <a:pt x="5674" y="6981"/>
                  </a:lnTo>
                  <a:lnTo>
                    <a:pt x="5708" y="6979"/>
                  </a:lnTo>
                  <a:lnTo>
                    <a:pt x="5744" y="6976"/>
                  </a:lnTo>
                  <a:lnTo>
                    <a:pt x="5781" y="6970"/>
                  </a:lnTo>
                  <a:lnTo>
                    <a:pt x="5818" y="6964"/>
                  </a:lnTo>
                  <a:lnTo>
                    <a:pt x="5856" y="6956"/>
                  </a:lnTo>
                  <a:lnTo>
                    <a:pt x="5892" y="6947"/>
                  </a:lnTo>
                  <a:lnTo>
                    <a:pt x="5887" y="6942"/>
                  </a:lnTo>
                  <a:lnTo>
                    <a:pt x="5883" y="6937"/>
                  </a:lnTo>
                  <a:lnTo>
                    <a:pt x="5876" y="6929"/>
                  </a:lnTo>
                  <a:lnTo>
                    <a:pt x="5870" y="6920"/>
                  </a:lnTo>
                  <a:lnTo>
                    <a:pt x="5865" y="6912"/>
                  </a:lnTo>
                  <a:lnTo>
                    <a:pt x="5861" y="6905"/>
                  </a:lnTo>
                  <a:lnTo>
                    <a:pt x="5858" y="6896"/>
                  </a:lnTo>
                  <a:lnTo>
                    <a:pt x="5855" y="6888"/>
                  </a:lnTo>
                  <a:lnTo>
                    <a:pt x="5853" y="6879"/>
                  </a:lnTo>
                  <a:lnTo>
                    <a:pt x="5852" y="6871"/>
                  </a:lnTo>
                  <a:lnTo>
                    <a:pt x="5850" y="6862"/>
                  </a:lnTo>
                  <a:lnTo>
                    <a:pt x="5850" y="6853"/>
                  </a:lnTo>
                  <a:lnTo>
                    <a:pt x="5850" y="6844"/>
                  </a:lnTo>
                  <a:lnTo>
                    <a:pt x="5852" y="6835"/>
                  </a:lnTo>
                  <a:lnTo>
                    <a:pt x="5854" y="6825"/>
                  </a:lnTo>
                  <a:lnTo>
                    <a:pt x="5856" y="6816"/>
                  </a:lnTo>
                  <a:lnTo>
                    <a:pt x="5859" y="6805"/>
                  </a:lnTo>
                  <a:lnTo>
                    <a:pt x="5862" y="6795"/>
                  </a:lnTo>
                  <a:lnTo>
                    <a:pt x="5867" y="6781"/>
                  </a:lnTo>
                  <a:lnTo>
                    <a:pt x="5873" y="6770"/>
                  </a:lnTo>
                  <a:lnTo>
                    <a:pt x="5880" y="6759"/>
                  </a:lnTo>
                  <a:lnTo>
                    <a:pt x="5887" y="6750"/>
                  </a:lnTo>
                  <a:lnTo>
                    <a:pt x="5895" y="6742"/>
                  </a:lnTo>
                  <a:lnTo>
                    <a:pt x="5904" y="6735"/>
                  </a:lnTo>
                  <a:lnTo>
                    <a:pt x="5913" y="6730"/>
                  </a:lnTo>
                  <a:lnTo>
                    <a:pt x="5923" y="6727"/>
                  </a:lnTo>
                  <a:lnTo>
                    <a:pt x="5930" y="6725"/>
                  </a:lnTo>
                  <a:lnTo>
                    <a:pt x="5936" y="6725"/>
                  </a:lnTo>
                  <a:lnTo>
                    <a:pt x="5942" y="6725"/>
                  </a:lnTo>
                  <a:lnTo>
                    <a:pt x="5949" y="6726"/>
                  </a:lnTo>
                  <a:lnTo>
                    <a:pt x="5954" y="6727"/>
                  </a:lnTo>
                  <a:lnTo>
                    <a:pt x="5959" y="6729"/>
                  </a:lnTo>
                  <a:lnTo>
                    <a:pt x="5964" y="6732"/>
                  </a:lnTo>
                  <a:lnTo>
                    <a:pt x="5969" y="6735"/>
                  </a:lnTo>
                  <a:lnTo>
                    <a:pt x="5986" y="6750"/>
                  </a:lnTo>
                  <a:lnTo>
                    <a:pt x="6006" y="6766"/>
                  </a:lnTo>
                  <a:lnTo>
                    <a:pt x="6012" y="6770"/>
                  </a:lnTo>
                  <a:lnTo>
                    <a:pt x="6019" y="6771"/>
                  </a:lnTo>
                  <a:lnTo>
                    <a:pt x="6022" y="6771"/>
                  </a:lnTo>
                  <a:lnTo>
                    <a:pt x="6025" y="6771"/>
                  </a:lnTo>
                  <a:lnTo>
                    <a:pt x="6028" y="6770"/>
                  </a:lnTo>
                  <a:lnTo>
                    <a:pt x="6030" y="6768"/>
                  </a:lnTo>
                  <a:lnTo>
                    <a:pt x="6033" y="6766"/>
                  </a:lnTo>
                  <a:lnTo>
                    <a:pt x="6036" y="6761"/>
                  </a:lnTo>
                  <a:lnTo>
                    <a:pt x="6040" y="6757"/>
                  </a:lnTo>
                  <a:lnTo>
                    <a:pt x="6043" y="6753"/>
                  </a:lnTo>
                  <a:lnTo>
                    <a:pt x="6048" y="6739"/>
                  </a:lnTo>
                  <a:lnTo>
                    <a:pt x="6054" y="6723"/>
                  </a:lnTo>
                  <a:lnTo>
                    <a:pt x="6057" y="6689"/>
                  </a:lnTo>
                  <a:lnTo>
                    <a:pt x="6057" y="6657"/>
                  </a:lnTo>
                  <a:lnTo>
                    <a:pt x="6053" y="6627"/>
                  </a:lnTo>
                  <a:lnTo>
                    <a:pt x="6046" y="6598"/>
                  </a:lnTo>
                  <a:lnTo>
                    <a:pt x="6036" y="6571"/>
                  </a:lnTo>
                  <a:lnTo>
                    <a:pt x="6025" y="6546"/>
                  </a:lnTo>
                  <a:lnTo>
                    <a:pt x="6011" y="6521"/>
                  </a:lnTo>
                  <a:lnTo>
                    <a:pt x="5997" y="6497"/>
                  </a:lnTo>
                  <a:lnTo>
                    <a:pt x="5964" y="6450"/>
                  </a:lnTo>
                  <a:lnTo>
                    <a:pt x="5932" y="6403"/>
                  </a:lnTo>
                  <a:lnTo>
                    <a:pt x="5916" y="6378"/>
                  </a:lnTo>
                  <a:lnTo>
                    <a:pt x="5903" y="6353"/>
                  </a:lnTo>
                  <a:lnTo>
                    <a:pt x="5890" y="6328"/>
                  </a:lnTo>
                  <a:lnTo>
                    <a:pt x="5881" y="6300"/>
                  </a:lnTo>
                  <a:lnTo>
                    <a:pt x="5872" y="6274"/>
                  </a:lnTo>
                  <a:lnTo>
                    <a:pt x="5865" y="6247"/>
                  </a:lnTo>
                  <a:lnTo>
                    <a:pt x="5857" y="6220"/>
                  </a:lnTo>
                  <a:lnTo>
                    <a:pt x="5849" y="6192"/>
                  </a:lnTo>
                  <a:lnTo>
                    <a:pt x="5843" y="6169"/>
                  </a:lnTo>
                  <a:lnTo>
                    <a:pt x="5839" y="6145"/>
                  </a:lnTo>
                  <a:lnTo>
                    <a:pt x="5836" y="6122"/>
                  </a:lnTo>
                  <a:lnTo>
                    <a:pt x="5834" y="6099"/>
                  </a:lnTo>
                  <a:lnTo>
                    <a:pt x="5831" y="6053"/>
                  </a:lnTo>
                  <a:lnTo>
                    <a:pt x="5831" y="6008"/>
                  </a:lnTo>
                  <a:lnTo>
                    <a:pt x="5831" y="5963"/>
                  </a:lnTo>
                  <a:lnTo>
                    <a:pt x="5831" y="5918"/>
                  </a:lnTo>
                  <a:lnTo>
                    <a:pt x="5830" y="5895"/>
                  </a:lnTo>
                  <a:lnTo>
                    <a:pt x="5827" y="5873"/>
                  </a:lnTo>
                  <a:lnTo>
                    <a:pt x="5824" y="5850"/>
                  </a:lnTo>
                  <a:lnTo>
                    <a:pt x="5821" y="5828"/>
                  </a:lnTo>
                  <a:lnTo>
                    <a:pt x="5798" y="5818"/>
                  </a:lnTo>
                  <a:lnTo>
                    <a:pt x="5775" y="5807"/>
                  </a:lnTo>
                  <a:lnTo>
                    <a:pt x="5752" y="5799"/>
                  </a:lnTo>
                  <a:lnTo>
                    <a:pt x="5729" y="5791"/>
                  </a:lnTo>
                  <a:lnTo>
                    <a:pt x="5684" y="5776"/>
                  </a:lnTo>
                  <a:lnTo>
                    <a:pt x="5639" y="5764"/>
                  </a:lnTo>
                  <a:lnTo>
                    <a:pt x="5594" y="5753"/>
                  </a:lnTo>
                  <a:lnTo>
                    <a:pt x="5547" y="5744"/>
                  </a:lnTo>
                  <a:lnTo>
                    <a:pt x="5500" y="5734"/>
                  </a:lnTo>
                  <a:lnTo>
                    <a:pt x="5451" y="5726"/>
                  </a:lnTo>
                  <a:lnTo>
                    <a:pt x="5402" y="5714"/>
                  </a:lnTo>
                  <a:lnTo>
                    <a:pt x="5355" y="5702"/>
                  </a:lnTo>
                  <a:lnTo>
                    <a:pt x="5308" y="5689"/>
                  </a:lnTo>
                  <a:lnTo>
                    <a:pt x="5262" y="5676"/>
                  </a:lnTo>
                  <a:lnTo>
                    <a:pt x="5218" y="5661"/>
                  </a:lnTo>
                  <a:lnTo>
                    <a:pt x="5174" y="5645"/>
                  </a:lnTo>
                  <a:lnTo>
                    <a:pt x="5152" y="5636"/>
                  </a:lnTo>
                  <a:lnTo>
                    <a:pt x="5131" y="5627"/>
                  </a:lnTo>
                  <a:lnTo>
                    <a:pt x="5112" y="5617"/>
                  </a:lnTo>
                  <a:lnTo>
                    <a:pt x="5091" y="5607"/>
                  </a:lnTo>
                  <a:lnTo>
                    <a:pt x="5061" y="5591"/>
                  </a:lnTo>
                  <a:lnTo>
                    <a:pt x="5032" y="5573"/>
                  </a:lnTo>
                  <a:lnTo>
                    <a:pt x="5004" y="5555"/>
                  </a:lnTo>
                  <a:lnTo>
                    <a:pt x="4976" y="5535"/>
                  </a:lnTo>
                  <a:lnTo>
                    <a:pt x="4950" y="5513"/>
                  </a:lnTo>
                  <a:lnTo>
                    <a:pt x="4923" y="5489"/>
                  </a:lnTo>
                  <a:lnTo>
                    <a:pt x="4898" y="5464"/>
                  </a:lnTo>
                  <a:lnTo>
                    <a:pt x="4873" y="5436"/>
                  </a:lnTo>
                  <a:lnTo>
                    <a:pt x="4756" y="5506"/>
                  </a:lnTo>
                  <a:close/>
                  <a:moveTo>
                    <a:pt x="3775" y="3195"/>
                  </a:moveTo>
                  <a:lnTo>
                    <a:pt x="3775" y="3210"/>
                  </a:lnTo>
                  <a:lnTo>
                    <a:pt x="3777" y="3224"/>
                  </a:lnTo>
                  <a:lnTo>
                    <a:pt x="3779" y="3239"/>
                  </a:lnTo>
                  <a:lnTo>
                    <a:pt x="3783" y="3254"/>
                  </a:lnTo>
                  <a:lnTo>
                    <a:pt x="3788" y="3269"/>
                  </a:lnTo>
                  <a:lnTo>
                    <a:pt x="3794" y="3284"/>
                  </a:lnTo>
                  <a:lnTo>
                    <a:pt x="3801" y="3298"/>
                  </a:lnTo>
                  <a:lnTo>
                    <a:pt x="3807" y="3312"/>
                  </a:lnTo>
                  <a:lnTo>
                    <a:pt x="3815" y="3326"/>
                  </a:lnTo>
                  <a:lnTo>
                    <a:pt x="3823" y="3338"/>
                  </a:lnTo>
                  <a:lnTo>
                    <a:pt x="3830" y="3351"/>
                  </a:lnTo>
                  <a:lnTo>
                    <a:pt x="3839" y="3361"/>
                  </a:lnTo>
                  <a:lnTo>
                    <a:pt x="3854" y="3381"/>
                  </a:lnTo>
                  <a:lnTo>
                    <a:pt x="3868" y="3397"/>
                  </a:lnTo>
                  <a:lnTo>
                    <a:pt x="3875" y="3405"/>
                  </a:lnTo>
                  <a:lnTo>
                    <a:pt x="3883" y="3414"/>
                  </a:lnTo>
                  <a:lnTo>
                    <a:pt x="3888" y="3423"/>
                  </a:lnTo>
                  <a:lnTo>
                    <a:pt x="3893" y="3432"/>
                  </a:lnTo>
                  <a:lnTo>
                    <a:pt x="3897" y="3443"/>
                  </a:lnTo>
                  <a:lnTo>
                    <a:pt x="3900" y="3453"/>
                  </a:lnTo>
                  <a:lnTo>
                    <a:pt x="3902" y="3464"/>
                  </a:lnTo>
                  <a:lnTo>
                    <a:pt x="3904" y="3476"/>
                  </a:lnTo>
                  <a:lnTo>
                    <a:pt x="3904" y="3488"/>
                  </a:lnTo>
                  <a:lnTo>
                    <a:pt x="3903" y="3500"/>
                  </a:lnTo>
                  <a:lnTo>
                    <a:pt x="3901" y="3514"/>
                  </a:lnTo>
                  <a:lnTo>
                    <a:pt x="3898" y="3527"/>
                  </a:lnTo>
                  <a:lnTo>
                    <a:pt x="3894" y="3542"/>
                  </a:lnTo>
                  <a:lnTo>
                    <a:pt x="3889" y="3557"/>
                  </a:lnTo>
                  <a:lnTo>
                    <a:pt x="3881" y="3571"/>
                  </a:lnTo>
                  <a:lnTo>
                    <a:pt x="3874" y="3587"/>
                  </a:lnTo>
                  <a:lnTo>
                    <a:pt x="3880" y="3557"/>
                  </a:lnTo>
                  <a:lnTo>
                    <a:pt x="3885" y="3531"/>
                  </a:lnTo>
                  <a:lnTo>
                    <a:pt x="3886" y="3518"/>
                  </a:lnTo>
                  <a:lnTo>
                    <a:pt x="3887" y="3508"/>
                  </a:lnTo>
                  <a:lnTo>
                    <a:pt x="3886" y="3497"/>
                  </a:lnTo>
                  <a:lnTo>
                    <a:pt x="3885" y="3487"/>
                  </a:lnTo>
                  <a:lnTo>
                    <a:pt x="3883" y="3477"/>
                  </a:lnTo>
                  <a:lnTo>
                    <a:pt x="3879" y="3467"/>
                  </a:lnTo>
                  <a:lnTo>
                    <a:pt x="3876" y="3459"/>
                  </a:lnTo>
                  <a:lnTo>
                    <a:pt x="3871" y="3449"/>
                  </a:lnTo>
                  <a:lnTo>
                    <a:pt x="3865" y="3440"/>
                  </a:lnTo>
                  <a:lnTo>
                    <a:pt x="3859" y="3430"/>
                  </a:lnTo>
                  <a:lnTo>
                    <a:pt x="3850" y="3421"/>
                  </a:lnTo>
                  <a:lnTo>
                    <a:pt x="3841" y="3412"/>
                  </a:lnTo>
                  <a:lnTo>
                    <a:pt x="3831" y="3400"/>
                  </a:lnTo>
                  <a:lnTo>
                    <a:pt x="3819" y="3382"/>
                  </a:lnTo>
                  <a:lnTo>
                    <a:pt x="3811" y="3370"/>
                  </a:lnTo>
                  <a:lnTo>
                    <a:pt x="3803" y="3357"/>
                  </a:lnTo>
                  <a:lnTo>
                    <a:pt x="3796" y="3343"/>
                  </a:lnTo>
                  <a:lnTo>
                    <a:pt x="3788" y="3328"/>
                  </a:lnTo>
                  <a:lnTo>
                    <a:pt x="3782" y="3312"/>
                  </a:lnTo>
                  <a:lnTo>
                    <a:pt x="3777" y="3296"/>
                  </a:lnTo>
                  <a:lnTo>
                    <a:pt x="3772" y="3279"/>
                  </a:lnTo>
                  <a:lnTo>
                    <a:pt x="3769" y="3262"/>
                  </a:lnTo>
                  <a:lnTo>
                    <a:pt x="3768" y="3244"/>
                  </a:lnTo>
                  <a:lnTo>
                    <a:pt x="3768" y="3228"/>
                  </a:lnTo>
                  <a:lnTo>
                    <a:pt x="3771" y="3211"/>
                  </a:lnTo>
                  <a:lnTo>
                    <a:pt x="3775" y="3195"/>
                  </a:lnTo>
                  <a:close/>
                  <a:moveTo>
                    <a:pt x="2582" y="3321"/>
                  </a:moveTo>
                  <a:lnTo>
                    <a:pt x="2553" y="3253"/>
                  </a:lnTo>
                  <a:lnTo>
                    <a:pt x="2523" y="3188"/>
                  </a:lnTo>
                  <a:lnTo>
                    <a:pt x="2507" y="3156"/>
                  </a:lnTo>
                  <a:lnTo>
                    <a:pt x="2490" y="3124"/>
                  </a:lnTo>
                  <a:lnTo>
                    <a:pt x="2474" y="3094"/>
                  </a:lnTo>
                  <a:lnTo>
                    <a:pt x="2456" y="3064"/>
                  </a:lnTo>
                  <a:lnTo>
                    <a:pt x="2437" y="3034"/>
                  </a:lnTo>
                  <a:lnTo>
                    <a:pt x="2418" y="3006"/>
                  </a:lnTo>
                  <a:lnTo>
                    <a:pt x="2397" y="2978"/>
                  </a:lnTo>
                  <a:lnTo>
                    <a:pt x="2377" y="2952"/>
                  </a:lnTo>
                  <a:lnTo>
                    <a:pt x="2355" y="2927"/>
                  </a:lnTo>
                  <a:lnTo>
                    <a:pt x="2332" y="2902"/>
                  </a:lnTo>
                  <a:lnTo>
                    <a:pt x="2308" y="2879"/>
                  </a:lnTo>
                  <a:lnTo>
                    <a:pt x="2282" y="2857"/>
                  </a:lnTo>
                  <a:lnTo>
                    <a:pt x="2268" y="2844"/>
                  </a:lnTo>
                  <a:lnTo>
                    <a:pt x="2252" y="2833"/>
                  </a:lnTo>
                  <a:lnTo>
                    <a:pt x="2235" y="2821"/>
                  </a:lnTo>
                  <a:lnTo>
                    <a:pt x="2220" y="2810"/>
                  </a:lnTo>
                  <a:lnTo>
                    <a:pt x="2202" y="2799"/>
                  </a:lnTo>
                  <a:lnTo>
                    <a:pt x="2185" y="2790"/>
                  </a:lnTo>
                  <a:lnTo>
                    <a:pt x="2168" y="2780"/>
                  </a:lnTo>
                  <a:lnTo>
                    <a:pt x="2149" y="2771"/>
                  </a:lnTo>
                  <a:lnTo>
                    <a:pt x="2130" y="2763"/>
                  </a:lnTo>
                  <a:lnTo>
                    <a:pt x="2110" y="2754"/>
                  </a:lnTo>
                  <a:lnTo>
                    <a:pt x="2090" y="2747"/>
                  </a:lnTo>
                  <a:lnTo>
                    <a:pt x="2069" y="2741"/>
                  </a:lnTo>
                  <a:lnTo>
                    <a:pt x="2048" y="2734"/>
                  </a:lnTo>
                  <a:lnTo>
                    <a:pt x="2027" y="2728"/>
                  </a:lnTo>
                  <a:lnTo>
                    <a:pt x="2004" y="2723"/>
                  </a:lnTo>
                  <a:lnTo>
                    <a:pt x="1982" y="2719"/>
                  </a:lnTo>
                  <a:lnTo>
                    <a:pt x="2004" y="2717"/>
                  </a:lnTo>
                  <a:lnTo>
                    <a:pt x="2027" y="2716"/>
                  </a:lnTo>
                  <a:lnTo>
                    <a:pt x="2049" y="2717"/>
                  </a:lnTo>
                  <a:lnTo>
                    <a:pt x="2071" y="2719"/>
                  </a:lnTo>
                  <a:lnTo>
                    <a:pt x="2093" y="2723"/>
                  </a:lnTo>
                  <a:lnTo>
                    <a:pt x="2114" y="2728"/>
                  </a:lnTo>
                  <a:lnTo>
                    <a:pt x="2135" y="2734"/>
                  </a:lnTo>
                  <a:lnTo>
                    <a:pt x="2156" y="2743"/>
                  </a:lnTo>
                  <a:lnTo>
                    <a:pt x="2176" y="2752"/>
                  </a:lnTo>
                  <a:lnTo>
                    <a:pt x="2196" y="2763"/>
                  </a:lnTo>
                  <a:lnTo>
                    <a:pt x="2216" y="2774"/>
                  </a:lnTo>
                  <a:lnTo>
                    <a:pt x="2234" y="2787"/>
                  </a:lnTo>
                  <a:lnTo>
                    <a:pt x="2253" y="2800"/>
                  </a:lnTo>
                  <a:lnTo>
                    <a:pt x="2272" y="2815"/>
                  </a:lnTo>
                  <a:lnTo>
                    <a:pt x="2290" y="2830"/>
                  </a:lnTo>
                  <a:lnTo>
                    <a:pt x="2308" y="2845"/>
                  </a:lnTo>
                  <a:lnTo>
                    <a:pt x="2338" y="2875"/>
                  </a:lnTo>
                  <a:lnTo>
                    <a:pt x="2366" y="2907"/>
                  </a:lnTo>
                  <a:lnTo>
                    <a:pt x="2393" y="2940"/>
                  </a:lnTo>
                  <a:lnTo>
                    <a:pt x="2418" y="2975"/>
                  </a:lnTo>
                  <a:lnTo>
                    <a:pt x="2442" y="3009"/>
                  </a:lnTo>
                  <a:lnTo>
                    <a:pt x="2465" y="3045"/>
                  </a:lnTo>
                  <a:lnTo>
                    <a:pt x="2485" y="3079"/>
                  </a:lnTo>
                  <a:lnTo>
                    <a:pt x="2504" y="3114"/>
                  </a:lnTo>
                  <a:lnTo>
                    <a:pt x="2521" y="3147"/>
                  </a:lnTo>
                  <a:lnTo>
                    <a:pt x="2536" y="3179"/>
                  </a:lnTo>
                  <a:lnTo>
                    <a:pt x="2549" y="3209"/>
                  </a:lnTo>
                  <a:lnTo>
                    <a:pt x="2560" y="3237"/>
                  </a:lnTo>
                  <a:lnTo>
                    <a:pt x="2569" y="3262"/>
                  </a:lnTo>
                  <a:lnTo>
                    <a:pt x="2576" y="3285"/>
                  </a:lnTo>
                  <a:lnTo>
                    <a:pt x="2580" y="3305"/>
                  </a:lnTo>
                  <a:lnTo>
                    <a:pt x="2582" y="3321"/>
                  </a:lnTo>
                  <a:close/>
                  <a:moveTo>
                    <a:pt x="1249" y="4757"/>
                  </a:moveTo>
                  <a:lnTo>
                    <a:pt x="1273" y="4753"/>
                  </a:lnTo>
                  <a:lnTo>
                    <a:pt x="1295" y="4748"/>
                  </a:lnTo>
                  <a:lnTo>
                    <a:pt x="1316" y="4743"/>
                  </a:lnTo>
                  <a:lnTo>
                    <a:pt x="1337" y="4737"/>
                  </a:lnTo>
                  <a:lnTo>
                    <a:pt x="1357" y="4730"/>
                  </a:lnTo>
                  <a:lnTo>
                    <a:pt x="1376" y="4722"/>
                  </a:lnTo>
                  <a:lnTo>
                    <a:pt x="1386" y="4717"/>
                  </a:lnTo>
                  <a:lnTo>
                    <a:pt x="1396" y="4711"/>
                  </a:lnTo>
                  <a:lnTo>
                    <a:pt x="1406" y="4704"/>
                  </a:lnTo>
                  <a:lnTo>
                    <a:pt x="1416" y="4698"/>
                  </a:lnTo>
                  <a:lnTo>
                    <a:pt x="1408" y="4707"/>
                  </a:lnTo>
                  <a:lnTo>
                    <a:pt x="1399" y="4717"/>
                  </a:lnTo>
                  <a:lnTo>
                    <a:pt x="1390" y="4726"/>
                  </a:lnTo>
                  <a:lnTo>
                    <a:pt x="1381" y="4733"/>
                  </a:lnTo>
                  <a:lnTo>
                    <a:pt x="1371" y="4741"/>
                  </a:lnTo>
                  <a:lnTo>
                    <a:pt x="1361" y="4748"/>
                  </a:lnTo>
                  <a:lnTo>
                    <a:pt x="1351" y="4753"/>
                  </a:lnTo>
                  <a:lnTo>
                    <a:pt x="1341" y="4758"/>
                  </a:lnTo>
                  <a:lnTo>
                    <a:pt x="1330" y="4764"/>
                  </a:lnTo>
                  <a:lnTo>
                    <a:pt x="1320" y="4768"/>
                  </a:lnTo>
                  <a:lnTo>
                    <a:pt x="1308" y="4771"/>
                  </a:lnTo>
                  <a:lnTo>
                    <a:pt x="1298" y="4774"/>
                  </a:lnTo>
                  <a:lnTo>
                    <a:pt x="1276" y="4779"/>
                  </a:lnTo>
                  <a:lnTo>
                    <a:pt x="1253" y="4782"/>
                  </a:lnTo>
                  <a:lnTo>
                    <a:pt x="1243" y="4783"/>
                  </a:lnTo>
                  <a:lnTo>
                    <a:pt x="1232" y="4786"/>
                  </a:lnTo>
                  <a:lnTo>
                    <a:pt x="1223" y="4789"/>
                  </a:lnTo>
                  <a:lnTo>
                    <a:pt x="1212" y="4792"/>
                  </a:lnTo>
                  <a:lnTo>
                    <a:pt x="1202" y="4796"/>
                  </a:lnTo>
                  <a:lnTo>
                    <a:pt x="1192" y="4800"/>
                  </a:lnTo>
                  <a:lnTo>
                    <a:pt x="1182" y="4805"/>
                  </a:lnTo>
                  <a:lnTo>
                    <a:pt x="1173" y="4811"/>
                  </a:lnTo>
                  <a:lnTo>
                    <a:pt x="1163" y="4817"/>
                  </a:lnTo>
                  <a:lnTo>
                    <a:pt x="1154" y="4823"/>
                  </a:lnTo>
                  <a:lnTo>
                    <a:pt x="1144" y="4830"/>
                  </a:lnTo>
                  <a:lnTo>
                    <a:pt x="1136" y="4839"/>
                  </a:lnTo>
                  <a:lnTo>
                    <a:pt x="1128" y="4847"/>
                  </a:lnTo>
                  <a:lnTo>
                    <a:pt x="1119" y="4856"/>
                  </a:lnTo>
                  <a:lnTo>
                    <a:pt x="1112" y="4865"/>
                  </a:lnTo>
                  <a:lnTo>
                    <a:pt x="1105" y="4874"/>
                  </a:lnTo>
                  <a:lnTo>
                    <a:pt x="1109" y="4860"/>
                  </a:lnTo>
                  <a:lnTo>
                    <a:pt x="1114" y="4847"/>
                  </a:lnTo>
                  <a:lnTo>
                    <a:pt x="1121" y="4835"/>
                  </a:lnTo>
                  <a:lnTo>
                    <a:pt x="1130" y="4823"/>
                  </a:lnTo>
                  <a:lnTo>
                    <a:pt x="1139" y="4814"/>
                  </a:lnTo>
                  <a:lnTo>
                    <a:pt x="1151" y="4804"/>
                  </a:lnTo>
                  <a:lnTo>
                    <a:pt x="1161" y="4796"/>
                  </a:lnTo>
                  <a:lnTo>
                    <a:pt x="1173" y="4789"/>
                  </a:lnTo>
                  <a:lnTo>
                    <a:pt x="1184" y="4781"/>
                  </a:lnTo>
                  <a:lnTo>
                    <a:pt x="1196" y="4776"/>
                  </a:lnTo>
                  <a:lnTo>
                    <a:pt x="1207" y="4771"/>
                  </a:lnTo>
                  <a:lnTo>
                    <a:pt x="1218" y="4767"/>
                  </a:lnTo>
                  <a:lnTo>
                    <a:pt x="1236" y="4760"/>
                  </a:lnTo>
                  <a:lnTo>
                    <a:pt x="1249" y="4757"/>
                  </a:lnTo>
                  <a:close/>
                  <a:moveTo>
                    <a:pt x="2554" y="1689"/>
                  </a:moveTo>
                  <a:lnTo>
                    <a:pt x="2532" y="1693"/>
                  </a:lnTo>
                  <a:lnTo>
                    <a:pt x="2509" y="1697"/>
                  </a:lnTo>
                  <a:lnTo>
                    <a:pt x="2486" y="1700"/>
                  </a:lnTo>
                  <a:lnTo>
                    <a:pt x="2463" y="1704"/>
                  </a:lnTo>
                  <a:lnTo>
                    <a:pt x="2429" y="1710"/>
                  </a:lnTo>
                  <a:lnTo>
                    <a:pt x="2402" y="1714"/>
                  </a:lnTo>
                  <a:lnTo>
                    <a:pt x="2390" y="1715"/>
                  </a:lnTo>
                  <a:lnTo>
                    <a:pt x="2381" y="1715"/>
                  </a:lnTo>
                  <a:lnTo>
                    <a:pt x="2371" y="1715"/>
                  </a:lnTo>
                  <a:lnTo>
                    <a:pt x="2363" y="1714"/>
                  </a:lnTo>
                  <a:lnTo>
                    <a:pt x="2354" y="1712"/>
                  </a:lnTo>
                  <a:lnTo>
                    <a:pt x="2345" y="1708"/>
                  </a:lnTo>
                  <a:lnTo>
                    <a:pt x="2336" y="1704"/>
                  </a:lnTo>
                  <a:lnTo>
                    <a:pt x="2326" y="1699"/>
                  </a:lnTo>
                  <a:lnTo>
                    <a:pt x="2302" y="1685"/>
                  </a:lnTo>
                  <a:lnTo>
                    <a:pt x="2273" y="1668"/>
                  </a:lnTo>
                  <a:lnTo>
                    <a:pt x="2267" y="1664"/>
                  </a:lnTo>
                  <a:lnTo>
                    <a:pt x="2261" y="1661"/>
                  </a:lnTo>
                  <a:lnTo>
                    <a:pt x="2254" y="1659"/>
                  </a:lnTo>
                  <a:lnTo>
                    <a:pt x="2248" y="1658"/>
                  </a:lnTo>
                  <a:lnTo>
                    <a:pt x="2234" y="1657"/>
                  </a:lnTo>
                  <a:lnTo>
                    <a:pt x="2223" y="1657"/>
                  </a:lnTo>
                  <a:lnTo>
                    <a:pt x="2210" y="1659"/>
                  </a:lnTo>
                  <a:lnTo>
                    <a:pt x="2200" y="1662"/>
                  </a:lnTo>
                  <a:lnTo>
                    <a:pt x="2189" y="1667"/>
                  </a:lnTo>
                  <a:lnTo>
                    <a:pt x="2180" y="1671"/>
                  </a:lnTo>
                  <a:lnTo>
                    <a:pt x="2172" y="1676"/>
                  </a:lnTo>
                  <a:lnTo>
                    <a:pt x="2164" y="1682"/>
                  </a:lnTo>
                  <a:lnTo>
                    <a:pt x="2157" y="1690"/>
                  </a:lnTo>
                  <a:lnTo>
                    <a:pt x="2152" y="1697"/>
                  </a:lnTo>
                  <a:lnTo>
                    <a:pt x="2146" y="1704"/>
                  </a:lnTo>
                  <a:lnTo>
                    <a:pt x="2141" y="1713"/>
                  </a:lnTo>
                  <a:lnTo>
                    <a:pt x="2138" y="1721"/>
                  </a:lnTo>
                  <a:lnTo>
                    <a:pt x="2135" y="1730"/>
                  </a:lnTo>
                  <a:lnTo>
                    <a:pt x="2133" y="1740"/>
                  </a:lnTo>
                  <a:lnTo>
                    <a:pt x="2131" y="1749"/>
                  </a:lnTo>
                  <a:lnTo>
                    <a:pt x="2131" y="1759"/>
                  </a:lnTo>
                  <a:lnTo>
                    <a:pt x="2131" y="1768"/>
                  </a:lnTo>
                  <a:lnTo>
                    <a:pt x="2132" y="1777"/>
                  </a:lnTo>
                  <a:lnTo>
                    <a:pt x="2133" y="1787"/>
                  </a:lnTo>
                  <a:lnTo>
                    <a:pt x="2136" y="1796"/>
                  </a:lnTo>
                  <a:lnTo>
                    <a:pt x="2139" y="1807"/>
                  </a:lnTo>
                  <a:lnTo>
                    <a:pt x="2143" y="1816"/>
                  </a:lnTo>
                  <a:lnTo>
                    <a:pt x="2149" y="1825"/>
                  </a:lnTo>
                  <a:lnTo>
                    <a:pt x="2154" y="1834"/>
                  </a:lnTo>
                  <a:lnTo>
                    <a:pt x="2160" y="1843"/>
                  </a:lnTo>
                  <a:lnTo>
                    <a:pt x="2168" y="1850"/>
                  </a:lnTo>
                  <a:lnTo>
                    <a:pt x="2175" y="1858"/>
                  </a:lnTo>
                  <a:lnTo>
                    <a:pt x="2183" y="1864"/>
                  </a:lnTo>
                  <a:lnTo>
                    <a:pt x="2192" y="1869"/>
                  </a:lnTo>
                  <a:lnTo>
                    <a:pt x="2201" y="1875"/>
                  </a:lnTo>
                  <a:lnTo>
                    <a:pt x="2210" y="1878"/>
                  </a:lnTo>
                  <a:lnTo>
                    <a:pt x="2221" y="1879"/>
                  </a:lnTo>
                  <a:lnTo>
                    <a:pt x="2231" y="1880"/>
                  </a:lnTo>
                  <a:lnTo>
                    <a:pt x="2232" y="1880"/>
                  </a:lnTo>
                  <a:lnTo>
                    <a:pt x="2240" y="1879"/>
                  </a:lnTo>
                  <a:lnTo>
                    <a:pt x="2247" y="1878"/>
                  </a:lnTo>
                  <a:lnTo>
                    <a:pt x="2254" y="1876"/>
                  </a:lnTo>
                  <a:lnTo>
                    <a:pt x="2260" y="1873"/>
                  </a:lnTo>
                  <a:lnTo>
                    <a:pt x="2271" y="1868"/>
                  </a:lnTo>
                  <a:lnTo>
                    <a:pt x="2280" y="1862"/>
                  </a:lnTo>
                  <a:lnTo>
                    <a:pt x="2304" y="1841"/>
                  </a:lnTo>
                  <a:lnTo>
                    <a:pt x="2324" y="1825"/>
                  </a:lnTo>
                  <a:lnTo>
                    <a:pt x="2342" y="1812"/>
                  </a:lnTo>
                  <a:lnTo>
                    <a:pt x="2359" y="1802"/>
                  </a:lnTo>
                  <a:lnTo>
                    <a:pt x="2367" y="1798"/>
                  </a:lnTo>
                  <a:lnTo>
                    <a:pt x="2377" y="1794"/>
                  </a:lnTo>
                  <a:lnTo>
                    <a:pt x="2386" y="1791"/>
                  </a:lnTo>
                  <a:lnTo>
                    <a:pt x="2397" y="1788"/>
                  </a:lnTo>
                  <a:lnTo>
                    <a:pt x="2423" y="1782"/>
                  </a:lnTo>
                  <a:lnTo>
                    <a:pt x="2454" y="1775"/>
                  </a:lnTo>
                  <a:lnTo>
                    <a:pt x="2476" y="1772"/>
                  </a:lnTo>
                  <a:lnTo>
                    <a:pt x="2501" y="1768"/>
                  </a:lnTo>
                  <a:lnTo>
                    <a:pt x="2527" y="1764"/>
                  </a:lnTo>
                  <a:lnTo>
                    <a:pt x="2553" y="1760"/>
                  </a:lnTo>
                  <a:lnTo>
                    <a:pt x="2551" y="1742"/>
                  </a:lnTo>
                  <a:lnTo>
                    <a:pt x="2551" y="1724"/>
                  </a:lnTo>
                  <a:lnTo>
                    <a:pt x="2552" y="1707"/>
                  </a:lnTo>
                  <a:lnTo>
                    <a:pt x="2554" y="1689"/>
                  </a:lnTo>
                  <a:close/>
                  <a:moveTo>
                    <a:pt x="2545" y="1799"/>
                  </a:moveTo>
                  <a:lnTo>
                    <a:pt x="2518" y="1803"/>
                  </a:lnTo>
                  <a:lnTo>
                    <a:pt x="2489" y="1808"/>
                  </a:lnTo>
                  <a:lnTo>
                    <a:pt x="2459" y="1812"/>
                  </a:lnTo>
                  <a:lnTo>
                    <a:pt x="2429" y="1818"/>
                  </a:lnTo>
                  <a:lnTo>
                    <a:pt x="2414" y="1822"/>
                  </a:lnTo>
                  <a:lnTo>
                    <a:pt x="2400" y="1826"/>
                  </a:lnTo>
                  <a:lnTo>
                    <a:pt x="2386" y="1832"/>
                  </a:lnTo>
                  <a:lnTo>
                    <a:pt x="2373" y="1837"/>
                  </a:lnTo>
                  <a:lnTo>
                    <a:pt x="2362" y="1843"/>
                  </a:lnTo>
                  <a:lnTo>
                    <a:pt x="2350" y="1850"/>
                  </a:lnTo>
                  <a:lnTo>
                    <a:pt x="2341" y="1860"/>
                  </a:lnTo>
                  <a:lnTo>
                    <a:pt x="2333" y="1869"/>
                  </a:lnTo>
                  <a:lnTo>
                    <a:pt x="2323" y="1881"/>
                  </a:lnTo>
                  <a:lnTo>
                    <a:pt x="2314" y="1891"/>
                  </a:lnTo>
                  <a:lnTo>
                    <a:pt x="2302" y="1901"/>
                  </a:lnTo>
                  <a:lnTo>
                    <a:pt x="2291" y="1908"/>
                  </a:lnTo>
                  <a:lnTo>
                    <a:pt x="2278" y="1913"/>
                  </a:lnTo>
                  <a:lnTo>
                    <a:pt x="2265" y="1918"/>
                  </a:lnTo>
                  <a:lnTo>
                    <a:pt x="2250" y="1922"/>
                  </a:lnTo>
                  <a:lnTo>
                    <a:pt x="2234" y="1923"/>
                  </a:lnTo>
                  <a:lnTo>
                    <a:pt x="2233" y="1923"/>
                  </a:lnTo>
                  <a:lnTo>
                    <a:pt x="2220" y="1923"/>
                  </a:lnTo>
                  <a:lnTo>
                    <a:pt x="2207" y="1920"/>
                  </a:lnTo>
                  <a:lnTo>
                    <a:pt x="2194" y="1917"/>
                  </a:lnTo>
                  <a:lnTo>
                    <a:pt x="2181" y="1912"/>
                  </a:lnTo>
                  <a:lnTo>
                    <a:pt x="2170" y="1907"/>
                  </a:lnTo>
                  <a:lnTo>
                    <a:pt x="2157" y="1899"/>
                  </a:lnTo>
                  <a:lnTo>
                    <a:pt x="2147" y="1890"/>
                  </a:lnTo>
                  <a:lnTo>
                    <a:pt x="2136" y="1881"/>
                  </a:lnTo>
                  <a:lnTo>
                    <a:pt x="2126" y="1870"/>
                  </a:lnTo>
                  <a:lnTo>
                    <a:pt x="2117" y="1860"/>
                  </a:lnTo>
                  <a:lnTo>
                    <a:pt x="2109" y="1847"/>
                  </a:lnTo>
                  <a:lnTo>
                    <a:pt x="2103" y="1836"/>
                  </a:lnTo>
                  <a:lnTo>
                    <a:pt x="2096" y="1822"/>
                  </a:lnTo>
                  <a:lnTo>
                    <a:pt x="2092" y="1810"/>
                  </a:lnTo>
                  <a:lnTo>
                    <a:pt x="2088" y="1796"/>
                  </a:lnTo>
                  <a:lnTo>
                    <a:pt x="2086" y="1784"/>
                  </a:lnTo>
                  <a:lnTo>
                    <a:pt x="2086" y="1767"/>
                  </a:lnTo>
                  <a:lnTo>
                    <a:pt x="2087" y="1750"/>
                  </a:lnTo>
                  <a:lnTo>
                    <a:pt x="2090" y="1733"/>
                  </a:lnTo>
                  <a:lnTo>
                    <a:pt x="2095" y="1717"/>
                  </a:lnTo>
                  <a:lnTo>
                    <a:pt x="2095" y="1715"/>
                  </a:lnTo>
                  <a:lnTo>
                    <a:pt x="2096" y="1713"/>
                  </a:lnTo>
                  <a:lnTo>
                    <a:pt x="2098" y="1710"/>
                  </a:lnTo>
                  <a:lnTo>
                    <a:pt x="2099" y="1708"/>
                  </a:lnTo>
                  <a:lnTo>
                    <a:pt x="2103" y="1699"/>
                  </a:lnTo>
                  <a:lnTo>
                    <a:pt x="2108" y="1691"/>
                  </a:lnTo>
                  <a:lnTo>
                    <a:pt x="2113" y="1682"/>
                  </a:lnTo>
                  <a:lnTo>
                    <a:pt x="2118" y="1674"/>
                  </a:lnTo>
                  <a:lnTo>
                    <a:pt x="2125" y="1667"/>
                  </a:lnTo>
                  <a:lnTo>
                    <a:pt x="2131" y="1659"/>
                  </a:lnTo>
                  <a:lnTo>
                    <a:pt x="2138" y="1652"/>
                  </a:lnTo>
                  <a:lnTo>
                    <a:pt x="2146" y="1646"/>
                  </a:lnTo>
                  <a:lnTo>
                    <a:pt x="2154" y="1639"/>
                  </a:lnTo>
                  <a:lnTo>
                    <a:pt x="2161" y="1634"/>
                  </a:lnTo>
                  <a:lnTo>
                    <a:pt x="2170" y="1630"/>
                  </a:lnTo>
                  <a:lnTo>
                    <a:pt x="2179" y="1626"/>
                  </a:lnTo>
                  <a:lnTo>
                    <a:pt x="2187" y="1622"/>
                  </a:lnTo>
                  <a:lnTo>
                    <a:pt x="2197" y="1619"/>
                  </a:lnTo>
                  <a:lnTo>
                    <a:pt x="2206" y="1616"/>
                  </a:lnTo>
                  <a:lnTo>
                    <a:pt x="2215" y="1614"/>
                  </a:lnTo>
                  <a:lnTo>
                    <a:pt x="2231" y="1613"/>
                  </a:lnTo>
                  <a:lnTo>
                    <a:pt x="2245" y="1614"/>
                  </a:lnTo>
                  <a:lnTo>
                    <a:pt x="2257" y="1616"/>
                  </a:lnTo>
                  <a:lnTo>
                    <a:pt x="2270" y="1621"/>
                  </a:lnTo>
                  <a:lnTo>
                    <a:pt x="2291" y="1632"/>
                  </a:lnTo>
                  <a:lnTo>
                    <a:pt x="2313" y="1645"/>
                  </a:lnTo>
                  <a:lnTo>
                    <a:pt x="2324" y="1651"/>
                  </a:lnTo>
                  <a:lnTo>
                    <a:pt x="2337" y="1657"/>
                  </a:lnTo>
                  <a:lnTo>
                    <a:pt x="2350" y="1662"/>
                  </a:lnTo>
                  <a:lnTo>
                    <a:pt x="2366" y="1667"/>
                  </a:lnTo>
                  <a:lnTo>
                    <a:pt x="2383" y="1669"/>
                  </a:lnTo>
                  <a:lnTo>
                    <a:pt x="2403" y="1670"/>
                  </a:lnTo>
                  <a:lnTo>
                    <a:pt x="2425" y="1669"/>
                  </a:lnTo>
                  <a:lnTo>
                    <a:pt x="2450" y="1664"/>
                  </a:lnTo>
                  <a:lnTo>
                    <a:pt x="2559" y="1644"/>
                  </a:lnTo>
                  <a:lnTo>
                    <a:pt x="2566" y="1622"/>
                  </a:lnTo>
                  <a:lnTo>
                    <a:pt x="2574" y="1602"/>
                  </a:lnTo>
                  <a:lnTo>
                    <a:pt x="2586" y="1582"/>
                  </a:lnTo>
                  <a:lnTo>
                    <a:pt x="2599" y="1563"/>
                  </a:lnTo>
                  <a:lnTo>
                    <a:pt x="2615" y="1546"/>
                  </a:lnTo>
                  <a:lnTo>
                    <a:pt x="2633" y="1531"/>
                  </a:lnTo>
                  <a:lnTo>
                    <a:pt x="2652" y="1517"/>
                  </a:lnTo>
                  <a:lnTo>
                    <a:pt x="2673" y="1506"/>
                  </a:lnTo>
                  <a:lnTo>
                    <a:pt x="2696" y="1495"/>
                  </a:lnTo>
                  <a:lnTo>
                    <a:pt x="2720" y="1487"/>
                  </a:lnTo>
                  <a:lnTo>
                    <a:pt x="2745" y="1481"/>
                  </a:lnTo>
                  <a:lnTo>
                    <a:pt x="2773" y="1477"/>
                  </a:lnTo>
                  <a:lnTo>
                    <a:pt x="2799" y="1475"/>
                  </a:lnTo>
                  <a:lnTo>
                    <a:pt x="2827" y="1476"/>
                  </a:lnTo>
                  <a:lnTo>
                    <a:pt x="2855" y="1481"/>
                  </a:lnTo>
                  <a:lnTo>
                    <a:pt x="2883" y="1487"/>
                  </a:lnTo>
                  <a:lnTo>
                    <a:pt x="2897" y="1492"/>
                  </a:lnTo>
                  <a:lnTo>
                    <a:pt x="2910" y="1497"/>
                  </a:lnTo>
                  <a:lnTo>
                    <a:pt x="2921" y="1504"/>
                  </a:lnTo>
                  <a:lnTo>
                    <a:pt x="2932" y="1512"/>
                  </a:lnTo>
                  <a:lnTo>
                    <a:pt x="2936" y="1517"/>
                  </a:lnTo>
                  <a:lnTo>
                    <a:pt x="2940" y="1522"/>
                  </a:lnTo>
                  <a:lnTo>
                    <a:pt x="2944" y="1528"/>
                  </a:lnTo>
                  <a:lnTo>
                    <a:pt x="2947" y="1534"/>
                  </a:lnTo>
                  <a:lnTo>
                    <a:pt x="2950" y="1541"/>
                  </a:lnTo>
                  <a:lnTo>
                    <a:pt x="2953" y="1549"/>
                  </a:lnTo>
                  <a:lnTo>
                    <a:pt x="2957" y="1556"/>
                  </a:lnTo>
                  <a:lnTo>
                    <a:pt x="2959" y="1564"/>
                  </a:lnTo>
                  <a:lnTo>
                    <a:pt x="2975" y="1561"/>
                  </a:lnTo>
                  <a:lnTo>
                    <a:pt x="2992" y="1559"/>
                  </a:lnTo>
                  <a:lnTo>
                    <a:pt x="3009" y="1556"/>
                  </a:lnTo>
                  <a:lnTo>
                    <a:pt x="3027" y="1553"/>
                  </a:lnTo>
                  <a:lnTo>
                    <a:pt x="3037" y="1551"/>
                  </a:lnTo>
                  <a:lnTo>
                    <a:pt x="3046" y="1546"/>
                  </a:lnTo>
                  <a:lnTo>
                    <a:pt x="3055" y="1543"/>
                  </a:lnTo>
                  <a:lnTo>
                    <a:pt x="3062" y="1539"/>
                  </a:lnTo>
                  <a:lnTo>
                    <a:pt x="3067" y="1534"/>
                  </a:lnTo>
                  <a:lnTo>
                    <a:pt x="3073" y="1529"/>
                  </a:lnTo>
                  <a:lnTo>
                    <a:pt x="3077" y="1523"/>
                  </a:lnTo>
                  <a:lnTo>
                    <a:pt x="3081" y="1517"/>
                  </a:lnTo>
                  <a:lnTo>
                    <a:pt x="3085" y="1509"/>
                  </a:lnTo>
                  <a:lnTo>
                    <a:pt x="3088" y="1499"/>
                  </a:lnTo>
                  <a:lnTo>
                    <a:pt x="3090" y="1490"/>
                  </a:lnTo>
                  <a:lnTo>
                    <a:pt x="3092" y="1481"/>
                  </a:lnTo>
                  <a:lnTo>
                    <a:pt x="3092" y="1471"/>
                  </a:lnTo>
                  <a:lnTo>
                    <a:pt x="3092" y="1461"/>
                  </a:lnTo>
                  <a:lnTo>
                    <a:pt x="3091" y="1451"/>
                  </a:lnTo>
                  <a:lnTo>
                    <a:pt x="3090" y="1441"/>
                  </a:lnTo>
                  <a:lnTo>
                    <a:pt x="3086" y="1421"/>
                  </a:lnTo>
                  <a:lnTo>
                    <a:pt x="3082" y="1401"/>
                  </a:lnTo>
                  <a:lnTo>
                    <a:pt x="3076" y="1382"/>
                  </a:lnTo>
                  <a:lnTo>
                    <a:pt x="3070" y="1365"/>
                  </a:lnTo>
                  <a:lnTo>
                    <a:pt x="3065" y="1345"/>
                  </a:lnTo>
                  <a:lnTo>
                    <a:pt x="3060" y="1324"/>
                  </a:lnTo>
                  <a:lnTo>
                    <a:pt x="3056" y="1304"/>
                  </a:lnTo>
                  <a:lnTo>
                    <a:pt x="3053" y="1284"/>
                  </a:lnTo>
                  <a:lnTo>
                    <a:pt x="3052" y="1274"/>
                  </a:lnTo>
                  <a:lnTo>
                    <a:pt x="3052" y="1264"/>
                  </a:lnTo>
                  <a:lnTo>
                    <a:pt x="3052" y="1255"/>
                  </a:lnTo>
                  <a:lnTo>
                    <a:pt x="3052" y="1245"/>
                  </a:lnTo>
                  <a:lnTo>
                    <a:pt x="3053" y="1237"/>
                  </a:lnTo>
                  <a:lnTo>
                    <a:pt x="3055" y="1229"/>
                  </a:lnTo>
                  <a:lnTo>
                    <a:pt x="3058" y="1220"/>
                  </a:lnTo>
                  <a:lnTo>
                    <a:pt x="3061" y="1213"/>
                  </a:lnTo>
                  <a:lnTo>
                    <a:pt x="3066" y="1206"/>
                  </a:lnTo>
                  <a:lnTo>
                    <a:pt x="3072" y="1198"/>
                  </a:lnTo>
                  <a:lnTo>
                    <a:pt x="3078" y="1192"/>
                  </a:lnTo>
                  <a:lnTo>
                    <a:pt x="3084" y="1187"/>
                  </a:lnTo>
                  <a:lnTo>
                    <a:pt x="3091" y="1182"/>
                  </a:lnTo>
                  <a:lnTo>
                    <a:pt x="3099" y="1179"/>
                  </a:lnTo>
                  <a:lnTo>
                    <a:pt x="3106" y="1174"/>
                  </a:lnTo>
                  <a:lnTo>
                    <a:pt x="3113" y="1172"/>
                  </a:lnTo>
                  <a:lnTo>
                    <a:pt x="3114" y="1172"/>
                  </a:lnTo>
                  <a:lnTo>
                    <a:pt x="3124" y="1170"/>
                  </a:lnTo>
                  <a:lnTo>
                    <a:pt x="3133" y="1169"/>
                  </a:lnTo>
                  <a:lnTo>
                    <a:pt x="3141" y="1169"/>
                  </a:lnTo>
                  <a:lnTo>
                    <a:pt x="3148" y="1170"/>
                  </a:lnTo>
                  <a:lnTo>
                    <a:pt x="3155" y="1171"/>
                  </a:lnTo>
                  <a:lnTo>
                    <a:pt x="3162" y="1173"/>
                  </a:lnTo>
                  <a:lnTo>
                    <a:pt x="3170" y="1175"/>
                  </a:lnTo>
                  <a:lnTo>
                    <a:pt x="3176" y="1179"/>
                  </a:lnTo>
                  <a:lnTo>
                    <a:pt x="3183" y="1182"/>
                  </a:lnTo>
                  <a:lnTo>
                    <a:pt x="3190" y="1186"/>
                  </a:lnTo>
                  <a:lnTo>
                    <a:pt x="3199" y="1192"/>
                  </a:lnTo>
                  <a:lnTo>
                    <a:pt x="3206" y="1201"/>
                  </a:lnTo>
                  <a:lnTo>
                    <a:pt x="3213" y="1209"/>
                  </a:lnTo>
                  <a:lnTo>
                    <a:pt x="3218" y="1219"/>
                  </a:lnTo>
                  <a:lnTo>
                    <a:pt x="3222" y="1230"/>
                  </a:lnTo>
                  <a:lnTo>
                    <a:pt x="3225" y="1241"/>
                  </a:lnTo>
                  <a:lnTo>
                    <a:pt x="3228" y="1253"/>
                  </a:lnTo>
                  <a:lnTo>
                    <a:pt x="3230" y="1265"/>
                  </a:lnTo>
                  <a:lnTo>
                    <a:pt x="3234" y="1290"/>
                  </a:lnTo>
                  <a:lnTo>
                    <a:pt x="3236" y="1317"/>
                  </a:lnTo>
                  <a:lnTo>
                    <a:pt x="3237" y="1341"/>
                  </a:lnTo>
                  <a:lnTo>
                    <a:pt x="3239" y="1363"/>
                  </a:lnTo>
                  <a:lnTo>
                    <a:pt x="3241" y="1381"/>
                  </a:lnTo>
                  <a:lnTo>
                    <a:pt x="3243" y="1400"/>
                  </a:lnTo>
                  <a:lnTo>
                    <a:pt x="3246" y="1417"/>
                  </a:lnTo>
                  <a:lnTo>
                    <a:pt x="3250" y="1433"/>
                  </a:lnTo>
                  <a:lnTo>
                    <a:pt x="3254" y="1441"/>
                  </a:lnTo>
                  <a:lnTo>
                    <a:pt x="3262" y="1448"/>
                  </a:lnTo>
                  <a:lnTo>
                    <a:pt x="3271" y="1453"/>
                  </a:lnTo>
                  <a:lnTo>
                    <a:pt x="3283" y="1457"/>
                  </a:lnTo>
                  <a:lnTo>
                    <a:pt x="3296" y="1458"/>
                  </a:lnTo>
                  <a:lnTo>
                    <a:pt x="3311" y="1459"/>
                  </a:lnTo>
                  <a:lnTo>
                    <a:pt x="3326" y="1458"/>
                  </a:lnTo>
                  <a:lnTo>
                    <a:pt x="3341" y="1456"/>
                  </a:lnTo>
                  <a:lnTo>
                    <a:pt x="3373" y="1450"/>
                  </a:lnTo>
                  <a:lnTo>
                    <a:pt x="3403" y="1443"/>
                  </a:lnTo>
                  <a:lnTo>
                    <a:pt x="3428" y="1437"/>
                  </a:lnTo>
                  <a:lnTo>
                    <a:pt x="3446" y="1434"/>
                  </a:lnTo>
                  <a:lnTo>
                    <a:pt x="5465" y="1095"/>
                  </a:lnTo>
                  <a:lnTo>
                    <a:pt x="5487" y="1091"/>
                  </a:lnTo>
                  <a:lnTo>
                    <a:pt x="5510" y="1089"/>
                  </a:lnTo>
                  <a:lnTo>
                    <a:pt x="5531" y="1088"/>
                  </a:lnTo>
                  <a:lnTo>
                    <a:pt x="5553" y="1088"/>
                  </a:lnTo>
                  <a:lnTo>
                    <a:pt x="5575" y="1088"/>
                  </a:lnTo>
                  <a:lnTo>
                    <a:pt x="5595" y="1089"/>
                  </a:lnTo>
                  <a:lnTo>
                    <a:pt x="5616" y="1091"/>
                  </a:lnTo>
                  <a:lnTo>
                    <a:pt x="5637" y="1093"/>
                  </a:lnTo>
                  <a:lnTo>
                    <a:pt x="5678" y="1099"/>
                  </a:lnTo>
                  <a:lnTo>
                    <a:pt x="5719" y="1108"/>
                  </a:lnTo>
                  <a:lnTo>
                    <a:pt x="5760" y="1117"/>
                  </a:lnTo>
                  <a:lnTo>
                    <a:pt x="5800" y="1126"/>
                  </a:lnTo>
                  <a:lnTo>
                    <a:pt x="5820" y="1132"/>
                  </a:lnTo>
                  <a:lnTo>
                    <a:pt x="5866" y="1143"/>
                  </a:lnTo>
                  <a:lnTo>
                    <a:pt x="5827" y="1170"/>
                  </a:lnTo>
                  <a:lnTo>
                    <a:pt x="5811" y="1182"/>
                  </a:lnTo>
                  <a:lnTo>
                    <a:pt x="5797" y="1192"/>
                  </a:lnTo>
                  <a:lnTo>
                    <a:pt x="5766" y="1214"/>
                  </a:lnTo>
                  <a:lnTo>
                    <a:pt x="5733" y="1236"/>
                  </a:lnTo>
                  <a:lnTo>
                    <a:pt x="5701" y="1258"/>
                  </a:lnTo>
                  <a:lnTo>
                    <a:pt x="5668" y="1277"/>
                  </a:lnTo>
                  <a:lnTo>
                    <a:pt x="5650" y="1286"/>
                  </a:lnTo>
                  <a:lnTo>
                    <a:pt x="5632" y="1296"/>
                  </a:lnTo>
                  <a:lnTo>
                    <a:pt x="5614" y="1303"/>
                  </a:lnTo>
                  <a:lnTo>
                    <a:pt x="5597" y="1310"/>
                  </a:lnTo>
                  <a:lnTo>
                    <a:pt x="5578" y="1318"/>
                  </a:lnTo>
                  <a:lnTo>
                    <a:pt x="5559" y="1323"/>
                  </a:lnTo>
                  <a:lnTo>
                    <a:pt x="5540" y="1328"/>
                  </a:lnTo>
                  <a:lnTo>
                    <a:pt x="5519" y="1332"/>
                  </a:lnTo>
                  <a:lnTo>
                    <a:pt x="3382" y="1698"/>
                  </a:lnTo>
                  <a:lnTo>
                    <a:pt x="3362" y="1701"/>
                  </a:lnTo>
                  <a:lnTo>
                    <a:pt x="3344" y="1704"/>
                  </a:lnTo>
                  <a:lnTo>
                    <a:pt x="3337" y="1705"/>
                  </a:lnTo>
                  <a:lnTo>
                    <a:pt x="3331" y="1707"/>
                  </a:lnTo>
                  <a:lnTo>
                    <a:pt x="3326" y="1710"/>
                  </a:lnTo>
                  <a:lnTo>
                    <a:pt x="3320" y="1714"/>
                  </a:lnTo>
                  <a:lnTo>
                    <a:pt x="3316" y="1718"/>
                  </a:lnTo>
                  <a:lnTo>
                    <a:pt x="3312" y="1723"/>
                  </a:lnTo>
                  <a:lnTo>
                    <a:pt x="3309" y="1729"/>
                  </a:lnTo>
                  <a:lnTo>
                    <a:pt x="3307" y="1737"/>
                  </a:lnTo>
                  <a:lnTo>
                    <a:pt x="3305" y="1746"/>
                  </a:lnTo>
                  <a:lnTo>
                    <a:pt x="3304" y="1756"/>
                  </a:lnTo>
                  <a:lnTo>
                    <a:pt x="3304" y="1768"/>
                  </a:lnTo>
                  <a:lnTo>
                    <a:pt x="3304" y="1782"/>
                  </a:lnTo>
                  <a:lnTo>
                    <a:pt x="3305" y="1803"/>
                  </a:lnTo>
                  <a:lnTo>
                    <a:pt x="3307" y="1823"/>
                  </a:lnTo>
                  <a:lnTo>
                    <a:pt x="3311" y="1844"/>
                  </a:lnTo>
                  <a:lnTo>
                    <a:pt x="3316" y="1864"/>
                  </a:lnTo>
                  <a:lnTo>
                    <a:pt x="3321" y="1884"/>
                  </a:lnTo>
                  <a:lnTo>
                    <a:pt x="3326" y="1904"/>
                  </a:lnTo>
                  <a:lnTo>
                    <a:pt x="3331" y="1924"/>
                  </a:lnTo>
                  <a:lnTo>
                    <a:pt x="3334" y="1943"/>
                  </a:lnTo>
                  <a:lnTo>
                    <a:pt x="3335" y="1955"/>
                  </a:lnTo>
                  <a:lnTo>
                    <a:pt x="3334" y="1965"/>
                  </a:lnTo>
                  <a:lnTo>
                    <a:pt x="3333" y="1975"/>
                  </a:lnTo>
                  <a:lnTo>
                    <a:pt x="3330" y="1984"/>
                  </a:lnTo>
                  <a:lnTo>
                    <a:pt x="3324" y="1993"/>
                  </a:lnTo>
                  <a:lnTo>
                    <a:pt x="3319" y="2000"/>
                  </a:lnTo>
                  <a:lnTo>
                    <a:pt x="3311" y="2006"/>
                  </a:lnTo>
                  <a:lnTo>
                    <a:pt x="3303" y="2012"/>
                  </a:lnTo>
                  <a:lnTo>
                    <a:pt x="3292" y="2017"/>
                  </a:lnTo>
                  <a:lnTo>
                    <a:pt x="3282" y="2021"/>
                  </a:lnTo>
                  <a:lnTo>
                    <a:pt x="3270" y="2023"/>
                  </a:lnTo>
                  <a:lnTo>
                    <a:pt x="3259" y="2025"/>
                  </a:lnTo>
                  <a:lnTo>
                    <a:pt x="3246" y="2026"/>
                  </a:lnTo>
                  <a:lnTo>
                    <a:pt x="3235" y="2027"/>
                  </a:lnTo>
                  <a:lnTo>
                    <a:pt x="3223" y="2026"/>
                  </a:lnTo>
                  <a:lnTo>
                    <a:pt x="3212" y="2025"/>
                  </a:lnTo>
                  <a:lnTo>
                    <a:pt x="3201" y="2023"/>
                  </a:lnTo>
                  <a:lnTo>
                    <a:pt x="3192" y="2020"/>
                  </a:lnTo>
                  <a:lnTo>
                    <a:pt x="3183" y="2017"/>
                  </a:lnTo>
                  <a:lnTo>
                    <a:pt x="3175" y="2011"/>
                  </a:lnTo>
                  <a:lnTo>
                    <a:pt x="3169" y="2006"/>
                  </a:lnTo>
                  <a:lnTo>
                    <a:pt x="3164" y="2001"/>
                  </a:lnTo>
                  <a:lnTo>
                    <a:pt x="3158" y="1993"/>
                  </a:lnTo>
                  <a:lnTo>
                    <a:pt x="3155" y="1984"/>
                  </a:lnTo>
                  <a:lnTo>
                    <a:pt x="3155" y="1983"/>
                  </a:lnTo>
                  <a:lnTo>
                    <a:pt x="3152" y="1969"/>
                  </a:lnTo>
                  <a:lnTo>
                    <a:pt x="3150" y="1953"/>
                  </a:lnTo>
                  <a:lnTo>
                    <a:pt x="3149" y="1937"/>
                  </a:lnTo>
                  <a:lnTo>
                    <a:pt x="3149" y="1920"/>
                  </a:lnTo>
                  <a:lnTo>
                    <a:pt x="3150" y="1888"/>
                  </a:lnTo>
                  <a:lnTo>
                    <a:pt x="3150" y="1856"/>
                  </a:lnTo>
                  <a:lnTo>
                    <a:pt x="3150" y="1840"/>
                  </a:lnTo>
                  <a:lnTo>
                    <a:pt x="3149" y="1823"/>
                  </a:lnTo>
                  <a:lnTo>
                    <a:pt x="3148" y="1808"/>
                  </a:lnTo>
                  <a:lnTo>
                    <a:pt x="3145" y="1792"/>
                  </a:lnTo>
                  <a:lnTo>
                    <a:pt x="3141" y="1777"/>
                  </a:lnTo>
                  <a:lnTo>
                    <a:pt x="3135" y="1763"/>
                  </a:lnTo>
                  <a:lnTo>
                    <a:pt x="3128" y="1748"/>
                  </a:lnTo>
                  <a:lnTo>
                    <a:pt x="3119" y="1734"/>
                  </a:lnTo>
                  <a:lnTo>
                    <a:pt x="3114" y="1729"/>
                  </a:lnTo>
                  <a:lnTo>
                    <a:pt x="3110" y="1725"/>
                  </a:lnTo>
                  <a:lnTo>
                    <a:pt x="3105" y="1721"/>
                  </a:lnTo>
                  <a:lnTo>
                    <a:pt x="3100" y="1718"/>
                  </a:lnTo>
                  <a:lnTo>
                    <a:pt x="3095" y="1715"/>
                  </a:lnTo>
                  <a:lnTo>
                    <a:pt x="3089" y="1713"/>
                  </a:lnTo>
                  <a:lnTo>
                    <a:pt x="3083" y="1710"/>
                  </a:lnTo>
                  <a:lnTo>
                    <a:pt x="3077" y="1709"/>
                  </a:lnTo>
                  <a:lnTo>
                    <a:pt x="3060" y="1708"/>
                  </a:lnTo>
                  <a:lnTo>
                    <a:pt x="3042" y="1709"/>
                  </a:lnTo>
                  <a:lnTo>
                    <a:pt x="3023" y="1710"/>
                  </a:lnTo>
                  <a:lnTo>
                    <a:pt x="3005" y="1714"/>
                  </a:lnTo>
                  <a:lnTo>
                    <a:pt x="2987" y="1718"/>
                  </a:lnTo>
                  <a:lnTo>
                    <a:pt x="2968" y="1722"/>
                  </a:lnTo>
                  <a:lnTo>
                    <a:pt x="2951" y="1727"/>
                  </a:lnTo>
                  <a:lnTo>
                    <a:pt x="2937" y="1733"/>
                  </a:lnTo>
                  <a:lnTo>
                    <a:pt x="2930" y="1754"/>
                  </a:lnTo>
                  <a:lnTo>
                    <a:pt x="2924" y="1775"/>
                  </a:lnTo>
                  <a:lnTo>
                    <a:pt x="2917" y="1797"/>
                  </a:lnTo>
                  <a:lnTo>
                    <a:pt x="2911" y="1818"/>
                  </a:lnTo>
                  <a:lnTo>
                    <a:pt x="2909" y="1830"/>
                  </a:lnTo>
                  <a:lnTo>
                    <a:pt x="2906" y="1840"/>
                  </a:lnTo>
                  <a:lnTo>
                    <a:pt x="2904" y="1850"/>
                  </a:lnTo>
                  <a:lnTo>
                    <a:pt x="2904" y="1862"/>
                  </a:lnTo>
                  <a:lnTo>
                    <a:pt x="2904" y="1872"/>
                  </a:lnTo>
                  <a:lnTo>
                    <a:pt x="2904" y="1883"/>
                  </a:lnTo>
                  <a:lnTo>
                    <a:pt x="2906" y="1893"/>
                  </a:lnTo>
                  <a:lnTo>
                    <a:pt x="2910" y="1904"/>
                  </a:lnTo>
                  <a:lnTo>
                    <a:pt x="2917" y="1923"/>
                  </a:lnTo>
                  <a:lnTo>
                    <a:pt x="2928" y="1942"/>
                  </a:lnTo>
                  <a:lnTo>
                    <a:pt x="2943" y="1963"/>
                  </a:lnTo>
                  <a:lnTo>
                    <a:pt x="2960" y="1984"/>
                  </a:lnTo>
                  <a:lnTo>
                    <a:pt x="2980" y="2007"/>
                  </a:lnTo>
                  <a:lnTo>
                    <a:pt x="3000" y="2029"/>
                  </a:lnTo>
                  <a:lnTo>
                    <a:pt x="3023" y="2052"/>
                  </a:lnTo>
                  <a:lnTo>
                    <a:pt x="3049" y="2075"/>
                  </a:lnTo>
                  <a:lnTo>
                    <a:pt x="3100" y="2122"/>
                  </a:lnTo>
                  <a:lnTo>
                    <a:pt x="3153" y="2167"/>
                  </a:lnTo>
                  <a:lnTo>
                    <a:pt x="3204" y="2210"/>
                  </a:lnTo>
                  <a:lnTo>
                    <a:pt x="3251" y="2250"/>
                  </a:lnTo>
                  <a:lnTo>
                    <a:pt x="3263" y="2259"/>
                  </a:lnTo>
                  <a:lnTo>
                    <a:pt x="3273" y="2267"/>
                  </a:lnTo>
                  <a:lnTo>
                    <a:pt x="3285" y="2276"/>
                  </a:lnTo>
                  <a:lnTo>
                    <a:pt x="3297" y="2283"/>
                  </a:lnTo>
                  <a:lnTo>
                    <a:pt x="3321" y="2297"/>
                  </a:lnTo>
                  <a:lnTo>
                    <a:pt x="3345" y="2310"/>
                  </a:lnTo>
                  <a:lnTo>
                    <a:pt x="3368" y="2323"/>
                  </a:lnTo>
                  <a:lnTo>
                    <a:pt x="3392" y="2336"/>
                  </a:lnTo>
                  <a:lnTo>
                    <a:pt x="3403" y="2344"/>
                  </a:lnTo>
                  <a:lnTo>
                    <a:pt x="3414" y="2351"/>
                  </a:lnTo>
                  <a:lnTo>
                    <a:pt x="3425" y="2359"/>
                  </a:lnTo>
                  <a:lnTo>
                    <a:pt x="3435" y="2368"/>
                  </a:lnTo>
                  <a:lnTo>
                    <a:pt x="3460" y="2393"/>
                  </a:lnTo>
                  <a:lnTo>
                    <a:pt x="3484" y="2418"/>
                  </a:lnTo>
                  <a:lnTo>
                    <a:pt x="3496" y="2430"/>
                  </a:lnTo>
                  <a:lnTo>
                    <a:pt x="3508" y="2443"/>
                  </a:lnTo>
                  <a:lnTo>
                    <a:pt x="3522" y="2454"/>
                  </a:lnTo>
                  <a:lnTo>
                    <a:pt x="3538" y="2465"/>
                  </a:lnTo>
                  <a:lnTo>
                    <a:pt x="3579" y="2491"/>
                  </a:lnTo>
                  <a:lnTo>
                    <a:pt x="3621" y="2516"/>
                  </a:lnTo>
                  <a:lnTo>
                    <a:pt x="3662" y="2541"/>
                  </a:lnTo>
                  <a:lnTo>
                    <a:pt x="3703" y="2565"/>
                  </a:lnTo>
                  <a:lnTo>
                    <a:pt x="3744" y="2589"/>
                  </a:lnTo>
                  <a:lnTo>
                    <a:pt x="3783" y="2613"/>
                  </a:lnTo>
                  <a:lnTo>
                    <a:pt x="3822" y="2638"/>
                  </a:lnTo>
                  <a:lnTo>
                    <a:pt x="3860" y="2663"/>
                  </a:lnTo>
                  <a:lnTo>
                    <a:pt x="3863" y="2644"/>
                  </a:lnTo>
                  <a:lnTo>
                    <a:pt x="3866" y="2626"/>
                  </a:lnTo>
                  <a:lnTo>
                    <a:pt x="3868" y="2609"/>
                  </a:lnTo>
                  <a:lnTo>
                    <a:pt x="3868" y="2593"/>
                  </a:lnTo>
                  <a:lnTo>
                    <a:pt x="3868" y="2578"/>
                  </a:lnTo>
                  <a:lnTo>
                    <a:pt x="3867" y="2560"/>
                  </a:lnTo>
                  <a:lnTo>
                    <a:pt x="3865" y="2541"/>
                  </a:lnTo>
                  <a:lnTo>
                    <a:pt x="3861" y="2518"/>
                  </a:lnTo>
                  <a:lnTo>
                    <a:pt x="3857" y="2504"/>
                  </a:lnTo>
                  <a:lnTo>
                    <a:pt x="3856" y="2490"/>
                  </a:lnTo>
                  <a:lnTo>
                    <a:pt x="3855" y="2478"/>
                  </a:lnTo>
                  <a:lnTo>
                    <a:pt x="3855" y="2468"/>
                  </a:lnTo>
                  <a:lnTo>
                    <a:pt x="3856" y="2459"/>
                  </a:lnTo>
                  <a:lnTo>
                    <a:pt x="3859" y="2451"/>
                  </a:lnTo>
                  <a:lnTo>
                    <a:pt x="3861" y="2448"/>
                  </a:lnTo>
                  <a:lnTo>
                    <a:pt x="3863" y="2446"/>
                  </a:lnTo>
                  <a:lnTo>
                    <a:pt x="3866" y="2444"/>
                  </a:lnTo>
                  <a:lnTo>
                    <a:pt x="3869" y="2442"/>
                  </a:lnTo>
                  <a:lnTo>
                    <a:pt x="3875" y="2438"/>
                  </a:lnTo>
                  <a:lnTo>
                    <a:pt x="3881" y="2434"/>
                  </a:lnTo>
                  <a:lnTo>
                    <a:pt x="3886" y="2429"/>
                  </a:lnTo>
                  <a:lnTo>
                    <a:pt x="3890" y="2425"/>
                  </a:lnTo>
                  <a:lnTo>
                    <a:pt x="3893" y="2420"/>
                  </a:lnTo>
                  <a:lnTo>
                    <a:pt x="3894" y="2414"/>
                  </a:lnTo>
                  <a:lnTo>
                    <a:pt x="3896" y="2408"/>
                  </a:lnTo>
                  <a:lnTo>
                    <a:pt x="3897" y="2402"/>
                  </a:lnTo>
                  <a:lnTo>
                    <a:pt x="3897" y="2385"/>
                  </a:lnTo>
                  <a:lnTo>
                    <a:pt x="3896" y="2369"/>
                  </a:lnTo>
                  <a:lnTo>
                    <a:pt x="3894" y="2360"/>
                  </a:lnTo>
                  <a:lnTo>
                    <a:pt x="3892" y="2351"/>
                  </a:lnTo>
                  <a:lnTo>
                    <a:pt x="3890" y="2343"/>
                  </a:lnTo>
                  <a:lnTo>
                    <a:pt x="3887" y="2335"/>
                  </a:lnTo>
                  <a:lnTo>
                    <a:pt x="3883" y="2321"/>
                  </a:lnTo>
                  <a:lnTo>
                    <a:pt x="3881" y="2309"/>
                  </a:lnTo>
                  <a:lnTo>
                    <a:pt x="3880" y="2305"/>
                  </a:lnTo>
                  <a:lnTo>
                    <a:pt x="3878" y="2302"/>
                  </a:lnTo>
                  <a:lnTo>
                    <a:pt x="3874" y="2299"/>
                  </a:lnTo>
                  <a:lnTo>
                    <a:pt x="3867" y="2299"/>
                  </a:lnTo>
                  <a:lnTo>
                    <a:pt x="3854" y="2298"/>
                  </a:lnTo>
                  <a:lnTo>
                    <a:pt x="3843" y="2295"/>
                  </a:lnTo>
                  <a:lnTo>
                    <a:pt x="3839" y="2292"/>
                  </a:lnTo>
                  <a:lnTo>
                    <a:pt x="3833" y="2290"/>
                  </a:lnTo>
                  <a:lnTo>
                    <a:pt x="3829" y="2287"/>
                  </a:lnTo>
                  <a:lnTo>
                    <a:pt x="3826" y="2284"/>
                  </a:lnTo>
                  <a:lnTo>
                    <a:pt x="3823" y="2281"/>
                  </a:lnTo>
                  <a:lnTo>
                    <a:pt x="3820" y="2277"/>
                  </a:lnTo>
                  <a:lnTo>
                    <a:pt x="3818" y="2272"/>
                  </a:lnTo>
                  <a:lnTo>
                    <a:pt x="3816" y="2267"/>
                  </a:lnTo>
                  <a:lnTo>
                    <a:pt x="3815" y="2261"/>
                  </a:lnTo>
                  <a:lnTo>
                    <a:pt x="3815" y="2255"/>
                  </a:lnTo>
                  <a:lnTo>
                    <a:pt x="3815" y="2249"/>
                  </a:lnTo>
                  <a:lnTo>
                    <a:pt x="3816" y="2241"/>
                  </a:lnTo>
                  <a:lnTo>
                    <a:pt x="3818" y="2227"/>
                  </a:lnTo>
                  <a:lnTo>
                    <a:pt x="3823" y="2209"/>
                  </a:lnTo>
                  <a:lnTo>
                    <a:pt x="3830" y="2188"/>
                  </a:lnTo>
                  <a:lnTo>
                    <a:pt x="3838" y="2165"/>
                  </a:lnTo>
                  <a:lnTo>
                    <a:pt x="3845" y="2140"/>
                  </a:lnTo>
                  <a:lnTo>
                    <a:pt x="3852" y="2115"/>
                  </a:lnTo>
                  <a:lnTo>
                    <a:pt x="3857" y="2090"/>
                  </a:lnTo>
                  <a:lnTo>
                    <a:pt x="3862" y="2066"/>
                  </a:lnTo>
                  <a:lnTo>
                    <a:pt x="3862" y="2052"/>
                  </a:lnTo>
                  <a:lnTo>
                    <a:pt x="3861" y="2039"/>
                  </a:lnTo>
                  <a:lnTo>
                    <a:pt x="3859" y="2025"/>
                  </a:lnTo>
                  <a:lnTo>
                    <a:pt x="3853" y="2012"/>
                  </a:lnTo>
                  <a:lnTo>
                    <a:pt x="3848" y="2001"/>
                  </a:lnTo>
                  <a:lnTo>
                    <a:pt x="3841" y="1989"/>
                  </a:lnTo>
                  <a:lnTo>
                    <a:pt x="3833" y="1980"/>
                  </a:lnTo>
                  <a:lnTo>
                    <a:pt x="3826" y="1971"/>
                  </a:lnTo>
                  <a:lnTo>
                    <a:pt x="3820" y="1960"/>
                  </a:lnTo>
                  <a:lnTo>
                    <a:pt x="3814" y="1949"/>
                  </a:lnTo>
                  <a:lnTo>
                    <a:pt x="3811" y="1943"/>
                  </a:lnTo>
                  <a:lnTo>
                    <a:pt x="3809" y="1936"/>
                  </a:lnTo>
                  <a:lnTo>
                    <a:pt x="3807" y="1930"/>
                  </a:lnTo>
                  <a:lnTo>
                    <a:pt x="3806" y="1922"/>
                  </a:lnTo>
                  <a:lnTo>
                    <a:pt x="3805" y="1906"/>
                  </a:lnTo>
                  <a:lnTo>
                    <a:pt x="3805" y="1890"/>
                  </a:lnTo>
                  <a:lnTo>
                    <a:pt x="3807" y="1875"/>
                  </a:lnTo>
                  <a:lnTo>
                    <a:pt x="3810" y="1858"/>
                  </a:lnTo>
                  <a:lnTo>
                    <a:pt x="3815" y="1841"/>
                  </a:lnTo>
                  <a:lnTo>
                    <a:pt x="3821" y="1825"/>
                  </a:lnTo>
                  <a:lnTo>
                    <a:pt x="3827" y="1810"/>
                  </a:lnTo>
                  <a:lnTo>
                    <a:pt x="3834" y="1794"/>
                  </a:lnTo>
                  <a:lnTo>
                    <a:pt x="3843" y="1780"/>
                  </a:lnTo>
                  <a:lnTo>
                    <a:pt x="3851" y="1767"/>
                  </a:lnTo>
                  <a:lnTo>
                    <a:pt x="3861" y="1755"/>
                  </a:lnTo>
                  <a:lnTo>
                    <a:pt x="3870" y="1745"/>
                  </a:lnTo>
                  <a:lnTo>
                    <a:pt x="3880" y="1737"/>
                  </a:lnTo>
                  <a:lnTo>
                    <a:pt x="3890" y="1730"/>
                  </a:lnTo>
                  <a:lnTo>
                    <a:pt x="3900" y="1725"/>
                  </a:lnTo>
                  <a:lnTo>
                    <a:pt x="3911" y="1723"/>
                  </a:lnTo>
                  <a:lnTo>
                    <a:pt x="3922" y="1722"/>
                  </a:lnTo>
                  <a:lnTo>
                    <a:pt x="3935" y="1719"/>
                  </a:lnTo>
                  <a:lnTo>
                    <a:pt x="3947" y="1715"/>
                  </a:lnTo>
                  <a:lnTo>
                    <a:pt x="3959" y="1710"/>
                  </a:lnTo>
                  <a:lnTo>
                    <a:pt x="3996" y="1695"/>
                  </a:lnTo>
                  <a:lnTo>
                    <a:pt x="4035" y="1680"/>
                  </a:lnTo>
                  <a:lnTo>
                    <a:pt x="4076" y="1667"/>
                  </a:lnTo>
                  <a:lnTo>
                    <a:pt x="4117" y="1654"/>
                  </a:lnTo>
                  <a:lnTo>
                    <a:pt x="4156" y="1644"/>
                  </a:lnTo>
                  <a:lnTo>
                    <a:pt x="4196" y="1635"/>
                  </a:lnTo>
                  <a:lnTo>
                    <a:pt x="4215" y="1632"/>
                  </a:lnTo>
                  <a:lnTo>
                    <a:pt x="4234" y="1630"/>
                  </a:lnTo>
                  <a:lnTo>
                    <a:pt x="4251" y="1628"/>
                  </a:lnTo>
                  <a:lnTo>
                    <a:pt x="4269" y="1627"/>
                  </a:lnTo>
                  <a:lnTo>
                    <a:pt x="4283" y="1627"/>
                  </a:lnTo>
                  <a:lnTo>
                    <a:pt x="4296" y="1629"/>
                  </a:lnTo>
                  <a:lnTo>
                    <a:pt x="4309" y="1633"/>
                  </a:lnTo>
                  <a:lnTo>
                    <a:pt x="4320" y="1637"/>
                  </a:lnTo>
                  <a:lnTo>
                    <a:pt x="4331" y="1644"/>
                  </a:lnTo>
                  <a:lnTo>
                    <a:pt x="4342" y="1652"/>
                  </a:lnTo>
                  <a:lnTo>
                    <a:pt x="4353" y="1660"/>
                  </a:lnTo>
                  <a:lnTo>
                    <a:pt x="4364" y="1670"/>
                  </a:lnTo>
                  <a:lnTo>
                    <a:pt x="4376" y="1680"/>
                  </a:lnTo>
                  <a:lnTo>
                    <a:pt x="4386" y="1692"/>
                  </a:lnTo>
                  <a:lnTo>
                    <a:pt x="4398" y="1704"/>
                  </a:lnTo>
                  <a:lnTo>
                    <a:pt x="4409" y="1718"/>
                  </a:lnTo>
                  <a:lnTo>
                    <a:pt x="4431" y="1747"/>
                  </a:lnTo>
                  <a:lnTo>
                    <a:pt x="4452" y="1779"/>
                  </a:lnTo>
                  <a:lnTo>
                    <a:pt x="4471" y="1812"/>
                  </a:lnTo>
                  <a:lnTo>
                    <a:pt x="4488" y="1843"/>
                  </a:lnTo>
                  <a:lnTo>
                    <a:pt x="4502" y="1873"/>
                  </a:lnTo>
                  <a:lnTo>
                    <a:pt x="4513" y="1902"/>
                  </a:lnTo>
                  <a:lnTo>
                    <a:pt x="4517" y="1917"/>
                  </a:lnTo>
                  <a:lnTo>
                    <a:pt x="4521" y="1933"/>
                  </a:lnTo>
                  <a:lnTo>
                    <a:pt x="4524" y="1949"/>
                  </a:lnTo>
                  <a:lnTo>
                    <a:pt x="4526" y="1964"/>
                  </a:lnTo>
                  <a:lnTo>
                    <a:pt x="4527" y="1980"/>
                  </a:lnTo>
                  <a:lnTo>
                    <a:pt x="4527" y="1997"/>
                  </a:lnTo>
                  <a:lnTo>
                    <a:pt x="4527" y="2012"/>
                  </a:lnTo>
                  <a:lnTo>
                    <a:pt x="4526" y="2028"/>
                  </a:lnTo>
                  <a:lnTo>
                    <a:pt x="4523" y="2060"/>
                  </a:lnTo>
                  <a:lnTo>
                    <a:pt x="4518" y="2094"/>
                  </a:lnTo>
                  <a:lnTo>
                    <a:pt x="4512" y="2126"/>
                  </a:lnTo>
                  <a:lnTo>
                    <a:pt x="4506" y="2160"/>
                  </a:lnTo>
                  <a:lnTo>
                    <a:pt x="4502" y="2179"/>
                  </a:lnTo>
                  <a:lnTo>
                    <a:pt x="4498" y="2197"/>
                  </a:lnTo>
                  <a:lnTo>
                    <a:pt x="4495" y="2217"/>
                  </a:lnTo>
                  <a:lnTo>
                    <a:pt x="4491" y="2237"/>
                  </a:lnTo>
                  <a:lnTo>
                    <a:pt x="4488" y="2257"/>
                  </a:lnTo>
                  <a:lnTo>
                    <a:pt x="4486" y="2277"/>
                  </a:lnTo>
                  <a:lnTo>
                    <a:pt x="4486" y="2297"/>
                  </a:lnTo>
                  <a:lnTo>
                    <a:pt x="4487" y="2315"/>
                  </a:lnTo>
                  <a:lnTo>
                    <a:pt x="4489" y="2323"/>
                  </a:lnTo>
                  <a:lnTo>
                    <a:pt x="4491" y="2331"/>
                  </a:lnTo>
                  <a:lnTo>
                    <a:pt x="4494" y="2339"/>
                  </a:lnTo>
                  <a:lnTo>
                    <a:pt x="4497" y="2349"/>
                  </a:lnTo>
                  <a:lnTo>
                    <a:pt x="4505" y="2367"/>
                  </a:lnTo>
                  <a:lnTo>
                    <a:pt x="4514" y="2384"/>
                  </a:lnTo>
                  <a:lnTo>
                    <a:pt x="4522" y="2403"/>
                  </a:lnTo>
                  <a:lnTo>
                    <a:pt x="4528" y="2420"/>
                  </a:lnTo>
                  <a:lnTo>
                    <a:pt x="4531" y="2428"/>
                  </a:lnTo>
                  <a:lnTo>
                    <a:pt x="4533" y="2437"/>
                  </a:lnTo>
                  <a:lnTo>
                    <a:pt x="4533" y="2444"/>
                  </a:lnTo>
                  <a:lnTo>
                    <a:pt x="4533" y="2451"/>
                  </a:lnTo>
                  <a:lnTo>
                    <a:pt x="4531" y="2459"/>
                  </a:lnTo>
                  <a:lnTo>
                    <a:pt x="4527" y="2465"/>
                  </a:lnTo>
                  <a:lnTo>
                    <a:pt x="4524" y="2471"/>
                  </a:lnTo>
                  <a:lnTo>
                    <a:pt x="4520" y="2477"/>
                  </a:lnTo>
                  <a:lnTo>
                    <a:pt x="4516" y="2483"/>
                  </a:lnTo>
                  <a:lnTo>
                    <a:pt x="4511" y="2487"/>
                  </a:lnTo>
                  <a:lnTo>
                    <a:pt x="4504" y="2492"/>
                  </a:lnTo>
                  <a:lnTo>
                    <a:pt x="4497" y="2496"/>
                  </a:lnTo>
                  <a:lnTo>
                    <a:pt x="4481" y="2504"/>
                  </a:lnTo>
                  <a:lnTo>
                    <a:pt x="4464" y="2510"/>
                  </a:lnTo>
                  <a:lnTo>
                    <a:pt x="4443" y="2515"/>
                  </a:lnTo>
                  <a:lnTo>
                    <a:pt x="4420" y="2519"/>
                  </a:lnTo>
                  <a:lnTo>
                    <a:pt x="4428" y="2534"/>
                  </a:lnTo>
                  <a:lnTo>
                    <a:pt x="4436" y="2549"/>
                  </a:lnTo>
                  <a:lnTo>
                    <a:pt x="4444" y="2565"/>
                  </a:lnTo>
                  <a:lnTo>
                    <a:pt x="4451" y="2582"/>
                  </a:lnTo>
                  <a:lnTo>
                    <a:pt x="4465" y="2614"/>
                  </a:lnTo>
                  <a:lnTo>
                    <a:pt x="4477" y="2645"/>
                  </a:lnTo>
                  <a:lnTo>
                    <a:pt x="4899" y="2497"/>
                  </a:lnTo>
                  <a:lnTo>
                    <a:pt x="4920" y="2490"/>
                  </a:lnTo>
                  <a:lnTo>
                    <a:pt x="4929" y="2510"/>
                  </a:lnTo>
                  <a:lnTo>
                    <a:pt x="4950" y="2556"/>
                  </a:lnTo>
                  <a:lnTo>
                    <a:pt x="4969" y="2602"/>
                  </a:lnTo>
                  <a:lnTo>
                    <a:pt x="4987" y="2649"/>
                  </a:lnTo>
                  <a:lnTo>
                    <a:pt x="5004" y="2695"/>
                  </a:lnTo>
                  <a:lnTo>
                    <a:pt x="5019" y="2742"/>
                  </a:lnTo>
                  <a:lnTo>
                    <a:pt x="5032" y="2788"/>
                  </a:lnTo>
                  <a:lnTo>
                    <a:pt x="5045" y="2834"/>
                  </a:lnTo>
                  <a:lnTo>
                    <a:pt x="5055" y="2881"/>
                  </a:lnTo>
                  <a:lnTo>
                    <a:pt x="5065" y="2927"/>
                  </a:lnTo>
                  <a:lnTo>
                    <a:pt x="5072" y="2974"/>
                  </a:lnTo>
                  <a:lnTo>
                    <a:pt x="5079" y="3020"/>
                  </a:lnTo>
                  <a:lnTo>
                    <a:pt x="5083" y="3066"/>
                  </a:lnTo>
                  <a:lnTo>
                    <a:pt x="5088" y="3113"/>
                  </a:lnTo>
                  <a:lnTo>
                    <a:pt x="5090" y="3159"/>
                  </a:lnTo>
                  <a:lnTo>
                    <a:pt x="5090" y="3206"/>
                  </a:lnTo>
                  <a:lnTo>
                    <a:pt x="5089" y="3252"/>
                  </a:lnTo>
                  <a:lnTo>
                    <a:pt x="5086" y="3299"/>
                  </a:lnTo>
                  <a:lnTo>
                    <a:pt x="5082" y="3346"/>
                  </a:lnTo>
                  <a:lnTo>
                    <a:pt x="5077" y="3392"/>
                  </a:lnTo>
                  <a:lnTo>
                    <a:pt x="5070" y="3439"/>
                  </a:lnTo>
                  <a:lnTo>
                    <a:pt x="5061" y="3486"/>
                  </a:lnTo>
                  <a:lnTo>
                    <a:pt x="5051" y="3532"/>
                  </a:lnTo>
                  <a:lnTo>
                    <a:pt x="5039" y="3579"/>
                  </a:lnTo>
                  <a:lnTo>
                    <a:pt x="5026" y="3625"/>
                  </a:lnTo>
                  <a:lnTo>
                    <a:pt x="5011" y="3672"/>
                  </a:lnTo>
                  <a:lnTo>
                    <a:pt x="4996" y="3719"/>
                  </a:lnTo>
                  <a:lnTo>
                    <a:pt x="4977" y="3765"/>
                  </a:lnTo>
                  <a:lnTo>
                    <a:pt x="4958" y="3812"/>
                  </a:lnTo>
                  <a:lnTo>
                    <a:pt x="4937" y="3859"/>
                  </a:lnTo>
                  <a:lnTo>
                    <a:pt x="4914" y="3905"/>
                  </a:lnTo>
                  <a:lnTo>
                    <a:pt x="4890" y="3952"/>
                  </a:lnTo>
                  <a:lnTo>
                    <a:pt x="4864" y="3999"/>
                  </a:lnTo>
                  <a:lnTo>
                    <a:pt x="4853" y="4016"/>
                  </a:lnTo>
                  <a:lnTo>
                    <a:pt x="4834" y="4008"/>
                  </a:lnTo>
                  <a:lnTo>
                    <a:pt x="4788" y="3987"/>
                  </a:lnTo>
                  <a:lnTo>
                    <a:pt x="4742" y="3965"/>
                  </a:lnTo>
                  <a:lnTo>
                    <a:pt x="4697" y="3943"/>
                  </a:lnTo>
                  <a:lnTo>
                    <a:pt x="4653" y="3919"/>
                  </a:lnTo>
                  <a:lnTo>
                    <a:pt x="4610" y="3895"/>
                  </a:lnTo>
                  <a:lnTo>
                    <a:pt x="4567" y="3870"/>
                  </a:lnTo>
                  <a:lnTo>
                    <a:pt x="4526" y="3844"/>
                  </a:lnTo>
                  <a:lnTo>
                    <a:pt x="4487" y="3818"/>
                  </a:lnTo>
                  <a:lnTo>
                    <a:pt x="4474" y="3828"/>
                  </a:lnTo>
                  <a:lnTo>
                    <a:pt x="4459" y="3838"/>
                  </a:lnTo>
                  <a:lnTo>
                    <a:pt x="4443" y="3847"/>
                  </a:lnTo>
                  <a:lnTo>
                    <a:pt x="4424" y="3857"/>
                  </a:lnTo>
                  <a:lnTo>
                    <a:pt x="4405" y="3864"/>
                  </a:lnTo>
                  <a:lnTo>
                    <a:pt x="4385" y="3870"/>
                  </a:lnTo>
                  <a:lnTo>
                    <a:pt x="4366" y="3874"/>
                  </a:lnTo>
                  <a:lnTo>
                    <a:pt x="4349" y="3878"/>
                  </a:lnTo>
                  <a:lnTo>
                    <a:pt x="4346" y="3913"/>
                  </a:lnTo>
                  <a:lnTo>
                    <a:pt x="4340" y="3949"/>
                  </a:lnTo>
                  <a:lnTo>
                    <a:pt x="4335" y="3985"/>
                  </a:lnTo>
                  <a:lnTo>
                    <a:pt x="4329" y="4022"/>
                  </a:lnTo>
                  <a:lnTo>
                    <a:pt x="4321" y="4058"/>
                  </a:lnTo>
                  <a:lnTo>
                    <a:pt x="4313" y="4096"/>
                  </a:lnTo>
                  <a:lnTo>
                    <a:pt x="4304" y="4134"/>
                  </a:lnTo>
                  <a:lnTo>
                    <a:pt x="4293" y="4172"/>
                  </a:lnTo>
                  <a:lnTo>
                    <a:pt x="4325" y="4172"/>
                  </a:lnTo>
                  <a:lnTo>
                    <a:pt x="4354" y="4170"/>
                  </a:lnTo>
                  <a:lnTo>
                    <a:pt x="4381" y="4168"/>
                  </a:lnTo>
                  <a:lnTo>
                    <a:pt x="4408" y="4165"/>
                  </a:lnTo>
                  <a:lnTo>
                    <a:pt x="4460" y="4158"/>
                  </a:lnTo>
                  <a:lnTo>
                    <a:pt x="4513" y="4148"/>
                  </a:lnTo>
                  <a:lnTo>
                    <a:pt x="4568" y="4139"/>
                  </a:lnTo>
                  <a:lnTo>
                    <a:pt x="4630" y="4130"/>
                  </a:lnTo>
                  <a:lnTo>
                    <a:pt x="4664" y="4126"/>
                  </a:lnTo>
                  <a:lnTo>
                    <a:pt x="4700" y="4123"/>
                  </a:lnTo>
                  <a:lnTo>
                    <a:pt x="4740" y="4121"/>
                  </a:lnTo>
                  <a:lnTo>
                    <a:pt x="4781" y="4119"/>
                  </a:lnTo>
                  <a:lnTo>
                    <a:pt x="4827" y="4117"/>
                  </a:lnTo>
                  <a:lnTo>
                    <a:pt x="4872" y="4118"/>
                  </a:lnTo>
                  <a:lnTo>
                    <a:pt x="4916" y="4120"/>
                  </a:lnTo>
                  <a:lnTo>
                    <a:pt x="4960" y="4123"/>
                  </a:lnTo>
                  <a:lnTo>
                    <a:pt x="5003" y="4128"/>
                  </a:lnTo>
                  <a:lnTo>
                    <a:pt x="5046" y="4135"/>
                  </a:lnTo>
                  <a:lnTo>
                    <a:pt x="5089" y="4142"/>
                  </a:lnTo>
                  <a:lnTo>
                    <a:pt x="5130" y="4150"/>
                  </a:lnTo>
                  <a:lnTo>
                    <a:pt x="5173" y="4161"/>
                  </a:lnTo>
                  <a:lnTo>
                    <a:pt x="5215" y="4171"/>
                  </a:lnTo>
                  <a:lnTo>
                    <a:pt x="5258" y="4182"/>
                  </a:lnTo>
                  <a:lnTo>
                    <a:pt x="5300" y="4193"/>
                  </a:lnTo>
                  <a:lnTo>
                    <a:pt x="5386" y="4218"/>
                  </a:lnTo>
                  <a:lnTo>
                    <a:pt x="5473" y="4243"/>
                  </a:lnTo>
                  <a:lnTo>
                    <a:pt x="5561" y="4266"/>
                  </a:lnTo>
                  <a:lnTo>
                    <a:pt x="5639" y="4282"/>
                  </a:lnTo>
                  <a:lnTo>
                    <a:pt x="5710" y="4290"/>
                  </a:lnTo>
                  <a:lnTo>
                    <a:pt x="5773" y="4291"/>
                  </a:lnTo>
                  <a:lnTo>
                    <a:pt x="5827" y="4288"/>
                  </a:lnTo>
                  <a:lnTo>
                    <a:pt x="5876" y="4278"/>
                  </a:lnTo>
                  <a:lnTo>
                    <a:pt x="5916" y="4264"/>
                  </a:lnTo>
                  <a:lnTo>
                    <a:pt x="5950" y="4244"/>
                  </a:lnTo>
                  <a:lnTo>
                    <a:pt x="5977" y="4221"/>
                  </a:lnTo>
                  <a:lnTo>
                    <a:pt x="5998" y="4194"/>
                  </a:lnTo>
                  <a:lnTo>
                    <a:pt x="6013" y="4165"/>
                  </a:lnTo>
                  <a:lnTo>
                    <a:pt x="6023" y="4131"/>
                  </a:lnTo>
                  <a:lnTo>
                    <a:pt x="6027" y="4097"/>
                  </a:lnTo>
                  <a:lnTo>
                    <a:pt x="6027" y="4060"/>
                  </a:lnTo>
                  <a:lnTo>
                    <a:pt x="6021" y="4022"/>
                  </a:lnTo>
                  <a:lnTo>
                    <a:pt x="6011" y="3983"/>
                  </a:lnTo>
                  <a:lnTo>
                    <a:pt x="5993" y="3932"/>
                  </a:lnTo>
                  <a:lnTo>
                    <a:pt x="5968" y="3881"/>
                  </a:lnTo>
                  <a:lnTo>
                    <a:pt x="5937" y="3832"/>
                  </a:lnTo>
                  <a:lnTo>
                    <a:pt x="5901" y="3785"/>
                  </a:lnTo>
                  <a:lnTo>
                    <a:pt x="5861" y="3741"/>
                  </a:lnTo>
                  <a:lnTo>
                    <a:pt x="5817" y="3701"/>
                  </a:lnTo>
                  <a:lnTo>
                    <a:pt x="5770" y="3668"/>
                  </a:lnTo>
                  <a:lnTo>
                    <a:pt x="5721" y="3640"/>
                  </a:lnTo>
                  <a:lnTo>
                    <a:pt x="5671" y="3620"/>
                  </a:lnTo>
                  <a:lnTo>
                    <a:pt x="5618" y="3609"/>
                  </a:lnTo>
                  <a:lnTo>
                    <a:pt x="5566" y="3608"/>
                  </a:lnTo>
                  <a:lnTo>
                    <a:pt x="5514" y="3617"/>
                  </a:lnTo>
                  <a:lnTo>
                    <a:pt x="5463" y="3637"/>
                  </a:lnTo>
                  <a:lnTo>
                    <a:pt x="5413" y="3671"/>
                  </a:lnTo>
                  <a:lnTo>
                    <a:pt x="5366" y="3718"/>
                  </a:lnTo>
                  <a:lnTo>
                    <a:pt x="5322" y="3779"/>
                  </a:lnTo>
                  <a:lnTo>
                    <a:pt x="5296" y="3822"/>
                  </a:lnTo>
                  <a:lnTo>
                    <a:pt x="5281" y="3774"/>
                  </a:lnTo>
                  <a:lnTo>
                    <a:pt x="5271" y="3718"/>
                  </a:lnTo>
                  <a:lnTo>
                    <a:pt x="5267" y="3662"/>
                  </a:lnTo>
                  <a:lnTo>
                    <a:pt x="5267" y="3610"/>
                  </a:lnTo>
                  <a:lnTo>
                    <a:pt x="5273" y="3561"/>
                  </a:lnTo>
                  <a:lnTo>
                    <a:pt x="5281" y="3514"/>
                  </a:lnTo>
                  <a:lnTo>
                    <a:pt x="5294" y="3471"/>
                  </a:lnTo>
                  <a:lnTo>
                    <a:pt x="5313" y="3431"/>
                  </a:lnTo>
                  <a:lnTo>
                    <a:pt x="5335" y="3395"/>
                  </a:lnTo>
                  <a:lnTo>
                    <a:pt x="5362" y="3363"/>
                  </a:lnTo>
                  <a:lnTo>
                    <a:pt x="5394" y="3336"/>
                  </a:lnTo>
                  <a:lnTo>
                    <a:pt x="5430" y="3313"/>
                  </a:lnTo>
                  <a:lnTo>
                    <a:pt x="5471" y="3294"/>
                  </a:lnTo>
                  <a:lnTo>
                    <a:pt x="5516" y="3282"/>
                  </a:lnTo>
                  <a:lnTo>
                    <a:pt x="5565" y="3274"/>
                  </a:lnTo>
                  <a:lnTo>
                    <a:pt x="5619" y="3272"/>
                  </a:lnTo>
                  <a:lnTo>
                    <a:pt x="5678" y="3276"/>
                  </a:lnTo>
                  <a:lnTo>
                    <a:pt x="5609" y="3216"/>
                  </a:lnTo>
                  <a:lnTo>
                    <a:pt x="5547" y="3158"/>
                  </a:lnTo>
                  <a:lnTo>
                    <a:pt x="5492" y="3099"/>
                  </a:lnTo>
                  <a:lnTo>
                    <a:pt x="5443" y="3041"/>
                  </a:lnTo>
                  <a:lnTo>
                    <a:pt x="5402" y="2981"/>
                  </a:lnTo>
                  <a:lnTo>
                    <a:pt x="5368" y="2921"/>
                  </a:lnTo>
                  <a:lnTo>
                    <a:pt x="5339" y="2861"/>
                  </a:lnTo>
                  <a:lnTo>
                    <a:pt x="5320" y="2799"/>
                  </a:lnTo>
                  <a:lnTo>
                    <a:pt x="5307" y="2737"/>
                  </a:lnTo>
                  <a:lnTo>
                    <a:pt x="5303" y="2672"/>
                  </a:lnTo>
                  <a:lnTo>
                    <a:pt x="5305" y="2605"/>
                  </a:lnTo>
                  <a:lnTo>
                    <a:pt x="5315" y="2536"/>
                  </a:lnTo>
                  <a:lnTo>
                    <a:pt x="5334" y="2464"/>
                  </a:lnTo>
                  <a:lnTo>
                    <a:pt x="5360" y="2389"/>
                  </a:lnTo>
                  <a:lnTo>
                    <a:pt x="5395" y="2310"/>
                  </a:lnTo>
                  <a:lnTo>
                    <a:pt x="5438" y="2229"/>
                  </a:lnTo>
                  <a:lnTo>
                    <a:pt x="5443" y="2284"/>
                  </a:lnTo>
                  <a:lnTo>
                    <a:pt x="5451" y="2337"/>
                  </a:lnTo>
                  <a:lnTo>
                    <a:pt x="5461" y="2389"/>
                  </a:lnTo>
                  <a:lnTo>
                    <a:pt x="5474" y="2439"/>
                  </a:lnTo>
                  <a:lnTo>
                    <a:pt x="5490" y="2486"/>
                  </a:lnTo>
                  <a:lnTo>
                    <a:pt x="5509" y="2531"/>
                  </a:lnTo>
                  <a:lnTo>
                    <a:pt x="5530" y="2574"/>
                  </a:lnTo>
                  <a:lnTo>
                    <a:pt x="5554" y="2614"/>
                  </a:lnTo>
                  <a:lnTo>
                    <a:pt x="5581" y="2653"/>
                  </a:lnTo>
                  <a:lnTo>
                    <a:pt x="5611" y="2688"/>
                  </a:lnTo>
                  <a:lnTo>
                    <a:pt x="5644" y="2722"/>
                  </a:lnTo>
                  <a:lnTo>
                    <a:pt x="5680" y="2752"/>
                  </a:lnTo>
                  <a:lnTo>
                    <a:pt x="5720" y="2781"/>
                  </a:lnTo>
                  <a:lnTo>
                    <a:pt x="5762" y="2808"/>
                  </a:lnTo>
                  <a:lnTo>
                    <a:pt x="5808" y="2831"/>
                  </a:lnTo>
                  <a:lnTo>
                    <a:pt x="5857" y="2851"/>
                  </a:lnTo>
                  <a:lnTo>
                    <a:pt x="5847" y="2815"/>
                  </a:lnTo>
                  <a:lnTo>
                    <a:pt x="5842" y="2779"/>
                  </a:lnTo>
                  <a:lnTo>
                    <a:pt x="5842" y="2746"/>
                  </a:lnTo>
                  <a:lnTo>
                    <a:pt x="5846" y="2712"/>
                  </a:lnTo>
                  <a:lnTo>
                    <a:pt x="5854" y="2681"/>
                  </a:lnTo>
                  <a:lnTo>
                    <a:pt x="5865" y="2651"/>
                  </a:lnTo>
                  <a:lnTo>
                    <a:pt x="5880" y="2623"/>
                  </a:lnTo>
                  <a:lnTo>
                    <a:pt x="5897" y="2595"/>
                  </a:lnTo>
                  <a:lnTo>
                    <a:pt x="5918" y="2569"/>
                  </a:lnTo>
                  <a:lnTo>
                    <a:pt x="5940" y="2545"/>
                  </a:lnTo>
                  <a:lnTo>
                    <a:pt x="5965" y="2523"/>
                  </a:lnTo>
                  <a:lnTo>
                    <a:pt x="5993" y="2502"/>
                  </a:lnTo>
                  <a:lnTo>
                    <a:pt x="6020" y="2485"/>
                  </a:lnTo>
                  <a:lnTo>
                    <a:pt x="6050" y="2468"/>
                  </a:lnTo>
                  <a:lnTo>
                    <a:pt x="6080" y="2452"/>
                  </a:lnTo>
                  <a:lnTo>
                    <a:pt x="6111" y="2440"/>
                  </a:lnTo>
                  <a:lnTo>
                    <a:pt x="6101" y="2486"/>
                  </a:lnTo>
                  <a:lnTo>
                    <a:pt x="6095" y="2531"/>
                  </a:lnTo>
                  <a:lnTo>
                    <a:pt x="6091" y="2574"/>
                  </a:lnTo>
                  <a:lnTo>
                    <a:pt x="6090" y="2614"/>
                  </a:lnTo>
                  <a:lnTo>
                    <a:pt x="6091" y="2654"/>
                  </a:lnTo>
                  <a:lnTo>
                    <a:pt x="6094" y="2693"/>
                  </a:lnTo>
                  <a:lnTo>
                    <a:pt x="6100" y="2731"/>
                  </a:lnTo>
                  <a:lnTo>
                    <a:pt x="6109" y="2768"/>
                  </a:lnTo>
                  <a:lnTo>
                    <a:pt x="6118" y="2804"/>
                  </a:lnTo>
                  <a:lnTo>
                    <a:pt x="6131" y="2841"/>
                  </a:lnTo>
                  <a:lnTo>
                    <a:pt x="6144" y="2877"/>
                  </a:lnTo>
                  <a:lnTo>
                    <a:pt x="6160" y="2913"/>
                  </a:lnTo>
                  <a:lnTo>
                    <a:pt x="6178" y="2950"/>
                  </a:lnTo>
                  <a:lnTo>
                    <a:pt x="6196" y="2986"/>
                  </a:lnTo>
                  <a:lnTo>
                    <a:pt x="6217" y="3024"/>
                  </a:lnTo>
                  <a:lnTo>
                    <a:pt x="6238" y="3063"/>
                  </a:lnTo>
                  <a:lnTo>
                    <a:pt x="6249" y="3079"/>
                  </a:lnTo>
                  <a:lnTo>
                    <a:pt x="6259" y="3099"/>
                  </a:lnTo>
                  <a:lnTo>
                    <a:pt x="6271" y="3121"/>
                  </a:lnTo>
                  <a:lnTo>
                    <a:pt x="6282" y="3144"/>
                  </a:lnTo>
                  <a:lnTo>
                    <a:pt x="6294" y="3168"/>
                  </a:lnTo>
                  <a:lnTo>
                    <a:pt x="6304" y="3192"/>
                  </a:lnTo>
                  <a:lnTo>
                    <a:pt x="6313" y="3215"/>
                  </a:lnTo>
                  <a:lnTo>
                    <a:pt x="6321" y="3236"/>
                  </a:lnTo>
                  <a:lnTo>
                    <a:pt x="6323" y="3200"/>
                  </a:lnTo>
                  <a:lnTo>
                    <a:pt x="6330" y="3166"/>
                  </a:lnTo>
                  <a:lnTo>
                    <a:pt x="6341" y="3133"/>
                  </a:lnTo>
                  <a:lnTo>
                    <a:pt x="6355" y="3099"/>
                  </a:lnTo>
                  <a:lnTo>
                    <a:pt x="6373" y="3067"/>
                  </a:lnTo>
                  <a:lnTo>
                    <a:pt x="6394" y="3036"/>
                  </a:lnTo>
                  <a:lnTo>
                    <a:pt x="6417" y="3007"/>
                  </a:lnTo>
                  <a:lnTo>
                    <a:pt x="6442" y="2979"/>
                  </a:lnTo>
                  <a:lnTo>
                    <a:pt x="6469" y="2954"/>
                  </a:lnTo>
                  <a:lnTo>
                    <a:pt x="6497" y="2931"/>
                  </a:lnTo>
                  <a:lnTo>
                    <a:pt x="6528" y="2910"/>
                  </a:lnTo>
                  <a:lnTo>
                    <a:pt x="6558" y="2892"/>
                  </a:lnTo>
                  <a:lnTo>
                    <a:pt x="6588" y="2877"/>
                  </a:lnTo>
                  <a:lnTo>
                    <a:pt x="6620" y="2865"/>
                  </a:lnTo>
                  <a:lnTo>
                    <a:pt x="6650" y="2856"/>
                  </a:lnTo>
                  <a:lnTo>
                    <a:pt x="6679" y="2850"/>
                  </a:lnTo>
                  <a:lnTo>
                    <a:pt x="6649" y="2893"/>
                  </a:lnTo>
                  <a:lnTo>
                    <a:pt x="6623" y="2941"/>
                  </a:lnTo>
                  <a:lnTo>
                    <a:pt x="6601" y="2991"/>
                  </a:lnTo>
                  <a:lnTo>
                    <a:pt x="6583" y="3046"/>
                  </a:lnTo>
                  <a:lnTo>
                    <a:pt x="6569" y="3102"/>
                  </a:lnTo>
                  <a:lnTo>
                    <a:pt x="6558" y="3162"/>
                  </a:lnTo>
                  <a:lnTo>
                    <a:pt x="6551" y="3223"/>
                  </a:lnTo>
                  <a:lnTo>
                    <a:pt x="6544" y="3286"/>
                  </a:lnTo>
                  <a:lnTo>
                    <a:pt x="6540" y="3351"/>
                  </a:lnTo>
                  <a:lnTo>
                    <a:pt x="6538" y="3416"/>
                  </a:lnTo>
                  <a:lnTo>
                    <a:pt x="6537" y="3482"/>
                  </a:lnTo>
                  <a:lnTo>
                    <a:pt x="6536" y="3546"/>
                  </a:lnTo>
                  <a:lnTo>
                    <a:pt x="6535" y="3612"/>
                  </a:lnTo>
                  <a:lnTo>
                    <a:pt x="6534" y="3676"/>
                  </a:lnTo>
                  <a:lnTo>
                    <a:pt x="6532" y="3740"/>
                  </a:lnTo>
                  <a:lnTo>
                    <a:pt x="6530" y="3801"/>
                  </a:lnTo>
                  <a:lnTo>
                    <a:pt x="6527" y="3845"/>
                  </a:lnTo>
                  <a:lnTo>
                    <a:pt x="6522" y="3889"/>
                  </a:lnTo>
                  <a:lnTo>
                    <a:pt x="6517" y="3932"/>
                  </a:lnTo>
                  <a:lnTo>
                    <a:pt x="6510" y="3973"/>
                  </a:lnTo>
                  <a:lnTo>
                    <a:pt x="6503" y="4013"/>
                  </a:lnTo>
                  <a:lnTo>
                    <a:pt x="6493" y="4053"/>
                  </a:lnTo>
                  <a:lnTo>
                    <a:pt x="6482" y="4092"/>
                  </a:lnTo>
                  <a:lnTo>
                    <a:pt x="6469" y="4129"/>
                  </a:lnTo>
                  <a:lnTo>
                    <a:pt x="6456" y="4165"/>
                  </a:lnTo>
                  <a:lnTo>
                    <a:pt x="6439" y="4199"/>
                  </a:lnTo>
                  <a:lnTo>
                    <a:pt x="6420" y="4233"/>
                  </a:lnTo>
                  <a:lnTo>
                    <a:pt x="6400" y="4264"/>
                  </a:lnTo>
                  <a:lnTo>
                    <a:pt x="6377" y="4294"/>
                  </a:lnTo>
                  <a:lnTo>
                    <a:pt x="6352" y="4323"/>
                  </a:lnTo>
                  <a:lnTo>
                    <a:pt x="6324" y="4349"/>
                  </a:lnTo>
                  <a:lnTo>
                    <a:pt x="6294" y="4373"/>
                  </a:lnTo>
                  <a:lnTo>
                    <a:pt x="6311" y="4371"/>
                  </a:lnTo>
                  <a:lnTo>
                    <a:pt x="6330" y="4367"/>
                  </a:lnTo>
                  <a:lnTo>
                    <a:pt x="6350" y="4360"/>
                  </a:lnTo>
                  <a:lnTo>
                    <a:pt x="6371" y="4353"/>
                  </a:lnTo>
                  <a:lnTo>
                    <a:pt x="6392" y="4344"/>
                  </a:lnTo>
                  <a:lnTo>
                    <a:pt x="6413" y="4332"/>
                  </a:lnTo>
                  <a:lnTo>
                    <a:pt x="6435" y="4320"/>
                  </a:lnTo>
                  <a:lnTo>
                    <a:pt x="6457" y="4306"/>
                  </a:lnTo>
                  <a:lnTo>
                    <a:pt x="6479" y="4291"/>
                  </a:lnTo>
                  <a:lnTo>
                    <a:pt x="6499" y="4275"/>
                  </a:lnTo>
                  <a:lnTo>
                    <a:pt x="6520" y="4258"/>
                  </a:lnTo>
                  <a:lnTo>
                    <a:pt x="6540" y="4240"/>
                  </a:lnTo>
                  <a:lnTo>
                    <a:pt x="6559" y="4221"/>
                  </a:lnTo>
                  <a:lnTo>
                    <a:pt x="6577" y="4202"/>
                  </a:lnTo>
                  <a:lnTo>
                    <a:pt x="6592" y="4182"/>
                  </a:lnTo>
                  <a:lnTo>
                    <a:pt x="6608" y="4162"/>
                  </a:lnTo>
                  <a:lnTo>
                    <a:pt x="6607" y="4248"/>
                  </a:lnTo>
                  <a:lnTo>
                    <a:pt x="6596" y="4326"/>
                  </a:lnTo>
                  <a:lnTo>
                    <a:pt x="6574" y="4394"/>
                  </a:lnTo>
                  <a:lnTo>
                    <a:pt x="6542" y="4453"/>
                  </a:lnTo>
                  <a:lnTo>
                    <a:pt x="6504" y="4504"/>
                  </a:lnTo>
                  <a:lnTo>
                    <a:pt x="6458" y="4547"/>
                  </a:lnTo>
                  <a:lnTo>
                    <a:pt x="6404" y="4583"/>
                  </a:lnTo>
                  <a:lnTo>
                    <a:pt x="6347" y="4610"/>
                  </a:lnTo>
                  <a:lnTo>
                    <a:pt x="6284" y="4631"/>
                  </a:lnTo>
                  <a:lnTo>
                    <a:pt x="6218" y="4644"/>
                  </a:lnTo>
                  <a:lnTo>
                    <a:pt x="6149" y="4651"/>
                  </a:lnTo>
                  <a:lnTo>
                    <a:pt x="6079" y="4651"/>
                  </a:lnTo>
                  <a:lnTo>
                    <a:pt x="6008" y="4644"/>
                  </a:lnTo>
                  <a:lnTo>
                    <a:pt x="5936" y="4633"/>
                  </a:lnTo>
                  <a:lnTo>
                    <a:pt x="5866" y="4616"/>
                  </a:lnTo>
                  <a:lnTo>
                    <a:pt x="5798" y="4593"/>
                  </a:lnTo>
                  <a:lnTo>
                    <a:pt x="5804" y="4630"/>
                  </a:lnTo>
                  <a:lnTo>
                    <a:pt x="5809" y="4666"/>
                  </a:lnTo>
                  <a:lnTo>
                    <a:pt x="5811" y="4702"/>
                  </a:lnTo>
                  <a:lnTo>
                    <a:pt x="5813" y="4737"/>
                  </a:lnTo>
                  <a:lnTo>
                    <a:pt x="5813" y="4773"/>
                  </a:lnTo>
                  <a:lnTo>
                    <a:pt x="5812" y="4809"/>
                  </a:lnTo>
                  <a:lnTo>
                    <a:pt x="5810" y="4843"/>
                  </a:lnTo>
                  <a:lnTo>
                    <a:pt x="5808" y="4879"/>
                  </a:lnTo>
                  <a:lnTo>
                    <a:pt x="5802" y="4947"/>
                  </a:lnTo>
                  <a:lnTo>
                    <a:pt x="5796" y="5017"/>
                  </a:lnTo>
                  <a:lnTo>
                    <a:pt x="5794" y="5053"/>
                  </a:lnTo>
                  <a:lnTo>
                    <a:pt x="5793" y="5089"/>
                  </a:lnTo>
                  <a:lnTo>
                    <a:pt x="5792" y="5124"/>
                  </a:lnTo>
                  <a:lnTo>
                    <a:pt x="5792" y="5160"/>
                  </a:lnTo>
                  <a:lnTo>
                    <a:pt x="5794" y="5179"/>
                  </a:lnTo>
                  <a:lnTo>
                    <a:pt x="5796" y="5201"/>
                  </a:lnTo>
                  <a:lnTo>
                    <a:pt x="5800" y="5224"/>
                  </a:lnTo>
                  <a:lnTo>
                    <a:pt x="5806" y="5247"/>
                  </a:lnTo>
                  <a:lnTo>
                    <a:pt x="5812" y="5272"/>
                  </a:lnTo>
                  <a:lnTo>
                    <a:pt x="5820" y="5296"/>
                  </a:lnTo>
                  <a:lnTo>
                    <a:pt x="5830" y="5322"/>
                  </a:lnTo>
                  <a:lnTo>
                    <a:pt x="5840" y="5347"/>
                  </a:lnTo>
                  <a:lnTo>
                    <a:pt x="5855" y="5377"/>
                  </a:lnTo>
                  <a:lnTo>
                    <a:pt x="5870" y="5403"/>
                  </a:lnTo>
                  <a:lnTo>
                    <a:pt x="5886" y="5426"/>
                  </a:lnTo>
                  <a:lnTo>
                    <a:pt x="5902" y="5446"/>
                  </a:lnTo>
                  <a:lnTo>
                    <a:pt x="5919" y="5462"/>
                  </a:lnTo>
                  <a:lnTo>
                    <a:pt x="5937" y="5475"/>
                  </a:lnTo>
                  <a:lnTo>
                    <a:pt x="5955" y="5486"/>
                  </a:lnTo>
                  <a:lnTo>
                    <a:pt x="5975" y="5495"/>
                  </a:lnTo>
                  <a:lnTo>
                    <a:pt x="5996" y="5501"/>
                  </a:lnTo>
                  <a:lnTo>
                    <a:pt x="6018" y="5506"/>
                  </a:lnTo>
                  <a:lnTo>
                    <a:pt x="6041" y="5511"/>
                  </a:lnTo>
                  <a:lnTo>
                    <a:pt x="6066" y="5513"/>
                  </a:lnTo>
                  <a:lnTo>
                    <a:pt x="6119" y="5516"/>
                  </a:lnTo>
                  <a:lnTo>
                    <a:pt x="6181" y="5518"/>
                  </a:lnTo>
                  <a:lnTo>
                    <a:pt x="6197" y="5519"/>
                  </a:lnTo>
                  <a:lnTo>
                    <a:pt x="6214" y="5522"/>
                  </a:lnTo>
                  <a:lnTo>
                    <a:pt x="6231" y="5525"/>
                  </a:lnTo>
                  <a:lnTo>
                    <a:pt x="6247" y="5531"/>
                  </a:lnTo>
                  <a:lnTo>
                    <a:pt x="6261" y="5538"/>
                  </a:lnTo>
                  <a:lnTo>
                    <a:pt x="6276" y="5546"/>
                  </a:lnTo>
                  <a:lnTo>
                    <a:pt x="6289" y="5556"/>
                  </a:lnTo>
                  <a:lnTo>
                    <a:pt x="6301" y="5568"/>
                  </a:lnTo>
                  <a:lnTo>
                    <a:pt x="6318" y="5587"/>
                  </a:lnTo>
                  <a:lnTo>
                    <a:pt x="6332" y="5607"/>
                  </a:lnTo>
                  <a:lnTo>
                    <a:pt x="6345" y="5627"/>
                  </a:lnTo>
                  <a:lnTo>
                    <a:pt x="6356" y="5647"/>
                  </a:lnTo>
                  <a:lnTo>
                    <a:pt x="6365" y="5667"/>
                  </a:lnTo>
                  <a:lnTo>
                    <a:pt x="6373" y="5688"/>
                  </a:lnTo>
                  <a:lnTo>
                    <a:pt x="6379" y="5709"/>
                  </a:lnTo>
                  <a:lnTo>
                    <a:pt x="6386" y="5730"/>
                  </a:lnTo>
                  <a:lnTo>
                    <a:pt x="6390" y="5752"/>
                  </a:lnTo>
                  <a:lnTo>
                    <a:pt x="6394" y="5774"/>
                  </a:lnTo>
                  <a:lnTo>
                    <a:pt x="6397" y="5796"/>
                  </a:lnTo>
                  <a:lnTo>
                    <a:pt x="6399" y="5819"/>
                  </a:lnTo>
                  <a:lnTo>
                    <a:pt x="6403" y="5865"/>
                  </a:lnTo>
                  <a:lnTo>
                    <a:pt x="6407" y="5912"/>
                  </a:lnTo>
                  <a:lnTo>
                    <a:pt x="6410" y="5932"/>
                  </a:lnTo>
                  <a:lnTo>
                    <a:pt x="6413" y="5954"/>
                  </a:lnTo>
                  <a:lnTo>
                    <a:pt x="6417" y="5977"/>
                  </a:lnTo>
                  <a:lnTo>
                    <a:pt x="6422" y="6001"/>
                  </a:lnTo>
                  <a:lnTo>
                    <a:pt x="6428" y="6026"/>
                  </a:lnTo>
                  <a:lnTo>
                    <a:pt x="6436" y="6052"/>
                  </a:lnTo>
                  <a:lnTo>
                    <a:pt x="6443" y="6079"/>
                  </a:lnTo>
                  <a:lnTo>
                    <a:pt x="6451" y="6105"/>
                  </a:lnTo>
                  <a:lnTo>
                    <a:pt x="6461" y="6132"/>
                  </a:lnTo>
                  <a:lnTo>
                    <a:pt x="6470" y="6161"/>
                  </a:lnTo>
                  <a:lnTo>
                    <a:pt x="6481" y="6187"/>
                  </a:lnTo>
                  <a:lnTo>
                    <a:pt x="6491" y="6214"/>
                  </a:lnTo>
                  <a:lnTo>
                    <a:pt x="6502" y="6240"/>
                  </a:lnTo>
                  <a:lnTo>
                    <a:pt x="6513" y="6265"/>
                  </a:lnTo>
                  <a:lnTo>
                    <a:pt x="6525" y="6289"/>
                  </a:lnTo>
                  <a:lnTo>
                    <a:pt x="6536" y="6312"/>
                  </a:lnTo>
                  <a:lnTo>
                    <a:pt x="6546" y="6332"/>
                  </a:lnTo>
                  <a:lnTo>
                    <a:pt x="6557" y="6350"/>
                  </a:lnTo>
                  <a:lnTo>
                    <a:pt x="6567" y="6366"/>
                  </a:lnTo>
                  <a:lnTo>
                    <a:pt x="6578" y="6381"/>
                  </a:lnTo>
                  <a:lnTo>
                    <a:pt x="6594" y="6405"/>
                  </a:lnTo>
                  <a:lnTo>
                    <a:pt x="6608" y="6427"/>
                  </a:lnTo>
                  <a:lnTo>
                    <a:pt x="6622" y="6449"/>
                  </a:lnTo>
                  <a:lnTo>
                    <a:pt x="6634" y="6471"/>
                  </a:lnTo>
                  <a:lnTo>
                    <a:pt x="6645" y="6492"/>
                  </a:lnTo>
                  <a:lnTo>
                    <a:pt x="6655" y="6513"/>
                  </a:lnTo>
                  <a:lnTo>
                    <a:pt x="6663" y="6536"/>
                  </a:lnTo>
                  <a:lnTo>
                    <a:pt x="6669" y="6559"/>
                  </a:lnTo>
                  <a:lnTo>
                    <a:pt x="6673" y="6581"/>
                  </a:lnTo>
                  <a:lnTo>
                    <a:pt x="6675" y="6604"/>
                  </a:lnTo>
                  <a:lnTo>
                    <a:pt x="6676" y="6616"/>
                  </a:lnTo>
                  <a:lnTo>
                    <a:pt x="6676" y="6629"/>
                  </a:lnTo>
                  <a:lnTo>
                    <a:pt x="6675" y="6642"/>
                  </a:lnTo>
                  <a:lnTo>
                    <a:pt x="6674" y="6655"/>
                  </a:lnTo>
                  <a:lnTo>
                    <a:pt x="6673" y="6667"/>
                  </a:lnTo>
                  <a:lnTo>
                    <a:pt x="6670" y="6680"/>
                  </a:lnTo>
                  <a:lnTo>
                    <a:pt x="6667" y="6692"/>
                  </a:lnTo>
                  <a:lnTo>
                    <a:pt x="6664" y="6704"/>
                  </a:lnTo>
                  <a:lnTo>
                    <a:pt x="6658" y="6715"/>
                  </a:lnTo>
                  <a:lnTo>
                    <a:pt x="6653" y="6726"/>
                  </a:lnTo>
                  <a:lnTo>
                    <a:pt x="6647" y="6736"/>
                  </a:lnTo>
                  <a:lnTo>
                    <a:pt x="6641" y="6746"/>
                  </a:lnTo>
                  <a:lnTo>
                    <a:pt x="6634" y="6752"/>
                  </a:lnTo>
                  <a:lnTo>
                    <a:pt x="6628" y="6757"/>
                  </a:lnTo>
                  <a:lnTo>
                    <a:pt x="6622" y="6760"/>
                  </a:lnTo>
                  <a:lnTo>
                    <a:pt x="6615" y="6762"/>
                  </a:lnTo>
                  <a:lnTo>
                    <a:pt x="6609" y="6762"/>
                  </a:lnTo>
                  <a:lnTo>
                    <a:pt x="6603" y="6762"/>
                  </a:lnTo>
                  <a:lnTo>
                    <a:pt x="6597" y="6760"/>
                  </a:lnTo>
                  <a:lnTo>
                    <a:pt x="6591" y="6758"/>
                  </a:lnTo>
                  <a:lnTo>
                    <a:pt x="6585" y="6755"/>
                  </a:lnTo>
                  <a:lnTo>
                    <a:pt x="6580" y="6751"/>
                  </a:lnTo>
                  <a:lnTo>
                    <a:pt x="6574" y="6747"/>
                  </a:lnTo>
                  <a:lnTo>
                    <a:pt x="6568" y="6742"/>
                  </a:lnTo>
                  <a:lnTo>
                    <a:pt x="6559" y="6731"/>
                  </a:lnTo>
                  <a:lnTo>
                    <a:pt x="6550" y="6720"/>
                  </a:lnTo>
                  <a:lnTo>
                    <a:pt x="6541" y="6708"/>
                  </a:lnTo>
                  <a:lnTo>
                    <a:pt x="6532" y="6699"/>
                  </a:lnTo>
                  <a:lnTo>
                    <a:pt x="6529" y="6696"/>
                  </a:lnTo>
                  <a:lnTo>
                    <a:pt x="6525" y="6693"/>
                  </a:lnTo>
                  <a:lnTo>
                    <a:pt x="6520" y="6691"/>
                  </a:lnTo>
                  <a:lnTo>
                    <a:pt x="6516" y="6691"/>
                  </a:lnTo>
                  <a:lnTo>
                    <a:pt x="6513" y="6691"/>
                  </a:lnTo>
                  <a:lnTo>
                    <a:pt x="6509" y="6693"/>
                  </a:lnTo>
                  <a:lnTo>
                    <a:pt x="6506" y="6698"/>
                  </a:lnTo>
                  <a:lnTo>
                    <a:pt x="6502" y="6703"/>
                  </a:lnTo>
                  <a:lnTo>
                    <a:pt x="6498" y="6709"/>
                  </a:lnTo>
                  <a:lnTo>
                    <a:pt x="6495" y="6718"/>
                  </a:lnTo>
                  <a:lnTo>
                    <a:pt x="6491" y="6728"/>
                  </a:lnTo>
                  <a:lnTo>
                    <a:pt x="6488" y="6740"/>
                  </a:lnTo>
                  <a:lnTo>
                    <a:pt x="6484" y="6755"/>
                  </a:lnTo>
                  <a:lnTo>
                    <a:pt x="6483" y="6771"/>
                  </a:lnTo>
                  <a:lnTo>
                    <a:pt x="6483" y="6777"/>
                  </a:lnTo>
                  <a:lnTo>
                    <a:pt x="6483" y="6783"/>
                  </a:lnTo>
                  <a:lnTo>
                    <a:pt x="6484" y="6790"/>
                  </a:lnTo>
                  <a:lnTo>
                    <a:pt x="6485" y="6795"/>
                  </a:lnTo>
                  <a:lnTo>
                    <a:pt x="6489" y="6805"/>
                  </a:lnTo>
                  <a:lnTo>
                    <a:pt x="6493" y="6815"/>
                  </a:lnTo>
                  <a:lnTo>
                    <a:pt x="6498" y="6823"/>
                  </a:lnTo>
                  <a:lnTo>
                    <a:pt x="6504" y="6830"/>
                  </a:lnTo>
                  <a:lnTo>
                    <a:pt x="6510" y="6837"/>
                  </a:lnTo>
                  <a:lnTo>
                    <a:pt x="6516" y="6843"/>
                  </a:lnTo>
                  <a:lnTo>
                    <a:pt x="6524" y="6848"/>
                  </a:lnTo>
                  <a:lnTo>
                    <a:pt x="6531" y="6852"/>
                  </a:lnTo>
                  <a:lnTo>
                    <a:pt x="6563" y="6874"/>
                  </a:lnTo>
                  <a:lnTo>
                    <a:pt x="6585" y="6897"/>
                  </a:lnTo>
                  <a:lnTo>
                    <a:pt x="6597" y="6920"/>
                  </a:lnTo>
                  <a:lnTo>
                    <a:pt x="6600" y="6943"/>
                  </a:lnTo>
                  <a:lnTo>
                    <a:pt x="6596" y="6966"/>
                  </a:lnTo>
                  <a:lnTo>
                    <a:pt x="6584" y="6989"/>
                  </a:lnTo>
                  <a:lnTo>
                    <a:pt x="6568" y="7011"/>
                  </a:lnTo>
                  <a:lnTo>
                    <a:pt x="6548" y="7032"/>
                  </a:lnTo>
                  <a:lnTo>
                    <a:pt x="6522" y="7053"/>
                  </a:lnTo>
                  <a:lnTo>
                    <a:pt x="6495" y="7072"/>
                  </a:lnTo>
                  <a:lnTo>
                    <a:pt x="6467" y="7089"/>
                  </a:lnTo>
                  <a:lnTo>
                    <a:pt x="6438" y="7106"/>
                  </a:lnTo>
                  <a:lnTo>
                    <a:pt x="6410" y="7121"/>
                  </a:lnTo>
                  <a:lnTo>
                    <a:pt x="6383" y="7134"/>
                  </a:lnTo>
                  <a:lnTo>
                    <a:pt x="6359" y="7145"/>
                  </a:lnTo>
                  <a:lnTo>
                    <a:pt x="6340" y="7153"/>
                  </a:lnTo>
                  <a:lnTo>
                    <a:pt x="6314" y="7164"/>
                  </a:lnTo>
                  <a:lnTo>
                    <a:pt x="6290" y="7173"/>
                  </a:lnTo>
                  <a:lnTo>
                    <a:pt x="6267" y="7179"/>
                  </a:lnTo>
                  <a:lnTo>
                    <a:pt x="6246" y="7185"/>
                  </a:lnTo>
                  <a:lnTo>
                    <a:pt x="6224" y="7189"/>
                  </a:lnTo>
                  <a:lnTo>
                    <a:pt x="6202" y="7190"/>
                  </a:lnTo>
                  <a:lnTo>
                    <a:pt x="6190" y="7190"/>
                  </a:lnTo>
                  <a:lnTo>
                    <a:pt x="6180" y="7189"/>
                  </a:lnTo>
                  <a:lnTo>
                    <a:pt x="6168" y="7188"/>
                  </a:lnTo>
                  <a:lnTo>
                    <a:pt x="6157" y="7186"/>
                  </a:lnTo>
                  <a:lnTo>
                    <a:pt x="6145" y="7184"/>
                  </a:lnTo>
                  <a:lnTo>
                    <a:pt x="6135" y="7179"/>
                  </a:lnTo>
                  <a:lnTo>
                    <a:pt x="6125" y="7174"/>
                  </a:lnTo>
                  <a:lnTo>
                    <a:pt x="6118" y="7168"/>
                  </a:lnTo>
                  <a:lnTo>
                    <a:pt x="6112" y="7161"/>
                  </a:lnTo>
                  <a:lnTo>
                    <a:pt x="6107" y="7153"/>
                  </a:lnTo>
                  <a:lnTo>
                    <a:pt x="6102" y="7144"/>
                  </a:lnTo>
                  <a:lnTo>
                    <a:pt x="6100" y="7135"/>
                  </a:lnTo>
                  <a:lnTo>
                    <a:pt x="6098" y="7125"/>
                  </a:lnTo>
                  <a:lnTo>
                    <a:pt x="6097" y="7116"/>
                  </a:lnTo>
                  <a:lnTo>
                    <a:pt x="6098" y="7105"/>
                  </a:lnTo>
                  <a:lnTo>
                    <a:pt x="6099" y="7096"/>
                  </a:lnTo>
                  <a:lnTo>
                    <a:pt x="6101" y="7085"/>
                  </a:lnTo>
                  <a:lnTo>
                    <a:pt x="6104" y="7076"/>
                  </a:lnTo>
                  <a:lnTo>
                    <a:pt x="6109" y="7065"/>
                  </a:lnTo>
                  <a:lnTo>
                    <a:pt x="6114" y="7056"/>
                  </a:lnTo>
                  <a:lnTo>
                    <a:pt x="6117" y="7050"/>
                  </a:lnTo>
                  <a:lnTo>
                    <a:pt x="6122" y="7040"/>
                  </a:lnTo>
                  <a:lnTo>
                    <a:pt x="6127" y="7030"/>
                  </a:lnTo>
                  <a:lnTo>
                    <a:pt x="6133" y="7017"/>
                  </a:lnTo>
                  <a:lnTo>
                    <a:pt x="6138" y="7004"/>
                  </a:lnTo>
                  <a:lnTo>
                    <a:pt x="6142" y="6990"/>
                  </a:lnTo>
                  <a:lnTo>
                    <a:pt x="6146" y="6977"/>
                  </a:lnTo>
                  <a:lnTo>
                    <a:pt x="6152" y="6948"/>
                  </a:lnTo>
                  <a:lnTo>
                    <a:pt x="6159" y="6921"/>
                  </a:lnTo>
                  <a:lnTo>
                    <a:pt x="6165" y="6887"/>
                  </a:lnTo>
                  <a:lnTo>
                    <a:pt x="6171" y="6854"/>
                  </a:lnTo>
                  <a:lnTo>
                    <a:pt x="6177" y="6839"/>
                  </a:lnTo>
                  <a:lnTo>
                    <a:pt x="6183" y="6822"/>
                  </a:lnTo>
                  <a:lnTo>
                    <a:pt x="6192" y="6805"/>
                  </a:lnTo>
                  <a:lnTo>
                    <a:pt x="6204" y="6786"/>
                  </a:lnTo>
                  <a:lnTo>
                    <a:pt x="6217" y="6767"/>
                  </a:lnTo>
                  <a:lnTo>
                    <a:pt x="6231" y="6747"/>
                  </a:lnTo>
                  <a:lnTo>
                    <a:pt x="6241" y="6727"/>
                  </a:lnTo>
                  <a:lnTo>
                    <a:pt x="6252" y="6708"/>
                  </a:lnTo>
                  <a:lnTo>
                    <a:pt x="6255" y="6698"/>
                  </a:lnTo>
                  <a:lnTo>
                    <a:pt x="6259" y="6688"/>
                  </a:lnTo>
                  <a:lnTo>
                    <a:pt x="6261" y="6679"/>
                  </a:lnTo>
                  <a:lnTo>
                    <a:pt x="6263" y="6669"/>
                  </a:lnTo>
                  <a:lnTo>
                    <a:pt x="6264" y="6660"/>
                  </a:lnTo>
                  <a:lnTo>
                    <a:pt x="6264" y="6651"/>
                  </a:lnTo>
                  <a:lnTo>
                    <a:pt x="6264" y="6641"/>
                  </a:lnTo>
                  <a:lnTo>
                    <a:pt x="6262" y="6632"/>
                  </a:lnTo>
                  <a:lnTo>
                    <a:pt x="6262" y="6631"/>
                  </a:lnTo>
                  <a:lnTo>
                    <a:pt x="6261" y="6627"/>
                  </a:lnTo>
                  <a:lnTo>
                    <a:pt x="6255" y="6603"/>
                  </a:lnTo>
                  <a:lnTo>
                    <a:pt x="6249" y="6582"/>
                  </a:lnTo>
                  <a:lnTo>
                    <a:pt x="6247" y="6570"/>
                  </a:lnTo>
                  <a:lnTo>
                    <a:pt x="6244" y="6559"/>
                  </a:lnTo>
                  <a:lnTo>
                    <a:pt x="6243" y="6545"/>
                  </a:lnTo>
                  <a:lnTo>
                    <a:pt x="6242" y="6529"/>
                  </a:lnTo>
                  <a:lnTo>
                    <a:pt x="6242" y="6498"/>
                  </a:lnTo>
                  <a:lnTo>
                    <a:pt x="6243" y="6470"/>
                  </a:lnTo>
                  <a:lnTo>
                    <a:pt x="6243" y="6443"/>
                  </a:lnTo>
                  <a:lnTo>
                    <a:pt x="6243" y="6418"/>
                  </a:lnTo>
                  <a:lnTo>
                    <a:pt x="6242" y="6393"/>
                  </a:lnTo>
                  <a:lnTo>
                    <a:pt x="6238" y="6366"/>
                  </a:lnTo>
                  <a:lnTo>
                    <a:pt x="6236" y="6353"/>
                  </a:lnTo>
                  <a:lnTo>
                    <a:pt x="6232" y="6338"/>
                  </a:lnTo>
                  <a:lnTo>
                    <a:pt x="6228" y="6324"/>
                  </a:lnTo>
                  <a:lnTo>
                    <a:pt x="6223" y="6307"/>
                  </a:lnTo>
                  <a:lnTo>
                    <a:pt x="6210" y="6272"/>
                  </a:lnTo>
                  <a:lnTo>
                    <a:pt x="6196" y="6238"/>
                  </a:lnTo>
                  <a:lnTo>
                    <a:pt x="6181" y="6202"/>
                  </a:lnTo>
                  <a:lnTo>
                    <a:pt x="6165" y="6168"/>
                  </a:lnTo>
                  <a:lnTo>
                    <a:pt x="6147" y="6133"/>
                  </a:lnTo>
                  <a:lnTo>
                    <a:pt x="6128" y="6099"/>
                  </a:lnTo>
                  <a:lnTo>
                    <a:pt x="6109" y="6067"/>
                  </a:lnTo>
                  <a:lnTo>
                    <a:pt x="6088" y="6034"/>
                  </a:lnTo>
                  <a:lnTo>
                    <a:pt x="6066" y="6004"/>
                  </a:lnTo>
                  <a:lnTo>
                    <a:pt x="6043" y="5975"/>
                  </a:lnTo>
                  <a:lnTo>
                    <a:pt x="6018" y="5947"/>
                  </a:lnTo>
                  <a:lnTo>
                    <a:pt x="5992" y="5922"/>
                  </a:lnTo>
                  <a:lnTo>
                    <a:pt x="5964" y="5899"/>
                  </a:lnTo>
                  <a:lnTo>
                    <a:pt x="5936" y="5878"/>
                  </a:lnTo>
                  <a:lnTo>
                    <a:pt x="5907" y="5861"/>
                  </a:lnTo>
                  <a:lnTo>
                    <a:pt x="5876" y="5846"/>
                  </a:lnTo>
                  <a:lnTo>
                    <a:pt x="5878" y="5868"/>
                  </a:lnTo>
                  <a:lnTo>
                    <a:pt x="5880" y="5889"/>
                  </a:lnTo>
                  <a:lnTo>
                    <a:pt x="5881" y="5910"/>
                  </a:lnTo>
                  <a:lnTo>
                    <a:pt x="5881" y="5930"/>
                  </a:lnTo>
                  <a:lnTo>
                    <a:pt x="5880" y="5971"/>
                  </a:lnTo>
                  <a:lnTo>
                    <a:pt x="5879" y="6012"/>
                  </a:lnTo>
                  <a:lnTo>
                    <a:pt x="5878" y="6032"/>
                  </a:lnTo>
                  <a:lnTo>
                    <a:pt x="5878" y="6053"/>
                  </a:lnTo>
                  <a:lnTo>
                    <a:pt x="5878" y="6074"/>
                  </a:lnTo>
                  <a:lnTo>
                    <a:pt x="5879" y="6095"/>
                  </a:lnTo>
                  <a:lnTo>
                    <a:pt x="5881" y="6116"/>
                  </a:lnTo>
                  <a:lnTo>
                    <a:pt x="5883" y="6138"/>
                  </a:lnTo>
                  <a:lnTo>
                    <a:pt x="5887" y="6160"/>
                  </a:lnTo>
                  <a:lnTo>
                    <a:pt x="5892" y="6181"/>
                  </a:lnTo>
                  <a:lnTo>
                    <a:pt x="5901" y="6209"/>
                  </a:lnTo>
                  <a:lnTo>
                    <a:pt x="5908" y="6236"/>
                  </a:lnTo>
                  <a:lnTo>
                    <a:pt x="5915" y="6262"/>
                  </a:lnTo>
                  <a:lnTo>
                    <a:pt x="5924" y="6286"/>
                  </a:lnTo>
                  <a:lnTo>
                    <a:pt x="5934" y="6316"/>
                  </a:lnTo>
                  <a:lnTo>
                    <a:pt x="5947" y="6344"/>
                  </a:lnTo>
                  <a:lnTo>
                    <a:pt x="5961" y="6372"/>
                  </a:lnTo>
                  <a:lnTo>
                    <a:pt x="5977" y="6398"/>
                  </a:lnTo>
                  <a:lnTo>
                    <a:pt x="6010" y="6448"/>
                  </a:lnTo>
                  <a:lnTo>
                    <a:pt x="6044" y="6498"/>
                  </a:lnTo>
                  <a:lnTo>
                    <a:pt x="6058" y="6523"/>
                  </a:lnTo>
                  <a:lnTo>
                    <a:pt x="6072" y="6549"/>
                  </a:lnTo>
                  <a:lnTo>
                    <a:pt x="6085" y="6576"/>
                  </a:lnTo>
                  <a:lnTo>
                    <a:pt x="6093" y="6605"/>
                  </a:lnTo>
                  <a:lnTo>
                    <a:pt x="6100" y="6634"/>
                  </a:lnTo>
                  <a:lnTo>
                    <a:pt x="6102" y="6665"/>
                  </a:lnTo>
                  <a:lnTo>
                    <a:pt x="6102" y="6700"/>
                  </a:lnTo>
                  <a:lnTo>
                    <a:pt x="6097" y="6735"/>
                  </a:lnTo>
                  <a:lnTo>
                    <a:pt x="6093" y="6747"/>
                  </a:lnTo>
                  <a:lnTo>
                    <a:pt x="6090" y="6759"/>
                  </a:lnTo>
                  <a:lnTo>
                    <a:pt x="6085" y="6771"/>
                  </a:lnTo>
                  <a:lnTo>
                    <a:pt x="6080" y="6782"/>
                  </a:lnTo>
                  <a:lnTo>
                    <a:pt x="6079" y="6783"/>
                  </a:lnTo>
                  <a:lnTo>
                    <a:pt x="6071" y="6801"/>
                  </a:lnTo>
                  <a:lnTo>
                    <a:pt x="6064" y="6816"/>
                  </a:lnTo>
                  <a:lnTo>
                    <a:pt x="6056" y="6827"/>
                  </a:lnTo>
                  <a:lnTo>
                    <a:pt x="6049" y="6835"/>
                  </a:lnTo>
                  <a:lnTo>
                    <a:pt x="6046" y="6838"/>
                  </a:lnTo>
                  <a:lnTo>
                    <a:pt x="6042" y="6840"/>
                  </a:lnTo>
                  <a:lnTo>
                    <a:pt x="6039" y="6841"/>
                  </a:lnTo>
                  <a:lnTo>
                    <a:pt x="6034" y="6842"/>
                  </a:lnTo>
                  <a:lnTo>
                    <a:pt x="6031" y="6842"/>
                  </a:lnTo>
                  <a:lnTo>
                    <a:pt x="6027" y="6842"/>
                  </a:lnTo>
                  <a:lnTo>
                    <a:pt x="6023" y="6841"/>
                  </a:lnTo>
                  <a:lnTo>
                    <a:pt x="6019" y="6839"/>
                  </a:lnTo>
                  <a:lnTo>
                    <a:pt x="6012" y="6835"/>
                  </a:lnTo>
                  <a:lnTo>
                    <a:pt x="6007" y="6830"/>
                  </a:lnTo>
                  <a:lnTo>
                    <a:pt x="6002" y="6824"/>
                  </a:lnTo>
                  <a:lnTo>
                    <a:pt x="5997" y="6817"/>
                  </a:lnTo>
                  <a:lnTo>
                    <a:pt x="5992" y="6809"/>
                  </a:lnTo>
                  <a:lnTo>
                    <a:pt x="5986" y="6802"/>
                  </a:lnTo>
                  <a:lnTo>
                    <a:pt x="5979" y="6795"/>
                  </a:lnTo>
                  <a:lnTo>
                    <a:pt x="5971" y="6786"/>
                  </a:lnTo>
                  <a:lnTo>
                    <a:pt x="5964" y="6781"/>
                  </a:lnTo>
                  <a:lnTo>
                    <a:pt x="5958" y="6777"/>
                  </a:lnTo>
                  <a:lnTo>
                    <a:pt x="5953" y="6774"/>
                  </a:lnTo>
                  <a:lnTo>
                    <a:pt x="5948" y="6772"/>
                  </a:lnTo>
                  <a:lnTo>
                    <a:pt x="5940" y="6770"/>
                  </a:lnTo>
                  <a:lnTo>
                    <a:pt x="5933" y="6770"/>
                  </a:lnTo>
                  <a:lnTo>
                    <a:pt x="5930" y="6771"/>
                  </a:lnTo>
                  <a:lnTo>
                    <a:pt x="5928" y="6773"/>
                  </a:lnTo>
                  <a:lnTo>
                    <a:pt x="5925" y="6776"/>
                  </a:lnTo>
                  <a:lnTo>
                    <a:pt x="5920" y="6779"/>
                  </a:lnTo>
                  <a:lnTo>
                    <a:pt x="5916" y="6785"/>
                  </a:lnTo>
                  <a:lnTo>
                    <a:pt x="5912" y="6793"/>
                  </a:lnTo>
                  <a:lnTo>
                    <a:pt x="5908" y="6801"/>
                  </a:lnTo>
                  <a:lnTo>
                    <a:pt x="5905" y="6810"/>
                  </a:lnTo>
                  <a:lnTo>
                    <a:pt x="5900" y="6825"/>
                  </a:lnTo>
                  <a:lnTo>
                    <a:pt x="5895" y="6839"/>
                  </a:lnTo>
                  <a:lnTo>
                    <a:pt x="5894" y="6850"/>
                  </a:lnTo>
                  <a:lnTo>
                    <a:pt x="5894" y="6861"/>
                  </a:lnTo>
                  <a:lnTo>
                    <a:pt x="5896" y="6871"/>
                  </a:lnTo>
                  <a:lnTo>
                    <a:pt x="5901" y="6882"/>
                  </a:lnTo>
                  <a:lnTo>
                    <a:pt x="5907" y="6893"/>
                  </a:lnTo>
                  <a:lnTo>
                    <a:pt x="5915" y="6905"/>
                  </a:lnTo>
                  <a:lnTo>
                    <a:pt x="5937" y="6933"/>
                  </a:lnTo>
                  <a:lnTo>
                    <a:pt x="5962" y="6960"/>
                  </a:lnTo>
                  <a:lnTo>
                    <a:pt x="5974" y="6973"/>
                  </a:lnTo>
                  <a:lnTo>
                    <a:pt x="5985" y="6988"/>
                  </a:lnTo>
                  <a:lnTo>
                    <a:pt x="5995" y="7002"/>
                  </a:lnTo>
                  <a:lnTo>
                    <a:pt x="6002" y="7015"/>
                  </a:lnTo>
                  <a:lnTo>
                    <a:pt x="6007" y="7030"/>
                  </a:lnTo>
                  <a:lnTo>
                    <a:pt x="6010" y="7045"/>
                  </a:lnTo>
                  <a:lnTo>
                    <a:pt x="6009" y="7059"/>
                  </a:lnTo>
                  <a:lnTo>
                    <a:pt x="6005" y="7075"/>
                  </a:lnTo>
                  <a:lnTo>
                    <a:pt x="5996" y="7091"/>
                  </a:lnTo>
                  <a:lnTo>
                    <a:pt x="5982" y="7106"/>
                  </a:lnTo>
                  <a:lnTo>
                    <a:pt x="5964" y="7122"/>
                  </a:lnTo>
                  <a:lnTo>
                    <a:pt x="5940" y="7139"/>
                  </a:lnTo>
                  <a:lnTo>
                    <a:pt x="5904" y="7161"/>
                  </a:lnTo>
                  <a:lnTo>
                    <a:pt x="5868" y="7180"/>
                  </a:lnTo>
                  <a:lnTo>
                    <a:pt x="5833" y="7198"/>
                  </a:lnTo>
                  <a:lnTo>
                    <a:pt x="5797" y="7214"/>
                  </a:lnTo>
                  <a:lnTo>
                    <a:pt x="5779" y="7221"/>
                  </a:lnTo>
                  <a:lnTo>
                    <a:pt x="5761" y="7227"/>
                  </a:lnTo>
                  <a:lnTo>
                    <a:pt x="5743" y="7234"/>
                  </a:lnTo>
                  <a:lnTo>
                    <a:pt x="5724" y="7240"/>
                  </a:lnTo>
                  <a:lnTo>
                    <a:pt x="5704" y="7245"/>
                  </a:lnTo>
                  <a:lnTo>
                    <a:pt x="5684" y="7249"/>
                  </a:lnTo>
                  <a:lnTo>
                    <a:pt x="5664" y="7254"/>
                  </a:lnTo>
                  <a:lnTo>
                    <a:pt x="5642" y="7258"/>
                  </a:lnTo>
                  <a:lnTo>
                    <a:pt x="5622" y="7261"/>
                  </a:lnTo>
                  <a:lnTo>
                    <a:pt x="5601" y="7263"/>
                  </a:lnTo>
                  <a:lnTo>
                    <a:pt x="5590" y="7264"/>
                  </a:lnTo>
                  <a:lnTo>
                    <a:pt x="5581" y="7264"/>
                  </a:lnTo>
                  <a:lnTo>
                    <a:pt x="5571" y="7264"/>
                  </a:lnTo>
                  <a:lnTo>
                    <a:pt x="5562" y="7263"/>
                  </a:lnTo>
                  <a:lnTo>
                    <a:pt x="5552" y="7260"/>
                  </a:lnTo>
                  <a:lnTo>
                    <a:pt x="5541" y="7257"/>
                  </a:lnTo>
                  <a:lnTo>
                    <a:pt x="5532" y="7251"/>
                  </a:lnTo>
                  <a:lnTo>
                    <a:pt x="5524" y="7245"/>
                  </a:lnTo>
                  <a:lnTo>
                    <a:pt x="5517" y="7238"/>
                  </a:lnTo>
                  <a:lnTo>
                    <a:pt x="5512" y="7228"/>
                  </a:lnTo>
                  <a:lnTo>
                    <a:pt x="5507" y="7217"/>
                  </a:lnTo>
                  <a:lnTo>
                    <a:pt x="5503" y="7203"/>
                  </a:lnTo>
                  <a:lnTo>
                    <a:pt x="5502" y="7192"/>
                  </a:lnTo>
                  <a:lnTo>
                    <a:pt x="5501" y="7181"/>
                  </a:lnTo>
                  <a:lnTo>
                    <a:pt x="5502" y="7173"/>
                  </a:lnTo>
                  <a:lnTo>
                    <a:pt x="5505" y="7165"/>
                  </a:lnTo>
                  <a:lnTo>
                    <a:pt x="5507" y="7157"/>
                  </a:lnTo>
                  <a:lnTo>
                    <a:pt x="5510" y="7149"/>
                  </a:lnTo>
                  <a:lnTo>
                    <a:pt x="5514" y="7142"/>
                  </a:lnTo>
                  <a:lnTo>
                    <a:pt x="5519" y="7133"/>
                  </a:lnTo>
                  <a:lnTo>
                    <a:pt x="5522" y="7126"/>
                  </a:lnTo>
                  <a:lnTo>
                    <a:pt x="5533" y="7107"/>
                  </a:lnTo>
                  <a:lnTo>
                    <a:pt x="5540" y="7088"/>
                  </a:lnTo>
                  <a:lnTo>
                    <a:pt x="5547" y="7072"/>
                  </a:lnTo>
                  <a:lnTo>
                    <a:pt x="5553" y="7055"/>
                  </a:lnTo>
                  <a:lnTo>
                    <a:pt x="5560" y="7025"/>
                  </a:lnTo>
                  <a:lnTo>
                    <a:pt x="5566" y="6994"/>
                  </a:lnTo>
                  <a:lnTo>
                    <a:pt x="5568" y="6982"/>
                  </a:lnTo>
                  <a:lnTo>
                    <a:pt x="5572" y="6969"/>
                  </a:lnTo>
                  <a:lnTo>
                    <a:pt x="5577" y="6957"/>
                  </a:lnTo>
                  <a:lnTo>
                    <a:pt x="5581" y="6945"/>
                  </a:lnTo>
                  <a:lnTo>
                    <a:pt x="5592" y="6921"/>
                  </a:lnTo>
                  <a:lnTo>
                    <a:pt x="5605" y="6898"/>
                  </a:lnTo>
                  <a:lnTo>
                    <a:pt x="5618" y="6875"/>
                  </a:lnTo>
                  <a:lnTo>
                    <a:pt x="5632" y="6852"/>
                  </a:lnTo>
                  <a:lnTo>
                    <a:pt x="5645" y="6829"/>
                  </a:lnTo>
                  <a:lnTo>
                    <a:pt x="5655" y="6805"/>
                  </a:lnTo>
                  <a:lnTo>
                    <a:pt x="5660" y="6793"/>
                  </a:lnTo>
                  <a:lnTo>
                    <a:pt x="5663" y="6780"/>
                  </a:lnTo>
                  <a:lnTo>
                    <a:pt x="5667" y="6768"/>
                  </a:lnTo>
                  <a:lnTo>
                    <a:pt x="5669" y="6754"/>
                  </a:lnTo>
                  <a:lnTo>
                    <a:pt x="5670" y="6740"/>
                  </a:lnTo>
                  <a:lnTo>
                    <a:pt x="5671" y="6727"/>
                  </a:lnTo>
                  <a:lnTo>
                    <a:pt x="5671" y="6713"/>
                  </a:lnTo>
                  <a:lnTo>
                    <a:pt x="5670" y="6700"/>
                  </a:lnTo>
                  <a:lnTo>
                    <a:pt x="5670" y="6699"/>
                  </a:lnTo>
                  <a:lnTo>
                    <a:pt x="5669" y="6685"/>
                  </a:lnTo>
                  <a:lnTo>
                    <a:pt x="5670" y="6673"/>
                  </a:lnTo>
                  <a:lnTo>
                    <a:pt x="5671" y="6660"/>
                  </a:lnTo>
                  <a:lnTo>
                    <a:pt x="5672" y="6647"/>
                  </a:lnTo>
                  <a:lnTo>
                    <a:pt x="5678" y="6620"/>
                  </a:lnTo>
                  <a:lnTo>
                    <a:pt x="5684" y="6590"/>
                  </a:lnTo>
                  <a:lnTo>
                    <a:pt x="5688" y="6571"/>
                  </a:lnTo>
                  <a:lnTo>
                    <a:pt x="5692" y="6553"/>
                  </a:lnTo>
                  <a:lnTo>
                    <a:pt x="5694" y="6536"/>
                  </a:lnTo>
                  <a:lnTo>
                    <a:pt x="5696" y="6518"/>
                  </a:lnTo>
                  <a:lnTo>
                    <a:pt x="5696" y="6501"/>
                  </a:lnTo>
                  <a:lnTo>
                    <a:pt x="5697" y="6483"/>
                  </a:lnTo>
                  <a:lnTo>
                    <a:pt x="5696" y="6467"/>
                  </a:lnTo>
                  <a:lnTo>
                    <a:pt x="5695" y="6450"/>
                  </a:lnTo>
                  <a:lnTo>
                    <a:pt x="5694" y="6433"/>
                  </a:lnTo>
                  <a:lnTo>
                    <a:pt x="5691" y="6417"/>
                  </a:lnTo>
                  <a:lnTo>
                    <a:pt x="5687" y="6400"/>
                  </a:lnTo>
                  <a:lnTo>
                    <a:pt x="5683" y="6382"/>
                  </a:lnTo>
                  <a:lnTo>
                    <a:pt x="5679" y="6365"/>
                  </a:lnTo>
                  <a:lnTo>
                    <a:pt x="5673" y="6348"/>
                  </a:lnTo>
                  <a:lnTo>
                    <a:pt x="5667" y="6329"/>
                  </a:lnTo>
                  <a:lnTo>
                    <a:pt x="5659" y="6310"/>
                  </a:lnTo>
                  <a:lnTo>
                    <a:pt x="5639" y="6259"/>
                  </a:lnTo>
                  <a:lnTo>
                    <a:pt x="5618" y="6208"/>
                  </a:lnTo>
                  <a:lnTo>
                    <a:pt x="5598" y="6160"/>
                  </a:lnTo>
                  <a:lnTo>
                    <a:pt x="5575" y="6113"/>
                  </a:lnTo>
                  <a:lnTo>
                    <a:pt x="5563" y="6091"/>
                  </a:lnTo>
                  <a:lnTo>
                    <a:pt x="5551" y="6069"/>
                  </a:lnTo>
                  <a:lnTo>
                    <a:pt x="5538" y="6048"/>
                  </a:lnTo>
                  <a:lnTo>
                    <a:pt x="5524" y="6027"/>
                  </a:lnTo>
                  <a:lnTo>
                    <a:pt x="5510" y="6007"/>
                  </a:lnTo>
                  <a:lnTo>
                    <a:pt x="5494" y="5987"/>
                  </a:lnTo>
                  <a:lnTo>
                    <a:pt x="5478" y="5968"/>
                  </a:lnTo>
                  <a:lnTo>
                    <a:pt x="5461" y="5951"/>
                  </a:lnTo>
                  <a:lnTo>
                    <a:pt x="5449" y="5939"/>
                  </a:lnTo>
                  <a:lnTo>
                    <a:pt x="5437" y="5929"/>
                  </a:lnTo>
                  <a:lnTo>
                    <a:pt x="5424" y="5918"/>
                  </a:lnTo>
                  <a:lnTo>
                    <a:pt x="5412" y="5909"/>
                  </a:lnTo>
                  <a:lnTo>
                    <a:pt x="5398" y="5900"/>
                  </a:lnTo>
                  <a:lnTo>
                    <a:pt x="5384" y="5891"/>
                  </a:lnTo>
                  <a:lnTo>
                    <a:pt x="5371" y="5884"/>
                  </a:lnTo>
                  <a:lnTo>
                    <a:pt x="5357" y="5875"/>
                  </a:lnTo>
                  <a:lnTo>
                    <a:pt x="5329" y="5862"/>
                  </a:lnTo>
                  <a:lnTo>
                    <a:pt x="5301" y="5849"/>
                  </a:lnTo>
                  <a:lnTo>
                    <a:pt x="5271" y="5838"/>
                  </a:lnTo>
                  <a:lnTo>
                    <a:pt x="5241" y="5827"/>
                  </a:lnTo>
                  <a:lnTo>
                    <a:pt x="5194" y="5813"/>
                  </a:lnTo>
                  <a:lnTo>
                    <a:pt x="5147" y="5798"/>
                  </a:lnTo>
                  <a:lnTo>
                    <a:pt x="5099" y="5783"/>
                  </a:lnTo>
                  <a:lnTo>
                    <a:pt x="5053" y="5768"/>
                  </a:lnTo>
                  <a:lnTo>
                    <a:pt x="5029" y="5759"/>
                  </a:lnTo>
                  <a:lnTo>
                    <a:pt x="5007" y="5750"/>
                  </a:lnTo>
                  <a:lnTo>
                    <a:pt x="4984" y="5739"/>
                  </a:lnTo>
                  <a:lnTo>
                    <a:pt x="4962" y="5728"/>
                  </a:lnTo>
                  <a:lnTo>
                    <a:pt x="4940" y="5717"/>
                  </a:lnTo>
                  <a:lnTo>
                    <a:pt x="4919" y="5704"/>
                  </a:lnTo>
                  <a:lnTo>
                    <a:pt x="4898" y="5689"/>
                  </a:lnTo>
                  <a:lnTo>
                    <a:pt x="4879" y="5674"/>
                  </a:lnTo>
                  <a:lnTo>
                    <a:pt x="4847" y="5647"/>
                  </a:lnTo>
                  <a:lnTo>
                    <a:pt x="4815" y="5619"/>
                  </a:lnTo>
                  <a:lnTo>
                    <a:pt x="4786" y="5593"/>
                  </a:lnTo>
                  <a:lnTo>
                    <a:pt x="4760" y="5571"/>
                  </a:lnTo>
                  <a:lnTo>
                    <a:pt x="4747" y="5559"/>
                  </a:lnTo>
                  <a:lnTo>
                    <a:pt x="4736" y="5549"/>
                  </a:lnTo>
                  <a:lnTo>
                    <a:pt x="4730" y="5544"/>
                  </a:lnTo>
                  <a:lnTo>
                    <a:pt x="4725" y="5539"/>
                  </a:lnTo>
                  <a:lnTo>
                    <a:pt x="4700" y="5546"/>
                  </a:lnTo>
                  <a:lnTo>
                    <a:pt x="4678" y="5551"/>
                  </a:lnTo>
                  <a:lnTo>
                    <a:pt x="4656" y="5554"/>
                  </a:lnTo>
                  <a:lnTo>
                    <a:pt x="4635" y="5552"/>
                  </a:lnTo>
                  <a:lnTo>
                    <a:pt x="4616" y="5550"/>
                  </a:lnTo>
                  <a:lnTo>
                    <a:pt x="4597" y="5546"/>
                  </a:lnTo>
                  <a:lnTo>
                    <a:pt x="4581" y="5539"/>
                  </a:lnTo>
                  <a:lnTo>
                    <a:pt x="4564" y="5531"/>
                  </a:lnTo>
                  <a:lnTo>
                    <a:pt x="4548" y="5520"/>
                  </a:lnTo>
                  <a:lnTo>
                    <a:pt x="4533" y="5509"/>
                  </a:lnTo>
                  <a:lnTo>
                    <a:pt x="4518" y="5495"/>
                  </a:lnTo>
                  <a:lnTo>
                    <a:pt x="4504" y="5480"/>
                  </a:lnTo>
                  <a:lnTo>
                    <a:pt x="4491" y="5464"/>
                  </a:lnTo>
                  <a:lnTo>
                    <a:pt x="4478" y="5447"/>
                  </a:lnTo>
                  <a:lnTo>
                    <a:pt x="4465" y="5428"/>
                  </a:lnTo>
                  <a:lnTo>
                    <a:pt x="4452" y="5409"/>
                  </a:lnTo>
                  <a:lnTo>
                    <a:pt x="4429" y="5417"/>
                  </a:lnTo>
                  <a:lnTo>
                    <a:pt x="4403" y="5425"/>
                  </a:lnTo>
                  <a:lnTo>
                    <a:pt x="4376" y="5433"/>
                  </a:lnTo>
                  <a:lnTo>
                    <a:pt x="4353" y="5441"/>
                  </a:lnTo>
                  <a:lnTo>
                    <a:pt x="4371" y="5488"/>
                  </a:lnTo>
                  <a:lnTo>
                    <a:pt x="4388" y="5534"/>
                  </a:lnTo>
                  <a:lnTo>
                    <a:pt x="4406" y="5581"/>
                  </a:lnTo>
                  <a:lnTo>
                    <a:pt x="4424" y="5628"/>
                  </a:lnTo>
                  <a:lnTo>
                    <a:pt x="4441" y="5674"/>
                  </a:lnTo>
                  <a:lnTo>
                    <a:pt x="4458" y="5721"/>
                  </a:lnTo>
                  <a:lnTo>
                    <a:pt x="4476" y="5768"/>
                  </a:lnTo>
                  <a:lnTo>
                    <a:pt x="4494" y="5815"/>
                  </a:lnTo>
                  <a:lnTo>
                    <a:pt x="4512" y="5862"/>
                  </a:lnTo>
                  <a:lnTo>
                    <a:pt x="4528" y="5909"/>
                  </a:lnTo>
                  <a:lnTo>
                    <a:pt x="4546" y="5955"/>
                  </a:lnTo>
                  <a:lnTo>
                    <a:pt x="4564" y="6002"/>
                  </a:lnTo>
                  <a:lnTo>
                    <a:pt x="4582" y="6049"/>
                  </a:lnTo>
                  <a:lnTo>
                    <a:pt x="4599" y="6096"/>
                  </a:lnTo>
                  <a:lnTo>
                    <a:pt x="4617" y="6142"/>
                  </a:lnTo>
                  <a:lnTo>
                    <a:pt x="4635" y="6189"/>
                  </a:lnTo>
                  <a:lnTo>
                    <a:pt x="4656" y="6244"/>
                  </a:lnTo>
                  <a:lnTo>
                    <a:pt x="4672" y="6289"/>
                  </a:lnTo>
                  <a:lnTo>
                    <a:pt x="4677" y="6308"/>
                  </a:lnTo>
                  <a:lnTo>
                    <a:pt x="4681" y="6326"/>
                  </a:lnTo>
                  <a:lnTo>
                    <a:pt x="4685" y="6342"/>
                  </a:lnTo>
                  <a:lnTo>
                    <a:pt x="4687" y="6359"/>
                  </a:lnTo>
                  <a:lnTo>
                    <a:pt x="4689" y="6375"/>
                  </a:lnTo>
                  <a:lnTo>
                    <a:pt x="4691" y="6392"/>
                  </a:lnTo>
                  <a:lnTo>
                    <a:pt x="4691" y="6410"/>
                  </a:lnTo>
                  <a:lnTo>
                    <a:pt x="4692" y="6430"/>
                  </a:lnTo>
                  <a:lnTo>
                    <a:pt x="4692" y="6476"/>
                  </a:lnTo>
                  <a:lnTo>
                    <a:pt x="4692" y="6536"/>
                  </a:lnTo>
                  <a:lnTo>
                    <a:pt x="4692" y="6564"/>
                  </a:lnTo>
                  <a:lnTo>
                    <a:pt x="4692" y="6589"/>
                  </a:lnTo>
                  <a:lnTo>
                    <a:pt x="4691" y="6609"/>
                  </a:lnTo>
                  <a:lnTo>
                    <a:pt x="4689" y="6627"/>
                  </a:lnTo>
                  <a:lnTo>
                    <a:pt x="4686" y="6640"/>
                  </a:lnTo>
                  <a:lnTo>
                    <a:pt x="4683" y="6651"/>
                  </a:lnTo>
                  <a:lnTo>
                    <a:pt x="4681" y="6654"/>
                  </a:lnTo>
                  <a:lnTo>
                    <a:pt x="4679" y="6657"/>
                  </a:lnTo>
                  <a:lnTo>
                    <a:pt x="4676" y="6659"/>
                  </a:lnTo>
                  <a:lnTo>
                    <a:pt x="4673" y="6660"/>
                  </a:lnTo>
                  <a:lnTo>
                    <a:pt x="4669" y="6661"/>
                  </a:lnTo>
                  <a:lnTo>
                    <a:pt x="4666" y="6660"/>
                  </a:lnTo>
                  <a:lnTo>
                    <a:pt x="4662" y="6659"/>
                  </a:lnTo>
                  <a:lnTo>
                    <a:pt x="4658" y="6658"/>
                  </a:lnTo>
                  <a:lnTo>
                    <a:pt x="4648" y="6652"/>
                  </a:lnTo>
                  <a:lnTo>
                    <a:pt x="4637" y="6642"/>
                  </a:lnTo>
                  <a:lnTo>
                    <a:pt x="4624" y="6630"/>
                  </a:lnTo>
                  <a:lnTo>
                    <a:pt x="4609" y="6615"/>
                  </a:lnTo>
                  <a:lnTo>
                    <a:pt x="4592" y="6597"/>
                  </a:lnTo>
                  <a:lnTo>
                    <a:pt x="4573" y="6576"/>
                  </a:lnTo>
                  <a:lnTo>
                    <a:pt x="4535" y="6535"/>
                  </a:lnTo>
                  <a:lnTo>
                    <a:pt x="4504" y="6501"/>
                  </a:lnTo>
                  <a:lnTo>
                    <a:pt x="4492" y="6487"/>
                  </a:lnTo>
                  <a:lnTo>
                    <a:pt x="4480" y="6473"/>
                  </a:lnTo>
                  <a:lnTo>
                    <a:pt x="4470" y="6460"/>
                  </a:lnTo>
                  <a:lnTo>
                    <a:pt x="4460" y="6448"/>
                  </a:lnTo>
                  <a:lnTo>
                    <a:pt x="4452" y="6434"/>
                  </a:lnTo>
                  <a:lnTo>
                    <a:pt x="4444" y="6421"/>
                  </a:lnTo>
                  <a:lnTo>
                    <a:pt x="4435" y="6405"/>
                  </a:lnTo>
                  <a:lnTo>
                    <a:pt x="4427" y="6387"/>
                  </a:lnTo>
                  <a:lnTo>
                    <a:pt x="4409" y="6347"/>
                  </a:lnTo>
                  <a:lnTo>
                    <a:pt x="4387" y="6292"/>
                  </a:lnTo>
                  <a:lnTo>
                    <a:pt x="4080" y="5509"/>
                  </a:lnTo>
                  <a:lnTo>
                    <a:pt x="4012" y="5520"/>
                  </a:lnTo>
                  <a:lnTo>
                    <a:pt x="3942" y="5531"/>
                  </a:lnTo>
                  <a:lnTo>
                    <a:pt x="3872" y="5540"/>
                  </a:lnTo>
                  <a:lnTo>
                    <a:pt x="3802" y="5547"/>
                  </a:lnTo>
                  <a:lnTo>
                    <a:pt x="3733" y="5552"/>
                  </a:lnTo>
                  <a:lnTo>
                    <a:pt x="3665" y="5557"/>
                  </a:lnTo>
                  <a:lnTo>
                    <a:pt x="3599" y="5559"/>
                  </a:lnTo>
                  <a:lnTo>
                    <a:pt x="3537" y="5560"/>
                  </a:lnTo>
                  <a:lnTo>
                    <a:pt x="3528" y="5560"/>
                  </a:lnTo>
                  <a:lnTo>
                    <a:pt x="3484" y="5619"/>
                  </a:lnTo>
                  <a:lnTo>
                    <a:pt x="3440" y="5678"/>
                  </a:lnTo>
                  <a:lnTo>
                    <a:pt x="3419" y="5707"/>
                  </a:lnTo>
                  <a:lnTo>
                    <a:pt x="3397" y="5737"/>
                  </a:lnTo>
                  <a:lnTo>
                    <a:pt x="3377" y="5767"/>
                  </a:lnTo>
                  <a:lnTo>
                    <a:pt x="3357" y="5797"/>
                  </a:lnTo>
                  <a:lnTo>
                    <a:pt x="3338" y="5828"/>
                  </a:lnTo>
                  <a:lnTo>
                    <a:pt x="3320" y="5860"/>
                  </a:lnTo>
                  <a:lnTo>
                    <a:pt x="3305" y="5892"/>
                  </a:lnTo>
                  <a:lnTo>
                    <a:pt x="3291" y="5927"/>
                  </a:lnTo>
                  <a:lnTo>
                    <a:pt x="3278" y="5962"/>
                  </a:lnTo>
                  <a:lnTo>
                    <a:pt x="3268" y="5999"/>
                  </a:lnTo>
                  <a:lnTo>
                    <a:pt x="3261" y="6037"/>
                  </a:lnTo>
                  <a:lnTo>
                    <a:pt x="3255" y="6078"/>
                  </a:lnTo>
                  <a:lnTo>
                    <a:pt x="3550" y="6129"/>
                  </a:lnTo>
                  <a:lnTo>
                    <a:pt x="3505" y="5806"/>
                  </a:lnTo>
                  <a:lnTo>
                    <a:pt x="3676" y="6107"/>
                  </a:lnTo>
                  <a:lnTo>
                    <a:pt x="3807" y="5812"/>
                  </a:lnTo>
                  <a:lnTo>
                    <a:pt x="3796" y="6128"/>
                  </a:lnTo>
                  <a:lnTo>
                    <a:pt x="4075" y="5970"/>
                  </a:lnTo>
                  <a:lnTo>
                    <a:pt x="3876" y="6231"/>
                  </a:lnTo>
                  <a:lnTo>
                    <a:pt x="4054" y="6323"/>
                  </a:lnTo>
                  <a:lnTo>
                    <a:pt x="4193" y="6394"/>
                  </a:lnTo>
                  <a:lnTo>
                    <a:pt x="3862" y="6375"/>
                  </a:lnTo>
                  <a:lnTo>
                    <a:pt x="3970" y="6691"/>
                  </a:lnTo>
                  <a:lnTo>
                    <a:pt x="3748" y="6445"/>
                  </a:lnTo>
                  <a:lnTo>
                    <a:pt x="3634" y="6745"/>
                  </a:lnTo>
                  <a:lnTo>
                    <a:pt x="3616" y="6408"/>
                  </a:lnTo>
                  <a:lnTo>
                    <a:pt x="3346" y="6580"/>
                  </a:lnTo>
                  <a:lnTo>
                    <a:pt x="3536" y="6305"/>
                  </a:lnTo>
                  <a:lnTo>
                    <a:pt x="3222" y="6242"/>
                  </a:lnTo>
                  <a:lnTo>
                    <a:pt x="3222" y="6247"/>
                  </a:lnTo>
                  <a:lnTo>
                    <a:pt x="3224" y="6261"/>
                  </a:lnTo>
                  <a:lnTo>
                    <a:pt x="3231" y="6361"/>
                  </a:lnTo>
                  <a:lnTo>
                    <a:pt x="3234" y="6392"/>
                  </a:lnTo>
                  <a:lnTo>
                    <a:pt x="3203" y="6383"/>
                  </a:lnTo>
                  <a:lnTo>
                    <a:pt x="3175" y="6376"/>
                  </a:lnTo>
                  <a:lnTo>
                    <a:pt x="3148" y="6369"/>
                  </a:lnTo>
                  <a:lnTo>
                    <a:pt x="3120" y="6363"/>
                  </a:lnTo>
                  <a:lnTo>
                    <a:pt x="3092" y="6357"/>
                  </a:lnTo>
                  <a:lnTo>
                    <a:pt x="3065" y="6353"/>
                  </a:lnTo>
                  <a:lnTo>
                    <a:pt x="3037" y="6349"/>
                  </a:lnTo>
                  <a:lnTo>
                    <a:pt x="3010" y="6346"/>
                  </a:lnTo>
                  <a:lnTo>
                    <a:pt x="2983" y="6342"/>
                  </a:lnTo>
                  <a:lnTo>
                    <a:pt x="2956" y="6340"/>
                  </a:lnTo>
                  <a:lnTo>
                    <a:pt x="2928" y="6339"/>
                  </a:lnTo>
                  <a:lnTo>
                    <a:pt x="2901" y="6338"/>
                  </a:lnTo>
                  <a:lnTo>
                    <a:pt x="2874" y="6338"/>
                  </a:lnTo>
                  <a:lnTo>
                    <a:pt x="2847" y="6339"/>
                  </a:lnTo>
                  <a:lnTo>
                    <a:pt x="2820" y="6340"/>
                  </a:lnTo>
                  <a:lnTo>
                    <a:pt x="2793" y="6341"/>
                  </a:lnTo>
                  <a:lnTo>
                    <a:pt x="2766" y="6343"/>
                  </a:lnTo>
                  <a:lnTo>
                    <a:pt x="2734" y="6347"/>
                  </a:lnTo>
                  <a:lnTo>
                    <a:pt x="2701" y="6351"/>
                  </a:lnTo>
                  <a:lnTo>
                    <a:pt x="2668" y="6356"/>
                  </a:lnTo>
                  <a:lnTo>
                    <a:pt x="2636" y="6361"/>
                  </a:lnTo>
                  <a:lnTo>
                    <a:pt x="2603" y="6367"/>
                  </a:lnTo>
                  <a:lnTo>
                    <a:pt x="2572" y="6374"/>
                  </a:lnTo>
                  <a:lnTo>
                    <a:pt x="2540" y="6381"/>
                  </a:lnTo>
                  <a:lnTo>
                    <a:pt x="2507" y="6389"/>
                  </a:lnTo>
                  <a:lnTo>
                    <a:pt x="2473" y="6400"/>
                  </a:lnTo>
                  <a:lnTo>
                    <a:pt x="2436" y="6411"/>
                  </a:lnTo>
                  <a:lnTo>
                    <a:pt x="2396" y="6425"/>
                  </a:lnTo>
                  <a:lnTo>
                    <a:pt x="2357" y="6440"/>
                  </a:lnTo>
                  <a:lnTo>
                    <a:pt x="2317" y="6455"/>
                  </a:lnTo>
                  <a:lnTo>
                    <a:pt x="2277" y="6471"/>
                  </a:lnTo>
                  <a:lnTo>
                    <a:pt x="2241" y="6486"/>
                  </a:lnTo>
                  <a:lnTo>
                    <a:pt x="2206" y="6498"/>
                  </a:lnTo>
                  <a:lnTo>
                    <a:pt x="2130" y="6536"/>
                  </a:lnTo>
                  <a:lnTo>
                    <a:pt x="2180" y="6467"/>
                  </a:lnTo>
                  <a:lnTo>
                    <a:pt x="2191" y="6451"/>
                  </a:lnTo>
                  <a:lnTo>
                    <a:pt x="2202" y="6434"/>
                  </a:lnTo>
                  <a:lnTo>
                    <a:pt x="2216" y="6418"/>
                  </a:lnTo>
                  <a:lnTo>
                    <a:pt x="2229" y="6401"/>
                  </a:lnTo>
                  <a:lnTo>
                    <a:pt x="2244" y="6384"/>
                  </a:lnTo>
                  <a:lnTo>
                    <a:pt x="2260" y="6367"/>
                  </a:lnTo>
                  <a:lnTo>
                    <a:pt x="2276" y="6351"/>
                  </a:lnTo>
                  <a:lnTo>
                    <a:pt x="2293" y="6335"/>
                  </a:lnTo>
                  <a:lnTo>
                    <a:pt x="2328" y="6303"/>
                  </a:lnTo>
                  <a:lnTo>
                    <a:pt x="2365" y="6272"/>
                  </a:lnTo>
                  <a:lnTo>
                    <a:pt x="2383" y="6259"/>
                  </a:lnTo>
                  <a:lnTo>
                    <a:pt x="2402" y="6245"/>
                  </a:lnTo>
                  <a:lnTo>
                    <a:pt x="2420" y="6232"/>
                  </a:lnTo>
                  <a:lnTo>
                    <a:pt x="2438" y="6219"/>
                  </a:lnTo>
                  <a:lnTo>
                    <a:pt x="2452" y="6211"/>
                  </a:lnTo>
                  <a:lnTo>
                    <a:pt x="2466" y="6202"/>
                  </a:lnTo>
                  <a:lnTo>
                    <a:pt x="2480" y="6193"/>
                  </a:lnTo>
                  <a:lnTo>
                    <a:pt x="2494" y="6186"/>
                  </a:lnTo>
                  <a:lnTo>
                    <a:pt x="2541" y="6160"/>
                  </a:lnTo>
                  <a:lnTo>
                    <a:pt x="2818" y="5486"/>
                  </a:lnTo>
                  <a:lnTo>
                    <a:pt x="2783" y="5478"/>
                  </a:lnTo>
                  <a:lnTo>
                    <a:pt x="2744" y="5471"/>
                  </a:lnTo>
                  <a:lnTo>
                    <a:pt x="2706" y="5464"/>
                  </a:lnTo>
                  <a:lnTo>
                    <a:pt x="2673" y="5457"/>
                  </a:lnTo>
                  <a:lnTo>
                    <a:pt x="2667" y="5481"/>
                  </a:lnTo>
                  <a:lnTo>
                    <a:pt x="2660" y="5506"/>
                  </a:lnTo>
                  <a:lnTo>
                    <a:pt x="2650" y="5532"/>
                  </a:lnTo>
                  <a:lnTo>
                    <a:pt x="2641" y="5557"/>
                  </a:lnTo>
                  <a:lnTo>
                    <a:pt x="2636" y="5567"/>
                  </a:lnTo>
                  <a:lnTo>
                    <a:pt x="2631" y="5579"/>
                  </a:lnTo>
                  <a:lnTo>
                    <a:pt x="2625" y="5589"/>
                  </a:lnTo>
                  <a:lnTo>
                    <a:pt x="2619" y="5598"/>
                  </a:lnTo>
                  <a:lnTo>
                    <a:pt x="2611" y="5609"/>
                  </a:lnTo>
                  <a:lnTo>
                    <a:pt x="2602" y="5617"/>
                  </a:lnTo>
                  <a:lnTo>
                    <a:pt x="2592" y="5625"/>
                  </a:lnTo>
                  <a:lnTo>
                    <a:pt x="2581" y="5630"/>
                  </a:lnTo>
                  <a:lnTo>
                    <a:pt x="2571" y="5634"/>
                  </a:lnTo>
                  <a:lnTo>
                    <a:pt x="2558" y="5637"/>
                  </a:lnTo>
                  <a:lnTo>
                    <a:pt x="2546" y="5639"/>
                  </a:lnTo>
                  <a:lnTo>
                    <a:pt x="2533" y="5640"/>
                  </a:lnTo>
                  <a:lnTo>
                    <a:pt x="2520" y="5640"/>
                  </a:lnTo>
                  <a:lnTo>
                    <a:pt x="2506" y="5639"/>
                  </a:lnTo>
                  <a:lnTo>
                    <a:pt x="2492" y="5638"/>
                  </a:lnTo>
                  <a:lnTo>
                    <a:pt x="2478" y="5636"/>
                  </a:lnTo>
                  <a:lnTo>
                    <a:pt x="2448" y="5631"/>
                  </a:lnTo>
                  <a:lnTo>
                    <a:pt x="2418" y="5625"/>
                  </a:lnTo>
                  <a:lnTo>
                    <a:pt x="2386" y="5612"/>
                  </a:lnTo>
                  <a:lnTo>
                    <a:pt x="2355" y="5602"/>
                  </a:lnTo>
                  <a:lnTo>
                    <a:pt x="2339" y="5596"/>
                  </a:lnTo>
                  <a:lnTo>
                    <a:pt x="2323" y="5592"/>
                  </a:lnTo>
                  <a:lnTo>
                    <a:pt x="2308" y="5589"/>
                  </a:lnTo>
                  <a:lnTo>
                    <a:pt x="2292" y="5586"/>
                  </a:lnTo>
                  <a:lnTo>
                    <a:pt x="2269" y="5584"/>
                  </a:lnTo>
                  <a:lnTo>
                    <a:pt x="2246" y="5582"/>
                  </a:lnTo>
                  <a:lnTo>
                    <a:pt x="2223" y="5581"/>
                  </a:lnTo>
                  <a:lnTo>
                    <a:pt x="2200" y="5580"/>
                  </a:lnTo>
                  <a:lnTo>
                    <a:pt x="2177" y="5580"/>
                  </a:lnTo>
                  <a:lnTo>
                    <a:pt x="2154" y="5579"/>
                  </a:lnTo>
                  <a:lnTo>
                    <a:pt x="2131" y="5578"/>
                  </a:lnTo>
                  <a:lnTo>
                    <a:pt x="2108" y="5575"/>
                  </a:lnTo>
                  <a:lnTo>
                    <a:pt x="2060" y="5569"/>
                  </a:lnTo>
                  <a:lnTo>
                    <a:pt x="2014" y="5562"/>
                  </a:lnTo>
                  <a:lnTo>
                    <a:pt x="1967" y="5552"/>
                  </a:lnTo>
                  <a:lnTo>
                    <a:pt x="1921" y="5541"/>
                  </a:lnTo>
                  <a:lnTo>
                    <a:pt x="1875" y="5529"/>
                  </a:lnTo>
                  <a:lnTo>
                    <a:pt x="1829" y="5516"/>
                  </a:lnTo>
                  <a:lnTo>
                    <a:pt x="1781" y="5502"/>
                  </a:lnTo>
                  <a:lnTo>
                    <a:pt x="1732" y="5489"/>
                  </a:lnTo>
                  <a:lnTo>
                    <a:pt x="1709" y="5482"/>
                  </a:lnTo>
                  <a:lnTo>
                    <a:pt x="1686" y="5477"/>
                  </a:lnTo>
                  <a:lnTo>
                    <a:pt x="1663" y="5474"/>
                  </a:lnTo>
                  <a:lnTo>
                    <a:pt x="1640" y="5473"/>
                  </a:lnTo>
                  <a:lnTo>
                    <a:pt x="1628" y="5474"/>
                  </a:lnTo>
                  <a:lnTo>
                    <a:pt x="1617" y="5475"/>
                  </a:lnTo>
                  <a:lnTo>
                    <a:pt x="1606" y="5476"/>
                  </a:lnTo>
                  <a:lnTo>
                    <a:pt x="1595" y="5479"/>
                  </a:lnTo>
                  <a:lnTo>
                    <a:pt x="1583" y="5482"/>
                  </a:lnTo>
                  <a:lnTo>
                    <a:pt x="1572" y="5487"/>
                  </a:lnTo>
                  <a:lnTo>
                    <a:pt x="1561" y="5492"/>
                  </a:lnTo>
                  <a:lnTo>
                    <a:pt x="1550" y="5497"/>
                  </a:lnTo>
                  <a:lnTo>
                    <a:pt x="1537" y="5505"/>
                  </a:lnTo>
                  <a:lnTo>
                    <a:pt x="1525" y="5514"/>
                  </a:lnTo>
                  <a:lnTo>
                    <a:pt x="1512" y="5523"/>
                  </a:lnTo>
                  <a:lnTo>
                    <a:pt x="1501" y="5533"/>
                  </a:lnTo>
                  <a:lnTo>
                    <a:pt x="1489" y="5544"/>
                  </a:lnTo>
                  <a:lnTo>
                    <a:pt x="1478" y="5555"/>
                  </a:lnTo>
                  <a:lnTo>
                    <a:pt x="1466" y="5567"/>
                  </a:lnTo>
                  <a:lnTo>
                    <a:pt x="1456" y="5579"/>
                  </a:lnTo>
                  <a:lnTo>
                    <a:pt x="1436" y="5605"/>
                  </a:lnTo>
                  <a:lnTo>
                    <a:pt x="1416" y="5632"/>
                  </a:lnTo>
                  <a:lnTo>
                    <a:pt x="1397" y="5660"/>
                  </a:lnTo>
                  <a:lnTo>
                    <a:pt x="1381" y="5688"/>
                  </a:lnTo>
                  <a:lnTo>
                    <a:pt x="1375" y="5697"/>
                  </a:lnTo>
                  <a:lnTo>
                    <a:pt x="1361" y="5722"/>
                  </a:lnTo>
                  <a:lnTo>
                    <a:pt x="1347" y="5746"/>
                  </a:lnTo>
                  <a:lnTo>
                    <a:pt x="1334" y="5771"/>
                  </a:lnTo>
                  <a:lnTo>
                    <a:pt x="1322" y="5796"/>
                  </a:lnTo>
                  <a:lnTo>
                    <a:pt x="1317" y="5808"/>
                  </a:lnTo>
                  <a:lnTo>
                    <a:pt x="1313" y="5821"/>
                  </a:lnTo>
                  <a:lnTo>
                    <a:pt x="1308" y="5835"/>
                  </a:lnTo>
                  <a:lnTo>
                    <a:pt x="1304" y="5847"/>
                  </a:lnTo>
                  <a:lnTo>
                    <a:pt x="1302" y="5861"/>
                  </a:lnTo>
                  <a:lnTo>
                    <a:pt x="1300" y="5874"/>
                  </a:lnTo>
                  <a:lnTo>
                    <a:pt x="1299" y="5888"/>
                  </a:lnTo>
                  <a:lnTo>
                    <a:pt x="1299" y="5901"/>
                  </a:lnTo>
                  <a:lnTo>
                    <a:pt x="1299" y="5909"/>
                  </a:lnTo>
                  <a:lnTo>
                    <a:pt x="1300" y="5917"/>
                  </a:lnTo>
                  <a:lnTo>
                    <a:pt x="1301" y="5925"/>
                  </a:lnTo>
                  <a:lnTo>
                    <a:pt x="1303" y="5934"/>
                  </a:lnTo>
                  <a:lnTo>
                    <a:pt x="1305" y="5946"/>
                  </a:lnTo>
                  <a:lnTo>
                    <a:pt x="1306" y="5959"/>
                  </a:lnTo>
                  <a:lnTo>
                    <a:pt x="1307" y="5971"/>
                  </a:lnTo>
                  <a:lnTo>
                    <a:pt x="1307" y="5983"/>
                  </a:lnTo>
                  <a:lnTo>
                    <a:pt x="1306" y="5994"/>
                  </a:lnTo>
                  <a:lnTo>
                    <a:pt x="1305" y="6005"/>
                  </a:lnTo>
                  <a:lnTo>
                    <a:pt x="1302" y="6015"/>
                  </a:lnTo>
                  <a:lnTo>
                    <a:pt x="1299" y="6025"/>
                  </a:lnTo>
                  <a:lnTo>
                    <a:pt x="1294" y="6034"/>
                  </a:lnTo>
                  <a:lnTo>
                    <a:pt x="1289" y="6043"/>
                  </a:lnTo>
                  <a:lnTo>
                    <a:pt x="1281" y="6050"/>
                  </a:lnTo>
                  <a:lnTo>
                    <a:pt x="1273" y="6056"/>
                  </a:lnTo>
                  <a:lnTo>
                    <a:pt x="1264" y="6062"/>
                  </a:lnTo>
                  <a:lnTo>
                    <a:pt x="1253" y="6067"/>
                  </a:lnTo>
                  <a:lnTo>
                    <a:pt x="1241" y="6071"/>
                  </a:lnTo>
                  <a:lnTo>
                    <a:pt x="1227" y="6073"/>
                  </a:lnTo>
                  <a:lnTo>
                    <a:pt x="1220" y="6074"/>
                  </a:lnTo>
                  <a:lnTo>
                    <a:pt x="1212" y="6074"/>
                  </a:lnTo>
                  <a:lnTo>
                    <a:pt x="1205" y="6073"/>
                  </a:lnTo>
                  <a:lnTo>
                    <a:pt x="1198" y="6072"/>
                  </a:lnTo>
                  <a:lnTo>
                    <a:pt x="1190" y="6070"/>
                  </a:lnTo>
                  <a:lnTo>
                    <a:pt x="1183" y="6068"/>
                  </a:lnTo>
                  <a:lnTo>
                    <a:pt x="1176" y="6064"/>
                  </a:lnTo>
                  <a:lnTo>
                    <a:pt x="1168" y="6061"/>
                  </a:lnTo>
                  <a:lnTo>
                    <a:pt x="1157" y="6056"/>
                  </a:lnTo>
                  <a:lnTo>
                    <a:pt x="1146" y="6053"/>
                  </a:lnTo>
                  <a:lnTo>
                    <a:pt x="1141" y="6052"/>
                  </a:lnTo>
                  <a:lnTo>
                    <a:pt x="1137" y="6052"/>
                  </a:lnTo>
                  <a:lnTo>
                    <a:pt x="1133" y="6052"/>
                  </a:lnTo>
                  <a:lnTo>
                    <a:pt x="1129" y="6053"/>
                  </a:lnTo>
                  <a:lnTo>
                    <a:pt x="1126" y="6054"/>
                  </a:lnTo>
                  <a:lnTo>
                    <a:pt x="1123" y="6056"/>
                  </a:lnTo>
                  <a:lnTo>
                    <a:pt x="1121" y="6059"/>
                  </a:lnTo>
                  <a:lnTo>
                    <a:pt x="1120" y="6062"/>
                  </a:lnTo>
                  <a:lnTo>
                    <a:pt x="1119" y="6065"/>
                  </a:lnTo>
                  <a:lnTo>
                    <a:pt x="1119" y="6071"/>
                  </a:lnTo>
                  <a:lnTo>
                    <a:pt x="1119" y="6075"/>
                  </a:lnTo>
                  <a:lnTo>
                    <a:pt x="1121" y="6081"/>
                  </a:lnTo>
                  <a:lnTo>
                    <a:pt x="1126" y="6094"/>
                  </a:lnTo>
                  <a:lnTo>
                    <a:pt x="1132" y="6106"/>
                  </a:lnTo>
                  <a:lnTo>
                    <a:pt x="1139" y="6119"/>
                  </a:lnTo>
                  <a:lnTo>
                    <a:pt x="1149" y="6130"/>
                  </a:lnTo>
                  <a:lnTo>
                    <a:pt x="1158" y="6140"/>
                  </a:lnTo>
                  <a:lnTo>
                    <a:pt x="1168" y="6149"/>
                  </a:lnTo>
                  <a:lnTo>
                    <a:pt x="1175" y="6152"/>
                  </a:lnTo>
                  <a:lnTo>
                    <a:pt x="1180" y="6155"/>
                  </a:lnTo>
                  <a:lnTo>
                    <a:pt x="1186" y="6157"/>
                  </a:lnTo>
                  <a:lnTo>
                    <a:pt x="1191" y="6160"/>
                  </a:lnTo>
                  <a:lnTo>
                    <a:pt x="1204" y="6163"/>
                  </a:lnTo>
                  <a:lnTo>
                    <a:pt x="1215" y="6167"/>
                  </a:lnTo>
                  <a:lnTo>
                    <a:pt x="1222" y="6169"/>
                  </a:lnTo>
                  <a:lnTo>
                    <a:pt x="1227" y="6172"/>
                  </a:lnTo>
                  <a:lnTo>
                    <a:pt x="1231" y="6175"/>
                  </a:lnTo>
                  <a:lnTo>
                    <a:pt x="1236" y="6178"/>
                  </a:lnTo>
                  <a:lnTo>
                    <a:pt x="1239" y="6183"/>
                  </a:lnTo>
                  <a:lnTo>
                    <a:pt x="1244" y="6188"/>
                  </a:lnTo>
                  <a:lnTo>
                    <a:pt x="1247" y="6193"/>
                  </a:lnTo>
                  <a:lnTo>
                    <a:pt x="1249" y="6199"/>
                  </a:lnTo>
                  <a:lnTo>
                    <a:pt x="1251" y="6207"/>
                  </a:lnTo>
                  <a:lnTo>
                    <a:pt x="1253" y="6215"/>
                  </a:lnTo>
                  <a:lnTo>
                    <a:pt x="1254" y="6224"/>
                  </a:lnTo>
                  <a:lnTo>
                    <a:pt x="1254" y="6236"/>
                  </a:lnTo>
                  <a:lnTo>
                    <a:pt x="1253" y="6257"/>
                  </a:lnTo>
                  <a:lnTo>
                    <a:pt x="1251" y="6278"/>
                  </a:lnTo>
                  <a:lnTo>
                    <a:pt x="1248" y="6299"/>
                  </a:lnTo>
                  <a:lnTo>
                    <a:pt x="1244" y="6318"/>
                  </a:lnTo>
                  <a:lnTo>
                    <a:pt x="1239" y="6339"/>
                  </a:lnTo>
                  <a:lnTo>
                    <a:pt x="1233" y="6360"/>
                  </a:lnTo>
                  <a:lnTo>
                    <a:pt x="1226" y="6380"/>
                  </a:lnTo>
                  <a:lnTo>
                    <a:pt x="1218" y="6400"/>
                  </a:lnTo>
                  <a:lnTo>
                    <a:pt x="1209" y="6420"/>
                  </a:lnTo>
                  <a:lnTo>
                    <a:pt x="1200" y="6439"/>
                  </a:lnTo>
                  <a:lnTo>
                    <a:pt x="1189" y="6457"/>
                  </a:lnTo>
                  <a:lnTo>
                    <a:pt x="1179" y="6475"/>
                  </a:lnTo>
                  <a:lnTo>
                    <a:pt x="1167" y="6493"/>
                  </a:lnTo>
                  <a:lnTo>
                    <a:pt x="1155" y="6510"/>
                  </a:lnTo>
                  <a:lnTo>
                    <a:pt x="1142" y="6526"/>
                  </a:lnTo>
                  <a:lnTo>
                    <a:pt x="1130" y="6542"/>
                  </a:lnTo>
                  <a:lnTo>
                    <a:pt x="1121" y="6550"/>
                  </a:lnTo>
                  <a:lnTo>
                    <a:pt x="1114" y="6558"/>
                  </a:lnTo>
                  <a:lnTo>
                    <a:pt x="1106" y="6566"/>
                  </a:lnTo>
                  <a:lnTo>
                    <a:pt x="1097" y="6574"/>
                  </a:lnTo>
                  <a:lnTo>
                    <a:pt x="1090" y="6582"/>
                  </a:lnTo>
                  <a:lnTo>
                    <a:pt x="1082" y="6590"/>
                  </a:lnTo>
                  <a:lnTo>
                    <a:pt x="1072" y="6597"/>
                  </a:lnTo>
                  <a:lnTo>
                    <a:pt x="1064" y="6605"/>
                  </a:lnTo>
                  <a:lnTo>
                    <a:pt x="1051" y="6613"/>
                  </a:lnTo>
                  <a:lnTo>
                    <a:pt x="1039" y="6620"/>
                  </a:lnTo>
                  <a:lnTo>
                    <a:pt x="1026" y="6627"/>
                  </a:lnTo>
                  <a:lnTo>
                    <a:pt x="1013" y="6631"/>
                  </a:lnTo>
                  <a:lnTo>
                    <a:pt x="1000" y="6634"/>
                  </a:lnTo>
                  <a:lnTo>
                    <a:pt x="987" y="6635"/>
                  </a:lnTo>
                  <a:lnTo>
                    <a:pt x="974" y="6635"/>
                  </a:lnTo>
                  <a:lnTo>
                    <a:pt x="961" y="6633"/>
                  </a:lnTo>
                  <a:lnTo>
                    <a:pt x="950" y="6630"/>
                  </a:lnTo>
                  <a:lnTo>
                    <a:pt x="938" y="6625"/>
                  </a:lnTo>
                  <a:lnTo>
                    <a:pt x="929" y="6618"/>
                  </a:lnTo>
                  <a:lnTo>
                    <a:pt x="921" y="6609"/>
                  </a:lnTo>
                  <a:lnTo>
                    <a:pt x="913" y="6598"/>
                  </a:lnTo>
                  <a:lnTo>
                    <a:pt x="908" y="6586"/>
                  </a:lnTo>
                  <a:lnTo>
                    <a:pt x="904" y="6571"/>
                  </a:lnTo>
                  <a:lnTo>
                    <a:pt x="903" y="6556"/>
                  </a:lnTo>
                  <a:lnTo>
                    <a:pt x="901" y="6527"/>
                  </a:lnTo>
                  <a:lnTo>
                    <a:pt x="899" y="6503"/>
                  </a:lnTo>
                  <a:lnTo>
                    <a:pt x="896" y="6482"/>
                  </a:lnTo>
                  <a:lnTo>
                    <a:pt x="891" y="6463"/>
                  </a:lnTo>
                  <a:lnTo>
                    <a:pt x="886" y="6445"/>
                  </a:lnTo>
                  <a:lnTo>
                    <a:pt x="880" y="6427"/>
                  </a:lnTo>
                  <a:lnTo>
                    <a:pt x="874" y="6408"/>
                  </a:lnTo>
                  <a:lnTo>
                    <a:pt x="865" y="6387"/>
                  </a:lnTo>
                  <a:lnTo>
                    <a:pt x="861" y="6375"/>
                  </a:lnTo>
                  <a:lnTo>
                    <a:pt x="856" y="6362"/>
                  </a:lnTo>
                  <a:lnTo>
                    <a:pt x="852" y="6349"/>
                  </a:lnTo>
                  <a:lnTo>
                    <a:pt x="847" y="6334"/>
                  </a:lnTo>
                  <a:lnTo>
                    <a:pt x="842" y="6321"/>
                  </a:lnTo>
                  <a:lnTo>
                    <a:pt x="839" y="6309"/>
                  </a:lnTo>
                  <a:lnTo>
                    <a:pt x="838" y="6297"/>
                  </a:lnTo>
                  <a:lnTo>
                    <a:pt x="837" y="6285"/>
                  </a:lnTo>
                  <a:lnTo>
                    <a:pt x="837" y="6273"/>
                  </a:lnTo>
                  <a:lnTo>
                    <a:pt x="837" y="6261"/>
                  </a:lnTo>
                  <a:lnTo>
                    <a:pt x="839" y="6249"/>
                  </a:lnTo>
                  <a:lnTo>
                    <a:pt x="841" y="6237"/>
                  </a:lnTo>
                  <a:lnTo>
                    <a:pt x="848" y="6213"/>
                  </a:lnTo>
                  <a:lnTo>
                    <a:pt x="855" y="6190"/>
                  </a:lnTo>
                  <a:lnTo>
                    <a:pt x="864" y="6166"/>
                  </a:lnTo>
                  <a:lnTo>
                    <a:pt x="874" y="6142"/>
                  </a:lnTo>
                  <a:lnTo>
                    <a:pt x="881" y="6123"/>
                  </a:lnTo>
                  <a:lnTo>
                    <a:pt x="887" y="6105"/>
                  </a:lnTo>
                  <a:lnTo>
                    <a:pt x="893" y="6087"/>
                  </a:lnTo>
                  <a:lnTo>
                    <a:pt x="898" y="6071"/>
                  </a:lnTo>
                  <a:lnTo>
                    <a:pt x="901" y="6053"/>
                  </a:lnTo>
                  <a:lnTo>
                    <a:pt x="903" y="6035"/>
                  </a:lnTo>
                  <a:lnTo>
                    <a:pt x="904" y="6016"/>
                  </a:lnTo>
                  <a:lnTo>
                    <a:pt x="903" y="5997"/>
                  </a:lnTo>
                  <a:lnTo>
                    <a:pt x="901" y="5961"/>
                  </a:lnTo>
                  <a:lnTo>
                    <a:pt x="900" y="5930"/>
                  </a:lnTo>
                  <a:lnTo>
                    <a:pt x="900" y="5916"/>
                  </a:lnTo>
                  <a:lnTo>
                    <a:pt x="901" y="5901"/>
                  </a:lnTo>
                  <a:lnTo>
                    <a:pt x="902" y="5889"/>
                  </a:lnTo>
                  <a:lnTo>
                    <a:pt x="904" y="5875"/>
                  </a:lnTo>
                  <a:lnTo>
                    <a:pt x="907" y="5863"/>
                  </a:lnTo>
                  <a:lnTo>
                    <a:pt x="911" y="5851"/>
                  </a:lnTo>
                  <a:lnTo>
                    <a:pt x="917" y="5839"/>
                  </a:lnTo>
                  <a:lnTo>
                    <a:pt x="923" y="5826"/>
                  </a:lnTo>
                  <a:lnTo>
                    <a:pt x="930" y="5814"/>
                  </a:lnTo>
                  <a:lnTo>
                    <a:pt x="940" y="5800"/>
                  </a:lnTo>
                  <a:lnTo>
                    <a:pt x="950" y="5788"/>
                  </a:lnTo>
                  <a:lnTo>
                    <a:pt x="963" y="5773"/>
                  </a:lnTo>
                  <a:lnTo>
                    <a:pt x="971" y="5764"/>
                  </a:lnTo>
                  <a:lnTo>
                    <a:pt x="980" y="5753"/>
                  </a:lnTo>
                  <a:lnTo>
                    <a:pt x="991" y="5743"/>
                  </a:lnTo>
                  <a:lnTo>
                    <a:pt x="1002" y="5732"/>
                  </a:lnTo>
                  <a:lnTo>
                    <a:pt x="1020" y="5713"/>
                  </a:lnTo>
                  <a:lnTo>
                    <a:pt x="1037" y="5696"/>
                  </a:lnTo>
                  <a:lnTo>
                    <a:pt x="1053" y="5678"/>
                  </a:lnTo>
                  <a:lnTo>
                    <a:pt x="1067" y="5661"/>
                  </a:lnTo>
                  <a:lnTo>
                    <a:pt x="1087" y="5633"/>
                  </a:lnTo>
                  <a:lnTo>
                    <a:pt x="1107" y="5605"/>
                  </a:lnTo>
                  <a:lnTo>
                    <a:pt x="1127" y="5574"/>
                  </a:lnTo>
                  <a:lnTo>
                    <a:pt x="1145" y="5544"/>
                  </a:lnTo>
                  <a:lnTo>
                    <a:pt x="1152" y="5533"/>
                  </a:lnTo>
                  <a:lnTo>
                    <a:pt x="1159" y="5520"/>
                  </a:lnTo>
                  <a:lnTo>
                    <a:pt x="1167" y="5506"/>
                  </a:lnTo>
                  <a:lnTo>
                    <a:pt x="1174" y="5495"/>
                  </a:lnTo>
                  <a:lnTo>
                    <a:pt x="1190" y="5464"/>
                  </a:lnTo>
                  <a:lnTo>
                    <a:pt x="1206" y="5431"/>
                  </a:lnTo>
                  <a:lnTo>
                    <a:pt x="1221" y="5399"/>
                  </a:lnTo>
                  <a:lnTo>
                    <a:pt x="1234" y="5365"/>
                  </a:lnTo>
                  <a:lnTo>
                    <a:pt x="1239" y="5353"/>
                  </a:lnTo>
                  <a:lnTo>
                    <a:pt x="1245" y="5341"/>
                  </a:lnTo>
                  <a:lnTo>
                    <a:pt x="1249" y="5328"/>
                  </a:lnTo>
                  <a:lnTo>
                    <a:pt x="1253" y="5316"/>
                  </a:lnTo>
                  <a:lnTo>
                    <a:pt x="1253" y="5315"/>
                  </a:lnTo>
                  <a:lnTo>
                    <a:pt x="1261" y="5294"/>
                  </a:lnTo>
                  <a:lnTo>
                    <a:pt x="1271" y="5272"/>
                  </a:lnTo>
                  <a:lnTo>
                    <a:pt x="1280" y="5252"/>
                  </a:lnTo>
                  <a:lnTo>
                    <a:pt x="1292" y="5231"/>
                  </a:lnTo>
                  <a:lnTo>
                    <a:pt x="1305" y="5211"/>
                  </a:lnTo>
                  <a:lnTo>
                    <a:pt x="1320" y="5191"/>
                  </a:lnTo>
                  <a:lnTo>
                    <a:pt x="1337" y="5171"/>
                  </a:lnTo>
                  <a:lnTo>
                    <a:pt x="1357" y="5152"/>
                  </a:lnTo>
                  <a:lnTo>
                    <a:pt x="1372" y="5140"/>
                  </a:lnTo>
                  <a:lnTo>
                    <a:pt x="1391" y="5126"/>
                  </a:lnTo>
                  <a:lnTo>
                    <a:pt x="1401" y="5119"/>
                  </a:lnTo>
                  <a:lnTo>
                    <a:pt x="1413" y="5113"/>
                  </a:lnTo>
                  <a:lnTo>
                    <a:pt x="1424" y="5106"/>
                  </a:lnTo>
                  <a:lnTo>
                    <a:pt x="1437" y="5101"/>
                  </a:lnTo>
                  <a:lnTo>
                    <a:pt x="1447" y="5098"/>
                  </a:lnTo>
                  <a:lnTo>
                    <a:pt x="1458" y="5094"/>
                  </a:lnTo>
                  <a:lnTo>
                    <a:pt x="1468" y="5092"/>
                  </a:lnTo>
                  <a:lnTo>
                    <a:pt x="1479" y="5089"/>
                  </a:lnTo>
                  <a:lnTo>
                    <a:pt x="1488" y="5086"/>
                  </a:lnTo>
                  <a:lnTo>
                    <a:pt x="1499" y="5084"/>
                  </a:lnTo>
                  <a:lnTo>
                    <a:pt x="1510" y="5083"/>
                  </a:lnTo>
                  <a:lnTo>
                    <a:pt x="1522" y="5081"/>
                  </a:lnTo>
                  <a:lnTo>
                    <a:pt x="1548" y="5080"/>
                  </a:lnTo>
                  <a:lnTo>
                    <a:pt x="1576" y="5080"/>
                  </a:lnTo>
                  <a:lnTo>
                    <a:pt x="1607" y="5081"/>
                  </a:lnTo>
                  <a:lnTo>
                    <a:pt x="1639" y="5082"/>
                  </a:lnTo>
                  <a:lnTo>
                    <a:pt x="1672" y="5084"/>
                  </a:lnTo>
                  <a:lnTo>
                    <a:pt x="1706" y="5086"/>
                  </a:lnTo>
                  <a:lnTo>
                    <a:pt x="1711" y="5087"/>
                  </a:lnTo>
                  <a:lnTo>
                    <a:pt x="1678" y="5074"/>
                  </a:lnTo>
                  <a:lnTo>
                    <a:pt x="1646" y="5060"/>
                  </a:lnTo>
                  <a:lnTo>
                    <a:pt x="1616" y="5047"/>
                  </a:lnTo>
                  <a:lnTo>
                    <a:pt x="1588" y="5034"/>
                  </a:lnTo>
                  <a:lnTo>
                    <a:pt x="1574" y="5029"/>
                  </a:lnTo>
                  <a:lnTo>
                    <a:pt x="1561" y="5023"/>
                  </a:lnTo>
                  <a:lnTo>
                    <a:pt x="1550" y="5019"/>
                  </a:lnTo>
                  <a:lnTo>
                    <a:pt x="1540" y="5014"/>
                  </a:lnTo>
                  <a:lnTo>
                    <a:pt x="1511" y="5002"/>
                  </a:lnTo>
                  <a:lnTo>
                    <a:pt x="1483" y="4990"/>
                  </a:lnTo>
                  <a:lnTo>
                    <a:pt x="1454" y="4980"/>
                  </a:lnTo>
                  <a:lnTo>
                    <a:pt x="1426" y="4972"/>
                  </a:lnTo>
                  <a:lnTo>
                    <a:pt x="1412" y="4968"/>
                  </a:lnTo>
                  <a:lnTo>
                    <a:pt x="1398" y="4965"/>
                  </a:lnTo>
                  <a:lnTo>
                    <a:pt x="1386" y="4963"/>
                  </a:lnTo>
                  <a:lnTo>
                    <a:pt x="1373" y="4961"/>
                  </a:lnTo>
                  <a:lnTo>
                    <a:pt x="1361" y="4960"/>
                  </a:lnTo>
                  <a:lnTo>
                    <a:pt x="1348" y="4960"/>
                  </a:lnTo>
                  <a:lnTo>
                    <a:pt x="1336" y="4961"/>
                  </a:lnTo>
                  <a:lnTo>
                    <a:pt x="1324" y="4962"/>
                  </a:lnTo>
                  <a:lnTo>
                    <a:pt x="1308" y="4965"/>
                  </a:lnTo>
                  <a:lnTo>
                    <a:pt x="1292" y="4972"/>
                  </a:lnTo>
                  <a:lnTo>
                    <a:pt x="1274" y="4980"/>
                  </a:lnTo>
                  <a:lnTo>
                    <a:pt x="1255" y="4989"/>
                  </a:lnTo>
                  <a:lnTo>
                    <a:pt x="1236" y="5002"/>
                  </a:lnTo>
                  <a:lnTo>
                    <a:pt x="1219" y="5014"/>
                  </a:lnTo>
                  <a:lnTo>
                    <a:pt x="1200" y="5030"/>
                  </a:lnTo>
                  <a:lnTo>
                    <a:pt x="1181" y="5046"/>
                  </a:lnTo>
                  <a:lnTo>
                    <a:pt x="1166" y="5059"/>
                  </a:lnTo>
                  <a:lnTo>
                    <a:pt x="1153" y="5074"/>
                  </a:lnTo>
                  <a:lnTo>
                    <a:pt x="1139" y="5089"/>
                  </a:lnTo>
                  <a:lnTo>
                    <a:pt x="1126" y="5103"/>
                  </a:lnTo>
                  <a:lnTo>
                    <a:pt x="1126" y="5104"/>
                  </a:lnTo>
                  <a:lnTo>
                    <a:pt x="1114" y="5117"/>
                  </a:lnTo>
                  <a:lnTo>
                    <a:pt x="1104" y="5131"/>
                  </a:lnTo>
                  <a:lnTo>
                    <a:pt x="1092" y="5146"/>
                  </a:lnTo>
                  <a:lnTo>
                    <a:pt x="1082" y="5161"/>
                  </a:lnTo>
                  <a:lnTo>
                    <a:pt x="1073" y="5172"/>
                  </a:lnTo>
                  <a:lnTo>
                    <a:pt x="1064" y="5184"/>
                  </a:lnTo>
                  <a:lnTo>
                    <a:pt x="1055" y="5195"/>
                  </a:lnTo>
                  <a:lnTo>
                    <a:pt x="1044" y="5209"/>
                  </a:lnTo>
                  <a:lnTo>
                    <a:pt x="1036" y="5220"/>
                  </a:lnTo>
                  <a:lnTo>
                    <a:pt x="1029" y="5232"/>
                  </a:lnTo>
                  <a:lnTo>
                    <a:pt x="1024" y="5242"/>
                  </a:lnTo>
                  <a:lnTo>
                    <a:pt x="1020" y="5254"/>
                  </a:lnTo>
                  <a:lnTo>
                    <a:pt x="1017" y="5265"/>
                  </a:lnTo>
                  <a:lnTo>
                    <a:pt x="1014" y="5277"/>
                  </a:lnTo>
                  <a:lnTo>
                    <a:pt x="1012" y="5289"/>
                  </a:lnTo>
                  <a:lnTo>
                    <a:pt x="1011" y="5301"/>
                  </a:lnTo>
                  <a:lnTo>
                    <a:pt x="1010" y="5308"/>
                  </a:lnTo>
                  <a:lnTo>
                    <a:pt x="1009" y="5315"/>
                  </a:lnTo>
                  <a:lnTo>
                    <a:pt x="1009" y="5324"/>
                  </a:lnTo>
                  <a:lnTo>
                    <a:pt x="1009" y="5332"/>
                  </a:lnTo>
                  <a:lnTo>
                    <a:pt x="1007" y="5357"/>
                  </a:lnTo>
                  <a:lnTo>
                    <a:pt x="1004" y="5382"/>
                  </a:lnTo>
                  <a:lnTo>
                    <a:pt x="1002" y="5394"/>
                  </a:lnTo>
                  <a:lnTo>
                    <a:pt x="999" y="5405"/>
                  </a:lnTo>
                  <a:lnTo>
                    <a:pt x="994" y="5417"/>
                  </a:lnTo>
                  <a:lnTo>
                    <a:pt x="988" y="5427"/>
                  </a:lnTo>
                  <a:lnTo>
                    <a:pt x="987" y="5427"/>
                  </a:lnTo>
                  <a:lnTo>
                    <a:pt x="980" y="5435"/>
                  </a:lnTo>
                  <a:lnTo>
                    <a:pt x="973" y="5442"/>
                  </a:lnTo>
                  <a:lnTo>
                    <a:pt x="964" y="5448"/>
                  </a:lnTo>
                  <a:lnTo>
                    <a:pt x="954" y="5453"/>
                  </a:lnTo>
                  <a:lnTo>
                    <a:pt x="944" y="5457"/>
                  </a:lnTo>
                  <a:lnTo>
                    <a:pt x="932" y="5461"/>
                  </a:lnTo>
                  <a:lnTo>
                    <a:pt x="921" y="5462"/>
                  </a:lnTo>
                  <a:lnTo>
                    <a:pt x="907" y="5462"/>
                  </a:lnTo>
                  <a:lnTo>
                    <a:pt x="895" y="5462"/>
                  </a:lnTo>
                  <a:lnTo>
                    <a:pt x="884" y="5461"/>
                  </a:lnTo>
                  <a:lnTo>
                    <a:pt x="874" y="5458"/>
                  </a:lnTo>
                  <a:lnTo>
                    <a:pt x="865" y="5456"/>
                  </a:lnTo>
                  <a:lnTo>
                    <a:pt x="856" y="5454"/>
                  </a:lnTo>
                  <a:lnTo>
                    <a:pt x="847" y="5452"/>
                  </a:lnTo>
                  <a:lnTo>
                    <a:pt x="835" y="5451"/>
                  </a:lnTo>
                  <a:lnTo>
                    <a:pt x="820" y="5450"/>
                  </a:lnTo>
                  <a:lnTo>
                    <a:pt x="815" y="5451"/>
                  </a:lnTo>
                  <a:lnTo>
                    <a:pt x="811" y="5451"/>
                  </a:lnTo>
                  <a:lnTo>
                    <a:pt x="806" y="5453"/>
                  </a:lnTo>
                  <a:lnTo>
                    <a:pt x="802" y="5455"/>
                  </a:lnTo>
                  <a:lnTo>
                    <a:pt x="798" y="5458"/>
                  </a:lnTo>
                  <a:lnTo>
                    <a:pt x="795" y="5463"/>
                  </a:lnTo>
                  <a:lnTo>
                    <a:pt x="792" y="5468"/>
                  </a:lnTo>
                  <a:lnTo>
                    <a:pt x="790" y="5473"/>
                  </a:lnTo>
                  <a:lnTo>
                    <a:pt x="789" y="5479"/>
                  </a:lnTo>
                  <a:lnTo>
                    <a:pt x="789" y="5486"/>
                  </a:lnTo>
                  <a:lnTo>
                    <a:pt x="789" y="5493"/>
                  </a:lnTo>
                  <a:lnTo>
                    <a:pt x="790" y="5500"/>
                  </a:lnTo>
                  <a:lnTo>
                    <a:pt x="793" y="5509"/>
                  </a:lnTo>
                  <a:lnTo>
                    <a:pt x="798" y="5516"/>
                  </a:lnTo>
                  <a:lnTo>
                    <a:pt x="804" y="5522"/>
                  </a:lnTo>
                  <a:lnTo>
                    <a:pt x="811" y="5527"/>
                  </a:lnTo>
                  <a:lnTo>
                    <a:pt x="818" y="5532"/>
                  </a:lnTo>
                  <a:lnTo>
                    <a:pt x="827" y="5535"/>
                  </a:lnTo>
                  <a:lnTo>
                    <a:pt x="835" y="5538"/>
                  </a:lnTo>
                  <a:lnTo>
                    <a:pt x="843" y="5541"/>
                  </a:lnTo>
                  <a:lnTo>
                    <a:pt x="858" y="5545"/>
                  </a:lnTo>
                  <a:lnTo>
                    <a:pt x="872" y="5550"/>
                  </a:lnTo>
                  <a:lnTo>
                    <a:pt x="878" y="5554"/>
                  </a:lnTo>
                  <a:lnTo>
                    <a:pt x="884" y="5558"/>
                  </a:lnTo>
                  <a:lnTo>
                    <a:pt x="889" y="5561"/>
                  </a:lnTo>
                  <a:lnTo>
                    <a:pt x="895" y="5565"/>
                  </a:lnTo>
                  <a:lnTo>
                    <a:pt x="899" y="5570"/>
                  </a:lnTo>
                  <a:lnTo>
                    <a:pt x="903" y="5575"/>
                  </a:lnTo>
                  <a:lnTo>
                    <a:pt x="906" y="5582"/>
                  </a:lnTo>
                  <a:lnTo>
                    <a:pt x="908" y="5589"/>
                  </a:lnTo>
                  <a:lnTo>
                    <a:pt x="909" y="5597"/>
                  </a:lnTo>
                  <a:lnTo>
                    <a:pt x="910" y="5606"/>
                  </a:lnTo>
                  <a:lnTo>
                    <a:pt x="909" y="5616"/>
                  </a:lnTo>
                  <a:lnTo>
                    <a:pt x="908" y="5627"/>
                  </a:lnTo>
                  <a:lnTo>
                    <a:pt x="905" y="5643"/>
                  </a:lnTo>
                  <a:lnTo>
                    <a:pt x="901" y="5660"/>
                  </a:lnTo>
                  <a:lnTo>
                    <a:pt x="896" y="5677"/>
                  </a:lnTo>
                  <a:lnTo>
                    <a:pt x="889" y="5692"/>
                  </a:lnTo>
                  <a:lnTo>
                    <a:pt x="887" y="5699"/>
                  </a:lnTo>
                  <a:lnTo>
                    <a:pt x="885" y="5706"/>
                  </a:lnTo>
                  <a:lnTo>
                    <a:pt x="882" y="5712"/>
                  </a:lnTo>
                  <a:lnTo>
                    <a:pt x="880" y="5719"/>
                  </a:lnTo>
                  <a:lnTo>
                    <a:pt x="871" y="5738"/>
                  </a:lnTo>
                  <a:lnTo>
                    <a:pt x="861" y="5757"/>
                  </a:lnTo>
                  <a:lnTo>
                    <a:pt x="851" y="5775"/>
                  </a:lnTo>
                  <a:lnTo>
                    <a:pt x="840" y="5792"/>
                  </a:lnTo>
                  <a:lnTo>
                    <a:pt x="829" y="5808"/>
                  </a:lnTo>
                  <a:lnTo>
                    <a:pt x="817" y="5825"/>
                  </a:lnTo>
                  <a:lnTo>
                    <a:pt x="805" y="5840"/>
                  </a:lnTo>
                  <a:lnTo>
                    <a:pt x="791" y="5854"/>
                  </a:lnTo>
                  <a:lnTo>
                    <a:pt x="779" y="5869"/>
                  </a:lnTo>
                  <a:lnTo>
                    <a:pt x="764" y="5882"/>
                  </a:lnTo>
                  <a:lnTo>
                    <a:pt x="749" y="5895"/>
                  </a:lnTo>
                  <a:lnTo>
                    <a:pt x="735" y="5907"/>
                  </a:lnTo>
                  <a:lnTo>
                    <a:pt x="719" y="5919"/>
                  </a:lnTo>
                  <a:lnTo>
                    <a:pt x="702" y="5930"/>
                  </a:lnTo>
                  <a:lnTo>
                    <a:pt x="686" y="5940"/>
                  </a:lnTo>
                  <a:lnTo>
                    <a:pt x="669" y="5951"/>
                  </a:lnTo>
                  <a:lnTo>
                    <a:pt x="659" y="5956"/>
                  </a:lnTo>
                  <a:lnTo>
                    <a:pt x="649" y="5960"/>
                  </a:lnTo>
                  <a:lnTo>
                    <a:pt x="638" y="5964"/>
                  </a:lnTo>
                  <a:lnTo>
                    <a:pt x="626" y="5967"/>
                  </a:lnTo>
                  <a:lnTo>
                    <a:pt x="615" y="5969"/>
                  </a:lnTo>
                  <a:lnTo>
                    <a:pt x="602" y="5970"/>
                  </a:lnTo>
                  <a:lnTo>
                    <a:pt x="590" y="5970"/>
                  </a:lnTo>
                  <a:lnTo>
                    <a:pt x="579" y="5969"/>
                  </a:lnTo>
                  <a:lnTo>
                    <a:pt x="571" y="5968"/>
                  </a:lnTo>
                  <a:lnTo>
                    <a:pt x="562" y="5966"/>
                  </a:lnTo>
                  <a:lnTo>
                    <a:pt x="555" y="5963"/>
                  </a:lnTo>
                  <a:lnTo>
                    <a:pt x="548" y="5960"/>
                  </a:lnTo>
                  <a:lnTo>
                    <a:pt x="540" y="5955"/>
                  </a:lnTo>
                  <a:lnTo>
                    <a:pt x="534" y="5950"/>
                  </a:lnTo>
                  <a:lnTo>
                    <a:pt x="528" y="5942"/>
                  </a:lnTo>
                  <a:lnTo>
                    <a:pt x="523" y="5935"/>
                  </a:lnTo>
                  <a:lnTo>
                    <a:pt x="520" y="5930"/>
                  </a:lnTo>
                  <a:lnTo>
                    <a:pt x="517" y="5923"/>
                  </a:lnTo>
                  <a:lnTo>
                    <a:pt x="515" y="5917"/>
                  </a:lnTo>
                  <a:lnTo>
                    <a:pt x="514" y="5911"/>
                  </a:lnTo>
                  <a:lnTo>
                    <a:pt x="513" y="5904"/>
                  </a:lnTo>
                  <a:lnTo>
                    <a:pt x="513" y="5896"/>
                  </a:lnTo>
                  <a:lnTo>
                    <a:pt x="513" y="5888"/>
                  </a:lnTo>
                  <a:lnTo>
                    <a:pt x="514" y="5880"/>
                  </a:lnTo>
                  <a:lnTo>
                    <a:pt x="517" y="5850"/>
                  </a:lnTo>
                  <a:lnTo>
                    <a:pt x="519" y="5825"/>
                  </a:lnTo>
                  <a:lnTo>
                    <a:pt x="520" y="5805"/>
                  </a:lnTo>
                  <a:lnTo>
                    <a:pt x="520" y="5787"/>
                  </a:lnTo>
                  <a:lnTo>
                    <a:pt x="519" y="5770"/>
                  </a:lnTo>
                  <a:lnTo>
                    <a:pt x="517" y="5754"/>
                  </a:lnTo>
                  <a:lnTo>
                    <a:pt x="513" y="5736"/>
                  </a:lnTo>
                  <a:lnTo>
                    <a:pt x="510" y="5717"/>
                  </a:lnTo>
                  <a:lnTo>
                    <a:pt x="507" y="5705"/>
                  </a:lnTo>
                  <a:lnTo>
                    <a:pt x="505" y="5691"/>
                  </a:lnTo>
                  <a:lnTo>
                    <a:pt x="502" y="5677"/>
                  </a:lnTo>
                  <a:lnTo>
                    <a:pt x="499" y="5659"/>
                  </a:lnTo>
                  <a:lnTo>
                    <a:pt x="496" y="5647"/>
                  </a:lnTo>
                  <a:lnTo>
                    <a:pt x="495" y="5634"/>
                  </a:lnTo>
                  <a:lnTo>
                    <a:pt x="495" y="5621"/>
                  </a:lnTo>
                  <a:lnTo>
                    <a:pt x="497" y="5610"/>
                  </a:lnTo>
                  <a:lnTo>
                    <a:pt x="499" y="5597"/>
                  </a:lnTo>
                  <a:lnTo>
                    <a:pt x="502" y="5586"/>
                  </a:lnTo>
                  <a:lnTo>
                    <a:pt x="505" y="5574"/>
                  </a:lnTo>
                  <a:lnTo>
                    <a:pt x="509" y="5563"/>
                  </a:lnTo>
                  <a:lnTo>
                    <a:pt x="519" y="5540"/>
                  </a:lnTo>
                  <a:lnTo>
                    <a:pt x="530" y="5518"/>
                  </a:lnTo>
                  <a:lnTo>
                    <a:pt x="543" y="5496"/>
                  </a:lnTo>
                  <a:lnTo>
                    <a:pt x="556" y="5474"/>
                  </a:lnTo>
                  <a:lnTo>
                    <a:pt x="571" y="5451"/>
                  </a:lnTo>
                  <a:lnTo>
                    <a:pt x="583" y="5427"/>
                  </a:lnTo>
                  <a:lnTo>
                    <a:pt x="589" y="5416"/>
                  </a:lnTo>
                  <a:lnTo>
                    <a:pt x="596" y="5403"/>
                  </a:lnTo>
                  <a:lnTo>
                    <a:pt x="600" y="5392"/>
                  </a:lnTo>
                  <a:lnTo>
                    <a:pt x="605" y="5379"/>
                  </a:lnTo>
                  <a:lnTo>
                    <a:pt x="606" y="5366"/>
                  </a:lnTo>
                  <a:lnTo>
                    <a:pt x="607" y="5356"/>
                  </a:lnTo>
                  <a:lnTo>
                    <a:pt x="608" y="5346"/>
                  </a:lnTo>
                  <a:lnTo>
                    <a:pt x="609" y="5335"/>
                  </a:lnTo>
                  <a:lnTo>
                    <a:pt x="612" y="5301"/>
                  </a:lnTo>
                  <a:lnTo>
                    <a:pt x="617" y="5269"/>
                  </a:lnTo>
                  <a:lnTo>
                    <a:pt x="619" y="5255"/>
                  </a:lnTo>
                  <a:lnTo>
                    <a:pt x="622" y="5241"/>
                  </a:lnTo>
                  <a:lnTo>
                    <a:pt x="626" y="5229"/>
                  </a:lnTo>
                  <a:lnTo>
                    <a:pt x="630" y="5216"/>
                  </a:lnTo>
                  <a:lnTo>
                    <a:pt x="634" y="5205"/>
                  </a:lnTo>
                  <a:lnTo>
                    <a:pt x="641" y="5193"/>
                  </a:lnTo>
                  <a:lnTo>
                    <a:pt x="648" y="5182"/>
                  </a:lnTo>
                  <a:lnTo>
                    <a:pt x="656" y="5171"/>
                  </a:lnTo>
                  <a:lnTo>
                    <a:pt x="666" y="5160"/>
                  </a:lnTo>
                  <a:lnTo>
                    <a:pt x="677" y="5148"/>
                  </a:lnTo>
                  <a:lnTo>
                    <a:pt x="690" y="5137"/>
                  </a:lnTo>
                  <a:lnTo>
                    <a:pt x="703" y="5125"/>
                  </a:lnTo>
                  <a:lnTo>
                    <a:pt x="715" y="5117"/>
                  </a:lnTo>
                  <a:lnTo>
                    <a:pt x="725" y="5107"/>
                  </a:lnTo>
                  <a:lnTo>
                    <a:pt x="738" y="5099"/>
                  </a:lnTo>
                  <a:lnTo>
                    <a:pt x="749" y="5091"/>
                  </a:lnTo>
                  <a:lnTo>
                    <a:pt x="770" y="5076"/>
                  </a:lnTo>
                  <a:lnTo>
                    <a:pt x="790" y="5060"/>
                  </a:lnTo>
                  <a:lnTo>
                    <a:pt x="809" y="5046"/>
                  </a:lnTo>
                  <a:lnTo>
                    <a:pt x="825" y="5031"/>
                  </a:lnTo>
                  <a:lnTo>
                    <a:pt x="826" y="5031"/>
                  </a:lnTo>
                  <a:lnTo>
                    <a:pt x="850" y="5007"/>
                  </a:lnTo>
                  <a:lnTo>
                    <a:pt x="874" y="4982"/>
                  </a:lnTo>
                  <a:lnTo>
                    <a:pt x="898" y="4956"/>
                  </a:lnTo>
                  <a:lnTo>
                    <a:pt x="922" y="4929"/>
                  </a:lnTo>
                  <a:lnTo>
                    <a:pt x="931" y="4917"/>
                  </a:lnTo>
                  <a:lnTo>
                    <a:pt x="940" y="4907"/>
                  </a:lnTo>
                  <a:lnTo>
                    <a:pt x="949" y="4895"/>
                  </a:lnTo>
                  <a:lnTo>
                    <a:pt x="957" y="4885"/>
                  </a:lnTo>
                  <a:lnTo>
                    <a:pt x="979" y="4856"/>
                  </a:lnTo>
                  <a:lnTo>
                    <a:pt x="1000" y="4826"/>
                  </a:lnTo>
                  <a:lnTo>
                    <a:pt x="1020" y="4797"/>
                  </a:lnTo>
                  <a:lnTo>
                    <a:pt x="1039" y="4768"/>
                  </a:lnTo>
                  <a:lnTo>
                    <a:pt x="1046" y="4755"/>
                  </a:lnTo>
                  <a:lnTo>
                    <a:pt x="1052" y="4744"/>
                  </a:lnTo>
                  <a:lnTo>
                    <a:pt x="1059" y="4733"/>
                  </a:lnTo>
                  <a:lnTo>
                    <a:pt x="1066" y="4721"/>
                  </a:lnTo>
                  <a:lnTo>
                    <a:pt x="1077" y="4701"/>
                  </a:lnTo>
                  <a:lnTo>
                    <a:pt x="1089" y="4681"/>
                  </a:lnTo>
                  <a:lnTo>
                    <a:pt x="1103" y="4661"/>
                  </a:lnTo>
                  <a:lnTo>
                    <a:pt x="1117" y="4643"/>
                  </a:lnTo>
                  <a:lnTo>
                    <a:pt x="1134" y="4626"/>
                  </a:lnTo>
                  <a:lnTo>
                    <a:pt x="1152" y="4608"/>
                  </a:lnTo>
                  <a:lnTo>
                    <a:pt x="1172" y="4592"/>
                  </a:lnTo>
                  <a:lnTo>
                    <a:pt x="1194" y="4577"/>
                  </a:lnTo>
                  <a:lnTo>
                    <a:pt x="1209" y="4567"/>
                  </a:lnTo>
                  <a:lnTo>
                    <a:pt x="1226" y="4560"/>
                  </a:lnTo>
                  <a:lnTo>
                    <a:pt x="1243" y="4554"/>
                  </a:lnTo>
                  <a:lnTo>
                    <a:pt x="1259" y="4549"/>
                  </a:lnTo>
                  <a:lnTo>
                    <a:pt x="1276" y="4546"/>
                  </a:lnTo>
                  <a:lnTo>
                    <a:pt x="1293" y="4544"/>
                  </a:lnTo>
                  <a:lnTo>
                    <a:pt x="1310" y="4544"/>
                  </a:lnTo>
                  <a:lnTo>
                    <a:pt x="1326" y="4545"/>
                  </a:lnTo>
                  <a:lnTo>
                    <a:pt x="1342" y="4547"/>
                  </a:lnTo>
                  <a:lnTo>
                    <a:pt x="1359" y="4549"/>
                  </a:lnTo>
                  <a:lnTo>
                    <a:pt x="1374" y="4553"/>
                  </a:lnTo>
                  <a:lnTo>
                    <a:pt x="1390" y="4557"/>
                  </a:lnTo>
                  <a:lnTo>
                    <a:pt x="1421" y="4565"/>
                  </a:lnTo>
                  <a:lnTo>
                    <a:pt x="1452" y="4574"/>
                  </a:lnTo>
                  <a:lnTo>
                    <a:pt x="1476" y="4582"/>
                  </a:lnTo>
                  <a:lnTo>
                    <a:pt x="1510" y="4589"/>
                  </a:lnTo>
                  <a:lnTo>
                    <a:pt x="1553" y="4596"/>
                  </a:lnTo>
                  <a:lnTo>
                    <a:pt x="1600" y="4605"/>
                  </a:lnTo>
                  <a:lnTo>
                    <a:pt x="1651" y="4613"/>
                  </a:lnTo>
                  <a:lnTo>
                    <a:pt x="1704" y="4621"/>
                  </a:lnTo>
                  <a:lnTo>
                    <a:pt x="1755" y="4629"/>
                  </a:lnTo>
                  <a:lnTo>
                    <a:pt x="1803" y="4634"/>
                  </a:lnTo>
                  <a:lnTo>
                    <a:pt x="1820" y="4636"/>
                  </a:lnTo>
                  <a:lnTo>
                    <a:pt x="1836" y="4638"/>
                  </a:lnTo>
                  <a:lnTo>
                    <a:pt x="1851" y="4640"/>
                  </a:lnTo>
                  <a:lnTo>
                    <a:pt x="1864" y="4641"/>
                  </a:lnTo>
                  <a:lnTo>
                    <a:pt x="1872" y="4641"/>
                  </a:lnTo>
                  <a:lnTo>
                    <a:pt x="1877" y="4642"/>
                  </a:lnTo>
                  <a:lnTo>
                    <a:pt x="1874" y="4615"/>
                  </a:lnTo>
                  <a:lnTo>
                    <a:pt x="1871" y="4589"/>
                  </a:lnTo>
                  <a:lnTo>
                    <a:pt x="1868" y="4564"/>
                  </a:lnTo>
                  <a:lnTo>
                    <a:pt x="1866" y="4540"/>
                  </a:lnTo>
                  <a:lnTo>
                    <a:pt x="1864" y="4517"/>
                  </a:lnTo>
                  <a:lnTo>
                    <a:pt x="1864" y="4495"/>
                  </a:lnTo>
                  <a:lnTo>
                    <a:pt x="1864" y="4473"/>
                  </a:lnTo>
                  <a:lnTo>
                    <a:pt x="1867" y="4451"/>
                  </a:lnTo>
                  <a:lnTo>
                    <a:pt x="1868" y="4439"/>
                  </a:lnTo>
                  <a:lnTo>
                    <a:pt x="1870" y="4426"/>
                  </a:lnTo>
                  <a:lnTo>
                    <a:pt x="1873" y="4414"/>
                  </a:lnTo>
                  <a:lnTo>
                    <a:pt x="1877" y="4401"/>
                  </a:lnTo>
                  <a:lnTo>
                    <a:pt x="1886" y="4374"/>
                  </a:lnTo>
                  <a:lnTo>
                    <a:pt x="1898" y="4347"/>
                  </a:lnTo>
                  <a:lnTo>
                    <a:pt x="1910" y="4317"/>
                  </a:lnTo>
                  <a:lnTo>
                    <a:pt x="1923" y="4286"/>
                  </a:lnTo>
                  <a:lnTo>
                    <a:pt x="1936" y="4252"/>
                  </a:lnTo>
                  <a:lnTo>
                    <a:pt x="1947" y="4215"/>
                  </a:lnTo>
                  <a:lnTo>
                    <a:pt x="1951" y="4199"/>
                  </a:lnTo>
                  <a:lnTo>
                    <a:pt x="1953" y="4182"/>
                  </a:lnTo>
                  <a:lnTo>
                    <a:pt x="1954" y="4163"/>
                  </a:lnTo>
                  <a:lnTo>
                    <a:pt x="1953" y="4143"/>
                  </a:lnTo>
                  <a:lnTo>
                    <a:pt x="1952" y="4122"/>
                  </a:lnTo>
                  <a:lnTo>
                    <a:pt x="1950" y="4101"/>
                  </a:lnTo>
                  <a:lnTo>
                    <a:pt x="1947" y="4078"/>
                  </a:lnTo>
                  <a:lnTo>
                    <a:pt x="1943" y="4055"/>
                  </a:lnTo>
                  <a:lnTo>
                    <a:pt x="1933" y="4006"/>
                  </a:lnTo>
                  <a:lnTo>
                    <a:pt x="1924" y="3955"/>
                  </a:lnTo>
                  <a:lnTo>
                    <a:pt x="1916" y="3902"/>
                  </a:lnTo>
                  <a:lnTo>
                    <a:pt x="1908" y="3847"/>
                  </a:lnTo>
                  <a:lnTo>
                    <a:pt x="1902" y="3792"/>
                  </a:lnTo>
                  <a:lnTo>
                    <a:pt x="1896" y="3736"/>
                  </a:lnTo>
                  <a:lnTo>
                    <a:pt x="1892" y="3680"/>
                  </a:lnTo>
                  <a:lnTo>
                    <a:pt x="1887" y="3625"/>
                  </a:lnTo>
                  <a:lnTo>
                    <a:pt x="1885" y="3569"/>
                  </a:lnTo>
                  <a:lnTo>
                    <a:pt x="1884" y="3514"/>
                  </a:lnTo>
                  <a:lnTo>
                    <a:pt x="1885" y="3488"/>
                  </a:lnTo>
                  <a:lnTo>
                    <a:pt x="1886" y="3461"/>
                  </a:lnTo>
                  <a:lnTo>
                    <a:pt x="1888" y="3436"/>
                  </a:lnTo>
                  <a:lnTo>
                    <a:pt x="1892" y="3409"/>
                  </a:lnTo>
                  <a:lnTo>
                    <a:pt x="1884" y="3417"/>
                  </a:lnTo>
                  <a:lnTo>
                    <a:pt x="1876" y="3422"/>
                  </a:lnTo>
                  <a:lnTo>
                    <a:pt x="1867" y="3428"/>
                  </a:lnTo>
                  <a:lnTo>
                    <a:pt x="1858" y="3433"/>
                  </a:lnTo>
                  <a:lnTo>
                    <a:pt x="1838" y="3444"/>
                  </a:lnTo>
                  <a:lnTo>
                    <a:pt x="1816" y="3453"/>
                  </a:lnTo>
                  <a:lnTo>
                    <a:pt x="1794" y="3464"/>
                  </a:lnTo>
                  <a:lnTo>
                    <a:pt x="1770" y="3474"/>
                  </a:lnTo>
                  <a:lnTo>
                    <a:pt x="1746" y="3488"/>
                  </a:lnTo>
                  <a:lnTo>
                    <a:pt x="1722" y="3502"/>
                  </a:lnTo>
                  <a:lnTo>
                    <a:pt x="1712" y="3510"/>
                  </a:lnTo>
                  <a:lnTo>
                    <a:pt x="1700" y="3518"/>
                  </a:lnTo>
                  <a:lnTo>
                    <a:pt x="1687" y="3527"/>
                  </a:lnTo>
                  <a:lnTo>
                    <a:pt x="1671" y="3539"/>
                  </a:lnTo>
                  <a:lnTo>
                    <a:pt x="1663" y="3545"/>
                  </a:lnTo>
                  <a:lnTo>
                    <a:pt x="1654" y="3554"/>
                  </a:lnTo>
                  <a:lnTo>
                    <a:pt x="1647" y="3563"/>
                  </a:lnTo>
                  <a:lnTo>
                    <a:pt x="1640" y="3573"/>
                  </a:lnTo>
                  <a:lnTo>
                    <a:pt x="1633" y="3585"/>
                  </a:lnTo>
                  <a:lnTo>
                    <a:pt x="1626" y="3596"/>
                  </a:lnTo>
                  <a:lnTo>
                    <a:pt x="1621" y="3610"/>
                  </a:lnTo>
                  <a:lnTo>
                    <a:pt x="1615" y="3623"/>
                  </a:lnTo>
                  <a:lnTo>
                    <a:pt x="1605" y="3651"/>
                  </a:lnTo>
                  <a:lnTo>
                    <a:pt x="1597" y="3679"/>
                  </a:lnTo>
                  <a:lnTo>
                    <a:pt x="1591" y="3707"/>
                  </a:lnTo>
                  <a:lnTo>
                    <a:pt x="1585" y="3733"/>
                  </a:lnTo>
                  <a:lnTo>
                    <a:pt x="1581" y="3762"/>
                  </a:lnTo>
                  <a:lnTo>
                    <a:pt x="1577" y="3786"/>
                  </a:lnTo>
                  <a:lnTo>
                    <a:pt x="1573" y="3805"/>
                  </a:lnTo>
                  <a:lnTo>
                    <a:pt x="1570" y="3822"/>
                  </a:lnTo>
                  <a:lnTo>
                    <a:pt x="1566" y="3835"/>
                  </a:lnTo>
                  <a:lnTo>
                    <a:pt x="1561" y="3845"/>
                  </a:lnTo>
                  <a:lnTo>
                    <a:pt x="1556" y="3853"/>
                  </a:lnTo>
                  <a:lnTo>
                    <a:pt x="1550" y="3860"/>
                  </a:lnTo>
                  <a:lnTo>
                    <a:pt x="1543" y="3865"/>
                  </a:lnTo>
                  <a:lnTo>
                    <a:pt x="1534" y="3869"/>
                  </a:lnTo>
                  <a:lnTo>
                    <a:pt x="1525" y="3873"/>
                  </a:lnTo>
                  <a:lnTo>
                    <a:pt x="1513" y="3878"/>
                  </a:lnTo>
                  <a:lnTo>
                    <a:pt x="1500" y="3882"/>
                  </a:lnTo>
                  <a:lnTo>
                    <a:pt x="1484" y="3888"/>
                  </a:lnTo>
                  <a:lnTo>
                    <a:pt x="1466" y="3895"/>
                  </a:lnTo>
                  <a:lnTo>
                    <a:pt x="1446" y="3905"/>
                  </a:lnTo>
                  <a:lnTo>
                    <a:pt x="1437" y="3908"/>
                  </a:lnTo>
                  <a:lnTo>
                    <a:pt x="1427" y="3912"/>
                  </a:lnTo>
                  <a:lnTo>
                    <a:pt x="1415" y="3915"/>
                  </a:lnTo>
                  <a:lnTo>
                    <a:pt x="1404" y="3917"/>
                  </a:lnTo>
                  <a:lnTo>
                    <a:pt x="1391" y="3918"/>
                  </a:lnTo>
                  <a:lnTo>
                    <a:pt x="1378" y="3919"/>
                  </a:lnTo>
                  <a:lnTo>
                    <a:pt x="1366" y="3919"/>
                  </a:lnTo>
                  <a:lnTo>
                    <a:pt x="1354" y="3917"/>
                  </a:lnTo>
                  <a:lnTo>
                    <a:pt x="1343" y="3915"/>
                  </a:lnTo>
                  <a:lnTo>
                    <a:pt x="1333" y="3911"/>
                  </a:lnTo>
                  <a:lnTo>
                    <a:pt x="1324" y="3906"/>
                  </a:lnTo>
                  <a:lnTo>
                    <a:pt x="1317" y="3898"/>
                  </a:lnTo>
                  <a:lnTo>
                    <a:pt x="1311" y="3890"/>
                  </a:lnTo>
                  <a:lnTo>
                    <a:pt x="1306" y="3879"/>
                  </a:lnTo>
                  <a:lnTo>
                    <a:pt x="1305" y="3866"/>
                  </a:lnTo>
                  <a:lnTo>
                    <a:pt x="1306" y="3851"/>
                  </a:lnTo>
                  <a:lnTo>
                    <a:pt x="1308" y="3844"/>
                  </a:lnTo>
                  <a:lnTo>
                    <a:pt x="1312" y="3837"/>
                  </a:lnTo>
                  <a:lnTo>
                    <a:pt x="1316" y="3829"/>
                  </a:lnTo>
                  <a:lnTo>
                    <a:pt x="1321" y="3822"/>
                  </a:lnTo>
                  <a:lnTo>
                    <a:pt x="1334" y="3808"/>
                  </a:lnTo>
                  <a:lnTo>
                    <a:pt x="1350" y="3793"/>
                  </a:lnTo>
                  <a:lnTo>
                    <a:pt x="1353" y="3789"/>
                  </a:lnTo>
                  <a:lnTo>
                    <a:pt x="1358" y="3785"/>
                  </a:lnTo>
                  <a:lnTo>
                    <a:pt x="1370" y="3769"/>
                  </a:lnTo>
                  <a:lnTo>
                    <a:pt x="1384" y="3748"/>
                  </a:lnTo>
                  <a:lnTo>
                    <a:pt x="1390" y="3736"/>
                  </a:lnTo>
                  <a:lnTo>
                    <a:pt x="1396" y="3725"/>
                  </a:lnTo>
                  <a:lnTo>
                    <a:pt x="1401" y="3712"/>
                  </a:lnTo>
                  <a:lnTo>
                    <a:pt x="1407" y="3700"/>
                  </a:lnTo>
                  <a:lnTo>
                    <a:pt x="1410" y="3688"/>
                  </a:lnTo>
                  <a:lnTo>
                    <a:pt x="1413" y="3678"/>
                  </a:lnTo>
                  <a:lnTo>
                    <a:pt x="1415" y="3666"/>
                  </a:lnTo>
                  <a:lnTo>
                    <a:pt x="1416" y="3657"/>
                  </a:lnTo>
                  <a:lnTo>
                    <a:pt x="1415" y="3647"/>
                  </a:lnTo>
                  <a:lnTo>
                    <a:pt x="1413" y="3637"/>
                  </a:lnTo>
                  <a:lnTo>
                    <a:pt x="1410" y="3630"/>
                  </a:lnTo>
                  <a:lnTo>
                    <a:pt x="1405" y="3623"/>
                  </a:lnTo>
                  <a:lnTo>
                    <a:pt x="1403" y="3620"/>
                  </a:lnTo>
                  <a:lnTo>
                    <a:pt x="1400" y="3618"/>
                  </a:lnTo>
                  <a:lnTo>
                    <a:pt x="1394" y="3614"/>
                  </a:lnTo>
                  <a:lnTo>
                    <a:pt x="1388" y="3611"/>
                  </a:lnTo>
                  <a:lnTo>
                    <a:pt x="1381" y="3608"/>
                  </a:lnTo>
                  <a:lnTo>
                    <a:pt x="1372" y="3606"/>
                  </a:lnTo>
                  <a:lnTo>
                    <a:pt x="1365" y="3605"/>
                  </a:lnTo>
                  <a:lnTo>
                    <a:pt x="1358" y="3605"/>
                  </a:lnTo>
                  <a:lnTo>
                    <a:pt x="1349" y="3605"/>
                  </a:lnTo>
                  <a:lnTo>
                    <a:pt x="1342" y="3606"/>
                  </a:lnTo>
                  <a:lnTo>
                    <a:pt x="1334" y="3607"/>
                  </a:lnTo>
                  <a:lnTo>
                    <a:pt x="1325" y="3609"/>
                  </a:lnTo>
                  <a:lnTo>
                    <a:pt x="1317" y="3611"/>
                  </a:lnTo>
                  <a:lnTo>
                    <a:pt x="1308" y="3614"/>
                  </a:lnTo>
                  <a:lnTo>
                    <a:pt x="1300" y="3618"/>
                  </a:lnTo>
                  <a:lnTo>
                    <a:pt x="1292" y="3624"/>
                  </a:lnTo>
                  <a:lnTo>
                    <a:pt x="1283" y="3628"/>
                  </a:lnTo>
                  <a:lnTo>
                    <a:pt x="1275" y="3634"/>
                  </a:lnTo>
                  <a:lnTo>
                    <a:pt x="1268" y="3640"/>
                  </a:lnTo>
                  <a:lnTo>
                    <a:pt x="1259" y="3647"/>
                  </a:lnTo>
                  <a:lnTo>
                    <a:pt x="1253" y="3654"/>
                  </a:lnTo>
                  <a:lnTo>
                    <a:pt x="1246" y="3661"/>
                  </a:lnTo>
                  <a:lnTo>
                    <a:pt x="1239" y="3669"/>
                  </a:lnTo>
                  <a:lnTo>
                    <a:pt x="1234" y="3677"/>
                  </a:lnTo>
                  <a:lnTo>
                    <a:pt x="1229" y="3685"/>
                  </a:lnTo>
                  <a:lnTo>
                    <a:pt x="1224" y="3694"/>
                  </a:lnTo>
                  <a:lnTo>
                    <a:pt x="1220" y="3703"/>
                  </a:lnTo>
                  <a:lnTo>
                    <a:pt x="1216" y="3712"/>
                  </a:lnTo>
                  <a:lnTo>
                    <a:pt x="1213" y="3722"/>
                  </a:lnTo>
                  <a:lnTo>
                    <a:pt x="1211" y="3732"/>
                  </a:lnTo>
                  <a:lnTo>
                    <a:pt x="1210" y="3745"/>
                  </a:lnTo>
                  <a:lnTo>
                    <a:pt x="1210" y="3758"/>
                  </a:lnTo>
                  <a:lnTo>
                    <a:pt x="1211" y="3772"/>
                  </a:lnTo>
                  <a:lnTo>
                    <a:pt x="1213" y="3787"/>
                  </a:lnTo>
                  <a:lnTo>
                    <a:pt x="1215" y="3802"/>
                  </a:lnTo>
                  <a:lnTo>
                    <a:pt x="1216" y="3816"/>
                  </a:lnTo>
                  <a:lnTo>
                    <a:pt x="1216" y="3829"/>
                  </a:lnTo>
                  <a:lnTo>
                    <a:pt x="1215" y="3842"/>
                  </a:lnTo>
                  <a:lnTo>
                    <a:pt x="1214" y="3848"/>
                  </a:lnTo>
                  <a:lnTo>
                    <a:pt x="1212" y="3853"/>
                  </a:lnTo>
                  <a:lnTo>
                    <a:pt x="1210" y="3859"/>
                  </a:lnTo>
                  <a:lnTo>
                    <a:pt x="1207" y="3863"/>
                  </a:lnTo>
                  <a:lnTo>
                    <a:pt x="1203" y="3867"/>
                  </a:lnTo>
                  <a:lnTo>
                    <a:pt x="1199" y="3871"/>
                  </a:lnTo>
                  <a:lnTo>
                    <a:pt x="1192" y="3874"/>
                  </a:lnTo>
                  <a:lnTo>
                    <a:pt x="1186" y="3878"/>
                  </a:lnTo>
                  <a:lnTo>
                    <a:pt x="1175" y="3881"/>
                  </a:lnTo>
                  <a:lnTo>
                    <a:pt x="1164" y="3883"/>
                  </a:lnTo>
                  <a:lnTo>
                    <a:pt x="1155" y="3883"/>
                  </a:lnTo>
                  <a:lnTo>
                    <a:pt x="1145" y="3882"/>
                  </a:lnTo>
                  <a:lnTo>
                    <a:pt x="1137" y="3880"/>
                  </a:lnTo>
                  <a:lnTo>
                    <a:pt x="1129" y="3876"/>
                  </a:lnTo>
                  <a:lnTo>
                    <a:pt x="1120" y="3873"/>
                  </a:lnTo>
                  <a:lnTo>
                    <a:pt x="1112" y="3869"/>
                  </a:lnTo>
                  <a:lnTo>
                    <a:pt x="1103" y="3865"/>
                  </a:lnTo>
                  <a:lnTo>
                    <a:pt x="1093" y="3862"/>
                  </a:lnTo>
                  <a:lnTo>
                    <a:pt x="1089" y="3861"/>
                  </a:lnTo>
                  <a:lnTo>
                    <a:pt x="1084" y="3860"/>
                  </a:lnTo>
                  <a:lnTo>
                    <a:pt x="1080" y="3860"/>
                  </a:lnTo>
                  <a:lnTo>
                    <a:pt x="1074" y="3860"/>
                  </a:lnTo>
                  <a:lnTo>
                    <a:pt x="1068" y="3861"/>
                  </a:lnTo>
                  <a:lnTo>
                    <a:pt x="1062" y="3861"/>
                  </a:lnTo>
                  <a:lnTo>
                    <a:pt x="1056" y="3860"/>
                  </a:lnTo>
                  <a:lnTo>
                    <a:pt x="1049" y="3860"/>
                  </a:lnTo>
                  <a:lnTo>
                    <a:pt x="1043" y="3858"/>
                  </a:lnTo>
                  <a:lnTo>
                    <a:pt x="1037" y="3856"/>
                  </a:lnTo>
                  <a:lnTo>
                    <a:pt x="1032" y="3852"/>
                  </a:lnTo>
                  <a:lnTo>
                    <a:pt x="1026" y="3849"/>
                  </a:lnTo>
                  <a:lnTo>
                    <a:pt x="1021" y="3845"/>
                  </a:lnTo>
                  <a:lnTo>
                    <a:pt x="1016" y="3841"/>
                  </a:lnTo>
                  <a:lnTo>
                    <a:pt x="1012" y="3836"/>
                  </a:lnTo>
                  <a:lnTo>
                    <a:pt x="1007" y="3831"/>
                  </a:lnTo>
                  <a:lnTo>
                    <a:pt x="1002" y="3821"/>
                  </a:lnTo>
                  <a:lnTo>
                    <a:pt x="997" y="3810"/>
                  </a:lnTo>
                  <a:lnTo>
                    <a:pt x="993" y="3798"/>
                  </a:lnTo>
                  <a:lnTo>
                    <a:pt x="991" y="3786"/>
                  </a:lnTo>
                  <a:lnTo>
                    <a:pt x="990" y="3773"/>
                  </a:lnTo>
                  <a:lnTo>
                    <a:pt x="989" y="3761"/>
                  </a:lnTo>
                  <a:lnTo>
                    <a:pt x="990" y="3747"/>
                  </a:lnTo>
                  <a:lnTo>
                    <a:pt x="992" y="3734"/>
                  </a:lnTo>
                  <a:lnTo>
                    <a:pt x="992" y="3729"/>
                  </a:lnTo>
                  <a:lnTo>
                    <a:pt x="991" y="3723"/>
                  </a:lnTo>
                  <a:lnTo>
                    <a:pt x="989" y="3717"/>
                  </a:lnTo>
                  <a:lnTo>
                    <a:pt x="986" y="3709"/>
                  </a:lnTo>
                  <a:lnTo>
                    <a:pt x="977" y="3695"/>
                  </a:lnTo>
                  <a:lnTo>
                    <a:pt x="967" y="3678"/>
                  </a:lnTo>
                  <a:lnTo>
                    <a:pt x="958" y="3666"/>
                  </a:lnTo>
                  <a:lnTo>
                    <a:pt x="951" y="3654"/>
                  </a:lnTo>
                  <a:lnTo>
                    <a:pt x="944" y="3640"/>
                  </a:lnTo>
                  <a:lnTo>
                    <a:pt x="936" y="3627"/>
                  </a:lnTo>
                  <a:lnTo>
                    <a:pt x="931" y="3613"/>
                  </a:lnTo>
                  <a:lnTo>
                    <a:pt x="927" y="3599"/>
                  </a:lnTo>
                  <a:lnTo>
                    <a:pt x="926" y="3591"/>
                  </a:lnTo>
                  <a:lnTo>
                    <a:pt x="925" y="3583"/>
                  </a:lnTo>
                  <a:lnTo>
                    <a:pt x="925" y="3576"/>
                  </a:lnTo>
                  <a:lnTo>
                    <a:pt x="925" y="3567"/>
                  </a:lnTo>
                  <a:lnTo>
                    <a:pt x="926" y="3560"/>
                  </a:lnTo>
                  <a:lnTo>
                    <a:pt x="927" y="3553"/>
                  </a:lnTo>
                  <a:lnTo>
                    <a:pt x="929" y="3546"/>
                  </a:lnTo>
                  <a:lnTo>
                    <a:pt x="931" y="3539"/>
                  </a:lnTo>
                  <a:lnTo>
                    <a:pt x="937" y="3526"/>
                  </a:lnTo>
                  <a:lnTo>
                    <a:pt x="945" y="3514"/>
                  </a:lnTo>
                  <a:lnTo>
                    <a:pt x="953" y="3502"/>
                  </a:lnTo>
                  <a:lnTo>
                    <a:pt x="963" y="3491"/>
                  </a:lnTo>
                  <a:lnTo>
                    <a:pt x="971" y="3482"/>
                  </a:lnTo>
                  <a:lnTo>
                    <a:pt x="979" y="3472"/>
                  </a:lnTo>
                  <a:lnTo>
                    <a:pt x="982" y="3469"/>
                  </a:lnTo>
                  <a:lnTo>
                    <a:pt x="1015" y="3435"/>
                  </a:lnTo>
                  <a:lnTo>
                    <a:pt x="1046" y="3400"/>
                  </a:lnTo>
                  <a:lnTo>
                    <a:pt x="1076" y="3364"/>
                  </a:lnTo>
                  <a:lnTo>
                    <a:pt x="1106" y="3329"/>
                  </a:lnTo>
                  <a:lnTo>
                    <a:pt x="1134" y="3293"/>
                  </a:lnTo>
                  <a:lnTo>
                    <a:pt x="1161" y="3256"/>
                  </a:lnTo>
                  <a:lnTo>
                    <a:pt x="1174" y="3236"/>
                  </a:lnTo>
                  <a:lnTo>
                    <a:pt x="1187" y="3216"/>
                  </a:lnTo>
                  <a:lnTo>
                    <a:pt x="1199" y="3196"/>
                  </a:lnTo>
                  <a:lnTo>
                    <a:pt x="1211" y="3175"/>
                  </a:lnTo>
                  <a:lnTo>
                    <a:pt x="1218" y="3162"/>
                  </a:lnTo>
                  <a:lnTo>
                    <a:pt x="1223" y="3150"/>
                  </a:lnTo>
                  <a:lnTo>
                    <a:pt x="1227" y="3138"/>
                  </a:lnTo>
                  <a:lnTo>
                    <a:pt x="1229" y="3126"/>
                  </a:lnTo>
                  <a:lnTo>
                    <a:pt x="1233" y="3104"/>
                  </a:lnTo>
                  <a:lnTo>
                    <a:pt x="1234" y="3082"/>
                  </a:lnTo>
                  <a:lnTo>
                    <a:pt x="1236" y="3069"/>
                  </a:lnTo>
                  <a:lnTo>
                    <a:pt x="1238" y="3056"/>
                  </a:lnTo>
                  <a:lnTo>
                    <a:pt x="1241" y="3045"/>
                  </a:lnTo>
                  <a:lnTo>
                    <a:pt x="1244" y="3032"/>
                  </a:lnTo>
                  <a:lnTo>
                    <a:pt x="1247" y="3022"/>
                  </a:lnTo>
                  <a:lnTo>
                    <a:pt x="1251" y="3010"/>
                  </a:lnTo>
                  <a:lnTo>
                    <a:pt x="1255" y="3000"/>
                  </a:lnTo>
                  <a:lnTo>
                    <a:pt x="1260" y="2990"/>
                  </a:lnTo>
                  <a:lnTo>
                    <a:pt x="1272" y="2968"/>
                  </a:lnTo>
                  <a:lnTo>
                    <a:pt x="1284" y="2949"/>
                  </a:lnTo>
                  <a:lnTo>
                    <a:pt x="1299" y="2929"/>
                  </a:lnTo>
                  <a:lnTo>
                    <a:pt x="1315" y="2910"/>
                  </a:lnTo>
                  <a:lnTo>
                    <a:pt x="1331" y="2890"/>
                  </a:lnTo>
                  <a:lnTo>
                    <a:pt x="1348" y="2870"/>
                  </a:lnTo>
                  <a:lnTo>
                    <a:pt x="1365" y="2848"/>
                  </a:lnTo>
                  <a:lnTo>
                    <a:pt x="1383" y="2826"/>
                  </a:lnTo>
                  <a:lnTo>
                    <a:pt x="1366" y="2813"/>
                  </a:lnTo>
                  <a:lnTo>
                    <a:pt x="1350" y="2798"/>
                  </a:lnTo>
                  <a:lnTo>
                    <a:pt x="1335" y="2785"/>
                  </a:lnTo>
                  <a:lnTo>
                    <a:pt x="1321" y="2770"/>
                  </a:lnTo>
                  <a:lnTo>
                    <a:pt x="1308" y="2756"/>
                  </a:lnTo>
                  <a:lnTo>
                    <a:pt x="1296" y="2741"/>
                  </a:lnTo>
                  <a:lnTo>
                    <a:pt x="1284" y="2726"/>
                  </a:lnTo>
                  <a:lnTo>
                    <a:pt x="1274" y="2710"/>
                  </a:lnTo>
                  <a:lnTo>
                    <a:pt x="1265" y="2695"/>
                  </a:lnTo>
                  <a:lnTo>
                    <a:pt x="1255" y="2679"/>
                  </a:lnTo>
                  <a:lnTo>
                    <a:pt x="1247" y="2662"/>
                  </a:lnTo>
                  <a:lnTo>
                    <a:pt x="1239" y="2646"/>
                  </a:lnTo>
                  <a:lnTo>
                    <a:pt x="1231" y="2628"/>
                  </a:lnTo>
                  <a:lnTo>
                    <a:pt x="1225" y="2609"/>
                  </a:lnTo>
                  <a:lnTo>
                    <a:pt x="1218" y="2590"/>
                  </a:lnTo>
                  <a:lnTo>
                    <a:pt x="1211" y="2571"/>
                  </a:lnTo>
                  <a:lnTo>
                    <a:pt x="1241" y="2584"/>
                  </a:lnTo>
                  <a:lnTo>
                    <a:pt x="1270" y="2594"/>
                  </a:lnTo>
                  <a:lnTo>
                    <a:pt x="1297" y="2603"/>
                  </a:lnTo>
                  <a:lnTo>
                    <a:pt x="1325" y="2610"/>
                  </a:lnTo>
                  <a:lnTo>
                    <a:pt x="1353" y="2616"/>
                  </a:lnTo>
                  <a:lnTo>
                    <a:pt x="1382" y="2623"/>
                  </a:lnTo>
                  <a:lnTo>
                    <a:pt x="1411" y="2630"/>
                  </a:lnTo>
                  <a:lnTo>
                    <a:pt x="1442" y="2637"/>
                  </a:lnTo>
                  <a:lnTo>
                    <a:pt x="1434" y="2626"/>
                  </a:lnTo>
                  <a:lnTo>
                    <a:pt x="1427" y="2614"/>
                  </a:lnTo>
                  <a:lnTo>
                    <a:pt x="1419" y="2601"/>
                  </a:lnTo>
                  <a:lnTo>
                    <a:pt x="1412" y="2587"/>
                  </a:lnTo>
                  <a:lnTo>
                    <a:pt x="1405" y="2574"/>
                  </a:lnTo>
                  <a:lnTo>
                    <a:pt x="1399" y="2558"/>
                  </a:lnTo>
                  <a:lnTo>
                    <a:pt x="1393" y="2542"/>
                  </a:lnTo>
                  <a:lnTo>
                    <a:pt x="1388" y="2525"/>
                  </a:lnTo>
                  <a:lnTo>
                    <a:pt x="1384" y="2509"/>
                  </a:lnTo>
                  <a:lnTo>
                    <a:pt x="1380" y="2490"/>
                  </a:lnTo>
                  <a:lnTo>
                    <a:pt x="1376" y="2472"/>
                  </a:lnTo>
                  <a:lnTo>
                    <a:pt x="1373" y="2452"/>
                  </a:lnTo>
                  <a:lnTo>
                    <a:pt x="1371" y="2434"/>
                  </a:lnTo>
                  <a:lnTo>
                    <a:pt x="1370" y="2413"/>
                  </a:lnTo>
                  <a:lnTo>
                    <a:pt x="1370" y="2392"/>
                  </a:lnTo>
                  <a:lnTo>
                    <a:pt x="1370" y="2371"/>
                  </a:lnTo>
                  <a:lnTo>
                    <a:pt x="1408" y="2394"/>
                  </a:lnTo>
                  <a:lnTo>
                    <a:pt x="1447" y="2415"/>
                  </a:lnTo>
                  <a:lnTo>
                    <a:pt x="1487" y="2436"/>
                  </a:lnTo>
                  <a:lnTo>
                    <a:pt x="1528" y="2455"/>
                  </a:lnTo>
                  <a:lnTo>
                    <a:pt x="1569" y="2473"/>
                  </a:lnTo>
                  <a:lnTo>
                    <a:pt x="1610" y="2491"/>
                  </a:lnTo>
                  <a:lnTo>
                    <a:pt x="1653" y="2506"/>
                  </a:lnTo>
                  <a:lnTo>
                    <a:pt x="1695" y="2519"/>
                  </a:lnTo>
                  <a:lnTo>
                    <a:pt x="1716" y="2524"/>
                  </a:lnTo>
                  <a:lnTo>
                    <a:pt x="1736" y="2528"/>
                  </a:lnTo>
                  <a:lnTo>
                    <a:pt x="1755" y="2529"/>
                  </a:lnTo>
                  <a:lnTo>
                    <a:pt x="1776" y="2530"/>
                  </a:lnTo>
                  <a:lnTo>
                    <a:pt x="1775" y="2529"/>
                  </a:lnTo>
                  <a:lnTo>
                    <a:pt x="1806" y="2504"/>
                  </a:lnTo>
                  <a:lnTo>
                    <a:pt x="1838" y="2481"/>
                  </a:lnTo>
                  <a:lnTo>
                    <a:pt x="1870" y="2460"/>
                  </a:lnTo>
                  <a:lnTo>
                    <a:pt x="1901" y="2441"/>
                  </a:lnTo>
                  <a:lnTo>
                    <a:pt x="1931" y="2423"/>
                  </a:lnTo>
                  <a:lnTo>
                    <a:pt x="1963" y="2408"/>
                  </a:lnTo>
                  <a:lnTo>
                    <a:pt x="1993" y="2395"/>
                  </a:lnTo>
                  <a:lnTo>
                    <a:pt x="2024" y="2382"/>
                  </a:lnTo>
                  <a:lnTo>
                    <a:pt x="2055" y="2373"/>
                  </a:lnTo>
                  <a:lnTo>
                    <a:pt x="2084" y="2365"/>
                  </a:lnTo>
                  <a:lnTo>
                    <a:pt x="2114" y="2358"/>
                  </a:lnTo>
                  <a:lnTo>
                    <a:pt x="2145" y="2353"/>
                  </a:lnTo>
                  <a:lnTo>
                    <a:pt x="2174" y="2349"/>
                  </a:lnTo>
                  <a:lnTo>
                    <a:pt x="2203" y="2348"/>
                  </a:lnTo>
                  <a:lnTo>
                    <a:pt x="2232" y="2347"/>
                  </a:lnTo>
                  <a:lnTo>
                    <a:pt x="2261" y="2349"/>
                  </a:lnTo>
                  <a:lnTo>
                    <a:pt x="2348" y="2361"/>
                  </a:lnTo>
                  <a:lnTo>
                    <a:pt x="2434" y="2388"/>
                  </a:lnTo>
                  <a:lnTo>
                    <a:pt x="2516" y="2426"/>
                  </a:lnTo>
                  <a:lnTo>
                    <a:pt x="2595" y="2475"/>
                  </a:lnTo>
                  <a:lnTo>
                    <a:pt x="2669" y="2535"/>
                  </a:lnTo>
                  <a:lnTo>
                    <a:pt x="2740" y="2603"/>
                  </a:lnTo>
                  <a:lnTo>
                    <a:pt x="2807" y="2678"/>
                  </a:lnTo>
                  <a:lnTo>
                    <a:pt x="2869" y="2761"/>
                  </a:lnTo>
                  <a:lnTo>
                    <a:pt x="2925" y="2849"/>
                  </a:lnTo>
                  <a:lnTo>
                    <a:pt x="2977" y="2941"/>
                  </a:lnTo>
                  <a:lnTo>
                    <a:pt x="3023" y="3037"/>
                  </a:lnTo>
                  <a:lnTo>
                    <a:pt x="3064" y="3136"/>
                  </a:lnTo>
                  <a:lnTo>
                    <a:pt x="3099" y="3235"/>
                  </a:lnTo>
                  <a:lnTo>
                    <a:pt x="3127" y="3334"/>
                  </a:lnTo>
                  <a:lnTo>
                    <a:pt x="3149" y="3433"/>
                  </a:lnTo>
                  <a:lnTo>
                    <a:pt x="3164" y="3530"/>
                  </a:lnTo>
                  <a:lnTo>
                    <a:pt x="3178" y="3524"/>
                  </a:lnTo>
                  <a:lnTo>
                    <a:pt x="3192" y="3521"/>
                  </a:lnTo>
                  <a:lnTo>
                    <a:pt x="3206" y="3519"/>
                  </a:lnTo>
                  <a:lnTo>
                    <a:pt x="3220" y="3519"/>
                  </a:lnTo>
                  <a:lnTo>
                    <a:pt x="3234" y="3521"/>
                  </a:lnTo>
                  <a:lnTo>
                    <a:pt x="3246" y="3524"/>
                  </a:lnTo>
                  <a:lnTo>
                    <a:pt x="3260" y="3529"/>
                  </a:lnTo>
                  <a:lnTo>
                    <a:pt x="3272" y="3534"/>
                  </a:lnTo>
                  <a:lnTo>
                    <a:pt x="3284" y="3540"/>
                  </a:lnTo>
                  <a:lnTo>
                    <a:pt x="3296" y="3546"/>
                  </a:lnTo>
                  <a:lnTo>
                    <a:pt x="3308" y="3555"/>
                  </a:lnTo>
                  <a:lnTo>
                    <a:pt x="3319" y="3563"/>
                  </a:lnTo>
                  <a:lnTo>
                    <a:pt x="3340" y="3581"/>
                  </a:lnTo>
                  <a:lnTo>
                    <a:pt x="3360" y="3599"/>
                  </a:lnTo>
                  <a:lnTo>
                    <a:pt x="3375" y="3613"/>
                  </a:lnTo>
                  <a:lnTo>
                    <a:pt x="3390" y="3627"/>
                  </a:lnTo>
                  <a:lnTo>
                    <a:pt x="3407" y="3638"/>
                  </a:lnTo>
                  <a:lnTo>
                    <a:pt x="3424" y="3650"/>
                  </a:lnTo>
                  <a:lnTo>
                    <a:pt x="3442" y="3659"/>
                  </a:lnTo>
                  <a:lnTo>
                    <a:pt x="3459" y="3669"/>
                  </a:lnTo>
                  <a:lnTo>
                    <a:pt x="3477" y="3676"/>
                  </a:lnTo>
                  <a:lnTo>
                    <a:pt x="3496" y="3682"/>
                  </a:lnTo>
                  <a:lnTo>
                    <a:pt x="3516" y="3687"/>
                  </a:lnTo>
                  <a:lnTo>
                    <a:pt x="3536" y="3690"/>
                  </a:lnTo>
                  <a:lnTo>
                    <a:pt x="3555" y="3694"/>
                  </a:lnTo>
                  <a:lnTo>
                    <a:pt x="3575" y="3694"/>
                  </a:lnTo>
                  <a:lnTo>
                    <a:pt x="3596" y="3694"/>
                  </a:lnTo>
                  <a:lnTo>
                    <a:pt x="3617" y="3690"/>
                  </a:lnTo>
                  <a:lnTo>
                    <a:pt x="3638" y="3687"/>
                  </a:lnTo>
                  <a:lnTo>
                    <a:pt x="3659" y="3681"/>
                  </a:lnTo>
                  <a:lnTo>
                    <a:pt x="3676" y="3650"/>
                  </a:lnTo>
                  <a:lnTo>
                    <a:pt x="3688" y="3618"/>
                  </a:lnTo>
                  <a:lnTo>
                    <a:pt x="3698" y="3587"/>
                  </a:lnTo>
                  <a:lnTo>
                    <a:pt x="3704" y="3555"/>
                  </a:lnTo>
                  <a:lnTo>
                    <a:pt x="3707" y="3523"/>
                  </a:lnTo>
                  <a:lnTo>
                    <a:pt x="3708" y="3491"/>
                  </a:lnTo>
                  <a:lnTo>
                    <a:pt x="3707" y="3459"/>
                  </a:lnTo>
                  <a:lnTo>
                    <a:pt x="3704" y="3426"/>
                  </a:lnTo>
                  <a:lnTo>
                    <a:pt x="3700" y="3393"/>
                  </a:lnTo>
                  <a:lnTo>
                    <a:pt x="3694" y="3360"/>
                  </a:lnTo>
                  <a:lnTo>
                    <a:pt x="3688" y="3327"/>
                  </a:lnTo>
                  <a:lnTo>
                    <a:pt x="3682" y="3293"/>
                  </a:lnTo>
                  <a:lnTo>
                    <a:pt x="3676" y="3259"/>
                  </a:lnTo>
                  <a:lnTo>
                    <a:pt x="3669" y="3226"/>
                  </a:lnTo>
                  <a:lnTo>
                    <a:pt x="3664" y="3191"/>
                  </a:lnTo>
                  <a:lnTo>
                    <a:pt x="3660" y="3157"/>
                  </a:lnTo>
                  <a:lnTo>
                    <a:pt x="3285" y="2758"/>
                  </a:lnTo>
                  <a:lnTo>
                    <a:pt x="3246" y="2747"/>
                  </a:lnTo>
                  <a:lnTo>
                    <a:pt x="3207" y="2733"/>
                  </a:lnTo>
                  <a:lnTo>
                    <a:pt x="3189" y="2726"/>
                  </a:lnTo>
                  <a:lnTo>
                    <a:pt x="3170" y="2717"/>
                  </a:lnTo>
                  <a:lnTo>
                    <a:pt x="3152" y="2707"/>
                  </a:lnTo>
                  <a:lnTo>
                    <a:pt x="3135" y="2696"/>
                  </a:lnTo>
                  <a:lnTo>
                    <a:pt x="3120" y="2683"/>
                  </a:lnTo>
                  <a:lnTo>
                    <a:pt x="3104" y="2670"/>
                  </a:lnTo>
                  <a:lnTo>
                    <a:pt x="3090" y="2653"/>
                  </a:lnTo>
                  <a:lnTo>
                    <a:pt x="3078" y="2635"/>
                  </a:lnTo>
                  <a:lnTo>
                    <a:pt x="3067" y="2615"/>
                  </a:lnTo>
                  <a:lnTo>
                    <a:pt x="3059" y="2593"/>
                  </a:lnTo>
                  <a:lnTo>
                    <a:pt x="3052" y="2569"/>
                  </a:lnTo>
                  <a:lnTo>
                    <a:pt x="3046" y="2542"/>
                  </a:lnTo>
                  <a:lnTo>
                    <a:pt x="3011" y="2501"/>
                  </a:lnTo>
                  <a:lnTo>
                    <a:pt x="2972" y="2457"/>
                  </a:lnTo>
                  <a:lnTo>
                    <a:pt x="2930" y="2408"/>
                  </a:lnTo>
                  <a:lnTo>
                    <a:pt x="2889" y="2359"/>
                  </a:lnTo>
                  <a:lnTo>
                    <a:pt x="2847" y="2309"/>
                  </a:lnTo>
                  <a:lnTo>
                    <a:pt x="2806" y="2260"/>
                  </a:lnTo>
                  <a:lnTo>
                    <a:pt x="2768" y="2212"/>
                  </a:lnTo>
                  <a:lnTo>
                    <a:pt x="2735" y="2168"/>
                  </a:lnTo>
                  <a:lnTo>
                    <a:pt x="2706" y="2126"/>
                  </a:lnTo>
                  <a:lnTo>
                    <a:pt x="2676" y="2082"/>
                  </a:lnTo>
                  <a:lnTo>
                    <a:pt x="2649" y="2038"/>
                  </a:lnTo>
                  <a:lnTo>
                    <a:pt x="2622" y="1992"/>
                  </a:lnTo>
                  <a:lnTo>
                    <a:pt x="2610" y="1969"/>
                  </a:lnTo>
                  <a:lnTo>
                    <a:pt x="2598" y="1945"/>
                  </a:lnTo>
                  <a:lnTo>
                    <a:pt x="2588" y="1922"/>
                  </a:lnTo>
                  <a:lnTo>
                    <a:pt x="2577" y="1897"/>
                  </a:lnTo>
                  <a:lnTo>
                    <a:pt x="2568" y="1872"/>
                  </a:lnTo>
                  <a:lnTo>
                    <a:pt x="2558" y="1848"/>
                  </a:lnTo>
                  <a:lnTo>
                    <a:pt x="2551" y="1824"/>
                  </a:lnTo>
                  <a:lnTo>
                    <a:pt x="2545" y="1799"/>
                  </a:lnTo>
                  <a:close/>
                  <a:moveTo>
                    <a:pt x="2949" y="1683"/>
                  </a:moveTo>
                  <a:lnTo>
                    <a:pt x="2983" y="1676"/>
                  </a:lnTo>
                  <a:lnTo>
                    <a:pt x="3017" y="1670"/>
                  </a:lnTo>
                  <a:lnTo>
                    <a:pt x="3034" y="1668"/>
                  </a:lnTo>
                  <a:lnTo>
                    <a:pt x="3051" y="1666"/>
                  </a:lnTo>
                  <a:lnTo>
                    <a:pt x="3067" y="1666"/>
                  </a:lnTo>
                  <a:lnTo>
                    <a:pt x="3081" y="1666"/>
                  </a:lnTo>
                  <a:lnTo>
                    <a:pt x="3092" y="1668"/>
                  </a:lnTo>
                  <a:lnTo>
                    <a:pt x="3103" y="1671"/>
                  </a:lnTo>
                  <a:lnTo>
                    <a:pt x="3113" y="1675"/>
                  </a:lnTo>
                  <a:lnTo>
                    <a:pt x="3122" y="1680"/>
                  </a:lnTo>
                  <a:lnTo>
                    <a:pt x="3131" y="1685"/>
                  </a:lnTo>
                  <a:lnTo>
                    <a:pt x="3138" y="1693"/>
                  </a:lnTo>
                  <a:lnTo>
                    <a:pt x="3147" y="1700"/>
                  </a:lnTo>
                  <a:lnTo>
                    <a:pt x="3153" y="1708"/>
                  </a:lnTo>
                  <a:lnTo>
                    <a:pt x="3164" y="1724"/>
                  </a:lnTo>
                  <a:lnTo>
                    <a:pt x="3172" y="1739"/>
                  </a:lnTo>
                  <a:lnTo>
                    <a:pt x="3178" y="1755"/>
                  </a:lnTo>
                  <a:lnTo>
                    <a:pt x="3183" y="1771"/>
                  </a:lnTo>
                  <a:lnTo>
                    <a:pt x="3187" y="1788"/>
                  </a:lnTo>
                  <a:lnTo>
                    <a:pt x="3189" y="1804"/>
                  </a:lnTo>
                  <a:lnTo>
                    <a:pt x="3190" y="1821"/>
                  </a:lnTo>
                  <a:lnTo>
                    <a:pt x="3191" y="1838"/>
                  </a:lnTo>
                  <a:lnTo>
                    <a:pt x="3190" y="1871"/>
                  </a:lnTo>
                  <a:lnTo>
                    <a:pt x="3190" y="1906"/>
                  </a:lnTo>
                  <a:lnTo>
                    <a:pt x="3191" y="1923"/>
                  </a:lnTo>
                  <a:lnTo>
                    <a:pt x="3192" y="1939"/>
                  </a:lnTo>
                  <a:lnTo>
                    <a:pt x="3194" y="1957"/>
                  </a:lnTo>
                  <a:lnTo>
                    <a:pt x="3197" y="1974"/>
                  </a:lnTo>
                  <a:lnTo>
                    <a:pt x="3198" y="1974"/>
                  </a:lnTo>
                  <a:lnTo>
                    <a:pt x="3199" y="1975"/>
                  </a:lnTo>
                  <a:lnTo>
                    <a:pt x="3200" y="1976"/>
                  </a:lnTo>
                  <a:lnTo>
                    <a:pt x="3204" y="1979"/>
                  </a:lnTo>
                  <a:lnTo>
                    <a:pt x="3211" y="1982"/>
                  </a:lnTo>
                  <a:lnTo>
                    <a:pt x="3217" y="1984"/>
                  </a:lnTo>
                  <a:lnTo>
                    <a:pt x="3224" y="1985"/>
                  </a:lnTo>
                  <a:lnTo>
                    <a:pt x="3231" y="1986"/>
                  </a:lnTo>
                  <a:lnTo>
                    <a:pt x="3239" y="1986"/>
                  </a:lnTo>
                  <a:lnTo>
                    <a:pt x="3247" y="1986"/>
                  </a:lnTo>
                  <a:lnTo>
                    <a:pt x="3255" y="1985"/>
                  </a:lnTo>
                  <a:lnTo>
                    <a:pt x="3263" y="1983"/>
                  </a:lnTo>
                  <a:lnTo>
                    <a:pt x="3269" y="1981"/>
                  </a:lnTo>
                  <a:lnTo>
                    <a:pt x="3275" y="1978"/>
                  </a:lnTo>
                  <a:lnTo>
                    <a:pt x="3282" y="1974"/>
                  </a:lnTo>
                  <a:lnTo>
                    <a:pt x="3286" y="1969"/>
                  </a:lnTo>
                  <a:lnTo>
                    <a:pt x="3289" y="1963"/>
                  </a:lnTo>
                  <a:lnTo>
                    <a:pt x="3290" y="1956"/>
                  </a:lnTo>
                  <a:lnTo>
                    <a:pt x="3290" y="1949"/>
                  </a:lnTo>
                  <a:lnTo>
                    <a:pt x="3287" y="1928"/>
                  </a:lnTo>
                  <a:lnTo>
                    <a:pt x="3283" y="1908"/>
                  </a:lnTo>
                  <a:lnTo>
                    <a:pt x="3277" y="1887"/>
                  </a:lnTo>
                  <a:lnTo>
                    <a:pt x="3272" y="1867"/>
                  </a:lnTo>
                  <a:lnTo>
                    <a:pt x="3268" y="1846"/>
                  </a:lnTo>
                  <a:lnTo>
                    <a:pt x="3264" y="1825"/>
                  </a:lnTo>
                  <a:lnTo>
                    <a:pt x="3261" y="1804"/>
                  </a:lnTo>
                  <a:lnTo>
                    <a:pt x="3260" y="1783"/>
                  </a:lnTo>
                  <a:lnTo>
                    <a:pt x="3260" y="1763"/>
                  </a:lnTo>
                  <a:lnTo>
                    <a:pt x="3262" y="1744"/>
                  </a:lnTo>
                  <a:lnTo>
                    <a:pt x="3265" y="1727"/>
                  </a:lnTo>
                  <a:lnTo>
                    <a:pt x="3270" y="1712"/>
                  </a:lnTo>
                  <a:lnTo>
                    <a:pt x="3274" y="1703"/>
                  </a:lnTo>
                  <a:lnTo>
                    <a:pt x="3278" y="1695"/>
                  </a:lnTo>
                  <a:lnTo>
                    <a:pt x="3283" y="1687"/>
                  </a:lnTo>
                  <a:lnTo>
                    <a:pt x="3289" y="1681"/>
                  </a:lnTo>
                  <a:lnTo>
                    <a:pt x="3294" y="1676"/>
                  </a:lnTo>
                  <a:lnTo>
                    <a:pt x="3301" y="1671"/>
                  </a:lnTo>
                  <a:lnTo>
                    <a:pt x="3309" y="1668"/>
                  </a:lnTo>
                  <a:lnTo>
                    <a:pt x="3317" y="1664"/>
                  </a:lnTo>
                  <a:lnTo>
                    <a:pt x="3326" y="1662"/>
                  </a:lnTo>
                  <a:lnTo>
                    <a:pt x="3335" y="1661"/>
                  </a:lnTo>
                  <a:lnTo>
                    <a:pt x="5512" y="1289"/>
                  </a:lnTo>
                  <a:lnTo>
                    <a:pt x="5530" y="1285"/>
                  </a:lnTo>
                  <a:lnTo>
                    <a:pt x="5547" y="1281"/>
                  </a:lnTo>
                  <a:lnTo>
                    <a:pt x="5564" y="1276"/>
                  </a:lnTo>
                  <a:lnTo>
                    <a:pt x="5581" y="1271"/>
                  </a:lnTo>
                  <a:lnTo>
                    <a:pt x="5597" y="1263"/>
                  </a:lnTo>
                  <a:lnTo>
                    <a:pt x="5612" y="1256"/>
                  </a:lnTo>
                  <a:lnTo>
                    <a:pt x="5629" y="1249"/>
                  </a:lnTo>
                  <a:lnTo>
                    <a:pt x="5645" y="1240"/>
                  </a:lnTo>
                  <a:lnTo>
                    <a:pt x="5675" y="1223"/>
                  </a:lnTo>
                  <a:lnTo>
                    <a:pt x="5704" y="1204"/>
                  </a:lnTo>
                  <a:lnTo>
                    <a:pt x="5734" y="1183"/>
                  </a:lnTo>
                  <a:lnTo>
                    <a:pt x="5764" y="1163"/>
                  </a:lnTo>
                  <a:lnTo>
                    <a:pt x="5728" y="1155"/>
                  </a:lnTo>
                  <a:lnTo>
                    <a:pt x="5693" y="1146"/>
                  </a:lnTo>
                  <a:lnTo>
                    <a:pt x="5656" y="1140"/>
                  </a:lnTo>
                  <a:lnTo>
                    <a:pt x="5621" y="1135"/>
                  </a:lnTo>
                  <a:lnTo>
                    <a:pt x="5603" y="1134"/>
                  </a:lnTo>
                  <a:lnTo>
                    <a:pt x="5584" y="1132"/>
                  </a:lnTo>
                  <a:lnTo>
                    <a:pt x="5566" y="1132"/>
                  </a:lnTo>
                  <a:lnTo>
                    <a:pt x="5547" y="1131"/>
                  </a:lnTo>
                  <a:lnTo>
                    <a:pt x="5529" y="1132"/>
                  </a:lnTo>
                  <a:lnTo>
                    <a:pt x="5510" y="1133"/>
                  </a:lnTo>
                  <a:lnTo>
                    <a:pt x="5491" y="1135"/>
                  </a:lnTo>
                  <a:lnTo>
                    <a:pt x="5472" y="1138"/>
                  </a:lnTo>
                  <a:lnTo>
                    <a:pt x="3449" y="1476"/>
                  </a:lnTo>
                  <a:lnTo>
                    <a:pt x="3419" y="1483"/>
                  </a:lnTo>
                  <a:lnTo>
                    <a:pt x="3384" y="1491"/>
                  </a:lnTo>
                  <a:lnTo>
                    <a:pt x="3366" y="1495"/>
                  </a:lnTo>
                  <a:lnTo>
                    <a:pt x="3348" y="1498"/>
                  </a:lnTo>
                  <a:lnTo>
                    <a:pt x="3331" y="1500"/>
                  </a:lnTo>
                  <a:lnTo>
                    <a:pt x="3313" y="1503"/>
                  </a:lnTo>
                  <a:lnTo>
                    <a:pt x="3295" y="1503"/>
                  </a:lnTo>
                  <a:lnTo>
                    <a:pt x="3278" y="1501"/>
                  </a:lnTo>
                  <a:lnTo>
                    <a:pt x="3263" y="1498"/>
                  </a:lnTo>
                  <a:lnTo>
                    <a:pt x="3249" y="1493"/>
                  </a:lnTo>
                  <a:lnTo>
                    <a:pt x="3236" y="1486"/>
                  </a:lnTo>
                  <a:lnTo>
                    <a:pt x="3225" y="1475"/>
                  </a:lnTo>
                  <a:lnTo>
                    <a:pt x="3216" y="1462"/>
                  </a:lnTo>
                  <a:lnTo>
                    <a:pt x="3208" y="1445"/>
                  </a:lnTo>
                  <a:lnTo>
                    <a:pt x="3204" y="1427"/>
                  </a:lnTo>
                  <a:lnTo>
                    <a:pt x="3200" y="1407"/>
                  </a:lnTo>
                  <a:lnTo>
                    <a:pt x="3198" y="1388"/>
                  </a:lnTo>
                  <a:lnTo>
                    <a:pt x="3195" y="1368"/>
                  </a:lnTo>
                  <a:lnTo>
                    <a:pt x="3193" y="1332"/>
                  </a:lnTo>
                  <a:lnTo>
                    <a:pt x="3190" y="1288"/>
                  </a:lnTo>
                  <a:lnTo>
                    <a:pt x="3187" y="1266"/>
                  </a:lnTo>
                  <a:lnTo>
                    <a:pt x="3182" y="1248"/>
                  </a:lnTo>
                  <a:lnTo>
                    <a:pt x="3179" y="1239"/>
                  </a:lnTo>
                  <a:lnTo>
                    <a:pt x="3175" y="1232"/>
                  </a:lnTo>
                  <a:lnTo>
                    <a:pt x="3171" y="1226"/>
                  </a:lnTo>
                  <a:lnTo>
                    <a:pt x="3166" y="1221"/>
                  </a:lnTo>
                  <a:lnTo>
                    <a:pt x="3158" y="1217"/>
                  </a:lnTo>
                  <a:lnTo>
                    <a:pt x="3151" y="1215"/>
                  </a:lnTo>
                  <a:lnTo>
                    <a:pt x="3143" y="1213"/>
                  </a:lnTo>
                  <a:lnTo>
                    <a:pt x="3135" y="1213"/>
                  </a:lnTo>
                  <a:lnTo>
                    <a:pt x="3130" y="1213"/>
                  </a:lnTo>
                  <a:lnTo>
                    <a:pt x="3125" y="1214"/>
                  </a:lnTo>
                  <a:lnTo>
                    <a:pt x="3118" y="1217"/>
                  </a:lnTo>
                  <a:lnTo>
                    <a:pt x="3110" y="1221"/>
                  </a:lnTo>
                  <a:lnTo>
                    <a:pt x="3104" y="1227"/>
                  </a:lnTo>
                  <a:lnTo>
                    <a:pt x="3100" y="1234"/>
                  </a:lnTo>
                  <a:lnTo>
                    <a:pt x="3098" y="1239"/>
                  </a:lnTo>
                  <a:lnTo>
                    <a:pt x="3096" y="1244"/>
                  </a:lnTo>
                  <a:lnTo>
                    <a:pt x="3095" y="1251"/>
                  </a:lnTo>
                  <a:lnTo>
                    <a:pt x="3093" y="1257"/>
                  </a:lnTo>
                  <a:lnTo>
                    <a:pt x="3093" y="1271"/>
                  </a:lnTo>
                  <a:lnTo>
                    <a:pt x="3096" y="1286"/>
                  </a:lnTo>
                  <a:lnTo>
                    <a:pt x="3099" y="1303"/>
                  </a:lnTo>
                  <a:lnTo>
                    <a:pt x="3102" y="1321"/>
                  </a:lnTo>
                  <a:lnTo>
                    <a:pt x="3106" y="1338"/>
                  </a:lnTo>
                  <a:lnTo>
                    <a:pt x="3111" y="1356"/>
                  </a:lnTo>
                  <a:lnTo>
                    <a:pt x="3118" y="1379"/>
                  </a:lnTo>
                  <a:lnTo>
                    <a:pt x="3125" y="1401"/>
                  </a:lnTo>
                  <a:lnTo>
                    <a:pt x="3130" y="1424"/>
                  </a:lnTo>
                  <a:lnTo>
                    <a:pt x="3134" y="1447"/>
                  </a:lnTo>
                  <a:lnTo>
                    <a:pt x="3135" y="1459"/>
                  </a:lnTo>
                  <a:lnTo>
                    <a:pt x="3135" y="1470"/>
                  </a:lnTo>
                  <a:lnTo>
                    <a:pt x="3135" y="1482"/>
                  </a:lnTo>
                  <a:lnTo>
                    <a:pt x="3134" y="1493"/>
                  </a:lnTo>
                  <a:lnTo>
                    <a:pt x="3132" y="1505"/>
                  </a:lnTo>
                  <a:lnTo>
                    <a:pt x="3129" y="1516"/>
                  </a:lnTo>
                  <a:lnTo>
                    <a:pt x="3125" y="1528"/>
                  </a:lnTo>
                  <a:lnTo>
                    <a:pt x="3119" y="1539"/>
                  </a:lnTo>
                  <a:lnTo>
                    <a:pt x="3112" y="1549"/>
                  </a:lnTo>
                  <a:lnTo>
                    <a:pt x="3105" y="1558"/>
                  </a:lnTo>
                  <a:lnTo>
                    <a:pt x="3097" y="1566"/>
                  </a:lnTo>
                  <a:lnTo>
                    <a:pt x="3086" y="1575"/>
                  </a:lnTo>
                  <a:lnTo>
                    <a:pt x="3073" y="1582"/>
                  </a:lnTo>
                  <a:lnTo>
                    <a:pt x="3058" y="1589"/>
                  </a:lnTo>
                  <a:lnTo>
                    <a:pt x="3042" y="1594"/>
                  </a:lnTo>
                  <a:lnTo>
                    <a:pt x="3026" y="1599"/>
                  </a:lnTo>
                  <a:lnTo>
                    <a:pt x="2992" y="1605"/>
                  </a:lnTo>
                  <a:lnTo>
                    <a:pt x="2961" y="1611"/>
                  </a:lnTo>
                  <a:lnTo>
                    <a:pt x="2960" y="1634"/>
                  </a:lnTo>
                  <a:lnTo>
                    <a:pt x="2958" y="1650"/>
                  </a:lnTo>
                  <a:lnTo>
                    <a:pt x="2954" y="1666"/>
                  </a:lnTo>
                  <a:lnTo>
                    <a:pt x="2949" y="1683"/>
                  </a:lnTo>
                  <a:close/>
                  <a:moveTo>
                    <a:pt x="5522" y="1219"/>
                  </a:moveTo>
                  <a:lnTo>
                    <a:pt x="5679" y="1175"/>
                  </a:lnTo>
                  <a:lnTo>
                    <a:pt x="5519" y="1189"/>
                  </a:lnTo>
                  <a:lnTo>
                    <a:pt x="3181" y="1601"/>
                  </a:lnTo>
                  <a:lnTo>
                    <a:pt x="3272" y="1605"/>
                  </a:lnTo>
                  <a:lnTo>
                    <a:pt x="5522" y="1219"/>
                  </a:lnTo>
                  <a:close/>
                  <a:moveTo>
                    <a:pt x="4571" y="2976"/>
                  </a:moveTo>
                  <a:lnTo>
                    <a:pt x="4598" y="2965"/>
                  </a:lnTo>
                  <a:lnTo>
                    <a:pt x="4624" y="2957"/>
                  </a:lnTo>
                  <a:lnTo>
                    <a:pt x="4635" y="2952"/>
                  </a:lnTo>
                  <a:lnTo>
                    <a:pt x="4647" y="2947"/>
                  </a:lnTo>
                  <a:lnTo>
                    <a:pt x="4657" y="2941"/>
                  </a:lnTo>
                  <a:lnTo>
                    <a:pt x="4666" y="2935"/>
                  </a:lnTo>
                  <a:lnTo>
                    <a:pt x="4676" y="2929"/>
                  </a:lnTo>
                  <a:lnTo>
                    <a:pt x="4685" y="2920"/>
                  </a:lnTo>
                  <a:lnTo>
                    <a:pt x="4694" y="2913"/>
                  </a:lnTo>
                  <a:lnTo>
                    <a:pt x="4702" y="2904"/>
                  </a:lnTo>
                  <a:lnTo>
                    <a:pt x="4710" y="2893"/>
                  </a:lnTo>
                  <a:lnTo>
                    <a:pt x="4718" y="2882"/>
                  </a:lnTo>
                  <a:lnTo>
                    <a:pt x="4725" y="2869"/>
                  </a:lnTo>
                  <a:lnTo>
                    <a:pt x="4733" y="2855"/>
                  </a:lnTo>
                  <a:lnTo>
                    <a:pt x="4750" y="2820"/>
                  </a:lnTo>
                  <a:lnTo>
                    <a:pt x="4763" y="2857"/>
                  </a:lnTo>
                  <a:lnTo>
                    <a:pt x="4839" y="3075"/>
                  </a:lnTo>
                  <a:lnTo>
                    <a:pt x="4850" y="3109"/>
                  </a:lnTo>
                  <a:lnTo>
                    <a:pt x="4840" y="3102"/>
                  </a:lnTo>
                  <a:lnTo>
                    <a:pt x="4830" y="3098"/>
                  </a:lnTo>
                  <a:lnTo>
                    <a:pt x="4820" y="3094"/>
                  </a:lnTo>
                  <a:lnTo>
                    <a:pt x="4811" y="3090"/>
                  </a:lnTo>
                  <a:lnTo>
                    <a:pt x="4801" y="3088"/>
                  </a:lnTo>
                  <a:lnTo>
                    <a:pt x="4791" y="3086"/>
                  </a:lnTo>
                  <a:lnTo>
                    <a:pt x="4781" y="3083"/>
                  </a:lnTo>
                  <a:lnTo>
                    <a:pt x="4772" y="3082"/>
                  </a:lnTo>
                  <a:lnTo>
                    <a:pt x="4756" y="3082"/>
                  </a:lnTo>
                  <a:lnTo>
                    <a:pt x="4740" y="3083"/>
                  </a:lnTo>
                  <a:lnTo>
                    <a:pt x="4723" y="3086"/>
                  </a:lnTo>
                  <a:lnTo>
                    <a:pt x="4705" y="3090"/>
                  </a:lnTo>
                  <a:lnTo>
                    <a:pt x="4686" y="3095"/>
                  </a:lnTo>
                  <a:lnTo>
                    <a:pt x="4667" y="3101"/>
                  </a:lnTo>
                  <a:lnTo>
                    <a:pt x="4647" y="3109"/>
                  </a:lnTo>
                  <a:lnTo>
                    <a:pt x="4625" y="3117"/>
                  </a:lnTo>
                  <a:lnTo>
                    <a:pt x="4696" y="3301"/>
                  </a:lnTo>
                  <a:lnTo>
                    <a:pt x="4726" y="3289"/>
                  </a:lnTo>
                  <a:lnTo>
                    <a:pt x="4753" y="3277"/>
                  </a:lnTo>
                  <a:lnTo>
                    <a:pt x="4766" y="3270"/>
                  </a:lnTo>
                  <a:lnTo>
                    <a:pt x="4777" y="3264"/>
                  </a:lnTo>
                  <a:lnTo>
                    <a:pt x="4789" y="3257"/>
                  </a:lnTo>
                  <a:lnTo>
                    <a:pt x="4799" y="3250"/>
                  </a:lnTo>
                  <a:lnTo>
                    <a:pt x="4808" y="3241"/>
                  </a:lnTo>
                  <a:lnTo>
                    <a:pt x="4818" y="3232"/>
                  </a:lnTo>
                  <a:lnTo>
                    <a:pt x="4826" y="3221"/>
                  </a:lnTo>
                  <a:lnTo>
                    <a:pt x="4834" y="3210"/>
                  </a:lnTo>
                  <a:lnTo>
                    <a:pt x="4842" y="3197"/>
                  </a:lnTo>
                  <a:lnTo>
                    <a:pt x="4848" y="3184"/>
                  </a:lnTo>
                  <a:lnTo>
                    <a:pt x="4856" y="3169"/>
                  </a:lnTo>
                  <a:lnTo>
                    <a:pt x="4862" y="3151"/>
                  </a:lnTo>
                  <a:lnTo>
                    <a:pt x="4970" y="3418"/>
                  </a:lnTo>
                  <a:lnTo>
                    <a:pt x="4955" y="3413"/>
                  </a:lnTo>
                  <a:lnTo>
                    <a:pt x="4939" y="3407"/>
                  </a:lnTo>
                  <a:lnTo>
                    <a:pt x="4925" y="3404"/>
                  </a:lnTo>
                  <a:lnTo>
                    <a:pt x="4911" y="3400"/>
                  </a:lnTo>
                  <a:lnTo>
                    <a:pt x="4897" y="3398"/>
                  </a:lnTo>
                  <a:lnTo>
                    <a:pt x="4884" y="3397"/>
                  </a:lnTo>
                  <a:lnTo>
                    <a:pt x="4871" y="3396"/>
                  </a:lnTo>
                  <a:lnTo>
                    <a:pt x="4859" y="3396"/>
                  </a:lnTo>
                  <a:lnTo>
                    <a:pt x="4843" y="3397"/>
                  </a:lnTo>
                  <a:lnTo>
                    <a:pt x="4828" y="3399"/>
                  </a:lnTo>
                  <a:lnTo>
                    <a:pt x="4815" y="3402"/>
                  </a:lnTo>
                  <a:lnTo>
                    <a:pt x="4800" y="3406"/>
                  </a:lnTo>
                  <a:lnTo>
                    <a:pt x="4787" y="3413"/>
                  </a:lnTo>
                  <a:lnTo>
                    <a:pt x="4772" y="3419"/>
                  </a:lnTo>
                  <a:lnTo>
                    <a:pt x="4757" y="3426"/>
                  </a:lnTo>
                  <a:lnTo>
                    <a:pt x="4743" y="3436"/>
                  </a:lnTo>
                  <a:lnTo>
                    <a:pt x="4753" y="3465"/>
                  </a:lnTo>
                  <a:lnTo>
                    <a:pt x="4765" y="3491"/>
                  </a:lnTo>
                  <a:lnTo>
                    <a:pt x="4771" y="3503"/>
                  </a:lnTo>
                  <a:lnTo>
                    <a:pt x="4777" y="3515"/>
                  </a:lnTo>
                  <a:lnTo>
                    <a:pt x="4783" y="3525"/>
                  </a:lnTo>
                  <a:lnTo>
                    <a:pt x="4791" y="3536"/>
                  </a:lnTo>
                  <a:lnTo>
                    <a:pt x="4799" y="3545"/>
                  </a:lnTo>
                  <a:lnTo>
                    <a:pt x="4807" y="3555"/>
                  </a:lnTo>
                  <a:lnTo>
                    <a:pt x="4817" y="3564"/>
                  </a:lnTo>
                  <a:lnTo>
                    <a:pt x="4827" y="3572"/>
                  </a:lnTo>
                  <a:lnTo>
                    <a:pt x="4840" y="3581"/>
                  </a:lnTo>
                  <a:lnTo>
                    <a:pt x="4852" y="3588"/>
                  </a:lnTo>
                  <a:lnTo>
                    <a:pt x="4866" y="3596"/>
                  </a:lnTo>
                  <a:lnTo>
                    <a:pt x="4881" y="3604"/>
                  </a:lnTo>
                  <a:lnTo>
                    <a:pt x="4595" y="3708"/>
                  </a:lnTo>
                  <a:lnTo>
                    <a:pt x="4603" y="3693"/>
                  </a:lnTo>
                  <a:lnTo>
                    <a:pt x="4609" y="3678"/>
                  </a:lnTo>
                  <a:lnTo>
                    <a:pt x="4614" y="3663"/>
                  </a:lnTo>
                  <a:lnTo>
                    <a:pt x="4618" y="3650"/>
                  </a:lnTo>
                  <a:lnTo>
                    <a:pt x="4621" y="3636"/>
                  </a:lnTo>
                  <a:lnTo>
                    <a:pt x="4624" y="3624"/>
                  </a:lnTo>
                  <a:lnTo>
                    <a:pt x="4625" y="3611"/>
                  </a:lnTo>
                  <a:lnTo>
                    <a:pt x="4625" y="3598"/>
                  </a:lnTo>
                  <a:lnTo>
                    <a:pt x="4624" y="3585"/>
                  </a:lnTo>
                  <a:lnTo>
                    <a:pt x="4622" y="3572"/>
                  </a:lnTo>
                  <a:lnTo>
                    <a:pt x="4619" y="3559"/>
                  </a:lnTo>
                  <a:lnTo>
                    <a:pt x="4616" y="3546"/>
                  </a:lnTo>
                  <a:lnTo>
                    <a:pt x="4608" y="3518"/>
                  </a:lnTo>
                  <a:lnTo>
                    <a:pt x="4597" y="3487"/>
                  </a:lnTo>
                  <a:lnTo>
                    <a:pt x="4562" y="3499"/>
                  </a:lnTo>
                  <a:lnTo>
                    <a:pt x="4531" y="3512"/>
                  </a:lnTo>
                  <a:lnTo>
                    <a:pt x="4517" y="3518"/>
                  </a:lnTo>
                  <a:lnTo>
                    <a:pt x="4504" y="3524"/>
                  </a:lnTo>
                  <a:lnTo>
                    <a:pt x="4492" y="3532"/>
                  </a:lnTo>
                  <a:lnTo>
                    <a:pt x="4481" y="3539"/>
                  </a:lnTo>
                  <a:lnTo>
                    <a:pt x="4471" y="3548"/>
                  </a:lnTo>
                  <a:lnTo>
                    <a:pt x="4460" y="3558"/>
                  </a:lnTo>
                  <a:lnTo>
                    <a:pt x="4451" y="3568"/>
                  </a:lnTo>
                  <a:lnTo>
                    <a:pt x="4443" y="3581"/>
                  </a:lnTo>
                  <a:lnTo>
                    <a:pt x="4434" y="3594"/>
                  </a:lnTo>
                  <a:lnTo>
                    <a:pt x="4427" y="3610"/>
                  </a:lnTo>
                  <a:lnTo>
                    <a:pt x="4420" y="3628"/>
                  </a:lnTo>
                  <a:lnTo>
                    <a:pt x="4412" y="3648"/>
                  </a:lnTo>
                  <a:lnTo>
                    <a:pt x="4307" y="3353"/>
                  </a:lnTo>
                  <a:lnTo>
                    <a:pt x="4330" y="3364"/>
                  </a:lnTo>
                  <a:lnTo>
                    <a:pt x="4351" y="3373"/>
                  </a:lnTo>
                  <a:lnTo>
                    <a:pt x="4371" y="3380"/>
                  </a:lnTo>
                  <a:lnTo>
                    <a:pt x="4389" y="3384"/>
                  </a:lnTo>
                  <a:lnTo>
                    <a:pt x="4398" y="3386"/>
                  </a:lnTo>
                  <a:lnTo>
                    <a:pt x="4407" y="3387"/>
                  </a:lnTo>
                  <a:lnTo>
                    <a:pt x="4417" y="3387"/>
                  </a:lnTo>
                  <a:lnTo>
                    <a:pt x="4425" y="3387"/>
                  </a:lnTo>
                  <a:lnTo>
                    <a:pt x="4444" y="3386"/>
                  </a:lnTo>
                  <a:lnTo>
                    <a:pt x="4464" y="3382"/>
                  </a:lnTo>
                  <a:lnTo>
                    <a:pt x="4485" y="3377"/>
                  </a:lnTo>
                  <a:lnTo>
                    <a:pt x="4505" y="3371"/>
                  </a:lnTo>
                  <a:lnTo>
                    <a:pt x="4525" y="3363"/>
                  </a:lnTo>
                  <a:lnTo>
                    <a:pt x="4546" y="3356"/>
                  </a:lnTo>
                  <a:lnTo>
                    <a:pt x="4479" y="3170"/>
                  </a:lnTo>
                  <a:lnTo>
                    <a:pt x="4445" y="3181"/>
                  </a:lnTo>
                  <a:lnTo>
                    <a:pt x="4416" y="3192"/>
                  </a:lnTo>
                  <a:lnTo>
                    <a:pt x="4401" y="3198"/>
                  </a:lnTo>
                  <a:lnTo>
                    <a:pt x="4388" y="3205"/>
                  </a:lnTo>
                  <a:lnTo>
                    <a:pt x="4376" y="3212"/>
                  </a:lnTo>
                  <a:lnTo>
                    <a:pt x="4364" y="3220"/>
                  </a:lnTo>
                  <a:lnTo>
                    <a:pt x="4354" y="3229"/>
                  </a:lnTo>
                  <a:lnTo>
                    <a:pt x="4343" y="3238"/>
                  </a:lnTo>
                  <a:lnTo>
                    <a:pt x="4334" y="3249"/>
                  </a:lnTo>
                  <a:lnTo>
                    <a:pt x="4325" y="3259"/>
                  </a:lnTo>
                  <a:lnTo>
                    <a:pt x="4315" y="3272"/>
                  </a:lnTo>
                  <a:lnTo>
                    <a:pt x="4307" y="3285"/>
                  </a:lnTo>
                  <a:lnTo>
                    <a:pt x="4300" y="3300"/>
                  </a:lnTo>
                  <a:lnTo>
                    <a:pt x="4291" y="3316"/>
                  </a:lnTo>
                  <a:lnTo>
                    <a:pt x="4187" y="3028"/>
                  </a:lnTo>
                  <a:lnTo>
                    <a:pt x="4204" y="3035"/>
                  </a:lnTo>
                  <a:lnTo>
                    <a:pt x="4220" y="3042"/>
                  </a:lnTo>
                  <a:lnTo>
                    <a:pt x="4236" y="3048"/>
                  </a:lnTo>
                  <a:lnTo>
                    <a:pt x="4250" y="3052"/>
                  </a:lnTo>
                  <a:lnTo>
                    <a:pt x="4265" y="3056"/>
                  </a:lnTo>
                  <a:lnTo>
                    <a:pt x="4279" y="3058"/>
                  </a:lnTo>
                  <a:lnTo>
                    <a:pt x="4292" y="3060"/>
                  </a:lnTo>
                  <a:lnTo>
                    <a:pt x="4306" y="3061"/>
                  </a:lnTo>
                  <a:lnTo>
                    <a:pt x="4318" y="3060"/>
                  </a:lnTo>
                  <a:lnTo>
                    <a:pt x="4333" y="3059"/>
                  </a:lnTo>
                  <a:lnTo>
                    <a:pt x="4347" y="3057"/>
                  </a:lnTo>
                  <a:lnTo>
                    <a:pt x="4361" y="3053"/>
                  </a:lnTo>
                  <a:lnTo>
                    <a:pt x="4376" y="3049"/>
                  </a:lnTo>
                  <a:lnTo>
                    <a:pt x="4392" y="3044"/>
                  </a:lnTo>
                  <a:lnTo>
                    <a:pt x="4408" y="3036"/>
                  </a:lnTo>
                  <a:lnTo>
                    <a:pt x="4427" y="3029"/>
                  </a:lnTo>
                  <a:lnTo>
                    <a:pt x="4417" y="2996"/>
                  </a:lnTo>
                  <a:lnTo>
                    <a:pt x="4405" y="2966"/>
                  </a:lnTo>
                  <a:lnTo>
                    <a:pt x="4400" y="2953"/>
                  </a:lnTo>
                  <a:lnTo>
                    <a:pt x="4394" y="2940"/>
                  </a:lnTo>
                  <a:lnTo>
                    <a:pt x="4386" y="2929"/>
                  </a:lnTo>
                  <a:lnTo>
                    <a:pt x="4379" y="2918"/>
                  </a:lnTo>
                  <a:lnTo>
                    <a:pt x="4370" y="2908"/>
                  </a:lnTo>
                  <a:lnTo>
                    <a:pt x="4360" y="2897"/>
                  </a:lnTo>
                  <a:lnTo>
                    <a:pt x="4350" y="2888"/>
                  </a:lnTo>
                  <a:lnTo>
                    <a:pt x="4338" y="2880"/>
                  </a:lnTo>
                  <a:lnTo>
                    <a:pt x="4326" y="2870"/>
                  </a:lnTo>
                  <a:lnTo>
                    <a:pt x="4311" y="2863"/>
                  </a:lnTo>
                  <a:lnTo>
                    <a:pt x="4295" y="2855"/>
                  </a:lnTo>
                  <a:lnTo>
                    <a:pt x="4278" y="2847"/>
                  </a:lnTo>
                  <a:lnTo>
                    <a:pt x="4560" y="2747"/>
                  </a:lnTo>
                  <a:lnTo>
                    <a:pt x="4553" y="2763"/>
                  </a:lnTo>
                  <a:lnTo>
                    <a:pt x="4549" y="2778"/>
                  </a:lnTo>
                  <a:lnTo>
                    <a:pt x="4545" y="2794"/>
                  </a:lnTo>
                  <a:lnTo>
                    <a:pt x="4542" y="2808"/>
                  </a:lnTo>
                  <a:lnTo>
                    <a:pt x="4540" y="2822"/>
                  </a:lnTo>
                  <a:lnTo>
                    <a:pt x="4539" y="2836"/>
                  </a:lnTo>
                  <a:lnTo>
                    <a:pt x="4539" y="2849"/>
                  </a:lnTo>
                  <a:lnTo>
                    <a:pt x="4540" y="2863"/>
                  </a:lnTo>
                  <a:lnTo>
                    <a:pt x="4541" y="2875"/>
                  </a:lnTo>
                  <a:lnTo>
                    <a:pt x="4543" y="2889"/>
                  </a:lnTo>
                  <a:lnTo>
                    <a:pt x="4546" y="2903"/>
                  </a:lnTo>
                  <a:lnTo>
                    <a:pt x="4549" y="2916"/>
                  </a:lnTo>
                  <a:lnTo>
                    <a:pt x="4559" y="2944"/>
                  </a:lnTo>
                  <a:lnTo>
                    <a:pt x="4571" y="2976"/>
                  </a:lnTo>
                  <a:close/>
                  <a:moveTo>
                    <a:pt x="4510" y="2796"/>
                  </a:moveTo>
                  <a:lnTo>
                    <a:pt x="4358" y="2851"/>
                  </a:lnTo>
                  <a:lnTo>
                    <a:pt x="4371" y="2860"/>
                  </a:lnTo>
                  <a:lnTo>
                    <a:pt x="4382" y="2869"/>
                  </a:lnTo>
                  <a:lnTo>
                    <a:pt x="4393" y="2880"/>
                  </a:lnTo>
                  <a:lnTo>
                    <a:pt x="4402" y="2890"/>
                  </a:lnTo>
                  <a:lnTo>
                    <a:pt x="4410" y="2902"/>
                  </a:lnTo>
                  <a:lnTo>
                    <a:pt x="4418" y="2914"/>
                  </a:lnTo>
                  <a:lnTo>
                    <a:pt x="4424" y="2927"/>
                  </a:lnTo>
                  <a:lnTo>
                    <a:pt x="4430" y="2939"/>
                  </a:lnTo>
                  <a:lnTo>
                    <a:pt x="4441" y="2966"/>
                  </a:lnTo>
                  <a:lnTo>
                    <a:pt x="4450" y="2994"/>
                  </a:lnTo>
                  <a:lnTo>
                    <a:pt x="4458" y="3021"/>
                  </a:lnTo>
                  <a:lnTo>
                    <a:pt x="4467" y="3048"/>
                  </a:lnTo>
                  <a:lnTo>
                    <a:pt x="4440" y="3059"/>
                  </a:lnTo>
                  <a:lnTo>
                    <a:pt x="4411" y="3070"/>
                  </a:lnTo>
                  <a:lnTo>
                    <a:pt x="4383" y="3080"/>
                  </a:lnTo>
                  <a:lnTo>
                    <a:pt x="4355" y="3089"/>
                  </a:lnTo>
                  <a:lnTo>
                    <a:pt x="4341" y="3092"/>
                  </a:lnTo>
                  <a:lnTo>
                    <a:pt x="4327" y="3094"/>
                  </a:lnTo>
                  <a:lnTo>
                    <a:pt x="4312" y="3095"/>
                  </a:lnTo>
                  <a:lnTo>
                    <a:pt x="4297" y="3096"/>
                  </a:lnTo>
                  <a:lnTo>
                    <a:pt x="4283" y="3095"/>
                  </a:lnTo>
                  <a:lnTo>
                    <a:pt x="4268" y="3093"/>
                  </a:lnTo>
                  <a:lnTo>
                    <a:pt x="4254" y="3089"/>
                  </a:lnTo>
                  <a:lnTo>
                    <a:pt x="4238" y="3083"/>
                  </a:lnTo>
                  <a:lnTo>
                    <a:pt x="4296" y="3240"/>
                  </a:lnTo>
                  <a:lnTo>
                    <a:pt x="4306" y="3228"/>
                  </a:lnTo>
                  <a:lnTo>
                    <a:pt x="4316" y="3216"/>
                  </a:lnTo>
                  <a:lnTo>
                    <a:pt x="4327" y="3207"/>
                  </a:lnTo>
                  <a:lnTo>
                    <a:pt x="4337" y="3197"/>
                  </a:lnTo>
                  <a:lnTo>
                    <a:pt x="4350" y="3189"/>
                  </a:lnTo>
                  <a:lnTo>
                    <a:pt x="4361" y="3182"/>
                  </a:lnTo>
                  <a:lnTo>
                    <a:pt x="4375" y="3174"/>
                  </a:lnTo>
                  <a:lnTo>
                    <a:pt x="4387" y="3168"/>
                  </a:lnTo>
                  <a:lnTo>
                    <a:pt x="4414" y="3158"/>
                  </a:lnTo>
                  <a:lnTo>
                    <a:pt x="4442" y="3148"/>
                  </a:lnTo>
                  <a:lnTo>
                    <a:pt x="4470" y="3139"/>
                  </a:lnTo>
                  <a:lnTo>
                    <a:pt x="4498" y="3128"/>
                  </a:lnTo>
                  <a:lnTo>
                    <a:pt x="4587" y="3376"/>
                  </a:lnTo>
                  <a:lnTo>
                    <a:pt x="4559" y="3386"/>
                  </a:lnTo>
                  <a:lnTo>
                    <a:pt x="4531" y="3397"/>
                  </a:lnTo>
                  <a:lnTo>
                    <a:pt x="4503" y="3406"/>
                  </a:lnTo>
                  <a:lnTo>
                    <a:pt x="4475" y="3414"/>
                  </a:lnTo>
                  <a:lnTo>
                    <a:pt x="4462" y="3417"/>
                  </a:lnTo>
                  <a:lnTo>
                    <a:pt x="4447" y="3418"/>
                  </a:lnTo>
                  <a:lnTo>
                    <a:pt x="4433" y="3419"/>
                  </a:lnTo>
                  <a:lnTo>
                    <a:pt x="4419" y="3419"/>
                  </a:lnTo>
                  <a:lnTo>
                    <a:pt x="4404" y="3418"/>
                  </a:lnTo>
                  <a:lnTo>
                    <a:pt x="4389" y="3416"/>
                  </a:lnTo>
                  <a:lnTo>
                    <a:pt x="4375" y="3412"/>
                  </a:lnTo>
                  <a:lnTo>
                    <a:pt x="4359" y="3406"/>
                  </a:lnTo>
                  <a:lnTo>
                    <a:pt x="4416" y="3564"/>
                  </a:lnTo>
                  <a:lnTo>
                    <a:pt x="4424" y="3549"/>
                  </a:lnTo>
                  <a:lnTo>
                    <a:pt x="4433" y="3537"/>
                  </a:lnTo>
                  <a:lnTo>
                    <a:pt x="4444" y="3526"/>
                  </a:lnTo>
                  <a:lnTo>
                    <a:pt x="4454" y="3516"/>
                  </a:lnTo>
                  <a:lnTo>
                    <a:pt x="4466" y="3508"/>
                  </a:lnTo>
                  <a:lnTo>
                    <a:pt x="4477" y="3499"/>
                  </a:lnTo>
                  <a:lnTo>
                    <a:pt x="4490" y="3492"/>
                  </a:lnTo>
                  <a:lnTo>
                    <a:pt x="4503" y="3486"/>
                  </a:lnTo>
                  <a:lnTo>
                    <a:pt x="4531" y="3475"/>
                  </a:lnTo>
                  <a:lnTo>
                    <a:pt x="4559" y="3466"/>
                  </a:lnTo>
                  <a:lnTo>
                    <a:pt x="4587" y="3456"/>
                  </a:lnTo>
                  <a:lnTo>
                    <a:pt x="4616" y="3446"/>
                  </a:lnTo>
                  <a:lnTo>
                    <a:pt x="4626" y="3472"/>
                  </a:lnTo>
                  <a:lnTo>
                    <a:pt x="4636" y="3499"/>
                  </a:lnTo>
                  <a:lnTo>
                    <a:pt x="4644" y="3525"/>
                  </a:lnTo>
                  <a:lnTo>
                    <a:pt x="4652" y="3553"/>
                  </a:lnTo>
                  <a:lnTo>
                    <a:pt x="4654" y="3566"/>
                  </a:lnTo>
                  <a:lnTo>
                    <a:pt x="4656" y="3580"/>
                  </a:lnTo>
                  <a:lnTo>
                    <a:pt x="4657" y="3593"/>
                  </a:lnTo>
                  <a:lnTo>
                    <a:pt x="4657" y="3607"/>
                  </a:lnTo>
                  <a:lnTo>
                    <a:pt x="4656" y="3620"/>
                  </a:lnTo>
                  <a:lnTo>
                    <a:pt x="4653" y="3634"/>
                  </a:lnTo>
                  <a:lnTo>
                    <a:pt x="4649" y="3649"/>
                  </a:lnTo>
                  <a:lnTo>
                    <a:pt x="4643" y="3662"/>
                  </a:lnTo>
                  <a:lnTo>
                    <a:pt x="4808" y="3599"/>
                  </a:lnTo>
                  <a:lnTo>
                    <a:pt x="4797" y="3590"/>
                  </a:lnTo>
                  <a:lnTo>
                    <a:pt x="4787" y="3582"/>
                  </a:lnTo>
                  <a:lnTo>
                    <a:pt x="4777" y="3572"/>
                  </a:lnTo>
                  <a:lnTo>
                    <a:pt x="4768" y="3562"/>
                  </a:lnTo>
                  <a:lnTo>
                    <a:pt x="4760" y="3552"/>
                  </a:lnTo>
                  <a:lnTo>
                    <a:pt x="4753" y="3540"/>
                  </a:lnTo>
                  <a:lnTo>
                    <a:pt x="4747" y="3529"/>
                  </a:lnTo>
                  <a:lnTo>
                    <a:pt x="4741" y="3517"/>
                  </a:lnTo>
                  <a:lnTo>
                    <a:pt x="4729" y="3492"/>
                  </a:lnTo>
                  <a:lnTo>
                    <a:pt x="4720" y="3467"/>
                  </a:lnTo>
                  <a:lnTo>
                    <a:pt x="4711" y="3442"/>
                  </a:lnTo>
                  <a:lnTo>
                    <a:pt x="4702" y="3417"/>
                  </a:lnTo>
                  <a:lnTo>
                    <a:pt x="4718" y="3412"/>
                  </a:lnTo>
                  <a:lnTo>
                    <a:pt x="4742" y="3401"/>
                  </a:lnTo>
                  <a:lnTo>
                    <a:pt x="4767" y="3391"/>
                  </a:lnTo>
                  <a:lnTo>
                    <a:pt x="4791" y="3381"/>
                  </a:lnTo>
                  <a:lnTo>
                    <a:pt x="4816" y="3373"/>
                  </a:lnTo>
                  <a:lnTo>
                    <a:pt x="4827" y="3370"/>
                  </a:lnTo>
                  <a:lnTo>
                    <a:pt x="4840" y="3368"/>
                  </a:lnTo>
                  <a:lnTo>
                    <a:pt x="4852" y="3366"/>
                  </a:lnTo>
                  <a:lnTo>
                    <a:pt x="4866" y="3366"/>
                  </a:lnTo>
                  <a:lnTo>
                    <a:pt x="4879" y="3366"/>
                  </a:lnTo>
                  <a:lnTo>
                    <a:pt x="4892" y="3368"/>
                  </a:lnTo>
                  <a:lnTo>
                    <a:pt x="4906" y="3371"/>
                  </a:lnTo>
                  <a:lnTo>
                    <a:pt x="4919" y="3375"/>
                  </a:lnTo>
                  <a:lnTo>
                    <a:pt x="4863" y="3217"/>
                  </a:lnTo>
                  <a:lnTo>
                    <a:pt x="4854" y="3232"/>
                  </a:lnTo>
                  <a:lnTo>
                    <a:pt x="4846" y="3245"/>
                  </a:lnTo>
                  <a:lnTo>
                    <a:pt x="4837" y="3257"/>
                  </a:lnTo>
                  <a:lnTo>
                    <a:pt x="4827" y="3267"/>
                  </a:lnTo>
                  <a:lnTo>
                    <a:pt x="4817" y="3277"/>
                  </a:lnTo>
                  <a:lnTo>
                    <a:pt x="4806" y="3285"/>
                  </a:lnTo>
                  <a:lnTo>
                    <a:pt x="4795" y="3292"/>
                  </a:lnTo>
                  <a:lnTo>
                    <a:pt x="4783" y="3300"/>
                  </a:lnTo>
                  <a:lnTo>
                    <a:pt x="4758" y="3311"/>
                  </a:lnTo>
                  <a:lnTo>
                    <a:pt x="4732" y="3322"/>
                  </a:lnTo>
                  <a:lnTo>
                    <a:pt x="4705" y="3331"/>
                  </a:lnTo>
                  <a:lnTo>
                    <a:pt x="4677" y="3342"/>
                  </a:lnTo>
                  <a:lnTo>
                    <a:pt x="4584" y="3098"/>
                  </a:lnTo>
                  <a:lnTo>
                    <a:pt x="4610" y="3089"/>
                  </a:lnTo>
                  <a:lnTo>
                    <a:pt x="4636" y="3077"/>
                  </a:lnTo>
                  <a:lnTo>
                    <a:pt x="4661" y="3068"/>
                  </a:lnTo>
                  <a:lnTo>
                    <a:pt x="4687" y="3058"/>
                  </a:lnTo>
                  <a:lnTo>
                    <a:pt x="4701" y="3055"/>
                  </a:lnTo>
                  <a:lnTo>
                    <a:pt x="4714" y="3052"/>
                  </a:lnTo>
                  <a:lnTo>
                    <a:pt x="4728" y="3050"/>
                  </a:lnTo>
                  <a:lnTo>
                    <a:pt x="4742" y="3049"/>
                  </a:lnTo>
                  <a:lnTo>
                    <a:pt x="4755" y="3049"/>
                  </a:lnTo>
                  <a:lnTo>
                    <a:pt x="4769" y="3049"/>
                  </a:lnTo>
                  <a:lnTo>
                    <a:pt x="4783" y="3051"/>
                  </a:lnTo>
                  <a:lnTo>
                    <a:pt x="4798" y="3054"/>
                  </a:lnTo>
                  <a:lnTo>
                    <a:pt x="4744" y="2902"/>
                  </a:lnTo>
                  <a:lnTo>
                    <a:pt x="4735" y="2915"/>
                  </a:lnTo>
                  <a:lnTo>
                    <a:pt x="4726" y="2927"/>
                  </a:lnTo>
                  <a:lnTo>
                    <a:pt x="4717" y="2937"/>
                  </a:lnTo>
                  <a:lnTo>
                    <a:pt x="4706" y="2948"/>
                  </a:lnTo>
                  <a:lnTo>
                    <a:pt x="4695" y="2956"/>
                  </a:lnTo>
                  <a:lnTo>
                    <a:pt x="4683" y="2963"/>
                  </a:lnTo>
                  <a:lnTo>
                    <a:pt x="4672" y="2971"/>
                  </a:lnTo>
                  <a:lnTo>
                    <a:pt x="4659" y="2977"/>
                  </a:lnTo>
                  <a:lnTo>
                    <a:pt x="4634" y="2988"/>
                  </a:lnTo>
                  <a:lnTo>
                    <a:pt x="4607" y="2998"/>
                  </a:lnTo>
                  <a:lnTo>
                    <a:pt x="4580" y="3007"/>
                  </a:lnTo>
                  <a:lnTo>
                    <a:pt x="4551" y="3017"/>
                  </a:lnTo>
                  <a:lnTo>
                    <a:pt x="4546" y="3001"/>
                  </a:lnTo>
                  <a:lnTo>
                    <a:pt x="4538" y="2976"/>
                  </a:lnTo>
                  <a:lnTo>
                    <a:pt x="4528" y="2951"/>
                  </a:lnTo>
                  <a:lnTo>
                    <a:pt x="4519" y="2926"/>
                  </a:lnTo>
                  <a:lnTo>
                    <a:pt x="4512" y="2901"/>
                  </a:lnTo>
                  <a:lnTo>
                    <a:pt x="4509" y="2888"/>
                  </a:lnTo>
                  <a:lnTo>
                    <a:pt x="4506" y="2875"/>
                  </a:lnTo>
                  <a:lnTo>
                    <a:pt x="4504" y="2863"/>
                  </a:lnTo>
                  <a:lnTo>
                    <a:pt x="4503" y="2849"/>
                  </a:lnTo>
                  <a:lnTo>
                    <a:pt x="4503" y="2837"/>
                  </a:lnTo>
                  <a:lnTo>
                    <a:pt x="4504" y="2823"/>
                  </a:lnTo>
                  <a:lnTo>
                    <a:pt x="4506" y="2810"/>
                  </a:lnTo>
                  <a:lnTo>
                    <a:pt x="4510" y="2796"/>
                  </a:lnTo>
                  <a:close/>
                  <a:moveTo>
                    <a:pt x="1594" y="3782"/>
                  </a:moveTo>
                  <a:lnTo>
                    <a:pt x="1628" y="3795"/>
                  </a:lnTo>
                  <a:lnTo>
                    <a:pt x="1664" y="3805"/>
                  </a:lnTo>
                  <a:lnTo>
                    <a:pt x="1700" y="3815"/>
                  </a:lnTo>
                  <a:lnTo>
                    <a:pt x="1737" y="3823"/>
                  </a:lnTo>
                  <a:lnTo>
                    <a:pt x="1774" y="3829"/>
                  </a:lnTo>
                  <a:lnTo>
                    <a:pt x="1810" y="3836"/>
                  </a:lnTo>
                  <a:lnTo>
                    <a:pt x="1848" y="3840"/>
                  </a:lnTo>
                  <a:lnTo>
                    <a:pt x="1883" y="3844"/>
                  </a:lnTo>
                  <a:lnTo>
                    <a:pt x="1867" y="3849"/>
                  </a:lnTo>
                  <a:lnTo>
                    <a:pt x="1848" y="3855"/>
                  </a:lnTo>
                  <a:lnTo>
                    <a:pt x="1828" y="3858"/>
                  </a:lnTo>
                  <a:lnTo>
                    <a:pt x="1808" y="3860"/>
                  </a:lnTo>
                  <a:lnTo>
                    <a:pt x="1788" y="3861"/>
                  </a:lnTo>
                  <a:lnTo>
                    <a:pt x="1767" y="3861"/>
                  </a:lnTo>
                  <a:lnTo>
                    <a:pt x="1746" y="3860"/>
                  </a:lnTo>
                  <a:lnTo>
                    <a:pt x="1727" y="3857"/>
                  </a:lnTo>
                  <a:lnTo>
                    <a:pt x="1707" y="3852"/>
                  </a:lnTo>
                  <a:lnTo>
                    <a:pt x="1687" y="3846"/>
                  </a:lnTo>
                  <a:lnTo>
                    <a:pt x="1668" y="3840"/>
                  </a:lnTo>
                  <a:lnTo>
                    <a:pt x="1650" y="3832"/>
                  </a:lnTo>
                  <a:lnTo>
                    <a:pt x="1635" y="3821"/>
                  </a:lnTo>
                  <a:lnTo>
                    <a:pt x="1619" y="3810"/>
                  </a:lnTo>
                  <a:lnTo>
                    <a:pt x="1605" y="3797"/>
                  </a:lnTo>
                  <a:lnTo>
                    <a:pt x="1594" y="3782"/>
                  </a:lnTo>
                  <a:close/>
                  <a:moveTo>
                    <a:pt x="555" y="5711"/>
                  </a:moveTo>
                  <a:lnTo>
                    <a:pt x="575" y="5707"/>
                  </a:lnTo>
                  <a:lnTo>
                    <a:pt x="594" y="5703"/>
                  </a:lnTo>
                  <a:lnTo>
                    <a:pt x="611" y="5698"/>
                  </a:lnTo>
                  <a:lnTo>
                    <a:pt x="629" y="5692"/>
                  </a:lnTo>
                  <a:lnTo>
                    <a:pt x="647" y="5686"/>
                  </a:lnTo>
                  <a:lnTo>
                    <a:pt x="664" y="5680"/>
                  </a:lnTo>
                  <a:lnTo>
                    <a:pt x="679" y="5673"/>
                  </a:lnTo>
                  <a:lnTo>
                    <a:pt x="695" y="5665"/>
                  </a:lnTo>
                  <a:lnTo>
                    <a:pt x="711" y="5657"/>
                  </a:lnTo>
                  <a:lnTo>
                    <a:pt x="725" y="5648"/>
                  </a:lnTo>
                  <a:lnTo>
                    <a:pt x="740" y="5638"/>
                  </a:lnTo>
                  <a:lnTo>
                    <a:pt x="755" y="5628"/>
                  </a:lnTo>
                  <a:lnTo>
                    <a:pt x="769" y="5617"/>
                  </a:lnTo>
                  <a:lnTo>
                    <a:pt x="784" y="5605"/>
                  </a:lnTo>
                  <a:lnTo>
                    <a:pt x="798" y="5592"/>
                  </a:lnTo>
                  <a:lnTo>
                    <a:pt x="813" y="5579"/>
                  </a:lnTo>
                  <a:lnTo>
                    <a:pt x="803" y="5574"/>
                  </a:lnTo>
                  <a:lnTo>
                    <a:pt x="792" y="5569"/>
                  </a:lnTo>
                  <a:lnTo>
                    <a:pt x="783" y="5564"/>
                  </a:lnTo>
                  <a:lnTo>
                    <a:pt x="773" y="5557"/>
                  </a:lnTo>
                  <a:lnTo>
                    <a:pt x="769" y="5552"/>
                  </a:lnTo>
                  <a:lnTo>
                    <a:pt x="765" y="5548"/>
                  </a:lnTo>
                  <a:lnTo>
                    <a:pt x="761" y="5543"/>
                  </a:lnTo>
                  <a:lnTo>
                    <a:pt x="758" y="5538"/>
                  </a:lnTo>
                  <a:lnTo>
                    <a:pt x="755" y="5532"/>
                  </a:lnTo>
                  <a:lnTo>
                    <a:pt x="751" y="5525"/>
                  </a:lnTo>
                  <a:lnTo>
                    <a:pt x="748" y="5518"/>
                  </a:lnTo>
                  <a:lnTo>
                    <a:pt x="746" y="5511"/>
                  </a:lnTo>
                  <a:lnTo>
                    <a:pt x="744" y="5498"/>
                  </a:lnTo>
                  <a:lnTo>
                    <a:pt x="744" y="5486"/>
                  </a:lnTo>
                  <a:lnTo>
                    <a:pt x="745" y="5473"/>
                  </a:lnTo>
                  <a:lnTo>
                    <a:pt x="747" y="5461"/>
                  </a:lnTo>
                  <a:lnTo>
                    <a:pt x="751" y="5449"/>
                  </a:lnTo>
                  <a:lnTo>
                    <a:pt x="758" y="5439"/>
                  </a:lnTo>
                  <a:lnTo>
                    <a:pt x="761" y="5433"/>
                  </a:lnTo>
                  <a:lnTo>
                    <a:pt x="765" y="5428"/>
                  </a:lnTo>
                  <a:lnTo>
                    <a:pt x="770" y="5423"/>
                  </a:lnTo>
                  <a:lnTo>
                    <a:pt x="775" y="5419"/>
                  </a:lnTo>
                  <a:lnTo>
                    <a:pt x="781" y="5416"/>
                  </a:lnTo>
                  <a:lnTo>
                    <a:pt x="787" y="5412"/>
                  </a:lnTo>
                  <a:lnTo>
                    <a:pt x="793" y="5409"/>
                  </a:lnTo>
                  <a:lnTo>
                    <a:pt x="801" y="5407"/>
                  </a:lnTo>
                  <a:lnTo>
                    <a:pt x="811" y="5406"/>
                  </a:lnTo>
                  <a:lnTo>
                    <a:pt x="821" y="5405"/>
                  </a:lnTo>
                  <a:lnTo>
                    <a:pt x="838" y="5406"/>
                  </a:lnTo>
                  <a:lnTo>
                    <a:pt x="853" y="5408"/>
                  </a:lnTo>
                  <a:lnTo>
                    <a:pt x="864" y="5410"/>
                  </a:lnTo>
                  <a:lnTo>
                    <a:pt x="875" y="5412"/>
                  </a:lnTo>
                  <a:lnTo>
                    <a:pt x="883" y="5413"/>
                  </a:lnTo>
                  <a:lnTo>
                    <a:pt x="890" y="5416"/>
                  </a:lnTo>
                  <a:lnTo>
                    <a:pt x="899" y="5417"/>
                  </a:lnTo>
                  <a:lnTo>
                    <a:pt x="908" y="5417"/>
                  </a:lnTo>
                  <a:lnTo>
                    <a:pt x="917" y="5417"/>
                  </a:lnTo>
                  <a:lnTo>
                    <a:pt x="924" y="5417"/>
                  </a:lnTo>
                  <a:lnTo>
                    <a:pt x="930" y="5415"/>
                  </a:lnTo>
                  <a:lnTo>
                    <a:pt x="935" y="5412"/>
                  </a:lnTo>
                  <a:lnTo>
                    <a:pt x="941" y="5410"/>
                  </a:lnTo>
                  <a:lnTo>
                    <a:pt x="944" y="5407"/>
                  </a:lnTo>
                  <a:lnTo>
                    <a:pt x="948" y="5404"/>
                  </a:lnTo>
                  <a:lnTo>
                    <a:pt x="951" y="5400"/>
                  </a:lnTo>
                  <a:lnTo>
                    <a:pt x="955" y="5394"/>
                  </a:lnTo>
                  <a:lnTo>
                    <a:pt x="957" y="5386"/>
                  </a:lnTo>
                  <a:lnTo>
                    <a:pt x="959" y="5379"/>
                  </a:lnTo>
                  <a:lnTo>
                    <a:pt x="961" y="5370"/>
                  </a:lnTo>
                  <a:lnTo>
                    <a:pt x="963" y="5351"/>
                  </a:lnTo>
                  <a:lnTo>
                    <a:pt x="964" y="5332"/>
                  </a:lnTo>
                  <a:lnTo>
                    <a:pt x="964" y="5322"/>
                  </a:lnTo>
                  <a:lnTo>
                    <a:pt x="964" y="5312"/>
                  </a:lnTo>
                  <a:lnTo>
                    <a:pt x="965" y="5303"/>
                  </a:lnTo>
                  <a:lnTo>
                    <a:pt x="966" y="5293"/>
                  </a:lnTo>
                  <a:lnTo>
                    <a:pt x="968" y="5281"/>
                  </a:lnTo>
                  <a:lnTo>
                    <a:pt x="970" y="5267"/>
                  </a:lnTo>
                  <a:lnTo>
                    <a:pt x="973" y="5254"/>
                  </a:lnTo>
                  <a:lnTo>
                    <a:pt x="977" y="5239"/>
                  </a:lnTo>
                  <a:lnTo>
                    <a:pt x="982" y="5225"/>
                  </a:lnTo>
                  <a:lnTo>
                    <a:pt x="990" y="5211"/>
                  </a:lnTo>
                  <a:lnTo>
                    <a:pt x="998" y="5196"/>
                  </a:lnTo>
                  <a:lnTo>
                    <a:pt x="1010" y="5180"/>
                  </a:lnTo>
                  <a:lnTo>
                    <a:pt x="1018" y="5170"/>
                  </a:lnTo>
                  <a:lnTo>
                    <a:pt x="1026" y="5159"/>
                  </a:lnTo>
                  <a:lnTo>
                    <a:pt x="1036" y="5146"/>
                  </a:lnTo>
                  <a:lnTo>
                    <a:pt x="1045" y="5133"/>
                  </a:lnTo>
                  <a:lnTo>
                    <a:pt x="1057" y="5119"/>
                  </a:lnTo>
                  <a:lnTo>
                    <a:pt x="1068" y="5104"/>
                  </a:lnTo>
                  <a:lnTo>
                    <a:pt x="1079" y="5090"/>
                  </a:lnTo>
                  <a:lnTo>
                    <a:pt x="1091" y="5075"/>
                  </a:lnTo>
                  <a:lnTo>
                    <a:pt x="1098" y="5067"/>
                  </a:lnTo>
                  <a:lnTo>
                    <a:pt x="1105" y="5058"/>
                  </a:lnTo>
                  <a:lnTo>
                    <a:pt x="1112" y="5051"/>
                  </a:lnTo>
                  <a:lnTo>
                    <a:pt x="1120" y="5043"/>
                  </a:lnTo>
                  <a:lnTo>
                    <a:pt x="1135" y="5027"/>
                  </a:lnTo>
                  <a:lnTo>
                    <a:pt x="1151" y="5012"/>
                  </a:lnTo>
                  <a:lnTo>
                    <a:pt x="1172" y="4995"/>
                  </a:lnTo>
                  <a:lnTo>
                    <a:pt x="1192" y="4978"/>
                  </a:lnTo>
                  <a:lnTo>
                    <a:pt x="1214" y="4963"/>
                  </a:lnTo>
                  <a:lnTo>
                    <a:pt x="1235" y="4950"/>
                  </a:lnTo>
                  <a:lnTo>
                    <a:pt x="1257" y="4938"/>
                  </a:lnTo>
                  <a:lnTo>
                    <a:pt x="1277" y="4929"/>
                  </a:lnTo>
                  <a:lnTo>
                    <a:pt x="1288" y="4926"/>
                  </a:lnTo>
                  <a:lnTo>
                    <a:pt x="1298" y="4922"/>
                  </a:lnTo>
                  <a:lnTo>
                    <a:pt x="1307" y="4919"/>
                  </a:lnTo>
                  <a:lnTo>
                    <a:pt x="1317" y="4917"/>
                  </a:lnTo>
                  <a:lnTo>
                    <a:pt x="1331" y="4916"/>
                  </a:lnTo>
                  <a:lnTo>
                    <a:pt x="1346" y="4915"/>
                  </a:lnTo>
                  <a:lnTo>
                    <a:pt x="1361" y="4915"/>
                  </a:lnTo>
                  <a:lnTo>
                    <a:pt x="1376" y="4916"/>
                  </a:lnTo>
                  <a:lnTo>
                    <a:pt x="1391" y="4918"/>
                  </a:lnTo>
                  <a:lnTo>
                    <a:pt x="1407" y="4921"/>
                  </a:lnTo>
                  <a:lnTo>
                    <a:pt x="1421" y="4924"/>
                  </a:lnTo>
                  <a:lnTo>
                    <a:pt x="1437" y="4929"/>
                  </a:lnTo>
                  <a:lnTo>
                    <a:pt x="1467" y="4937"/>
                  </a:lnTo>
                  <a:lnTo>
                    <a:pt x="1498" y="4947"/>
                  </a:lnTo>
                  <a:lnTo>
                    <a:pt x="1528" y="4960"/>
                  </a:lnTo>
                  <a:lnTo>
                    <a:pt x="1558" y="4973"/>
                  </a:lnTo>
                  <a:lnTo>
                    <a:pt x="1570" y="4978"/>
                  </a:lnTo>
                  <a:lnTo>
                    <a:pt x="1581" y="4983"/>
                  </a:lnTo>
                  <a:lnTo>
                    <a:pt x="1593" y="4988"/>
                  </a:lnTo>
                  <a:lnTo>
                    <a:pt x="1605" y="4993"/>
                  </a:lnTo>
                  <a:lnTo>
                    <a:pt x="1660" y="5016"/>
                  </a:lnTo>
                  <a:lnTo>
                    <a:pt x="1708" y="5037"/>
                  </a:lnTo>
                  <a:lnTo>
                    <a:pt x="1731" y="5046"/>
                  </a:lnTo>
                  <a:lnTo>
                    <a:pt x="1753" y="5054"/>
                  </a:lnTo>
                  <a:lnTo>
                    <a:pt x="1775" y="5061"/>
                  </a:lnTo>
                  <a:lnTo>
                    <a:pt x="1797" y="5067"/>
                  </a:lnTo>
                  <a:lnTo>
                    <a:pt x="1817" y="5073"/>
                  </a:lnTo>
                  <a:lnTo>
                    <a:pt x="1839" y="5077"/>
                  </a:lnTo>
                  <a:lnTo>
                    <a:pt x="1861" y="5080"/>
                  </a:lnTo>
                  <a:lnTo>
                    <a:pt x="1885" y="5082"/>
                  </a:lnTo>
                  <a:lnTo>
                    <a:pt x="1908" y="5083"/>
                  </a:lnTo>
                  <a:lnTo>
                    <a:pt x="1933" y="5084"/>
                  </a:lnTo>
                  <a:lnTo>
                    <a:pt x="1961" y="5083"/>
                  </a:lnTo>
                  <a:lnTo>
                    <a:pt x="1989" y="5081"/>
                  </a:lnTo>
                  <a:lnTo>
                    <a:pt x="1978" y="5053"/>
                  </a:lnTo>
                  <a:lnTo>
                    <a:pt x="1969" y="5025"/>
                  </a:lnTo>
                  <a:lnTo>
                    <a:pt x="1961" y="4998"/>
                  </a:lnTo>
                  <a:lnTo>
                    <a:pt x="1952" y="4970"/>
                  </a:lnTo>
                  <a:lnTo>
                    <a:pt x="1944" y="4943"/>
                  </a:lnTo>
                  <a:lnTo>
                    <a:pt x="1936" y="4916"/>
                  </a:lnTo>
                  <a:lnTo>
                    <a:pt x="1928" y="4889"/>
                  </a:lnTo>
                  <a:lnTo>
                    <a:pt x="1921" y="4861"/>
                  </a:lnTo>
                  <a:lnTo>
                    <a:pt x="1917" y="4840"/>
                  </a:lnTo>
                  <a:lnTo>
                    <a:pt x="1911" y="4818"/>
                  </a:lnTo>
                  <a:lnTo>
                    <a:pt x="1906" y="4797"/>
                  </a:lnTo>
                  <a:lnTo>
                    <a:pt x="1902" y="4776"/>
                  </a:lnTo>
                  <a:lnTo>
                    <a:pt x="1898" y="4754"/>
                  </a:lnTo>
                  <a:lnTo>
                    <a:pt x="1894" y="4732"/>
                  </a:lnTo>
                  <a:lnTo>
                    <a:pt x="1890" y="4710"/>
                  </a:lnTo>
                  <a:lnTo>
                    <a:pt x="1885" y="4687"/>
                  </a:lnTo>
                  <a:lnTo>
                    <a:pt x="1874" y="4687"/>
                  </a:lnTo>
                  <a:lnTo>
                    <a:pt x="1861" y="4686"/>
                  </a:lnTo>
                  <a:lnTo>
                    <a:pt x="1847" y="4685"/>
                  </a:lnTo>
                  <a:lnTo>
                    <a:pt x="1832" y="4683"/>
                  </a:lnTo>
                  <a:lnTo>
                    <a:pt x="1815" y="4681"/>
                  </a:lnTo>
                  <a:lnTo>
                    <a:pt x="1798" y="4679"/>
                  </a:lnTo>
                  <a:lnTo>
                    <a:pt x="1748" y="4673"/>
                  </a:lnTo>
                  <a:lnTo>
                    <a:pt x="1696" y="4665"/>
                  </a:lnTo>
                  <a:lnTo>
                    <a:pt x="1643" y="4658"/>
                  </a:lnTo>
                  <a:lnTo>
                    <a:pt x="1591" y="4649"/>
                  </a:lnTo>
                  <a:lnTo>
                    <a:pt x="1542" y="4640"/>
                  </a:lnTo>
                  <a:lnTo>
                    <a:pt x="1499" y="4632"/>
                  </a:lnTo>
                  <a:lnTo>
                    <a:pt x="1463" y="4625"/>
                  </a:lnTo>
                  <a:lnTo>
                    <a:pt x="1438" y="4617"/>
                  </a:lnTo>
                  <a:lnTo>
                    <a:pt x="1410" y="4609"/>
                  </a:lnTo>
                  <a:lnTo>
                    <a:pt x="1381" y="4601"/>
                  </a:lnTo>
                  <a:lnTo>
                    <a:pt x="1366" y="4596"/>
                  </a:lnTo>
                  <a:lnTo>
                    <a:pt x="1351" y="4594"/>
                  </a:lnTo>
                  <a:lnTo>
                    <a:pt x="1337" y="4591"/>
                  </a:lnTo>
                  <a:lnTo>
                    <a:pt x="1323" y="4590"/>
                  </a:lnTo>
                  <a:lnTo>
                    <a:pt x="1310" y="4589"/>
                  </a:lnTo>
                  <a:lnTo>
                    <a:pt x="1296" y="4589"/>
                  </a:lnTo>
                  <a:lnTo>
                    <a:pt x="1282" y="4591"/>
                  </a:lnTo>
                  <a:lnTo>
                    <a:pt x="1269" y="4593"/>
                  </a:lnTo>
                  <a:lnTo>
                    <a:pt x="1256" y="4596"/>
                  </a:lnTo>
                  <a:lnTo>
                    <a:pt x="1244" y="4601"/>
                  </a:lnTo>
                  <a:lnTo>
                    <a:pt x="1230" y="4607"/>
                  </a:lnTo>
                  <a:lnTo>
                    <a:pt x="1218" y="4614"/>
                  </a:lnTo>
                  <a:lnTo>
                    <a:pt x="1199" y="4628"/>
                  </a:lnTo>
                  <a:lnTo>
                    <a:pt x="1182" y="4641"/>
                  </a:lnTo>
                  <a:lnTo>
                    <a:pt x="1166" y="4657"/>
                  </a:lnTo>
                  <a:lnTo>
                    <a:pt x="1152" y="4673"/>
                  </a:lnTo>
                  <a:lnTo>
                    <a:pt x="1139" y="4688"/>
                  </a:lnTo>
                  <a:lnTo>
                    <a:pt x="1127" y="4706"/>
                  </a:lnTo>
                  <a:lnTo>
                    <a:pt x="1116" y="4724"/>
                  </a:lnTo>
                  <a:lnTo>
                    <a:pt x="1106" y="4743"/>
                  </a:lnTo>
                  <a:lnTo>
                    <a:pt x="1099" y="4753"/>
                  </a:lnTo>
                  <a:lnTo>
                    <a:pt x="1092" y="4767"/>
                  </a:lnTo>
                  <a:lnTo>
                    <a:pt x="1084" y="4779"/>
                  </a:lnTo>
                  <a:lnTo>
                    <a:pt x="1077" y="4791"/>
                  </a:lnTo>
                  <a:lnTo>
                    <a:pt x="1058" y="4821"/>
                  </a:lnTo>
                  <a:lnTo>
                    <a:pt x="1037" y="4852"/>
                  </a:lnTo>
                  <a:lnTo>
                    <a:pt x="1016" y="4883"/>
                  </a:lnTo>
                  <a:lnTo>
                    <a:pt x="993" y="4912"/>
                  </a:lnTo>
                  <a:lnTo>
                    <a:pt x="983" y="4923"/>
                  </a:lnTo>
                  <a:lnTo>
                    <a:pt x="974" y="4935"/>
                  </a:lnTo>
                  <a:lnTo>
                    <a:pt x="965" y="4946"/>
                  </a:lnTo>
                  <a:lnTo>
                    <a:pt x="956" y="4957"/>
                  </a:lnTo>
                  <a:lnTo>
                    <a:pt x="932" y="4985"/>
                  </a:lnTo>
                  <a:lnTo>
                    <a:pt x="907" y="5012"/>
                  </a:lnTo>
                  <a:lnTo>
                    <a:pt x="882" y="5038"/>
                  </a:lnTo>
                  <a:lnTo>
                    <a:pt x="857" y="5063"/>
                  </a:lnTo>
                  <a:lnTo>
                    <a:pt x="838" y="5079"/>
                  </a:lnTo>
                  <a:lnTo>
                    <a:pt x="818" y="5096"/>
                  </a:lnTo>
                  <a:lnTo>
                    <a:pt x="797" y="5112"/>
                  </a:lnTo>
                  <a:lnTo>
                    <a:pt x="777" y="5127"/>
                  </a:lnTo>
                  <a:lnTo>
                    <a:pt x="764" y="5136"/>
                  </a:lnTo>
                  <a:lnTo>
                    <a:pt x="752" y="5144"/>
                  </a:lnTo>
                  <a:lnTo>
                    <a:pt x="742" y="5152"/>
                  </a:lnTo>
                  <a:lnTo>
                    <a:pt x="732" y="5160"/>
                  </a:lnTo>
                  <a:lnTo>
                    <a:pt x="720" y="5170"/>
                  </a:lnTo>
                  <a:lnTo>
                    <a:pt x="710" y="5179"/>
                  </a:lnTo>
                  <a:lnTo>
                    <a:pt x="701" y="5189"/>
                  </a:lnTo>
                  <a:lnTo>
                    <a:pt x="693" y="5198"/>
                  </a:lnTo>
                  <a:lnTo>
                    <a:pt x="687" y="5208"/>
                  </a:lnTo>
                  <a:lnTo>
                    <a:pt x="680" y="5217"/>
                  </a:lnTo>
                  <a:lnTo>
                    <a:pt x="675" y="5226"/>
                  </a:lnTo>
                  <a:lnTo>
                    <a:pt x="671" y="5237"/>
                  </a:lnTo>
                  <a:lnTo>
                    <a:pt x="668" y="5247"/>
                  </a:lnTo>
                  <a:lnTo>
                    <a:pt x="665" y="5258"/>
                  </a:lnTo>
                  <a:lnTo>
                    <a:pt x="663" y="5270"/>
                  </a:lnTo>
                  <a:lnTo>
                    <a:pt x="661" y="5282"/>
                  </a:lnTo>
                  <a:lnTo>
                    <a:pt x="657" y="5309"/>
                  </a:lnTo>
                  <a:lnTo>
                    <a:pt x="654" y="5339"/>
                  </a:lnTo>
                  <a:lnTo>
                    <a:pt x="653" y="5351"/>
                  </a:lnTo>
                  <a:lnTo>
                    <a:pt x="652" y="5363"/>
                  </a:lnTo>
                  <a:lnTo>
                    <a:pt x="650" y="5375"/>
                  </a:lnTo>
                  <a:lnTo>
                    <a:pt x="649" y="5386"/>
                  </a:lnTo>
                  <a:lnTo>
                    <a:pt x="648" y="5391"/>
                  </a:lnTo>
                  <a:lnTo>
                    <a:pt x="648" y="5392"/>
                  </a:lnTo>
                  <a:lnTo>
                    <a:pt x="644" y="5405"/>
                  </a:lnTo>
                  <a:lnTo>
                    <a:pt x="638" y="5419"/>
                  </a:lnTo>
                  <a:lnTo>
                    <a:pt x="631" y="5432"/>
                  </a:lnTo>
                  <a:lnTo>
                    <a:pt x="625" y="5446"/>
                  </a:lnTo>
                  <a:lnTo>
                    <a:pt x="610" y="5472"/>
                  </a:lnTo>
                  <a:lnTo>
                    <a:pt x="595" y="5497"/>
                  </a:lnTo>
                  <a:lnTo>
                    <a:pt x="583" y="5517"/>
                  </a:lnTo>
                  <a:lnTo>
                    <a:pt x="572" y="5536"/>
                  </a:lnTo>
                  <a:lnTo>
                    <a:pt x="562" y="5555"/>
                  </a:lnTo>
                  <a:lnTo>
                    <a:pt x="553" y="5574"/>
                  </a:lnTo>
                  <a:lnTo>
                    <a:pt x="550" y="5584"/>
                  </a:lnTo>
                  <a:lnTo>
                    <a:pt x="547" y="5593"/>
                  </a:lnTo>
                  <a:lnTo>
                    <a:pt x="544" y="5603"/>
                  </a:lnTo>
                  <a:lnTo>
                    <a:pt x="542" y="5612"/>
                  </a:lnTo>
                  <a:lnTo>
                    <a:pt x="541" y="5622"/>
                  </a:lnTo>
                  <a:lnTo>
                    <a:pt x="540" y="5632"/>
                  </a:lnTo>
                  <a:lnTo>
                    <a:pt x="541" y="5641"/>
                  </a:lnTo>
                  <a:lnTo>
                    <a:pt x="542" y="5652"/>
                  </a:lnTo>
                  <a:lnTo>
                    <a:pt x="546" y="5665"/>
                  </a:lnTo>
                  <a:lnTo>
                    <a:pt x="548" y="5678"/>
                  </a:lnTo>
                  <a:lnTo>
                    <a:pt x="550" y="5688"/>
                  </a:lnTo>
                  <a:lnTo>
                    <a:pt x="552" y="5700"/>
                  </a:lnTo>
                  <a:lnTo>
                    <a:pt x="553" y="5706"/>
                  </a:lnTo>
                  <a:lnTo>
                    <a:pt x="555" y="5711"/>
                  </a:lnTo>
                  <a:close/>
                  <a:moveTo>
                    <a:pt x="834" y="5585"/>
                  </a:moveTo>
                  <a:lnTo>
                    <a:pt x="803" y="5614"/>
                  </a:lnTo>
                  <a:lnTo>
                    <a:pt x="771" y="5641"/>
                  </a:lnTo>
                  <a:lnTo>
                    <a:pt x="755" y="5654"/>
                  </a:lnTo>
                  <a:lnTo>
                    <a:pt x="738" y="5666"/>
                  </a:lnTo>
                  <a:lnTo>
                    <a:pt x="721" y="5678"/>
                  </a:lnTo>
                  <a:lnTo>
                    <a:pt x="704" y="5689"/>
                  </a:lnTo>
                  <a:lnTo>
                    <a:pt x="688" y="5699"/>
                  </a:lnTo>
                  <a:lnTo>
                    <a:pt x="671" y="5708"/>
                  </a:lnTo>
                  <a:lnTo>
                    <a:pt x="653" y="5717"/>
                  </a:lnTo>
                  <a:lnTo>
                    <a:pt x="635" y="5724"/>
                  </a:lnTo>
                  <a:lnTo>
                    <a:pt x="618" y="5731"/>
                  </a:lnTo>
                  <a:lnTo>
                    <a:pt x="599" y="5736"/>
                  </a:lnTo>
                  <a:lnTo>
                    <a:pt x="580" y="5742"/>
                  </a:lnTo>
                  <a:lnTo>
                    <a:pt x="561" y="5746"/>
                  </a:lnTo>
                  <a:lnTo>
                    <a:pt x="563" y="5759"/>
                  </a:lnTo>
                  <a:lnTo>
                    <a:pt x="564" y="5774"/>
                  </a:lnTo>
                  <a:lnTo>
                    <a:pt x="565" y="5788"/>
                  </a:lnTo>
                  <a:lnTo>
                    <a:pt x="565" y="5803"/>
                  </a:lnTo>
                  <a:lnTo>
                    <a:pt x="565" y="5820"/>
                  </a:lnTo>
                  <a:lnTo>
                    <a:pt x="564" y="5839"/>
                  </a:lnTo>
                  <a:lnTo>
                    <a:pt x="562" y="5860"/>
                  </a:lnTo>
                  <a:lnTo>
                    <a:pt x="559" y="5885"/>
                  </a:lnTo>
                  <a:lnTo>
                    <a:pt x="558" y="5894"/>
                  </a:lnTo>
                  <a:lnTo>
                    <a:pt x="558" y="5901"/>
                  </a:lnTo>
                  <a:lnTo>
                    <a:pt x="559" y="5908"/>
                  </a:lnTo>
                  <a:lnTo>
                    <a:pt x="562" y="5913"/>
                  </a:lnTo>
                  <a:lnTo>
                    <a:pt x="565" y="5917"/>
                  </a:lnTo>
                  <a:lnTo>
                    <a:pt x="570" y="5920"/>
                  </a:lnTo>
                  <a:lnTo>
                    <a:pt x="577" y="5923"/>
                  </a:lnTo>
                  <a:lnTo>
                    <a:pt x="585" y="5925"/>
                  </a:lnTo>
                  <a:lnTo>
                    <a:pt x="593" y="5925"/>
                  </a:lnTo>
                  <a:lnTo>
                    <a:pt x="601" y="5925"/>
                  </a:lnTo>
                  <a:lnTo>
                    <a:pt x="609" y="5924"/>
                  </a:lnTo>
                  <a:lnTo>
                    <a:pt x="617" y="5923"/>
                  </a:lnTo>
                  <a:lnTo>
                    <a:pt x="625" y="5920"/>
                  </a:lnTo>
                  <a:lnTo>
                    <a:pt x="632" y="5918"/>
                  </a:lnTo>
                  <a:lnTo>
                    <a:pt x="640" y="5915"/>
                  </a:lnTo>
                  <a:lnTo>
                    <a:pt x="646" y="5912"/>
                  </a:lnTo>
                  <a:lnTo>
                    <a:pt x="663" y="5902"/>
                  </a:lnTo>
                  <a:lnTo>
                    <a:pt x="677" y="5892"/>
                  </a:lnTo>
                  <a:lnTo>
                    <a:pt x="693" y="5883"/>
                  </a:lnTo>
                  <a:lnTo>
                    <a:pt x="706" y="5871"/>
                  </a:lnTo>
                  <a:lnTo>
                    <a:pt x="720" y="5861"/>
                  </a:lnTo>
                  <a:lnTo>
                    <a:pt x="734" y="5849"/>
                  </a:lnTo>
                  <a:lnTo>
                    <a:pt x="746" y="5837"/>
                  </a:lnTo>
                  <a:lnTo>
                    <a:pt x="759" y="5824"/>
                  </a:lnTo>
                  <a:lnTo>
                    <a:pt x="770" y="5811"/>
                  </a:lnTo>
                  <a:lnTo>
                    <a:pt x="782" y="5797"/>
                  </a:lnTo>
                  <a:lnTo>
                    <a:pt x="792" y="5782"/>
                  </a:lnTo>
                  <a:lnTo>
                    <a:pt x="803" y="5768"/>
                  </a:lnTo>
                  <a:lnTo>
                    <a:pt x="812" y="5752"/>
                  </a:lnTo>
                  <a:lnTo>
                    <a:pt x="821" y="5735"/>
                  </a:lnTo>
                  <a:lnTo>
                    <a:pt x="830" y="5719"/>
                  </a:lnTo>
                  <a:lnTo>
                    <a:pt x="838" y="5701"/>
                  </a:lnTo>
                  <a:lnTo>
                    <a:pt x="838" y="5700"/>
                  </a:lnTo>
                  <a:lnTo>
                    <a:pt x="841" y="5695"/>
                  </a:lnTo>
                  <a:lnTo>
                    <a:pt x="843" y="5689"/>
                  </a:lnTo>
                  <a:lnTo>
                    <a:pt x="845" y="5684"/>
                  </a:lnTo>
                  <a:lnTo>
                    <a:pt x="848" y="5678"/>
                  </a:lnTo>
                  <a:lnTo>
                    <a:pt x="853" y="5663"/>
                  </a:lnTo>
                  <a:lnTo>
                    <a:pt x="857" y="5649"/>
                  </a:lnTo>
                  <a:lnTo>
                    <a:pt x="861" y="5634"/>
                  </a:lnTo>
                  <a:lnTo>
                    <a:pt x="864" y="5619"/>
                  </a:lnTo>
                  <a:lnTo>
                    <a:pt x="864" y="5612"/>
                  </a:lnTo>
                  <a:lnTo>
                    <a:pt x="863" y="5606"/>
                  </a:lnTo>
                  <a:lnTo>
                    <a:pt x="861" y="5601"/>
                  </a:lnTo>
                  <a:lnTo>
                    <a:pt x="857" y="5596"/>
                  </a:lnTo>
                  <a:lnTo>
                    <a:pt x="853" y="5592"/>
                  </a:lnTo>
                  <a:lnTo>
                    <a:pt x="847" y="5590"/>
                  </a:lnTo>
                  <a:lnTo>
                    <a:pt x="840" y="5587"/>
                  </a:lnTo>
                  <a:lnTo>
                    <a:pt x="834" y="5585"/>
                  </a:lnTo>
                  <a:close/>
                  <a:moveTo>
                    <a:pt x="914" y="6387"/>
                  </a:moveTo>
                  <a:lnTo>
                    <a:pt x="935" y="6378"/>
                  </a:lnTo>
                  <a:lnTo>
                    <a:pt x="954" y="6369"/>
                  </a:lnTo>
                  <a:lnTo>
                    <a:pt x="973" y="6360"/>
                  </a:lnTo>
                  <a:lnTo>
                    <a:pt x="990" y="6351"/>
                  </a:lnTo>
                  <a:lnTo>
                    <a:pt x="1005" y="6340"/>
                  </a:lnTo>
                  <a:lnTo>
                    <a:pt x="1021" y="6331"/>
                  </a:lnTo>
                  <a:lnTo>
                    <a:pt x="1035" y="6320"/>
                  </a:lnTo>
                  <a:lnTo>
                    <a:pt x="1048" y="6309"/>
                  </a:lnTo>
                  <a:lnTo>
                    <a:pt x="1062" y="6297"/>
                  </a:lnTo>
                  <a:lnTo>
                    <a:pt x="1074" y="6285"/>
                  </a:lnTo>
                  <a:lnTo>
                    <a:pt x="1086" y="6271"/>
                  </a:lnTo>
                  <a:lnTo>
                    <a:pt x="1098" y="6257"/>
                  </a:lnTo>
                  <a:lnTo>
                    <a:pt x="1110" y="6241"/>
                  </a:lnTo>
                  <a:lnTo>
                    <a:pt x="1122" y="6224"/>
                  </a:lnTo>
                  <a:lnTo>
                    <a:pt x="1134" y="6207"/>
                  </a:lnTo>
                  <a:lnTo>
                    <a:pt x="1146" y="6188"/>
                  </a:lnTo>
                  <a:lnTo>
                    <a:pt x="1133" y="6176"/>
                  </a:lnTo>
                  <a:lnTo>
                    <a:pt x="1121" y="6165"/>
                  </a:lnTo>
                  <a:lnTo>
                    <a:pt x="1110" y="6151"/>
                  </a:lnTo>
                  <a:lnTo>
                    <a:pt x="1100" y="6137"/>
                  </a:lnTo>
                  <a:lnTo>
                    <a:pt x="1092" y="6121"/>
                  </a:lnTo>
                  <a:lnTo>
                    <a:pt x="1085" y="6105"/>
                  </a:lnTo>
                  <a:lnTo>
                    <a:pt x="1081" y="6088"/>
                  </a:lnTo>
                  <a:lnTo>
                    <a:pt x="1077" y="6073"/>
                  </a:lnTo>
                  <a:lnTo>
                    <a:pt x="1076" y="6062"/>
                  </a:lnTo>
                  <a:lnTo>
                    <a:pt x="1075" y="6053"/>
                  </a:lnTo>
                  <a:lnTo>
                    <a:pt x="1076" y="6045"/>
                  </a:lnTo>
                  <a:lnTo>
                    <a:pt x="1079" y="6037"/>
                  </a:lnTo>
                  <a:lnTo>
                    <a:pt x="1081" y="6031"/>
                  </a:lnTo>
                  <a:lnTo>
                    <a:pt x="1084" y="6026"/>
                  </a:lnTo>
                  <a:lnTo>
                    <a:pt x="1088" y="6021"/>
                  </a:lnTo>
                  <a:lnTo>
                    <a:pt x="1092" y="6016"/>
                  </a:lnTo>
                  <a:lnTo>
                    <a:pt x="1097" y="6013"/>
                  </a:lnTo>
                  <a:lnTo>
                    <a:pt x="1103" y="6011"/>
                  </a:lnTo>
                  <a:lnTo>
                    <a:pt x="1108" y="6009"/>
                  </a:lnTo>
                  <a:lnTo>
                    <a:pt x="1114" y="6008"/>
                  </a:lnTo>
                  <a:lnTo>
                    <a:pt x="1128" y="6007"/>
                  </a:lnTo>
                  <a:lnTo>
                    <a:pt x="1142" y="6008"/>
                  </a:lnTo>
                  <a:lnTo>
                    <a:pt x="1154" y="6010"/>
                  </a:lnTo>
                  <a:lnTo>
                    <a:pt x="1164" y="6013"/>
                  </a:lnTo>
                  <a:lnTo>
                    <a:pt x="1176" y="6017"/>
                  </a:lnTo>
                  <a:lnTo>
                    <a:pt x="1186" y="6021"/>
                  </a:lnTo>
                  <a:lnTo>
                    <a:pt x="1197" y="6024"/>
                  </a:lnTo>
                  <a:lnTo>
                    <a:pt x="1206" y="6027"/>
                  </a:lnTo>
                  <a:lnTo>
                    <a:pt x="1213" y="6028"/>
                  </a:lnTo>
                  <a:lnTo>
                    <a:pt x="1221" y="6029"/>
                  </a:lnTo>
                  <a:lnTo>
                    <a:pt x="1229" y="6027"/>
                  </a:lnTo>
                  <a:lnTo>
                    <a:pt x="1236" y="6025"/>
                  </a:lnTo>
                  <a:lnTo>
                    <a:pt x="1244" y="6022"/>
                  </a:lnTo>
                  <a:lnTo>
                    <a:pt x="1249" y="6018"/>
                  </a:lnTo>
                  <a:lnTo>
                    <a:pt x="1253" y="6014"/>
                  </a:lnTo>
                  <a:lnTo>
                    <a:pt x="1256" y="6009"/>
                  </a:lnTo>
                  <a:lnTo>
                    <a:pt x="1259" y="6004"/>
                  </a:lnTo>
                  <a:lnTo>
                    <a:pt x="1261" y="5999"/>
                  </a:lnTo>
                  <a:lnTo>
                    <a:pt x="1262" y="5992"/>
                  </a:lnTo>
                  <a:lnTo>
                    <a:pt x="1264" y="5986"/>
                  </a:lnTo>
                  <a:lnTo>
                    <a:pt x="1264" y="5980"/>
                  </a:lnTo>
                  <a:lnTo>
                    <a:pt x="1264" y="5973"/>
                  </a:lnTo>
                  <a:lnTo>
                    <a:pt x="1261" y="5958"/>
                  </a:lnTo>
                  <a:lnTo>
                    <a:pt x="1259" y="5942"/>
                  </a:lnTo>
                  <a:lnTo>
                    <a:pt x="1257" y="5932"/>
                  </a:lnTo>
                  <a:lnTo>
                    <a:pt x="1255" y="5921"/>
                  </a:lnTo>
                  <a:lnTo>
                    <a:pt x="1254" y="5912"/>
                  </a:lnTo>
                  <a:lnTo>
                    <a:pt x="1254" y="5901"/>
                  </a:lnTo>
                  <a:lnTo>
                    <a:pt x="1254" y="5886"/>
                  </a:lnTo>
                  <a:lnTo>
                    <a:pt x="1255" y="5870"/>
                  </a:lnTo>
                  <a:lnTo>
                    <a:pt x="1257" y="5854"/>
                  </a:lnTo>
                  <a:lnTo>
                    <a:pt x="1260" y="5840"/>
                  </a:lnTo>
                  <a:lnTo>
                    <a:pt x="1264" y="5825"/>
                  </a:lnTo>
                  <a:lnTo>
                    <a:pt x="1269" y="5811"/>
                  </a:lnTo>
                  <a:lnTo>
                    <a:pt x="1274" y="5796"/>
                  </a:lnTo>
                  <a:lnTo>
                    <a:pt x="1279" y="5782"/>
                  </a:lnTo>
                  <a:lnTo>
                    <a:pt x="1292" y="5754"/>
                  </a:lnTo>
                  <a:lnTo>
                    <a:pt x="1306" y="5727"/>
                  </a:lnTo>
                  <a:lnTo>
                    <a:pt x="1321" y="5701"/>
                  </a:lnTo>
                  <a:lnTo>
                    <a:pt x="1337" y="5675"/>
                  </a:lnTo>
                  <a:lnTo>
                    <a:pt x="1342" y="5665"/>
                  </a:lnTo>
                  <a:lnTo>
                    <a:pt x="1354" y="5644"/>
                  </a:lnTo>
                  <a:lnTo>
                    <a:pt x="1368" y="5622"/>
                  </a:lnTo>
                  <a:lnTo>
                    <a:pt x="1383" y="5602"/>
                  </a:lnTo>
                  <a:lnTo>
                    <a:pt x="1397" y="5581"/>
                  </a:lnTo>
                  <a:lnTo>
                    <a:pt x="1441" y="5522"/>
                  </a:lnTo>
                  <a:lnTo>
                    <a:pt x="1482" y="5469"/>
                  </a:lnTo>
                  <a:lnTo>
                    <a:pt x="1502" y="5445"/>
                  </a:lnTo>
                  <a:lnTo>
                    <a:pt x="1522" y="5422"/>
                  </a:lnTo>
                  <a:lnTo>
                    <a:pt x="1542" y="5402"/>
                  </a:lnTo>
                  <a:lnTo>
                    <a:pt x="1563" y="5384"/>
                  </a:lnTo>
                  <a:lnTo>
                    <a:pt x="1585" y="5369"/>
                  </a:lnTo>
                  <a:lnTo>
                    <a:pt x="1607" y="5356"/>
                  </a:lnTo>
                  <a:lnTo>
                    <a:pt x="1632" y="5346"/>
                  </a:lnTo>
                  <a:lnTo>
                    <a:pt x="1658" y="5339"/>
                  </a:lnTo>
                  <a:lnTo>
                    <a:pt x="1686" y="5336"/>
                  </a:lnTo>
                  <a:lnTo>
                    <a:pt x="1715" y="5336"/>
                  </a:lnTo>
                  <a:lnTo>
                    <a:pt x="1747" y="5340"/>
                  </a:lnTo>
                  <a:lnTo>
                    <a:pt x="1782" y="5348"/>
                  </a:lnTo>
                  <a:lnTo>
                    <a:pt x="1831" y="5362"/>
                  </a:lnTo>
                  <a:lnTo>
                    <a:pt x="1886" y="5378"/>
                  </a:lnTo>
                  <a:lnTo>
                    <a:pt x="1917" y="5386"/>
                  </a:lnTo>
                  <a:lnTo>
                    <a:pt x="1947" y="5394"/>
                  </a:lnTo>
                  <a:lnTo>
                    <a:pt x="1978" y="5401"/>
                  </a:lnTo>
                  <a:lnTo>
                    <a:pt x="2011" y="5407"/>
                  </a:lnTo>
                  <a:lnTo>
                    <a:pt x="2044" y="5413"/>
                  </a:lnTo>
                  <a:lnTo>
                    <a:pt x="2078" y="5418"/>
                  </a:lnTo>
                  <a:lnTo>
                    <a:pt x="2111" y="5420"/>
                  </a:lnTo>
                  <a:lnTo>
                    <a:pt x="2146" y="5421"/>
                  </a:lnTo>
                  <a:lnTo>
                    <a:pt x="2181" y="5420"/>
                  </a:lnTo>
                  <a:lnTo>
                    <a:pt x="2216" y="5418"/>
                  </a:lnTo>
                  <a:lnTo>
                    <a:pt x="2250" y="5411"/>
                  </a:lnTo>
                  <a:lnTo>
                    <a:pt x="2286" y="5404"/>
                  </a:lnTo>
                  <a:lnTo>
                    <a:pt x="2252" y="5417"/>
                  </a:lnTo>
                  <a:lnTo>
                    <a:pt x="2219" y="5425"/>
                  </a:lnTo>
                  <a:lnTo>
                    <a:pt x="2185" y="5432"/>
                  </a:lnTo>
                  <a:lnTo>
                    <a:pt x="2151" y="5436"/>
                  </a:lnTo>
                  <a:lnTo>
                    <a:pt x="2117" y="5438"/>
                  </a:lnTo>
                  <a:lnTo>
                    <a:pt x="2084" y="5438"/>
                  </a:lnTo>
                  <a:lnTo>
                    <a:pt x="2052" y="5435"/>
                  </a:lnTo>
                  <a:lnTo>
                    <a:pt x="2019" y="5432"/>
                  </a:lnTo>
                  <a:lnTo>
                    <a:pt x="1988" y="5427"/>
                  </a:lnTo>
                  <a:lnTo>
                    <a:pt x="1957" y="5422"/>
                  </a:lnTo>
                  <a:lnTo>
                    <a:pt x="1928" y="5415"/>
                  </a:lnTo>
                  <a:lnTo>
                    <a:pt x="1900" y="5408"/>
                  </a:lnTo>
                  <a:lnTo>
                    <a:pt x="1848" y="5394"/>
                  </a:lnTo>
                  <a:lnTo>
                    <a:pt x="1803" y="5380"/>
                  </a:lnTo>
                  <a:lnTo>
                    <a:pt x="1782" y="5374"/>
                  </a:lnTo>
                  <a:lnTo>
                    <a:pt x="1762" y="5370"/>
                  </a:lnTo>
                  <a:lnTo>
                    <a:pt x="1743" y="5366"/>
                  </a:lnTo>
                  <a:lnTo>
                    <a:pt x="1725" y="5363"/>
                  </a:lnTo>
                  <a:lnTo>
                    <a:pt x="1708" y="5362"/>
                  </a:lnTo>
                  <a:lnTo>
                    <a:pt x="1691" y="5363"/>
                  </a:lnTo>
                  <a:lnTo>
                    <a:pt x="1675" y="5364"/>
                  </a:lnTo>
                  <a:lnTo>
                    <a:pt x="1661" y="5368"/>
                  </a:lnTo>
                  <a:lnTo>
                    <a:pt x="1646" y="5372"/>
                  </a:lnTo>
                  <a:lnTo>
                    <a:pt x="1632" y="5378"/>
                  </a:lnTo>
                  <a:lnTo>
                    <a:pt x="1619" y="5385"/>
                  </a:lnTo>
                  <a:lnTo>
                    <a:pt x="1606" y="5395"/>
                  </a:lnTo>
                  <a:lnTo>
                    <a:pt x="1594" y="5405"/>
                  </a:lnTo>
                  <a:lnTo>
                    <a:pt x="1582" y="5418"/>
                  </a:lnTo>
                  <a:lnTo>
                    <a:pt x="1571" y="5431"/>
                  </a:lnTo>
                  <a:lnTo>
                    <a:pt x="1559" y="5447"/>
                  </a:lnTo>
                  <a:lnTo>
                    <a:pt x="1572" y="5442"/>
                  </a:lnTo>
                  <a:lnTo>
                    <a:pt x="1583" y="5436"/>
                  </a:lnTo>
                  <a:lnTo>
                    <a:pt x="1595" y="5433"/>
                  </a:lnTo>
                  <a:lnTo>
                    <a:pt x="1606" y="5430"/>
                  </a:lnTo>
                  <a:lnTo>
                    <a:pt x="1618" y="5428"/>
                  </a:lnTo>
                  <a:lnTo>
                    <a:pt x="1628" y="5426"/>
                  </a:lnTo>
                  <a:lnTo>
                    <a:pt x="1640" y="5426"/>
                  </a:lnTo>
                  <a:lnTo>
                    <a:pt x="1650" y="5426"/>
                  </a:lnTo>
                  <a:lnTo>
                    <a:pt x="1671" y="5427"/>
                  </a:lnTo>
                  <a:lnTo>
                    <a:pt x="1693" y="5431"/>
                  </a:lnTo>
                  <a:lnTo>
                    <a:pt x="1715" y="5436"/>
                  </a:lnTo>
                  <a:lnTo>
                    <a:pt x="1738" y="5443"/>
                  </a:lnTo>
                  <a:lnTo>
                    <a:pt x="1785" y="5456"/>
                  </a:lnTo>
                  <a:lnTo>
                    <a:pt x="1832" y="5470"/>
                  </a:lnTo>
                  <a:lnTo>
                    <a:pt x="1879" y="5482"/>
                  </a:lnTo>
                  <a:lnTo>
                    <a:pt x="1925" y="5494"/>
                  </a:lnTo>
                  <a:lnTo>
                    <a:pt x="1972" y="5505"/>
                  </a:lnTo>
                  <a:lnTo>
                    <a:pt x="2018" y="5515"/>
                  </a:lnTo>
                  <a:lnTo>
                    <a:pt x="2066" y="5523"/>
                  </a:lnTo>
                  <a:lnTo>
                    <a:pt x="2113" y="5529"/>
                  </a:lnTo>
                  <a:lnTo>
                    <a:pt x="2136" y="5532"/>
                  </a:lnTo>
                  <a:lnTo>
                    <a:pt x="2158" y="5533"/>
                  </a:lnTo>
                  <a:lnTo>
                    <a:pt x="2181" y="5534"/>
                  </a:lnTo>
                  <a:lnTo>
                    <a:pt x="2203" y="5534"/>
                  </a:lnTo>
                  <a:lnTo>
                    <a:pt x="2226" y="5535"/>
                  </a:lnTo>
                  <a:lnTo>
                    <a:pt x="2248" y="5536"/>
                  </a:lnTo>
                  <a:lnTo>
                    <a:pt x="2271" y="5538"/>
                  </a:lnTo>
                  <a:lnTo>
                    <a:pt x="2293" y="5540"/>
                  </a:lnTo>
                  <a:lnTo>
                    <a:pt x="2310" y="5543"/>
                  </a:lnTo>
                  <a:lnTo>
                    <a:pt x="2325" y="5547"/>
                  </a:lnTo>
                  <a:lnTo>
                    <a:pt x="2341" y="5551"/>
                  </a:lnTo>
                  <a:lnTo>
                    <a:pt x="2358" y="5556"/>
                  </a:lnTo>
                  <a:lnTo>
                    <a:pt x="2391" y="5567"/>
                  </a:lnTo>
                  <a:lnTo>
                    <a:pt x="2428" y="5581"/>
                  </a:lnTo>
                  <a:lnTo>
                    <a:pt x="2452" y="5586"/>
                  </a:lnTo>
                  <a:lnTo>
                    <a:pt x="2476" y="5590"/>
                  </a:lnTo>
                  <a:lnTo>
                    <a:pt x="2499" y="5593"/>
                  </a:lnTo>
                  <a:lnTo>
                    <a:pt x="2520" y="5595"/>
                  </a:lnTo>
                  <a:lnTo>
                    <a:pt x="2530" y="5595"/>
                  </a:lnTo>
                  <a:lnTo>
                    <a:pt x="2540" y="5594"/>
                  </a:lnTo>
                  <a:lnTo>
                    <a:pt x="2549" y="5593"/>
                  </a:lnTo>
                  <a:lnTo>
                    <a:pt x="2556" y="5591"/>
                  </a:lnTo>
                  <a:lnTo>
                    <a:pt x="2565" y="5588"/>
                  </a:lnTo>
                  <a:lnTo>
                    <a:pt x="2571" y="5584"/>
                  </a:lnTo>
                  <a:lnTo>
                    <a:pt x="2577" y="5580"/>
                  </a:lnTo>
                  <a:lnTo>
                    <a:pt x="2581" y="5573"/>
                  </a:lnTo>
                  <a:lnTo>
                    <a:pt x="2589" y="5562"/>
                  </a:lnTo>
                  <a:lnTo>
                    <a:pt x="2595" y="5550"/>
                  </a:lnTo>
                  <a:lnTo>
                    <a:pt x="2599" y="5539"/>
                  </a:lnTo>
                  <a:lnTo>
                    <a:pt x="2603" y="5527"/>
                  </a:lnTo>
                  <a:lnTo>
                    <a:pt x="2611" y="5503"/>
                  </a:lnTo>
                  <a:lnTo>
                    <a:pt x="2618" y="5478"/>
                  </a:lnTo>
                  <a:lnTo>
                    <a:pt x="2632" y="5427"/>
                  </a:lnTo>
                  <a:lnTo>
                    <a:pt x="2645" y="5378"/>
                  </a:lnTo>
                  <a:lnTo>
                    <a:pt x="2652" y="5355"/>
                  </a:lnTo>
                  <a:lnTo>
                    <a:pt x="2660" y="5331"/>
                  </a:lnTo>
                  <a:lnTo>
                    <a:pt x="2668" y="5309"/>
                  </a:lnTo>
                  <a:lnTo>
                    <a:pt x="2678" y="5286"/>
                  </a:lnTo>
                  <a:lnTo>
                    <a:pt x="2686" y="5264"/>
                  </a:lnTo>
                  <a:lnTo>
                    <a:pt x="2696" y="5242"/>
                  </a:lnTo>
                  <a:lnTo>
                    <a:pt x="2707" y="5221"/>
                  </a:lnTo>
                  <a:lnTo>
                    <a:pt x="2719" y="5199"/>
                  </a:lnTo>
                  <a:lnTo>
                    <a:pt x="2732" y="5178"/>
                  </a:lnTo>
                  <a:lnTo>
                    <a:pt x="2747" y="5159"/>
                  </a:lnTo>
                  <a:lnTo>
                    <a:pt x="2762" y="5138"/>
                  </a:lnTo>
                  <a:lnTo>
                    <a:pt x="2779" y="5117"/>
                  </a:lnTo>
                  <a:lnTo>
                    <a:pt x="2760" y="5158"/>
                  </a:lnTo>
                  <a:lnTo>
                    <a:pt x="2743" y="5195"/>
                  </a:lnTo>
                  <a:lnTo>
                    <a:pt x="2730" y="5232"/>
                  </a:lnTo>
                  <a:lnTo>
                    <a:pt x="2717" y="5267"/>
                  </a:lnTo>
                  <a:lnTo>
                    <a:pt x="2708" y="5303"/>
                  </a:lnTo>
                  <a:lnTo>
                    <a:pt x="2699" y="5338"/>
                  </a:lnTo>
                  <a:lnTo>
                    <a:pt x="2693" y="5376"/>
                  </a:lnTo>
                  <a:lnTo>
                    <a:pt x="2689" y="5416"/>
                  </a:lnTo>
                  <a:lnTo>
                    <a:pt x="2726" y="5423"/>
                  </a:lnTo>
                  <a:lnTo>
                    <a:pt x="2762" y="5429"/>
                  </a:lnTo>
                  <a:lnTo>
                    <a:pt x="2799" y="5436"/>
                  </a:lnTo>
                  <a:lnTo>
                    <a:pt x="2834" y="5443"/>
                  </a:lnTo>
                  <a:lnTo>
                    <a:pt x="3076" y="4853"/>
                  </a:lnTo>
                  <a:lnTo>
                    <a:pt x="2578" y="6184"/>
                  </a:lnTo>
                  <a:lnTo>
                    <a:pt x="2569" y="6194"/>
                  </a:lnTo>
                  <a:lnTo>
                    <a:pt x="2568" y="6194"/>
                  </a:lnTo>
                  <a:lnTo>
                    <a:pt x="2555" y="6201"/>
                  </a:lnTo>
                  <a:lnTo>
                    <a:pt x="2543" y="6208"/>
                  </a:lnTo>
                  <a:lnTo>
                    <a:pt x="2529" y="6215"/>
                  </a:lnTo>
                  <a:lnTo>
                    <a:pt x="2516" y="6223"/>
                  </a:lnTo>
                  <a:lnTo>
                    <a:pt x="2503" y="6231"/>
                  </a:lnTo>
                  <a:lnTo>
                    <a:pt x="2489" y="6239"/>
                  </a:lnTo>
                  <a:lnTo>
                    <a:pt x="2476" y="6247"/>
                  </a:lnTo>
                  <a:lnTo>
                    <a:pt x="2462" y="6256"/>
                  </a:lnTo>
                  <a:lnTo>
                    <a:pt x="2436" y="6274"/>
                  </a:lnTo>
                  <a:lnTo>
                    <a:pt x="2409" y="6294"/>
                  </a:lnTo>
                  <a:lnTo>
                    <a:pt x="2381" y="6316"/>
                  </a:lnTo>
                  <a:lnTo>
                    <a:pt x="2354" y="6339"/>
                  </a:lnTo>
                  <a:lnTo>
                    <a:pt x="2327" y="6362"/>
                  </a:lnTo>
                  <a:lnTo>
                    <a:pt x="2303" y="6386"/>
                  </a:lnTo>
                  <a:lnTo>
                    <a:pt x="2280" y="6409"/>
                  </a:lnTo>
                  <a:lnTo>
                    <a:pt x="2260" y="6432"/>
                  </a:lnTo>
                  <a:lnTo>
                    <a:pt x="2286" y="6423"/>
                  </a:lnTo>
                  <a:lnTo>
                    <a:pt x="2315" y="6411"/>
                  </a:lnTo>
                  <a:lnTo>
                    <a:pt x="2346" y="6400"/>
                  </a:lnTo>
                  <a:lnTo>
                    <a:pt x="2378" y="6387"/>
                  </a:lnTo>
                  <a:lnTo>
                    <a:pt x="2410" y="6376"/>
                  </a:lnTo>
                  <a:lnTo>
                    <a:pt x="2441" y="6364"/>
                  </a:lnTo>
                  <a:lnTo>
                    <a:pt x="2471" y="6355"/>
                  </a:lnTo>
                  <a:lnTo>
                    <a:pt x="2497" y="6348"/>
                  </a:lnTo>
                  <a:lnTo>
                    <a:pt x="2529" y="6339"/>
                  </a:lnTo>
                  <a:lnTo>
                    <a:pt x="2563" y="6332"/>
                  </a:lnTo>
                  <a:lnTo>
                    <a:pt x="2596" y="6325"/>
                  </a:lnTo>
                  <a:lnTo>
                    <a:pt x="2629" y="6318"/>
                  </a:lnTo>
                  <a:lnTo>
                    <a:pt x="2662" y="6312"/>
                  </a:lnTo>
                  <a:lnTo>
                    <a:pt x="2695" y="6308"/>
                  </a:lnTo>
                  <a:lnTo>
                    <a:pt x="2729" y="6304"/>
                  </a:lnTo>
                  <a:lnTo>
                    <a:pt x="2762" y="6301"/>
                  </a:lnTo>
                  <a:lnTo>
                    <a:pt x="2790" y="6299"/>
                  </a:lnTo>
                  <a:lnTo>
                    <a:pt x="2818" y="6296"/>
                  </a:lnTo>
                  <a:lnTo>
                    <a:pt x="2846" y="6295"/>
                  </a:lnTo>
                  <a:lnTo>
                    <a:pt x="2874" y="6295"/>
                  </a:lnTo>
                  <a:lnTo>
                    <a:pt x="2901" y="6295"/>
                  </a:lnTo>
                  <a:lnTo>
                    <a:pt x="2929" y="6296"/>
                  </a:lnTo>
                  <a:lnTo>
                    <a:pt x="2958" y="6297"/>
                  </a:lnTo>
                  <a:lnTo>
                    <a:pt x="2986" y="6300"/>
                  </a:lnTo>
                  <a:lnTo>
                    <a:pt x="3011" y="6302"/>
                  </a:lnTo>
                  <a:lnTo>
                    <a:pt x="3036" y="6305"/>
                  </a:lnTo>
                  <a:lnTo>
                    <a:pt x="3060" y="6308"/>
                  </a:lnTo>
                  <a:lnTo>
                    <a:pt x="3085" y="6312"/>
                  </a:lnTo>
                  <a:lnTo>
                    <a:pt x="3110" y="6316"/>
                  </a:lnTo>
                  <a:lnTo>
                    <a:pt x="3135" y="6321"/>
                  </a:lnTo>
                  <a:lnTo>
                    <a:pt x="3160" y="6327"/>
                  </a:lnTo>
                  <a:lnTo>
                    <a:pt x="3185" y="6333"/>
                  </a:lnTo>
                  <a:lnTo>
                    <a:pt x="3181" y="6278"/>
                  </a:lnTo>
                  <a:lnTo>
                    <a:pt x="3180" y="6278"/>
                  </a:lnTo>
                  <a:lnTo>
                    <a:pt x="3179" y="6264"/>
                  </a:lnTo>
                  <a:lnTo>
                    <a:pt x="3178" y="6232"/>
                  </a:lnTo>
                  <a:lnTo>
                    <a:pt x="2967" y="6146"/>
                  </a:lnTo>
                  <a:lnTo>
                    <a:pt x="3205" y="6193"/>
                  </a:lnTo>
                  <a:lnTo>
                    <a:pt x="3205" y="6194"/>
                  </a:lnTo>
                  <a:lnTo>
                    <a:pt x="3576" y="6268"/>
                  </a:lnTo>
                  <a:lnTo>
                    <a:pt x="3611" y="6274"/>
                  </a:lnTo>
                  <a:lnTo>
                    <a:pt x="3590" y="6303"/>
                  </a:lnTo>
                  <a:lnTo>
                    <a:pt x="3436" y="6498"/>
                  </a:lnTo>
                  <a:lnTo>
                    <a:pt x="3625" y="6352"/>
                  </a:lnTo>
                  <a:lnTo>
                    <a:pt x="3657" y="6332"/>
                  </a:lnTo>
                  <a:lnTo>
                    <a:pt x="3659" y="6370"/>
                  </a:lnTo>
                  <a:lnTo>
                    <a:pt x="3656" y="6615"/>
                  </a:lnTo>
                  <a:lnTo>
                    <a:pt x="3718" y="6396"/>
                  </a:lnTo>
                  <a:lnTo>
                    <a:pt x="3730" y="6360"/>
                  </a:lnTo>
                  <a:lnTo>
                    <a:pt x="3755" y="6388"/>
                  </a:lnTo>
                  <a:lnTo>
                    <a:pt x="3896" y="6573"/>
                  </a:lnTo>
                  <a:lnTo>
                    <a:pt x="3811" y="6361"/>
                  </a:lnTo>
                  <a:lnTo>
                    <a:pt x="3802" y="6333"/>
                  </a:lnTo>
                  <a:lnTo>
                    <a:pt x="3831" y="6332"/>
                  </a:lnTo>
                  <a:lnTo>
                    <a:pt x="4064" y="6358"/>
                  </a:lnTo>
                  <a:lnTo>
                    <a:pt x="3833" y="6258"/>
                  </a:lnTo>
                  <a:lnTo>
                    <a:pt x="3811" y="6246"/>
                  </a:lnTo>
                  <a:lnTo>
                    <a:pt x="3978" y="6059"/>
                  </a:lnTo>
                  <a:lnTo>
                    <a:pt x="3754" y="6208"/>
                  </a:lnTo>
                  <a:lnTo>
                    <a:pt x="3753" y="6168"/>
                  </a:lnTo>
                  <a:lnTo>
                    <a:pt x="3769" y="5967"/>
                  </a:lnTo>
                  <a:lnTo>
                    <a:pt x="3703" y="6158"/>
                  </a:lnTo>
                  <a:lnTo>
                    <a:pt x="3689" y="6194"/>
                  </a:lnTo>
                  <a:lnTo>
                    <a:pt x="3665" y="6164"/>
                  </a:lnTo>
                  <a:lnTo>
                    <a:pt x="3546" y="5941"/>
                  </a:lnTo>
                  <a:lnTo>
                    <a:pt x="3612" y="6186"/>
                  </a:lnTo>
                  <a:lnTo>
                    <a:pt x="3576" y="6178"/>
                  </a:lnTo>
                  <a:lnTo>
                    <a:pt x="3215" y="6116"/>
                  </a:lnTo>
                  <a:lnTo>
                    <a:pt x="3195" y="6111"/>
                  </a:lnTo>
                  <a:lnTo>
                    <a:pt x="3197" y="6093"/>
                  </a:lnTo>
                  <a:lnTo>
                    <a:pt x="3206" y="6025"/>
                  </a:lnTo>
                  <a:lnTo>
                    <a:pt x="3223" y="5962"/>
                  </a:lnTo>
                  <a:lnTo>
                    <a:pt x="3245" y="5901"/>
                  </a:lnTo>
                  <a:lnTo>
                    <a:pt x="3273" y="5843"/>
                  </a:lnTo>
                  <a:lnTo>
                    <a:pt x="3305" y="5788"/>
                  </a:lnTo>
                  <a:lnTo>
                    <a:pt x="3340" y="5734"/>
                  </a:lnTo>
                  <a:lnTo>
                    <a:pt x="3377" y="5682"/>
                  </a:lnTo>
                  <a:lnTo>
                    <a:pt x="3415" y="5630"/>
                  </a:lnTo>
                  <a:lnTo>
                    <a:pt x="3454" y="5580"/>
                  </a:lnTo>
                  <a:lnTo>
                    <a:pt x="3492" y="5528"/>
                  </a:lnTo>
                  <a:lnTo>
                    <a:pt x="3527" y="5477"/>
                  </a:lnTo>
                  <a:lnTo>
                    <a:pt x="3561" y="5425"/>
                  </a:lnTo>
                  <a:lnTo>
                    <a:pt x="3591" y="5372"/>
                  </a:lnTo>
                  <a:lnTo>
                    <a:pt x="3616" y="5316"/>
                  </a:lnTo>
                  <a:lnTo>
                    <a:pt x="3636" y="5259"/>
                  </a:lnTo>
                  <a:lnTo>
                    <a:pt x="3649" y="5198"/>
                  </a:lnTo>
                  <a:lnTo>
                    <a:pt x="3653" y="5177"/>
                  </a:lnTo>
                  <a:lnTo>
                    <a:pt x="3654" y="5156"/>
                  </a:lnTo>
                  <a:lnTo>
                    <a:pt x="3654" y="5136"/>
                  </a:lnTo>
                  <a:lnTo>
                    <a:pt x="3653" y="5115"/>
                  </a:lnTo>
                  <a:lnTo>
                    <a:pt x="3652" y="5095"/>
                  </a:lnTo>
                  <a:lnTo>
                    <a:pt x="3651" y="5075"/>
                  </a:lnTo>
                  <a:lnTo>
                    <a:pt x="3651" y="5056"/>
                  </a:lnTo>
                  <a:lnTo>
                    <a:pt x="3652" y="5037"/>
                  </a:lnTo>
                  <a:lnTo>
                    <a:pt x="3654" y="5023"/>
                  </a:lnTo>
                  <a:lnTo>
                    <a:pt x="3657" y="5008"/>
                  </a:lnTo>
                  <a:lnTo>
                    <a:pt x="3662" y="4993"/>
                  </a:lnTo>
                  <a:lnTo>
                    <a:pt x="3668" y="4979"/>
                  </a:lnTo>
                  <a:lnTo>
                    <a:pt x="3676" y="4963"/>
                  </a:lnTo>
                  <a:lnTo>
                    <a:pt x="3685" y="4949"/>
                  </a:lnTo>
                  <a:lnTo>
                    <a:pt x="3693" y="4933"/>
                  </a:lnTo>
                  <a:lnTo>
                    <a:pt x="3704" y="4917"/>
                  </a:lnTo>
                  <a:lnTo>
                    <a:pt x="3725" y="4887"/>
                  </a:lnTo>
                  <a:lnTo>
                    <a:pt x="3747" y="4858"/>
                  </a:lnTo>
                  <a:lnTo>
                    <a:pt x="3767" y="4829"/>
                  </a:lnTo>
                  <a:lnTo>
                    <a:pt x="3785" y="4803"/>
                  </a:lnTo>
                  <a:lnTo>
                    <a:pt x="3756" y="4790"/>
                  </a:lnTo>
                  <a:lnTo>
                    <a:pt x="3729" y="4776"/>
                  </a:lnTo>
                  <a:lnTo>
                    <a:pt x="3702" y="4761"/>
                  </a:lnTo>
                  <a:lnTo>
                    <a:pt x="3677" y="4747"/>
                  </a:lnTo>
                  <a:lnTo>
                    <a:pt x="3653" y="4731"/>
                  </a:lnTo>
                  <a:lnTo>
                    <a:pt x="3630" y="4716"/>
                  </a:lnTo>
                  <a:lnTo>
                    <a:pt x="3608" y="4699"/>
                  </a:lnTo>
                  <a:lnTo>
                    <a:pt x="3587" y="4681"/>
                  </a:lnTo>
                  <a:lnTo>
                    <a:pt x="3566" y="4662"/>
                  </a:lnTo>
                  <a:lnTo>
                    <a:pt x="3547" y="4642"/>
                  </a:lnTo>
                  <a:lnTo>
                    <a:pt x="3527" y="4621"/>
                  </a:lnTo>
                  <a:lnTo>
                    <a:pt x="3509" y="4600"/>
                  </a:lnTo>
                  <a:lnTo>
                    <a:pt x="3492" y="4577"/>
                  </a:lnTo>
                  <a:lnTo>
                    <a:pt x="3475" y="4551"/>
                  </a:lnTo>
                  <a:lnTo>
                    <a:pt x="3457" y="4525"/>
                  </a:lnTo>
                  <a:lnTo>
                    <a:pt x="3442" y="4498"/>
                  </a:lnTo>
                  <a:lnTo>
                    <a:pt x="3433" y="4514"/>
                  </a:lnTo>
                  <a:lnTo>
                    <a:pt x="3424" y="4532"/>
                  </a:lnTo>
                  <a:lnTo>
                    <a:pt x="3413" y="4550"/>
                  </a:lnTo>
                  <a:lnTo>
                    <a:pt x="3403" y="4570"/>
                  </a:lnTo>
                  <a:lnTo>
                    <a:pt x="3393" y="4590"/>
                  </a:lnTo>
                  <a:lnTo>
                    <a:pt x="3384" y="4611"/>
                  </a:lnTo>
                  <a:lnTo>
                    <a:pt x="3377" y="4632"/>
                  </a:lnTo>
                  <a:lnTo>
                    <a:pt x="3371" y="4654"/>
                  </a:lnTo>
                  <a:lnTo>
                    <a:pt x="3369" y="4664"/>
                  </a:lnTo>
                  <a:lnTo>
                    <a:pt x="3368" y="4675"/>
                  </a:lnTo>
                  <a:lnTo>
                    <a:pt x="3367" y="4685"/>
                  </a:lnTo>
                  <a:lnTo>
                    <a:pt x="3367" y="4696"/>
                  </a:lnTo>
                  <a:lnTo>
                    <a:pt x="3367" y="4707"/>
                  </a:lnTo>
                  <a:lnTo>
                    <a:pt x="3368" y="4718"/>
                  </a:lnTo>
                  <a:lnTo>
                    <a:pt x="3370" y="4728"/>
                  </a:lnTo>
                  <a:lnTo>
                    <a:pt x="3373" y="4740"/>
                  </a:lnTo>
                  <a:lnTo>
                    <a:pt x="3376" y="4750"/>
                  </a:lnTo>
                  <a:lnTo>
                    <a:pt x="3381" y="4760"/>
                  </a:lnTo>
                  <a:lnTo>
                    <a:pt x="3386" y="4772"/>
                  </a:lnTo>
                  <a:lnTo>
                    <a:pt x="3392" y="4782"/>
                  </a:lnTo>
                  <a:lnTo>
                    <a:pt x="3400" y="4793"/>
                  </a:lnTo>
                  <a:lnTo>
                    <a:pt x="3408" y="4803"/>
                  </a:lnTo>
                  <a:lnTo>
                    <a:pt x="3417" y="4814"/>
                  </a:lnTo>
                  <a:lnTo>
                    <a:pt x="3428" y="4824"/>
                  </a:lnTo>
                  <a:lnTo>
                    <a:pt x="3415" y="4819"/>
                  </a:lnTo>
                  <a:lnTo>
                    <a:pt x="3403" y="4812"/>
                  </a:lnTo>
                  <a:lnTo>
                    <a:pt x="3391" y="4803"/>
                  </a:lnTo>
                  <a:lnTo>
                    <a:pt x="3380" y="4794"/>
                  </a:lnTo>
                  <a:lnTo>
                    <a:pt x="3368" y="4783"/>
                  </a:lnTo>
                  <a:lnTo>
                    <a:pt x="3358" y="4771"/>
                  </a:lnTo>
                  <a:lnTo>
                    <a:pt x="3347" y="4757"/>
                  </a:lnTo>
                  <a:lnTo>
                    <a:pt x="3338" y="4743"/>
                  </a:lnTo>
                  <a:lnTo>
                    <a:pt x="3314" y="4766"/>
                  </a:lnTo>
                  <a:lnTo>
                    <a:pt x="3293" y="4789"/>
                  </a:lnTo>
                  <a:lnTo>
                    <a:pt x="3274" y="4812"/>
                  </a:lnTo>
                  <a:lnTo>
                    <a:pt x="3260" y="4835"/>
                  </a:lnTo>
                  <a:lnTo>
                    <a:pt x="3247" y="4857"/>
                  </a:lnTo>
                  <a:lnTo>
                    <a:pt x="3238" y="4880"/>
                  </a:lnTo>
                  <a:lnTo>
                    <a:pt x="3231" y="4903"/>
                  </a:lnTo>
                  <a:lnTo>
                    <a:pt x="3227" y="4924"/>
                  </a:lnTo>
                  <a:lnTo>
                    <a:pt x="3226" y="4947"/>
                  </a:lnTo>
                  <a:lnTo>
                    <a:pt x="3228" y="4969"/>
                  </a:lnTo>
                  <a:lnTo>
                    <a:pt x="3232" y="4991"/>
                  </a:lnTo>
                  <a:lnTo>
                    <a:pt x="3239" y="5014"/>
                  </a:lnTo>
                  <a:lnTo>
                    <a:pt x="3249" y="5036"/>
                  </a:lnTo>
                  <a:lnTo>
                    <a:pt x="3261" y="5058"/>
                  </a:lnTo>
                  <a:lnTo>
                    <a:pt x="3275" y="5080"/>
                  </a:lnTo>
                  <a:lnTo>
                    <a:pt x="3293" y="5103"/>
                  </a:lnTo>
                  <a:lnTo>
                    <a:pt x="3335" y="5087"/>
                  </a:lnTo>
                  <a:lnTo>
                    <a:pt x="3376" y="5075"/>
                  </a:lnTo>
                  <a:lnTo>
                    <a:pt x="3414" y="5066"/>
                  </a:lnTo>
                  <a:lnTo>
                    <a:pt x="3451" y="5057"/>
                  </a:lnTo>
                  <a:lnTo>
                    <a:pt x="3468" y="5055"/>
                  </a:lnTo>
                  <a:lnTo>
                    <a:pt x="3485" y="5052"/>
                  </a:lnTo>
                  <a:lnTo>
                    <a:pt x="3502" y="5051"/>
                  </a:lnTo>
                  <a:lnTo>
                    <a:pt x="3518" y="5050"/>
                  </a:lnTo>
                  <a:lnTo>
                    <a:pt x="3533" y="5049"/>
                  </a:lnTo>
                  <a:lnTo>
                    <a:pt x="3549" y="5049"/>
                  </a:lnTo>
                  <a:lnTo>
                    <a:pt x="3564" y="5050"/>
                  </a:lnTo>
                  <a:lnTo>
                    <a:pt x="3578" y="5051"/>
                  </a:lnTo>
                  <a:lnTo>
                    <a:pt x="3123" y="5913"/>
                  </a:lnTo>
                  <a:lnTo>
                    <a:pt x="3533" y="5078"/>
                  </a:lnTo>
                  <a:lnTo>
                    <a:pt x="3515" y="5081"/>
                  </a:lnTo>
                  <a:lnTo>
                    <a:pt x="3497" y="5083"/>
                  </a:lnTo>
                  <a:lnTo>
                    <a:pt x="3478" y="5087"/>
                  </a:lnTo>
                  <a:lnTo>
                    <a:pt x="3460" y="5092"/>
                  </a:lnTo>
                  <a:lnTo>
                    <a:pt x="3443" y="5096"/>
                  </a:lnTo>
                  <a:lnTo>
                    <a:pt x="3425" y="5101"/>
                  </a:lnTo>
                  <a:lnTo>
                    <a:pt x="3407" y="5107"/>
                  </a:lnTo>
                  <a:lnTo>
                    <a:pt x="3390" y="5114"/>
                  </a:lnTo>
                  <a:lnTo>
                    <a:pt x="3375" y="5121"/>
                  </a:lnTo>
                  <a:lnTo>
                    <a:pt x="3359" y="5129"/>
                  </a:lnTo>
                  <a:lnTo>
                    <a:pt x="3344" y="5138"/>
                  </a:lnTo>
                  <a:lnTo>
                    <a:pt x="3331" y="5146"/>
                  </a:lnTo>
                  <a:lnTo>
                    <a:pt x="3318" y="5156"/>
                  </a:lnTo>
                  <a:lnTo>
                    <a:pt x="3307" y="5166"/>
                  </a:lnTo>
                  <a:lnTo>
                    <a:pt x="3296" y="5176"/>
                  </a:lnTo>
                  <a:lnTo>
                    <a:pt x="3287" y="5188"/>
                  </a:lnTo>
                  <a:lnTo>
                    <a:pt x="3269" y="5213"/>
                  </a:lnTo>
                  <a:lnTo>
                    <a:pt x="3251" y="5240"/>
                  </a:lnTo>
                  <a:lnTo>
                    <a:pt x="3236" y="5267"/>
                  </a:lnTo>
                  <a:lnTo>
                    <a:pt x="3221" y="5295"/>
                  </a:lnTo>
                  <a:lnTo>
                    <a:pt x="3207" y="5325"/>
                  </a:lnTo>
                  <a:lnTo>
                    <a:pt x="3195" y="5354"/>
                  </a:lnTo>
                  <a:lnTo>
                    <a:pt x="3182" y="5384"/>
                  </a:lnTo>
                  <a:lnTo>
                    <a:pt x="3171" y="5415"/>
                  </a:lnTo>
                  <a:lnTo>
                    <a:pt x="3160" y="5446"/>
                  </a:lnTo>
                  <a:lnTo>
                    <a:pt x="3150" y="5477"/>
                  </a:lnTo>
                  <a:lnTo>
                    <a:pt x="3141" y="5509"/>
                  </a:lnTo>
                  <a:lnTo>
                    <a:pt x="3131" y="5540"/>
                  </a:lnTo>
                  <a:lnTo>
                    <a:pt x="3113" y="5604"/>
                  </a:lnTo>
                  <a:lnTo>
                    <a:pt x="3097" y="5666"/>
                  </a:lnTo>
                  <a:lnTo>
                    <a:pt x="3085" y="5710"/>
                  </a:lnTo>
                  <a:lnTo>
                    <a:pt x="3073" y="5754"/>
                  </a:lnTo>
                  <a:lnTo>
                    <a:pt x="3065" y="5776"/>
                  </a:lnTo>
                  <a:lnTo>
                    <a:pt x="3058" y="5797"/>
                  </a:lnTo>
                  <a:lnTo>
                    <a:pt x="3051" y="5819"/>
                  </a:lnTo>
                  <a:lnTo>
                    <a:pt x="3042" y="5840"/>
                  </a:lnTo>
                  <a:lnTo>
                    <a:pt x="3033" y="5860"/>
                  </a:lnTo>
                  <a:lnTo>
                    <a:pt x="3022" y="5880"/>
                  </a:lnTo>
                  <a:lnTo>
                    <a:pt x="3012" y="5899"/>
                  </a:lnTo>
                  <a:lnTo>
                    <a:pt x="2999" y="5918"/>
                  </a:lnTo>
                  <a:lnTo>
                    <a:pt x="2987" y="5937"/>
                  </a:lnTo>
                  <a:lnTo>
                    <a:pt x="2972" y="5955"/>
                  </a:lnTo>
                  <a:lnTo>
                    <a:pt x="2958" y="5971"/>
                  </a:lnTo>
                  <a:lnTo>
                    <a:pt x="2941" y="5988"/>
                  </a:lnTo>
                  <a:lnTo>
                    <a:pt x="2922" y="6005"/>
                  </a:lnTo>
                  <a:lnTo>
                    <a:pt x="2903" y="6020"/>
                  </a:lnTo>
                  <a:lnTo>
                    <a:pt x="2883" y="6034"/>
                  </a:lnTo>
                  <a:lnTo>
                    <a:pt x="2863" y="6049"/>
                  </a:lnTo>
                  <a:lnTo>
                    <a:pt x="2842" y="6063"/>
                  </a:lnTo>
                  <a:lnTo>
                    <a:pt x="2821" y="6078"/>
                  </a:lnTo>
                  <a:lnTo>
                    <a:pt x="2799" y="6094"/>
                  </a:lnTo>
                  <a:lnTo>
                    <a:pt x="2777" y="6109"/>
                  </a:lnTo>
                  <a:lnTo>
                    <a:pt x="2768" y="6116"/>
                  </a:lnTo>
                  <a:lnTo>
                    <a:pt x="2761" y="6122"/>
                  </a:lnTo>
                  <a:lnTo>
                    <a:pt x="2754" y="6128"/>
                  </a:lnTo>
                  <a:lnTo>
                    <a:pt x="2748" y="6136"/>
                  </a:lnTo>
                  <a:lnTo>
                    <a:pt x="2741" y="6143"/>
                  </a:lnTo>
                  <a:lnTo>
                    <a:pt x="2735" y="6151"/>
                  </a:lnTo>
                  <a:lnTo>
                    <a:pt x="2729" y="6160"/>
                  </a:lnTo>
                  <a:lnTo>
                    <a:pt x="2724" y="6170"/>
                  </a:lnTo>
                  <a:lnTo>
                    <a:pt x="2712" y="6192"/>
                  </a:lnTo>
                  <a:lnTo>
                    <a:pt x="2699" y="6218"/>
                  </a:lnTo>
                  <a:lnTo>
                    <a:pt x="2685" y="6249"/>
                  </a:lnTo>
                  <a:lnTo>
                    <a:pt x="2669" y="6287"/>
                  </a:lnTo>
                  <a:lnTo>
                    <a:pt x="3088" y="5052"/>
                  </a:lnTo>
                  <a:lnTo>
                    <a:pt x="2971" y="5466"/>
                  </a:lnTo>
                  <a:lnTo>
                    <a:pt x="3005" y="5470"/>
                  </a:lnTo>
                  <a:lnTo>
                    <a:pt x="3038" y="5475"/>
                  </a:lnTo>
                  <a:lnTo>
                    <a:pt x="3072" y="5479"/>
                  </a:lnTo>
                  <a:lnTo>
                    <a:pt x="3106" y="5485"/>
                  </a:lnTo>
                  <a:lnTo>
                    <a:pt x="3121" y="5439"/>
                  </a:lnTo>
                  <a:lnTo>
                    <a:pt x="3135" y="5394"/>
                  </a:lnTo>
                  <a:lnTo>
                    <a:pt x="3151" y="5351"/>
                  </a:lnTo>
                  <a:lnTo>
                    <a:pt x="3168" y="5308"/>
                  </a:lnTo>
                  <a:lnTo>
                    <a:pt x="3184" y="5264"/>
                  </a:lnTo>
                  <a:lnTo>
                    <a:pt x="3204" y="5219"/>
                  </a:lnTo>
                  <a:lnTo>
                    <a:pt x="3224" y="5171"/>
                  </a:lnTo>
                  <a:lnTo>
                    <a:pt x="3247" y="5120"/>
                  </a:lnTo>
                  <a:lnTo>
                    <a:pt x="3239" y="5106"/>
                  </a:lnTo>
                  <a:lnTo>
                    <a:pt x="3230" y="5093"/>
                  </a:lnTo>
                  <a:lnTo>
                    <a:pt x="3223" y="5078"/>
                  </a:lnTo>
                  <a:lnTo>
                    <a:pt x="3217" y="5065"/>
                  </a:lnTo>
                  <a:lnTo>
                    <a:pt x="3204" y="5036"/>
                  </a:lnTo>
                  <a:lnTo>
                    <a:pt x="3195" y="5009"/>
                  </a:lnTo>
                  <a:lnTo>
                    <a:pt x="3191" y="4997"/>
                  </a:lnTo>
                  <a:lnTo>
                    <a:pt x="3188" y="4983"/>
                  </a:lnTo>
                  <a:lnTo>
                    <a:pt x="3184" y="4970"/>
                  </a:lnTo>
                  <a:lnTo>
                    <a:pt x="3182" y="4958"/>
                  </a:lnTo>
                  <a:lnTo>
                    <a:pt x="3181" y="4945"/>
                  </a:lnTo>
                  <a:lnTo>
                    <a:pt x="3180" y="4934"/>
                  </a:lnTo>
                  <a:lnTo>
                    <a:pt x="3179" y="4922"/>
                  </a:lnTo>
                  <a:lnTo>
                    <a:pt x="3180" y="4912"/>
                  </a:lnTo>
                  <a:lnTo>
                    <a:pt x="3181" y="4897"/>
                  </a:lnTo>
                  <a:lnTo>
                    <a:pt x="3184" y="4883"/>
                  </a:lnTo>
                  <a:lnTo>
                    <a:pt x="3189" y="4868"/>
                  </a:lnTo>
                  <a:lnTo>
                    <a:pt x="3194" y="4853"/>
                  </a:lnTo>
                  <a:lnTo>
                    <a:pt x="3200" y="4840"/>
                  </a:lnTo>
                  <a:lnTo>
                    <a:pt x="3207" y="4826"/>
                  </a:lnTo>
                  <a:lnTo>
                    <a:pt x="3215" y="4814"/>
                  </a:lnTo>
                  <a:lnTo>
                    <a:pt x="3224" y="4801"/>
                  </a:lnTo>
                  <a:lnTo>
                    <a:pt x="3234" y="4788"/>
                  </a:lnTo>
                  <a:lnTo>
                    <a:pt x="3244" y="4776"/>
                  </a:lnTo>
                  <a:lnTo>
                    <a:pt x="3254" y="4764"/>
                  </a:lnTo>
                  <a:lnTo>
                    <a:pt x="3266" y="4752"/>
                  </a:lnTo>
                  <a:lnTo>
                    <a:pt x="3289" y="4728"/>
                  </a:lnTo>
                  <a:lnTo>
                    <a:pt x="3314" y="4705"/>
                  </a:lnTo>
                  <a:lnTo>
                    <a:pt x="3323" y="4666"/>
                  </a:lnTo>
                  <a:lnTo>
                    <a:pt x="3333" y="4629"/>
                  </a:lnTo>
                  <a:lnTo>
                    <a:pt x="3343" y="4593"/>
                  </a:lnTo>
                  <a:lnTo>
                    <a:pt x="3354" y="4559"/>
                  </a:lnTo>
                  <a:lnTo>
                    <a:pt x="3365" y="4525"/>
                  </a:lnTo>
                  <a:lnTo>
                    <a:pt x="3377" y="4492"/>
                  </a:lnTo>
                  <a:lnTo>
                    <a:pt x="3388" y="4458"/>
                  </a:lnTo>
                  <a:lnTo>
                    <a:pt x="3402" y="4424"/>
                  </a:lnTo>
                  <a:lnTo>
                    <a:pt x="3397" y="4394"/>
                  </a:lnTo>
                  <a:lnTo>
                    <a:pt x="3392" y="4362"/>
                  </a:lnTo>
                  <a:lnTo>
                    <a:pt x="3390" y="4331"/>
                  </a:lnTo>
                  <a:lnTo>
                    <a:pt x="3389" y="4300"/>
                  </a:lnTo>
                  <a:lnTo>
                    <a:pt x="3389" y="4269"/>
                  </a:lnTo>
                  <a:lnTo>
                    <a:pt x="3391" y="4239"/>
                  </a:lnTo>
                  <a:lnTo>
                    <a:pt x="3394" y="4210"/>
                  </a:lnTo>
                  <a:lnTo>
                    <a:pt x="3400" y="4182"/>
                  </a:lnTo>
                  <a:lnTo>
                    <a:pt x="3406" y="4154"/>
                  </a:lnTo>
                  <a:lnTo>
                    <a:pt x="3413" y="4128"/>
                  </a:lnTo>
                  <a:lnTo>
                    <a:pt x="3422" y="4103"/>
                  </a:lnTo>
                  <a:lnTo>
                    <a:pt x="3431" y="4080"/>
                  </a:lnTo>
                  <a:lnTo>
                    <a:pt x="3443" y="4059"/>
                  </a:lnTo>
                  <a:lnTo>
                    <a:pt x="3454" y="4042"/>
                  </a:lnTo>
                  <a:lnTo>
                    <a:pt x="3468" y="4025"/>
                  </a:lnTo>
                  <a:lnTo>
                    <a:pt x="3482" y="4010"/>
                  </a:lnTo>
                  <a:lnTo>
                    <a:pt x="3455" y="4062"/>
                  </a:lnTo>
                  <a:lnTo>
                    <a:pt x="3436" y="4115"/>
                  </a:lnTo>
                  <a:lnTo>
                    <a:pt x="3425" y="4169"/>
                  </a:lnTo>
                  <a:lnTo>
                    <a:pt x="3422" y="4224"/>
                  </a:lnTo>
                  <a:lnTo>
                    <a:pt x="3424" y="4279"/>
                  </a:lnTo>
                  <a:lnTo>
                    <a:pt x="3433" y="4334"/>
                  </a:lnTo>
                  <a:lnTo>
                    <a:pt x="3448" y="4387"/>
                  </a:lnTo>
                  <a:lnTo>
                    <a:pt x="3469" y="4440"/>
                  </a:lnTo>
                  <a:lnTo>
                    <a:pt x="3495" y="4490"/>
                  </a:lnTo>
                  <a:lnTo>
                    <a:pt x="3525" y="4539"/>
                  </a:lnTo>
                  <a:lnTo>
                    <a:pt x="3561" y="4584"/>
                  </a:lnTo>
                  <a:lnTo>
                    <a:pt x="3599" y="4626"/>
                  </a:lnTo>
                  <a:lnTo>
                    <a:pt x="3642" y="4663"/>
                  </a:lnTo>
                  <a:lnTo>
                    <a:pt x="3688" y="4697"/>
                  </a:lnTo>
                  <a:lnTo>
                    <a:pt x="3737" y="4725"/>
                  </a:lnTo>
                  <a:lnTo>
                    <a:pt x="3788" y="4748"/>
                  </a:lnTo>
                  <a:lnTo>
                    <a:pt x="3541" y="4109"/>
                  </a:lnTo>
                  <a:lnTo>
                    <a:pt x="3532" y="4090"/>
                  </a:lnTo>
                  <a:lnTo>
                    <a:pt x="3552" y="4081"/>
                  </a:lnTo>
                  <a:lnTo>
                    <a:pt x="3774" y="3994"/>
                  </a:lnTo>
                  <a:lnTo>
                    <a:pt x="3794" y="3985"/>
                  </a:lnTo>
                  <a:lnTo>
                    <a:pt x="3801" y="4005"/>
                  </a:lnTo>
                  <a:lnTo>
                    <a:pt x="3833" y="4089"/>
                  </a:lnTo>
                  <a:lnTo>
                    <a:pt x="3866" y="4174"/>
                  </a:lnTo>
                  <a:lnTo>
                    <a:pt x="3898" y="4260"/>
                  </a:lnTo>
                  <a:lnTo>
                    <a:pt x="3931" y="4347"/>
                  </a:lnTo>
                  <a:lnTo>
                    <a:pt x="3964" y="4433"/>
                  </a:lnTo>
                  <a:lnTo>
                    <a:pt x="3996" y="4520"/>
                  </a:lnTo>
                  <a:lnTo>
                    <a:pt x="4029" y="4605"/>
                  </a:lnTo>
                  <a:lnTo>
                    <a:pt x="4060" y="4688"/>
                  </a:lnTo>
                  <a:lnTo>
                    <a:pt x="4080" y="4639"/>
                  </a:lnTo>
                  <a:lnTo>
                    <a:pt x="4099" y="4591"/>
                  </a:lnTo>
                  <a:lnTo>
                    <a:pt x="4118" y="4542"/>
                  </a:lnTo>
                  <a:lnTo>
                    <a:pt x="4136" y="4494"/>
                  </a:lnTo>
                  <a:lnTo>
                    <a:pt x="4154" y="4446"/>
                  </a:lnTo>
                  <a:lnTo>
                    <a:pt x="4171" y="4398"/>
                  </a:lnTo>
                  <a:lnTo>
                    <a:pt x="4188" y="4350"/>
                  </a:lnTo>
                  <a:lnTo>
                    <a:pt x="4203" y="4301"/>
                  </a:lnTo>
                  <a:lnTo>
                    <a:pt x="4219" y="4252"/>
                  </a:lnTo>
                  <a:lnTo>
                    <a:pt x="4234" y="4202"/>
                  </a:lnTo>
                  <a:lnTo>
                    <a:pt x="4248" y="4151"/>
                  </a:lnTo>
                  <a:lnTo>
                    <a:pt x="4261" y="4100"/>
                  </a:lnTo>
                  <a:lnTo>
                    <a:pt x="4273" y="4048"/>
                  </a:lnTo>
                  <a:lnTo>
                    <a:pt x="4285" y="3995"/>
                  </a:lnTo>
                  <a:lnTo>
                    <a:pt x="4294" y="3939"/>
                  </a:lnTo>
                  <a:lnTo>
                    <a:pt x="4304" y="3883"/>
                  </a:lnTo>
                  <a:lnTo>
                    <a:pt x="4285" y="3883"/>
                  </a:lnTo>
                  <a:lnTo>
                    <a:pt x="4269" y="3882"/>
                  </a:lnTo>
                  <a:lnTo>
                    <a:pt x="4253" y="3880"/>
                  </a:lnTo>
                  <a:lnTo>
                    <a:pt x="4234" y="3878"/>
                  </a:lnTo>
                  <a:lnTo>
                    <a:pt x="4197" y="3889"/>
                  </a:lnTo>
                  <a:lnTo>
                    <a:pt x="4159" y="3899"/>
                  </a:lnTo>
                  <a:lnTo>
                    <a:pt x="4119" y="3910"/>
                  </a:lnTo>
                  <a:lnTo>
                    <a:pt x="4078" y="3918"/>
                  </a:lnTo>
                  <a:lnTo>
                    <a:pt x="4035" y="3927"/>
                  </a:lnTo>
                  <a:lnTo>
                    <a:pt x="3991" y="3934"/>
                  </a:lnTo>
                  <a:lnTo>
                    <a:pt x="3947" y="3940"/>
                  </a:lnTo>
                  <a:lnTo>
                    <a:pt x="3901" y="3945"/>
                  </a:lnTo>
                  <a:lnTo>
                    <a:pt x="3855" y="3950"/>
                  </a:lnTo>
                  <a:lnTo>
                    <a:pt x="3809" y="3953"/>
                  </a:lnTo>
                  <a:lnTo>
                    <a:pt x="3763" y="3954"/>
                  </a:lnTo>
                  <a:lnTo>
                    <a:pt x="3716" y="3955"/>
                  </a:lnTo>
                  <a:lnTo>
                    <a:pt x="3670" y="3955"/>
                  </a:lnTo>
                  <a:lnTo>
                    <a:pt x="3624" y="3953"/>
                  </a:lnTo>
                  <a:lnTo>
                    <a:pt x="3579" y="3951"/>
                  </a:lnTo>
                  <a:lnTo>
                    <a:pt x="3535" y="3946"/>
                  </a:lnTo>
                  <a:lnTo>
                    <a:pt x="3505" y="3944"/>
                  </a:lnTo>
                  <a:lnTo>
                    <a:pt x="3473" y="3943"/>
                  </a:lnTo>
                  <a:lnTo>
                    <a:pt x="3438" y="3942"/>
                  </a:lnTo>
                  <a:lnTo>
                    <a:pt x="3402" y="3942"/>
                  </a:lnTo>
                  <a:lnTo>
                    <a:pt x="3365" y="3941"/>
                  </a:lnTo>
                  <a:lnTo>
                    <a:pt x="3327" y="3939"/>
                  </a:lnTo>
                  <a:lnTo>
                    <a:pt x="3308" y="3937"/>
                  </a:lnTo>
                  <a:lnTo>
                    <a:pt x="3289" y="3935"/>
                  </a:lnTo>
                  <a:lnTo>
                    <a:pt x="3271" y="3932"/>
                  </a:lnTo>
                  <a:lnTo>
                    <a:pt x="3252" y="3929"/>
                  </a:lnTo>
                  <a:lnTo>
                    <a:pt x="3228" y="3922"/>
                  </a:lnTo>
                  <a:lnTo>
                    <a:pt x="3204" y="3913"/>
                  </a:lnTo>
                  <a:lnTo>
                    <a:pt x="3182" y="3901"/>
                  </a:lnTo>
                  <a:lnTo>
                    <a:pt x="3160" y="3886"/>
                  </a:lnTo>
                  <a:lnTo>
                    <a:pt x="3141" y="3869"/>
                  </a:lnTo>
                  <a:lnTo>
                    <a:pt x="3123" y="3850"/>
                  </a:lnTo>
                  <a:lnTo>
                    <a:pt x="3106" y="3829"/>
                  </a:lnTo>
                  <a:lnTo>
                    <a:pt x="3091" y="3808"/>
                  </a:lnTo>
                  <a:lnTo>
                    <a:pt x="3080" y="3785"/>
                  </a:lnTo>
                  <a:lnTo>
                    <a:pt x="3069" y="3761"/>
                  </a:lnTo>
                  <a:lnTo>
                    <a:pt x="3063" y="3735"/>
                  </a:lnTo>
                  <a:lnTo>
                    <a:pt x="3059" y="3709"/>
                  </a:lnTo>
                  <a:lnTo>
                    <a:pt x="3059" y="3684"/>
                  </a:lnTo>
                  <a:lnTo>
                    <a:pt x="3061" y="3658"/>
                  </a:lnTo>
                  <a:lnTo>
                    <a:pt x="3067" y="3633"/>
                  </a:lnTo>
                  <a:lnTo>
                    <a:pt x="3078" y="3608"/>
                  </a:lnTo>
                  <a:lnTo>
                    <a:pt x="3086" y="3594"/>
                  </a:lnTo>
                  <a:lnTo>
                    <a:pt x="3096" y="3581"/>
                  </a:lnTo>
                  <a:lnTo>
                    <a:pt x="3107" y="3567"/>
                  </a:lnTo>
                  <a:lnTo>
                    <a:pt x="3121" y="3555"/>
                  </a:lnTo>
                  <a:lnTo>
                    <a:pt x="3109" y="3468"/>
                  </a:lnTo>
                  <a:lnTo>
                    <a:pt x="3089" y="3376"/>
                  </a:lnTo>
                  <a:lnTo>
                    <a:pt x="3064" y="3282"/>
                  </a:lnTo>
                  <a:lnTo>
                    <a:pt x="3032" y="3187"/>
                  </a:lnTo>
                  <a:lnTo>
                    <a:pt x="2994" y="3091"/>
                  </a:lnTo>
                  <a:lnTo>
                    <a:pt x="2950" y="2996"/>
                  </a:lnTo>
                  <a:lnTo>
                    <a:pt x="2900" y="2904"/>
                  </a:lnTo>
                  <a:lnTo>
                    <a:pt x="2846" y="2815"/>
                  </a:lnTo>
                  <a:lnTo>
                    <a:pt x="2786" y="2731"/>
                  </a:lnTo>
                  <a:lnTo>
                    <a:pt x="2722" y="2653"/>
                  </a:lnTo>
                  <a:lnTo>
                    <a:pt x="2654" y="2583"/>
                  </a:lnTo>
                  <a:lnTo>
                    <a:pt x="2581" y="2522"/>
                  </a:lnTo>
                  <a:lnTo>
                    <a:pt x="2504" y="2471"/>
                  </a:lnTo>
                  <a:lnTo>
                    <a:pt x="2425" y="2431"/>
                  </a:lnTo>
                  <a:lnTo>
                    <a:pt x="2341" y="2404"/>
                  </a:lnTo>
                  <a:lnTo>
                    <a:pt x="2254" y="2392"/>
                  </a:lnTo>
                  <a:lnTo>
                    <a:pt x="2230" y="2391"/>
                  </a:lnTo>
                  <a:lnTo>
                    <a:pt x="2206" y="2391"/>
                  </a:lnTo>
                  <a:lnTo>
                    <a:pt x="2181" y="2392"/>
                  </a:lnTo>
                  <a:lnTo>
                    <a:pt x="2157" y="2395"/>
                  </a:lnTo>
                  <a:lnTo>
                    <a:pt x="2132" y="2399"/>
                  </a:lnTo>
                  <a:lnTo>
                    <a:pt x="2107" y="2404"/>
                  </a:lnTo>
                  <a:lnTo>
                    <a:pt x="2082" y="2411"/>
                  </a:lnTo>
                  <a:lnTo>
                    <a:pt x="2056" y="2418"/>
                  </a:lnTo>
                  <a:lnTo>
                    <a:pt x="2031" y="2427"/>
                  </a:lnTo>
                  <a:lnTo>
                    <a:pt x="2004" y="2438"/>
                  </a:lnTo>
                  <a:lnTo>
                    <a:pt x="1979" y="2450"/>
                  </a:lnTo>
                  <a:lnTo>
                    <a:pt x="1953" y="2463"/>
                  </a:lnTo>
                  <a:lnTo>
                    <a:pt x="1927" y="2477"/>
                  </a:lnTo>
                  <a:lnTo>
                    <a:pt x="1900" y="2494"/>
                  </a:lnTo>
                  <a:lnTo>
                    <a:pt x="1874" y="2512"/>
                  </a:lnTo>
                  <a:lnTo>
                    <a:pt x="1848" y="2532"/>
                  </a:lnTo>
                  <a:lnTo>
                    <a:pt x="1945" y="2543"/>
                  </a:lnTo>
                  <a:lnTo>
                    <a:pt x="2041" y="2565"/>
                  </a:lnTo>
                  <a:lnTo>
                    <a:pt x="2136" y="2597"/>
                  </a:lnTo>
                  <a:lnTo>
                    <a:pt x="2228" y="2638"/>
                  </a:lnTo>
                  <a:lnTo>
                    <a:pt x="2319" y="2687"/>
                  </a:lnTo>
                  <a:lnTo>
                    <a:pt x="2406" y="2745"/>
                  </a:lnTo>
                  <a:lnTo>
                    <a:pt x="2489" y="2809"/>
                  </a:lnTo>
                  <a:lnTo>
                    <a:pt x="2569" y="2879"/>
                  </a:lnTo>
                  <a:lnTo>
                    <a:pt x="2643" y="2955"/>
                  </a:lnTo>
                  <a:lnTo>
                    <a:pt x="2713" y="3035"/>
                  </a:lnTo>
                  <a:lnTo>
                    <a:pt x="2777" y="3121"/>
                  </a:lnTo>
                  <a:lnTo>
                    <a:pt x="2835" y="3210"/>
                  </a:lnTo>
                  <a:lnTo>
                    <a:pt x="2887" y="3301"/>
                  </a:lnTo>
                  <a:lnTo>
                    <a:pt x="2930" y="3395"/>
                  </a:lnTo>
                  <a:lnTo>
                    <a:pt x="2967" y="3490"/>
                  </a:lnTo>
                  <a:lnTo>
                    <a:pt x="2996" y="3586"/>
                  </a:lnTo>
                  <a:lnTo>
                    <a:pt x="2954" y="3493"/>
                  </a:lnTo>
                  <a:lnTo>
                    <a:pt x="2910" y="3401"/>
                  </a:lnTo>
                  <a:lnTo>
                    <a:pt x="2861" y="3311"/>
                  </a:lnTo>
                  <a:lnTo>
                    <a:pt x="2810" y="3223"/>
                  </a:lnTo>
                  <a:lnTo>
                    <a:pt x="2755" y="3139"/>
                  </a:lnTo>
                  <a:lnTo>
                    <a:pt x="2695" y="3057"/>
                  </a:lnTo>
                  <a:lnTo>
                    <a:pt x="2631" y="2981"/>
                  </a:lnTo>
                  <a:lnTo>
                    <a:pt x="2562" y="2909"/>
                  </a:lnTo>
                  <a:lnTo>
                    <a:pt x="2487" y="2842"/>
                  </a:lnTo>
                  <a:lnTo>
                    <a:pt x="2407" y="2781"/>
                  </a:lnTo>
                  <a:lnTo>
                    <a:pt x="2320" y="2727"/>
                  </a:lnTo>
                  <a:lnTo>
                    <a:pt x="2227" y="2680"/>
                  </a:lnTo>
                  <a:lnTo>
                    <a:pt x="2128" y="2640"/>
                  </a:lnTo>
                  <a:lnTo>
                    <a:pt x="2021" y="2609"/>
                  </a:lnTo>
                  <a:lnTo>
                    <a:pt x="1907" y="2587"/>
                  </a:lnTo>
                  <a:lnTo>
                    <a:pt x="1786" y="2575"/>
                  </a:lnTo>
                  <a:lnTo>
                    <a:pt x="1760" y="2574"/>
                  </a:lnTo>
                  <a:lnTo>
                    <a:pt x="1739" y="2574"/>
                  </a:lnTo>
                  <a:lnTo>
                    <a:pt x="1730" y="2572"/>
                  </a:lnTo>
                  <a:lnTo>
                    <a:pt x="1719" y="2571"/>
                  </a:lnTo>
                  <a:lnTo>
                    <a:pt x="1708" y="2569"/>
                  </a:lnTo>
                  <a:lnTo>
                    <a:pt x="1694" y="2566"/>
                  </a:lnTo>
                  <a:lnTo>
                    <a:pt x="1658" y="2555"/>
                  </a:lnTo>
                  <a:lnTo>
                    <a:pt x="1622" y="2543"/>
                  </a:lnTo>
                  <a:lnTo>
                    <a:pt x="1586" y="2530"/>
                  </a:lnTo>
                  <a:lnTo>
                    <a:pt x="1551" y="2515"/>
                  </a:lnTo>
                  <a:lnTo>
                    <a:pt x="1515" y="2500"/>
                  </a:lnTo>
                  <a:lnTo>
                    <a:pt x="1481" y="2485"/>
                  </a:lnTo>
                  <a:lnTo>
                    <a:pt x="1446" y="2468"/>
                  </a:lnTo>
                  <a:lnTo>
                    <a:pt x="1413" y="2451"/>
                  </a:lnTo>
                  <a:lnTo>
                    <a:pt x="1422" y="2484"/>
                  </a:lnTo>
                  <a:lnTo>
                    <a:pt x="1432" y="2515"/>
                  </a:lnTo>
                  <a:lnTo>
                    <a:pt x="1442" y="2546"/>
                  </a:lnTo>
                  <a:lnTo>
                    <a:pt x="1455" y="2578"/>
                  </a:lnTo>
                  <a:lnTo>
                    <a:pt x="1461" y="2593"/>
                  </a:lnTo>
                  <a:lnTo>
                    <a:pt x="1469" y="2609"/>
                  </a:lnTo>
                  <a:lnTo>
                    <a:pt x="1478" y="2624"/>
                  </a:lnTo>
                  <a:lnTo>
                    <a:pt x="1488" y="2639"/>
                  </a:lnTo>
                  <a:lnTo>
                    <a:pt x="1499" y="2654"/>
                  </a:lnTo>
                  <a:lnTo>
                    <a:pt x="1511" y="2670"/>
                  </a:lnTo>
                  <a:lnTo>
                    <a:pt x="1526" y="2684"/>
                  </a:lnTo>
                  <a:lnTo>
                    <a:pt x="1542" y="2699"/>
                  </a:lnTo>
                  <a:lnTo>
                    <a:pt x="1502" y="2694"/>
                  </a:lnTo>
                  <a:lnTo>
                    <a:pt x="1466" y="2688"/>
                  </a:lnTo>
                  <a:lnTo>
                    <a:pt x="1434" y="2683"/>
                  </a:lnTo>
                  <a:lnTo>
                    <a:pt x="1405" y="2678"/>
                  </a:lnTo>
                  <a:lnTo>
                    <a:pt x="1375" y="2673"/>
                  </a:lnTo>
                  <a:lnTo>
                    <a:pt x="1347" y="2667"/>
                  </a:lnTo>
                  <a:lnTo>
                    <a:pt x="1319" y="2659"/>
                  </a:lnTo>
                  <a:lnTo>
                    <a:pt x="1290" y="2652"/>
                  </a:lnTo>
                  <a:lnTo>
                    <a:pt x="1302" y="2673"/>
                  </a:lnTo>
                  <a:lnTo>
                    <a:pt x="1316" y="2694"/>
                  </a:lnTo>
                  <a:lnTo>
                    <a:pt x="1330" y="2712"/>
                  </a:lnTo>
                  <a:lnTo>
                    <a:pt x="1346" y="2730"/>
                  </a:lnTo>
                  <a:lnTo>
                    <a:pt x="1363" y="2748"/>
                  </a:lnTo>
                  <a:lnTo>
                    <a:pt x="1381" y="2764"/>
                  </a:lnTo>
                  <a:lnTo>
                    <a:pt x="1398" y="2779"/>
                  </a:lnTo>
                  <a:lnTo>
                    <a:pt x="1417" y="2795"/>
                  </a:lnTo>
                  <a:lnTo>
                    <a:pt x="1450" y="2773"/>
                  </a:lnTo>
                  <a:lnTo>
                    <a:pt x="1478" y="2752"/>
                  </a:lnTo>
                  <a:lnTo>
                    <a:pt x="1506" y="2730"/>
                  </a:lnTo>
                  <a:lnTo>
                    <a:pt x="1538" y="2704"/>
                  </a:lnTo>
                  <a:lnTo>
                    <a:pt x="1508" y="2740"/>
                  </a:lnTo>
                  <a:lnTo>
                    <a:pt x="1477" y="2775"/>
                  </a:lnTo>
                  <a:lnTo>
                    <a:pt x="1444" y="2813"/>
                  </a:lnTo>
                  <a:lnTo>
                    <a:pt x="1412" y="2850"/>
                  </a:lnTo>
                  <a:lnTo>
                    <a:pt x="1380" y="2889"/>
                  </a:lnTo>
                  <a:lnTo>
                    <a:pt x="1350" y="2928"/>
                  </a:lnTo>
                  <a:lnTo>
                    <a:pt x="1337" y="2947"/>
                  </a:lnTo>
                  <a:lnTo>
                    <a:pt x="1324" y="2966"/>
                  </a:lnTo>
                  <a:lnTo>
                    <a:pt x="1312" y="2986"/>
                  </a:lnTo>
                  <a:lnTo>
                    <a:pt x="1302" y="3006"/>
                  </a:lnTo>
                  <a:lnTo>
                    <a:pt x="1293" y="3024"/>
                  </a:lnTo>
                  <a:lnTo>
                    <a:pt x="1287" y="3044"/>
                  </a:lnTo>
                  <a:lnTo>
                    <a:pt x="1283" y="3054"/>
                  </a:lnTo>
                  <a:lnTo>
                    <a:pt x="1281" y="3064"/>
                  </a:lnTo>
                  <a:lnTo>
                    <a:pt x="1280" y="3075"/>
                  </a:lnTo>
                  <a:lnTo>
                    <a:pt x="1279" y="3086"/>
                  </a:lnTo>
                  <a:lnTo>
                    <a:pt x="1277" y="3111"/>
                  </a:lnTo>
                  <a:lnTo>
                    <a:pt x="1273" y="3138"/>
                  </a:lnTo>
                  <a:lnTo>
                    <a:pt x="1270" y="3151"/>
                  </a:lnTo>
                  <a:lnTo>
                    <a:pt x="1265" y="3166"/>
                  </a:lnTo>
                  <a:lnTo>
                    <a:pt x="1258" y="3181"/>
                  </a:lnTo>
                  <a:lnTo>
                    <a:pt x="1250" y="3196"/>
                  </a:lnTo>
                  <a:lnTo>
                    <a:pt x="1237" y="3219"/>
                  </a:lnTo>
                  <a:lnTo>
                    <a:pt x="1225" y="3240"/>
                  </a:lnTo>
                  <a:lnTo>
                    <a:pt x="1211" y="3261"/>
                  </a:lnTo>
                  <a:lnTo>
                    <a:pt x="1198" y="3281"/>
                  </a:lnTo>
                  <a:lnTo>
                    <a:pt x="1184" y="3301"/>
                  </a:lnTo>
                  <a:lnTo>
                    <a:pt x="1171" y="3320"/>
                  </a:lnTo>
                  <a:lnTo>
                    <a:pt x="1156" y="3338"/>
                  </a:lnTo>
                  <a:lnTo>
                    <a:pt x="1141" y="3357"/>
                  </a:lnTo>
                  <a:lnTo>
                    <a:pt x="1111" y="3394"/>
                  </a:lnTo>
                  <a:lnTo>
                    <a:pt x="1080" y="3429"/>
                  </a:lnTo>
                  <a:lnTo>
                    <a:pt x="1048" y="3465"/>
                  </a:lnTo>
                  <a:lnTo>
                    <a:pt x="1015" y="3500"/>
                  </a:lnTo>
                  <a:lnTo>
                    <a:pt x="1013" y="3503"/>
                  </a:lnTo>
                  <a:lnTo>
                    <a:pt x="999" y="3518"/>
                  </a:lnTo>
                  <a:lnTo>
                    <a:pt x="986" y="3535"/>
                  </a:lnTo>
                  <a:lnTo>
                    <a:pt x="979" y="3543"/>
                  </a:lnTo>
                  <a:lnTo>
                    <a:pt x="974" y="3553"/>
                  </a:lnTo>
                  <a:lnTo>
                    <a:pt x="971" y="3561"/>
                  </a:lnTo>
                  <a:lnTo>
                    <a:pt x="970" y="3569"/>
                  </a:lnTo>
                  <a:lnTo>
                    <a:pt x="970" y="3581"/>
                  </a:lnTo>
                  <a:lnTo>
                    <a:pt x="972" y="3591"/>
                  </a:lnTo>
                  <a:lnTo>
                    <a:pt x="975" y="3602"/>
                  </a:lnTo>
                  <a:lnTo>
                    <a:pt x="979" y="3612"/>
                  </a:lnTo>
                  <a:lnTo>
                    <a:pt x="991" y="3633"/>
                  </a:lnTo>
                  <a:lnTo>
                    <a:pt x="1004" y="3654"/>
                  </a:lnTo>
                  <a:lnTo>
                    <a:pt x="1012" y="3665"/>
                  </a:lnTo>
                  <a:lnTo>
                    <a:pt x="1018" y="3676"/>
                  </a:lnTo>
                  <a:lnTo>
                    <a:pt x="1024" y="3687"/>
                  </a:lnTo>
                  <a:lnTo>
                    <a:pt x="1030" y="3698"/>
                  </a:lnTo>
                  <a:lnTo>
                    <a:pt x="1034" y="3709"/>
                  </a:lnTo>
                  <a:lnTo>
                    <a:pt x="1037" y="3720"/>
                  </a:lnTo>
                  <a:lnTo>
                    <a:pt x="1038" y="3731"/>
                  </a:lnTo>
                  <a:lnTo>
                    <a:pt x="1036" y="3743"/>
                  </a:lnTo>
                  <a:lnTo>
                    <a:pt x="1035" y="3752"/>
                  </a:lnTo>
                  <a:lnTo>
                    <a:pt x="1034" y="3761"/>
                  </a:lnTo>
                  <a:lnTo>
                    <a:pt x="1035" y="3770"/>
                  </a:lnTo>
                  <a:lnTo>
                    <a:pt x="1036" y="3778"/>
                  </a:lnTo>
                  <a:lnTo>
                    <a:pt x="1037" y="3787"/>
                  </a:lnTo>
                  <a:lnTo>
                    <a:pt x="1039" y="3793"/>
                  </a:lnTo>
                  <a:lnTo>
                    <a:pt x="1042" y="3799"/>
                  </a:lnTo>
                  <a:lnTo>
                    <a:pt x="1045" y="3805"/>
                  </a:lnTo>
                  <a:lnTo>
                    <a:pt x="1048" y="3809"/>
                  </a:lnTo>
                  <a:lnTo>
                    <a:pt x="1051" y="3812"/>
                  </a:lnTo>
                  <a:lnTo>
                    <a:pt x="1055" y="3814"/>
                  </a:lnTo>
                  <a:lnTo>
                    <a:pt x="1059" y="3815"/>
                  </a:lnTo>
                  <a:lnTo>
                    <a:pt x="1063" y="3816"/>
                  </a:lnTo>
                  <a:lnTo>
                    <a:pt x="1067" y="3815"/>
                  </a:lnTo>
                  <a:lnTo>
                    <a:pt x="1077" y="3814"/>
                  </a:lnTo>
                  <a:lnTo>
                    <a:pt x="1086" y="3815"/>
                  </a:lnTo>
                  <a:lnTo>
                    <a:pt x="1094" y="3816"/>
                  </a:lnTo>
                  <a:lnTo>
                    <a:pt x="1103" y="3817"/>
                  </a:lnTo>
                  <a:lnTo>
                    <a:pt x="1117" y="3822"/>
                  </a:lnTo>
                  <a:lnTo>
                    <a:pt x="1131" y="3828"/>
                  </a:lnTo>
                  <a:lnTo>
                    <a:pt x="1141" y="3833"/>
                  </a:lnTo>
                  <a:lnTo>
                    <a:pt x="1151" y="3836"/>
                  </a:lnTo>
                  <a:lnTo>
                    <a:pt x="1156" y="3837"/>
                  </a:lnTo>
                  <a:lnTo>
                    <a:pt x="1161" y="3837"/>
                  </a:lnTo>
                  <a:lnTo>
                    <a:pt x="1165" y="3837"/>
                  </a:lnTo>
                  <a:lnTo>
                    <a:pt x="1172" y="3835"/>
                  </a:lnTo>
                  <a:lnTo>
                    <a:pt x="1173" y="3832"/>
                  </a:lnTo>
                  <a:lnTo>
                    <a:pt x="1173" y="3822"/>
                  </a:lnTo>
                  <a:lnTo>
                    <a:pt x="1171" y="3809"/>
                  </a:lnTo>
                  <a:lnTo>
                    <a:pt x="1168" y="3793"/>
                  </a:lnTo>
                  <a:lnTo>
                    <a:pt x="1166" y="3775"/>
                  </a:lnTo>
                  <a:lnTo>
                    <a:pt x="1165" y="3758"/>
                  </a:lnTo>
                  <a:lnTo>
                    <a:pt x="1165" y="3749"/>
                  </a:lnTo>
                  <a:lnTo>
                    <a:pt x="1165" y="3741"/>
                  </a:lnTo>
                  <a:lnTo>
                    <a:pt x="1165" y="3732"/>
                  </a:lnTo>
                  <a:lnTo>
                    <a:pt x="1167" y="3724"/>
                  </a:lnTo>
                  <a:lnTo>
                    <a:pt x="1169" y="3710"/>
                  </a:lnTo>
                  <a:lnTo>
                    <a:pt x="1174" y="3698"/>
                  </a:lnTo>
                  <a:lnTo>
                    <a:pt x="1178" y="3686"/>
                  </a:lnTo>
                  <a:lnTo>
                    <a:pt x="1184" y="3674"/>
                  </a:lnTo>
                  <a:lnTo>
                    <a:pt x="1189" y="3663"/>
                  </a:lnTo>
                  <a:lnTo>
                    <a:pt x="1197" y="3652"/>
                  </a:lnTo>
                  <a:lnTo>
                    <a:pt x="1204" y="3642"/>
                  </a:lnTo>
                  <a:lnTo>
                    <a:pt x="1211" y="3632"/>
                  </a:lnTo>
                  <a:lnTo>
                    <a:pt x="1220" y="3623"/>
                  </a:lnTo>
                  <a:lnTo>
                    <a:pt x="1229" y="3613"/>
                  </a:lnTo>
                  <a:lnTo>
                    <a:pt x="1238" y="3605"/>
                  </a:lnTo>
                  <a:lnTo>
                    <a:pt x="1249" y="3598"/>
                  </a:lnTo>
                  <a:lnTo>
                    <a:pt x="1259" y="3590"/>
                  </a:lnTo>
                  <a:lnTo>
                    <a:pt x="1270" y="3584"/>
                  </a:lnTo>
                  <a:lnTo>
                    <a:pt x="1280" y="3579"/>
                  </a:lnTo>
                  <a:lnTo>
                    <a:pt x="1291" y="3573"/>
                  </a:lnTo>
                  <a:lnTo>
                    <a:pt x="1302" y="3569"/>
                  </a:lnTo>
                  <a:lnTo>
                    <a:pt x="1314" y="3565"/>
                  </a:lnTo>
                  <a:lnTo>
                    <a:pt x="1325" y="3563"/>
                  </a:lnTo>
                  <a:lnTo>
                    <a:pt x="1337" y="3561"/>
                  </a:lnTo>
                  <a:lnTo>
                    <a:pt x="1348" y="3560"/>
                  </a:lnTo>
                  <a:lnTo>
                    <a:pt x="1360" y="3560"/>
                  </a:lnTo>
                  <a:lnTo>
                    <a:pt x="1370" y="3560"/>
                  </a:lnTo>
                  <a:lnTo>
                    <a:pt x="1381" y="3562"/>
                  </a:lnTo>
                  <a:lnTo>
                    <a:pt x="1394" y="3565"/>
                  </a:lnTo>
                  <a:lnTo>
                    <a:pt x="1407" y="3570"/>
                  </a:lnTo>
                  <a:lnTo>
                    <a:pt x="1419" y="3577"/>
                  </a:lnTo>
                  <a:lnTo>
                    <a:pt x="1430" y="3585"/>
                  </a:lnTo>
                  <a:lnTo>
                    <a:pt x="1434" y="3588"/>
                  </a:lnTo>
                  <a:lnTo>
                    <a:pt x="1437" y="3591"/>
                  </a:lnTo>
                  <a:lnTo>
                    <a:pt x="1442" y="3598"/>
                  </a:lnTo>
                  <a:lnTo>
                    <a:pt x="1447" y="3605"/>
                  </a:lnTo>
                  <a:lnTo>
                    <a:pt x="1451" y="3611"/>
                  </a:lnTo>
                  <a:lnTo>
                    <a:pt x="1454" y="3618"/>
                  </a:lnTo>
                  <a:lnTo>
                    <a:pt x="1457" y="3626"/>
                  </a:lnTo>
                  <a:lnTo>
                    <a:pt x="1459" y="3633"/>
                  </a:lnTo>
                  <a:lnTo>
                    <a:pt x="1460" y="3641"/>
                  </a:lnTo>
                  <a:lnTo>
                    <a:pt x="1460" y="3649"/>
                  </a:lnTo>
                  <a:lnTo>
                    <a:pt x="1460" y="3665"/>
                  </a:lnTo>
                  <a:lnTo>
                    <a:pt x="1458" y="3682"/>
                  </a:lnTo>
                  <a:lnTo>
                    <a:pt x="1454" y="3699"/>
                  </a:lnTo>
                  <a:lnTo>
                    <a:pt x="1449" y="3715"/>
                  </a:lnTo>
                  <a:lnTo>
                    <a:pt x="1443" y="3730"/>
                  </a:lnTo>
                  <a:lnTo>
                    <a:pt x="1436" y="3744"/>
                  </a:lnTo>
                  <a:lnTo>
                    <a:pt x="1430" y="3758"/>
                  </a:lnTo>
                  <a:lnTo>
                    <a:pt x="1421" y="3771"/>
                  </a:lnTo>
                  <a:lnTo>
                    <a:pt x="1406" y="3795"/>
                  </a:lnTo>
                  <a:lnTo>
                    <a:pt x="1392" y="3814"/>
                  </a:lnTo>
                  <a:lnTo>
                    <a:pt x="1386" y="3820"/>
                  </a:lnTo>
                  <a:lnTo>
                    <a:pt x="1381" y="3825"/>
                  </a:lnTo>
                  <a:lnTo>
                    <a:pt x="1369" y="3836"/>
                  </a:lnTo>
                  <a:lnTo>
                    <a:pt x="1360" y="3845"/>
                  </a:lnTo>
                  <a:lnTo>
                    <a:pt x="1353" y="3853"/>
                  </a:lnTo>
                  <a:lnTo>
                    <a:pt x="1351" y="3859"/>
                  </a:lnTo>
                  <a:lnTo>
                    <a:pt x="1350" y="3866"/>
                  </a:lnTo>
                  <a:lnTo>
                    <a:pt x="1352" y="3870"/>
                  </a:lnTo>
                  <a:lnTo>
                    <a:pt x="1354" y="3874"/>
                  </a:lnTo>
                  <a:lnTo>
                    <a:pt x="1359" y="3876"/>
                  </a:lnTo>
                  <a:lnTo>
                    <a:pt x="1364" y="3879"/>
                  </a:lnTo>
                  <a:lnTo>
                    <a:pt x="1370" y="3879"/>
                  </a:lnTo>
                  <a:lnTo>
                    <a:pt x="1376" y="3879"/>
                  </a:lnTo>
                  <a:lnTo>
                    <a:pt x="1384" y="3878"/>
                  </a:lnTo>
                  <a:lnTo>
                    <a:pt x="1397" y="3874"/>
                  </a:lnTo>
                  <a:lnTo>
                    <a:pt x="1411" y="3870"/>
                  </a:lnTo>
                  <a:lnTo>
                    <a:pt x="1421" y="3866"/>
                  </a:lnTo>
                  <a:lnTo>
                    <a:pt x="1427" y="3864"/>
                  </a:lnTo>
                  <a:lnTo>
                    <a:pt x="1445" y="3856"/>
                  </a:lnTo>
                  <a:lnTo>
                    <a:pt x="1462" y="3849"/>
                  </a:lnTo>
                  <a:lnTo>
                    <a:pt x="1476" y="3844"/>
                  </a:lnTo>
                  <a:lnTo>
                    <a:pt x="1487" y="3840"/>
                  </a:lnTo>
                  <a:lnTo>
                    <a:pt x="1497" y="3837"/>
                  </a:lnTo>
                  <a:lnTo>
                    <a:pt x="1505" y="3835"/>
                  </a:lnTo>
                  <a:lnTo>
                    <a:pt x="1511" y="3832"/>
                  </a:lnTo>
                  <a:lnTo>
                    <a:pt x="1516" y="3828"/>
                  </a:lnTo>
                  <a:lnTo>
                    <a:pt x="1521" y="3823"/>
                  </a:lnTo>
                  <a:lnTo>
                    <a:pt x="1524" y="3818"/>
                  </a:lnTo>
                  <a:lnTo>
                    <a:pt x="1527" y="3810"/>
                  </a:lnTo>
                  <a:lnTo>
                    <a:pt x="1530" y="3799"/>
                  </a:lnTo>
                  <a:lnTo>
                    <a:pt x="1535" y="3770"/>
                  </a:lnTo>
                  <a:lnTo>
                    <a:pt x="1542" y="3727"/>
                  </a:lnTo>
                  <a:lnTo>
                    <a:pt x="1547" y="3697"/>
                  </a:lnTo>
                  <a:lnTo>
                    <a:pt x="1554" y="3665"/>
                  </a:lnTo>
                  <a:lnTo>
                    <a:pt x="1558" y="3650"/>
                  </a:lnTo>
                  <a:lnTo>
                    <a:pt x="1563" y="3633"/>
                  </a:lnTo>
                  <a:lnTo>
                    <a:pt x="1569" y="3617"/>
                  </a:lnTo>
                  <a:lnTo>
                    <a:pt x="1575" y="3602"/>
                  </a:lnTo>
                  <a:lnTo>
                    <a:pt x="1581" y="3587"/>
                  </a:lnTo>
                  <a:lnTo>
                    <a:pt x="1589" y="3572"/>
                  </a:lnTo>
                  <a:lnTo>
                    <a:pt x="1596" y="3558"/>
                  </a:lnTo>
                  <a:lnTo>
                    <a:pt x="1604" y="3544"/>
                  </a:lnTo>
                  <a:lnTo>
                    <a:pt x="1614" y="3533"/>
                  </a:lnTo>
                  <a:lnTo>
                    <a:pt x="1623" y="3521"/>
                  </a:lnTo>
                  <a:lnTo>
                    <a:pt x="1633" y="3511"/>
                  </a:lnTo>
                  <a:lnTo>
                    <a:pt x="1645" y="3502"/>
                  </a:lnTo>
                  <a:lnTo>
                    <a:pt x="1656" y="3494"/>
                  </a:lnTo>
                  <a:lnTo>
                    <a:pt x="1670" y="3485"/>
                  </a:lnTo>
                  <a:lnTo>
                    <a:pt x="1684" y="3475"/>
                  </a:lnTo>
                  <a:lnTo>
                    <a:pt x="1697" y="3466"/>
                  </a:lnTo>
                  <a:lnTo>
                    <a:pt x="1730" y="3444"/>
                  </a:lnTo>
                  <a:lnTo>
                    <a:pt x="1761" y="3426"/>
                  </a:lnTo>
                  <a:lnTo>
                    <a:pt x="1790" y="3410"/>
                  </a:lnTo>
                  <a:lnTo>
                    <a:pt x="1817" y="3396"/>
                  </a:lnTo>
                  <a:lnTo>
                    <a:pt x="1830" y="3389"/>
                  </a:lnTo>
                  <a:lnTo>
                    <a:pt x="1844" y="3380"/>
                  </a:lnTo>
                  <a:lnTo>
                    <a:pt x="1855" y="3373"/>
                  </a:lnTo>
                  <a:lnTo>
                    <a:pt x="1868" y="3363"/>
                  </a:lnTo>
                  <a:lnTo>
                    <a:pt x="1878" y="3355"/>
                  </a:lnTo>
                  <a:lnTo>
                    <a:pt x="1890" y="3345"/>
                  </a:lnTo>
                  <a:lnTo>
                    <a:pt x="1900" y="3334"/>
                  </a:lnTo>
                  <a:lnTo>
                    <a:pt x="1910" y="3322"/>
                  </a:lnTo>
                  <a:lnTo>
                    <a:pt x="1953" y="3267"/>
                  </a:lnTo>
                  <a:lnTo>
                    <a:pt x="1983" y="3215"/>
                  </a:lnTo>
                  <a:lnTo>
                    <a:pt x="1999" y="3166"/>
                  </a:lnTo>
                  <a:lnTo>
                    <a:pt x="2004" y="3120"/>
                  </a:lnTo>
                  <a:lnTo>
                    <a:pt x="2000" y="3075"/>
                  </a:lnTo>
                  <a:lnTo>
                    <a:pt x="1987" y="3032"/>
                  </a:lnTo>
                  <a:lnTo>
                    <a:pt x="1968" y="2990"/>
                  </a:lnTo>
                  <a:lnTo>
                    <a:pt x="1943" y="2950"/>
                  </a:lnTo>
                  <a:lnTo>
                    <a:pt x="1914" y="2911"/>
                  </a:lnTo>
                  <a:lnTo>
                    <a:pt x="1882" y="2871"/>
                  </a:lnTo>
                  <a:lnTo>
                    <a:pt x="1850" y="2833"/>
                  </a:lnTo>
                  <a:lnTo>
                    <a:pt x="1817" y="2794"/>
                  </a:lnTo>
                  <a:lnTo>
                    <a:pt x="1787" y="2755"/>
                  </a:lnTo>
                  <a:lnTo>
                    <a:pt x="1761" y="2715"/>
                  </a:lnTo>
                  <a:lnTo>
                    <a:pt x="1739" y="2674"/>
                  </a:lnTo>
                  <a:lnTo>
                    <a:pt x="1723" y="2631"/>
                  </a:lnTo>
                  <a:lnTo>
                    <a:pt x="1741" y="2674"/>
                  </a:lnTo>
                  <a:lnTo>
                    <a:pt x="1766" y="2714"/>
                  </a:lnTo>
                  <a:lnTo>
                    <a:pt x="1795" y="2751"/>
                  </a:lnTo>
                  <a:lnTo>
                    <a:pt x="1828" y="2786"/>
                  </a:lnTo>
                  <a:lnTo>
                    <a:pt x="1862" y="2821"/>
                  </a:lnTo>
                  <a:lnTo>
                    <a:pt x="1898" y="2855"/>
                  </a:lnTo>
                  <a:lnTo>
                    <a:pt x="1932" y="2890"/>
                  </a:lnTo>
                  <a:lnTo>
                    <a:pt x="1964" y="2926"/>
                  </a:lnTo>
                  <a:lnTo>
                    <a:pt x="1991" y="2963"/>
                  </a:lnTo>
                  <a:lnTo>
                    <a:pt x="2014" y="3004"/>
                  </a:lnTo>
                  <a:lnTo>
                    <a:pt x="2029" y="3048"/>
                  </a:lnTo>
                  <a:lnTo>
                    <a:pt x="2036" y="3096"/>
                  </a:lnTo>
                  <a:lnTo>
                    <a:pt x="2033" y="3148"/>
                  </a:lnTo>
                  <a:lnTo>
                    <a:pt x="2018" y="3207"/>
                  </a:lnTo>
                  <a:lnTo>
                    <a:pt x="1991" y="3270"/>
                  </a:lnTo>
                  <a:lnTo>
                    <a:pt x="1949" y="3342"/>
                  </a:lnTo>
                  <a:lnTo>
                    <a:pt x="1943" y="3369"/>
                  </a:lnTo>
                  <a:lnTo>
                    <a:pt x="1939" y="3397"/>
                  </a:lnTo>
                  <a:lnTo>
                    <a:pt x="1934" y="3426"/>
                  </a:lnTo>
                  <a:lnTo>
                    <a:pt x="1932" y="3455"/>
                  </a:lnTo>
                  <a:lnTo>
                    <a:pt x="1930" y="3487"/>
                  </a:lnTo>
                  <a:lnTo>
                    <a:pt x="1929" y="3517"/>
                  </a:lnTo>
                  <a:lnTo>
                    <a:pt x="1929" y="3549"/>
                  </a:lnTo>
                  <a:lnTo>
                    <a:pt x="1930" y="3581"/>
                  </a:lnTo>
                  <a:lnTo>
                    <a:pt x="1933" y="3646"/>
                  </a:lnTo>
                  <a:lnTo>
                    <a:pt x="1939" y="3711"/>
                  </a:lnTo>
                  <a:lnTo>
                    <a:pt x="1946" y="3777"/>
                  </a:lnTo>
                  <a:lnTo>
                    <a:pt x="1952" y="3842"/>
                  </a:lnTo>
                  <a:lnTo>
                    <a:pt x="1961" y="3898"/>
                  </a:lnTo>
                  <a:lnTo>
                    <a:pt x="1969" y="3954"/>
                  </a:lnTo>
                  <a:lnTo>
                    <a:pt x="1979" y="4007"/>
                  </a:lnTo>
                  <a:lnTo>
                    <a:pt x="1988" y="4057"/>
                  </a:lnTo>
                  <a:lnTo>
                    <a:pt x="1992" y="4081"/>
                  </a:lnTo>
                  <a:lnTo>
                    <a:pt x="1995" y="4105"/>
                  </a:lnTo>
                  <a:lnTo>
                    <a:pt x="1997" y="4128"/>
                  </a:lnTo>
                  <a:lnTo>
                    <a:pt x="1998" y="4149"/>
                  </a:lnTo>
                  <a:lnTo>
                    <a:pt x="1998" y="4171"/>
                  </a:lnTo>
                  <a:lnTo>
                    <a:pt x="1997" y="4191"/>
                  </a:lnTo>
                  <a:lnTo>
                    <a:pt x="1995" y="4210"/>
                  </a:lnTo>
                  <a:lnTo>
                    <a:pt x="1991" y="4228"/>
                  </a:lnTo>
                  <a:lnTo>
                    <a:pt x="1979" y="4263"/>
                  </a:lnTo>
                  <a:lnTo>
                    <a:pt x="1967" y="4295"/>
                  </a:lnTo>
                  <a:lnTo>
                    <a:pt x="1954" y="4326"/>
                  </a:lnTo>
                  <a:lnTo>
                    <a:pt x="1942" y="4354"/>
                  </a:lnTo>
                  <a:lnTo>
                    <a:pt x="1930" y="4381"/>
                  </a:lnTo>
                  <a:lnTo>
                    <a:pt x="1921" y="4406"/>
                  </a:lnTo>
                  <a:lnTo>
                    <a:pt x="1918" y="4419"/>
                  </a:lnTo>
                  <a:lnTo>
                    <a:pt x="1915" y="4430"/>
                  </a:lnTo>
                  <a:lnTo>
                    <a:pt x="1913" y="4443"/>
                  </a:lnTo>
                  <a:lnTo>
                    <a:pt x="1910" y="4454"/>
                  </a:lnTo>
                  <a:lnTo>
                    <a:pt x="1909" y="4488"/>
                  </a:lnTo>
                  <a:lnTo>
                    <a:pt x="1910" y="4522"/>
                  </a:lnTo>
                  <a:lnTo>
                    <a:pt x="1913" y="4559"/>
                  </a:lnTo>
                  <a:lnTo>
                    <a:pt x="1917" y="4597"/>
                  </a:lnTo>
                  <a:lnTo>
                    <a:pt x="1922" y="4632"/>
                  </a:lnTo>
                  <a:lnTo>
                    <a:pt x="1927" y="4664"/>
                  </a:lnTo>
                  <a:lnTo>
                    <a:pt x="1932" y="4697"/>
                  </a:lnTo>
                  <a:lnTo>
                    <a:pt x="1939" y="4728"/>
                  </a:lnTo>
                  <a:lnTo>
                    <a:pt x="1945" y="4759"/>
                  </a:lnTo>
                  <a:lnTo>
                    <a:pt x="1951" y="4790"/>
                  </a:lnTo>
                  <a:lnTo>
                    <a:pt x="1957" y="4820"/>
                  </a:lnTo>
                  <a:lnTo>
                    <a:pt x="1965" y="4850"/>
                  </a:lnTo>
                  <a:lnTo>
                    <a:pt x="1972" y="4879"/>
                  </a:lnTo>
                  <a:lnTo>
                    <a:pt x="1980" y="4907"/>
                  </a:lnTo>
                  <a:lnTo>
                    <a:pt x="1988" y="4935"/>
                  </a:lnTo>
                  <a:lnTo>
                    <a:pt x="1996" y="4962"/>
                  </a:lnTo>
                  <a:lnTo>
                    <a:pt x="2006" y="4990"/>
                  </a:lnTo>
                  <a:lnTo>
                    <a:pt x="2015" y="5019"/>
                  </a:lnTo>
                  <a:lnTo>
                    <a:pt x="2024" y="5048"/>
                  </a:lnTo>
                  <a:lnTo>
                    <a:pt x="2035" y="5077"/>
                  </a:lnTo>
                  <a:lnTo>
                    <a:pt x="2053" y="5075"/>
                  </a:lnTo>
                  <a:lnTo>
                    <a:pt x="2076" y="5072"/>
                  </a:lnTo>
                  <a:lnTo>
                    <a:pt x="2105" y="5069"/>
                  </a:lnTo>
                  <a:lnTo>
                    <a:pt x="2137" y="5065"/>
                  </a:lnTo>
                  <a:lnTo>
                    <a:pt x="2158" y="5023"/>
                  </a:lnTo>
                  <a:lnTo>
                    <a:pt x="2181" y="4984"/>
                  </a:lnTo>
                  <a:lnTo>
                    <a:pt x="2207" y="4949"/>
                  </a:lnTo>
                  <a:lnTo>
                    <a:pt x="2234" y="4917"/>
                  </a:lnTo>
                  <a:lnTo>
                    <a:pt x="2265" y="4888"/>
                  </a:lnTo>
                  <a:lnTo>
                    <a:pt x="2297" y="4863"/>
                  </a:lnTo>
                  <a:lnTo>
                    <a:pt x="2331" y="4841"/>
                  </a:lnTo>
                  <a:lnTo>
                    <a:pt x="2367" y="4822"/>
                  </a:lnTo>
                  <a:lnTo>
                    <a:pt x="2405" y="4806"/>
                  </a:lnTo>
                  <a:lnTo>
                    <a:pt x="2444" y="4794"/>
                  </a:lnTo>
                  <a:lnTo>
                    <a:pt x="2485" y="4783"/>
                  </a:lnTo>
                  <a:lnTo>
                    <a:pt x="2528" y="4777"/>
                  </a:lnTo>
                  <a:lnTo>
                    <a:pt x="2572" y="4773"/>
                  </a:lnTo>
                  <a:lnTo>
                    <a:pt x="2617" y="4772"/>
                  </a:lnTo>
                  <a:lnTo>
                    <a:pt x="2663" y="4774"/>
                  </a:lnTo>
                  <a:lnTo>
                    <a:pt x="2710" y="4778"/>
                  </a:lnTo>
                  <a:lnTo>
                    <a:pt x="2660" y="4783"/>
                  </a:lnTo>
                  <a:lnTo>
                    <a:pt x="2613" y="4789"/>
                  </a:lnTo>
                  <a:lnTo>
                    <a:pt x="2569" y="4794"/>
                  </a:lnTo>
                  <a:lnTo>
                    <a:pt x="2527" y="4799"/>
                  </a:lnTo>
                  <a:lnTo>
                    <a:pt x="2488" y="4805"/>
                  </a:lnTo>
                  <a:lnTo>
                    <a:pt x="2453" y="4814"/>
                  </a:lnTo>
                  <a:lnTo>
                    <a:pt x="2419" y="4824"/>
                  </a:lnTo>
                  <a:lnTo>
                    <a:pt x="2388" y="4836"/>
                  </a:lnTo>
                  <a:lnTo>
                    <a:pt x="2360" y="4850"/>
                  </a:lnTo>
                  <a:lnTo>
                    <a:pt x="2332" y="4868"/>
                  </a:lnTo>
                  <a:lnTo>
                    <a:pt x="2307" y="4889"/>
                  </a:lnTo>
                  <a:lnTo>
                    <a:pt x="2282" y="4914"/>
                  </a:lnTo>
                  <a:lnTo>
                    <a:pt x="2260" y="4943"/>
                  </a:lnTo>
                  <a:lnTo>
                    <a:pt x="2238" y="4977"/>
                  </a:lnTo>
                  <a:lnTo>
                    <a:pt x="2217" y="5015"/>
                  </a:lnTo>
                  <a:lnTo>
                    <a:pt x="2197" y="5059"/>
                  </a:lnTo>
                  <a:lnTo>
                    <a:pt x="2224" y="5058"/>
                  </a:lnTo>
                  <a:lnTo>
                    <a:pt x="2252" y="5058"/>
                  </a:lnTo>
                  <a:lnTo>
                    <a:pt x="2280" y="5058"/>
                  </a:lnTo>
                  <a:lnTo>
                    <a:pt x="2308" y="5060"/>
                  </a:lnTo>
                  <a:lnTo>
                    <a:pt x="2336" y="5063"/>
                  </a:lnTo>
                  <a:lnTo>
                    <a:pt x="2362" y="5068"/>
                  </a:lnTo>
                  <a:lnTo>
                    <a:pt x="2388" y="5074"/>
                  </a:lnTo>
                  <a:lnTo>
                    <a:pt x="2412" y="5082"/>
                  </a:lnTo>
                  <a:lnTo>
                    <a:pt x="2435" y="5093"/>
                  </a:lnTo>
                  <a:lnTo>
                    <a:pt x="2456" y="5106"/>
                  </a:lnTo>
                  <a:lnTo>
                    <a:pt x="2475" y="5121"/>
                  </a:lnTo>
                  <a:lnTo>
                    <a:pt x="2490" y="5139"/>
                  </a:lnTo>
                  <a:lnTo>
                    <a:pt x="2503" y="5160"/>
                  </a:lnTo>
                  <a:lnTo>
                    <a:pt x="2512" y="5184"/>
                  </a:lnTo>
                  <a:lnTo>
                    <a:pt x="2519" y="5211"/>
                  </a:lnTo>
                  <a:lnTo>
                    <a:pt x="2521" y="5241"/>
                  </a:lnTo>
                  <a:lnTo>
                    <a:pt x="2512" y="5213"/>
                  </a:lnTo>
                  <a:lnTo>
                    <a:pt x="2502" y="5189"/>
                  </a:lnTo>
                  <a:lnTo>
                    <a:pt x="2487" y="5167"/>
                  </a:lnTo>
                  <a:lnTo>
                    <a:pt x="2469" y="5148"/>
                  </a:lnTo>
                  <a:lnTo>
                    <a:pt x="2448" y="5133"/>
                  </a:lnTo>
                  <a:lnTo>
                    <a:pt x="2424" y="5121"/>
                  </a:lnTo>
                  <a:lnTo>
                    <a:pt x="2395" y="5110"/>
                  </a:lnTo>
                  <a:lnTo>
                    <a:pt x="2365" y="5104"/>
                  </a:lnTo>
                  <a:lnTo>
                    <a:pt x="2332" y="5099"/>
                  </a:lnTo>
                  <a:lnTo>
                    <a:pt x="2296" y="5096"/>
                  </a:lnTo>
                  <a:lnTo>
                    <a:pt x="2257" y="5096"/>
                  </a:lnTo>
                  <a:lnTo>
                    <a:pt x="2216" y="5097"/>
                  </a:lnTo>
                  <a:lnTo>
                    <a:pt x="2172" y="5100"/>
                  </a:lnTo>
                  <a:lnTo>
                    <a:pt x="2126" y="5104"/>
                  </a:lnTo>
                  <a:lnTo>
                    <a:pt x="2078" y="5110"/>
                  </a:lnTo>
                  <a:lnTo>
                    <a:pt x="2027" y="5118"/>
                  </a:lnTo>
                  <a:lnTo>
                    <a:pt x="1984" y="5121"/>
                  </a:lnTo>
                  <a:lnTo>
                    <a:pt x="1943" y="5125"/>
                  </a:lnTo>
                  <a:lnTo>
                    <a:pt x="1904" y="5128"/>
                  </a:lnTo>
                  <a:lnTo>
                    <a:pt x="1867" y="5131"/>
                  </a:lnTo>
                  <a:lnTo>
                    <a:pt x="1829" y="5133"/>
                  </a:lnTo>
                  <a:lnTo>
                    <a:pt x="1790" y="5135"/>
                  </a:lnTo>
                  <a:lnTo>
                    <a:pt x="1748" y="5133"/>
                  </a:lnTo>
                  <a:lnTo>
                    <a:pt x="1702" y="5131"/>
                  </a:lnTo>
                  <a:lnTo>
                    <a:pt x="1672" y="5129"/>
                  </a:lnTo>
                  <a:lnTo>
                    <a:pt x="1641" y="5126"/>
                  </a:lnTo>
                  <a:lnTo>
                    <a:pt x="1609" y="5125"/>
                  </a:lnTo>
                  <a:lnTo>
                    <a:pt x="1577" y="5124"/>
                  </a:lnTo>
                  <a:lnTo>
                    <a:pt x="1561" y="5124"/>
                  </a:lnTo>
                  <a:lnTo>
                    <a:pt x="1546" y="5124"/>
                  </a:lnTo>
                  <a:lnTo>
                    <a:pt x="1530" y="5125"/>
                  </a:lnTo>
                  <a:lnTo>
                    <a:pt x="1514" y="5127"/>
                  </a:lnTo>
                  <a:lnTo>
                    <a:pt x="1499" y="5130"/>
                  </a:lnTo>
                  <a:lnTo>
                    <a:pt x="1483" y="5133"/>
                  </a:lnTo>
                  <a:lnTo>
                    <a:pt x="1468" y="5138"/>
                  </a:lnTo>
                  <a:lnTo>
                    <a:pt x="1454" y="5143"/>
                  </a:lnTo>
                  <a:lnTo>
                    <a:pt x="1443" y="5147"/>
                  </a:lnTo>
                  <a:lnTo>
                    <a:pt x="1434" y="5152"/>
                  </a:lnTo>
                  <a:lnTo>
                    <a:pt x="1424" y="5158"/>
                  </a:lnTo>
                  <a:lnTo>
                    <a:pt x="1415" y="5163"/>
                  </a:lnTo>
                  <a:lnTo>
                    <a:pt x="1399" y="5174"/>
                  </a:lnTo>
                  <a:lnTo>
                    <a:pt x="1387" y="5186"/>
                  </a:lnTo>
                  <a:lnTo>
                    <a:pt x="1370" y="5202"/>
                  </a:lnTo>
                  <a:lnTo>
                    <a:pt x="1355" y="5219"/>
                  </a:lnTo>
                  <a:lnTo>
                    <a:pt x="1342" y="5236"/>
                  </a:lnTo>
                  <a:lnTo>
                    <a:pt x="1330" y="5254"/>
                  </a:lnTo>
                  <a:lnTo>
                    <a:pt x="1320" y="5272"/>
                  </a:lnTo>
                  <a:lnTo>
                    <a:pt x="1312" y="5291"/>
                  </a:lnTo>
                  <a:lnTo>
                    <a:pt x="1303" y="5311"/>
                  </a:lnTo>
                  <a:lnTo>
                    <a:pt x="1296" y="5331"/>
                  </a:lnTo>
                  <a:lnTo>
                    <a:pt x="1291" y="5345"/>
                  </a:lnTo>
                  <a:lnTo>
                    <a:pt x="1287" y="5357"/>
                  </a:lnTo>
                  <a:lnTo>
                    <a:pt x="1281" y="5371"/>
                  </a:lnTo>
                  <a:lnTo>
                    <a:pt x="1276" y="5383"/>
                  </a:lnTo>
                  <a:lnTo>
                    <a:pt x="1262" y="5417"/>
                  </a:lnTo>
                  <a:lnTo>
                    <a:pt x="1247" y="5450"/>
                  </a:lnTo>
                  <a:lnTo>
                    <a:pt x="1230" y="5484"/>
                  </a:lnTo>
                  <a:lnTo>
                    <a:pt x="1212" y="5517"/>
                  </a:lnTo>
                  <a:lnTo>
                    <a:pt x="1205" y="5531"/>
                  </a:lnTo>
                  <a:lnTo>
                    <a:pt x="1199" y="5542"/>
                  </a:lnTo>
                  <a:lnTo>
                    <a:pt x="1191" y="5554"/>
                  </a:lnTo>
                  <a:lnTo>
                    <a:pt x="1184" y="5567"/>
                  </a:lnTo>
                  <a:lnTo>
                    <a:pt x="1164" y="5598"/>
                  </a:lnTo>
                  <a:lnTo>
                    <a:pt x="1144" y="5629"/>
                  </a:lnTo>
                  <a:lnTo>
                    <a:pt x="1123" y="5659"/>
                  </a:lnTo>
                  <a:lnTo>
                    <a:pt x="1103" y="5688"/>
                  </a:lnTo>
                  <a:lnTo>
                    <a:pt x="1088" y="5706"/>
                  </a:lnTo>
                  <a:lnTo>
                    <a:pt x="1070" y="5726"/>
                  </a:lnTo>
                  <a:lnTo>
                    <a:pt x="1052" y="5745"/>
                  </a:lnTo>
                  <a:lnTo>
                    <a:pt x="1034" y="5764"/>
                  </a:lnTo>
                  <a:lnTo>
                    <a:pt x="1023" y="5774"/>
                  </a:lnTo>
                  <a:lnTo>
                    <a:pt x="1014" y="5783"/>
                  </a:lnTo>
                  <a:lnTo>
                    <a:pt x="1004" y="5794"/>
                  </a:lnTo>
                  <a:lnTo>
                    <a:pt x="996" y="5803"/>
                  </a:lnTo>
                  <a:lnTo>
                    <a:pt x="986" y="5815"/>
                  </a:lnTo>
                  <a:lnTo>
                    <a:pt x="977" y="5825"/>
                  </a:lnTo>
                  <a:lnTo>
                    <a:pt x="970" y="5837"/>
                  </a:lnTo>
                  <a:lnTo>
                    <a:pt x="964" y="5847"/>
                  </a:lnTo>
                  <a:lnTo>
                    <a:pt x="958" y="5858"/>
                  </a:lnTo>
                  <a:lnTo>
                    <a:pt x="954" y="5868"/>
                  </a:lnTo>
                  <a:lnTo>
                    <a:pt x="951" y="5878"/>
                  </a:lnTo>
                  <a:lnTo>
                    <a:pt x="948" y="5889"/>
                  </a:lnTo>
                  <a:lnTo>
                    <a:pt x="947" y="5900"/>
                  </a:lnTo>
                  <a:lnTo>
                    <a:pt x="946" y="5911"/>
                  </a:lnTo>
                  <a:lnTo>
                    <a:pt x="945" y="5923"/>
                  </a:lnTo>
                  <a:lnTo>
                    <a:pt x="945" y="5936"/>
                  </a:lnTo>
                  <a:lnTo>
                    <a:pt x="946" y="5963"/>
                  </a:lnTo>
                  <a:lnTo>
                    <a:pt x="948" y="5993"/>
                  </a:lnTo>
                  <a:lnTo>
                    <a:pt x="949" y="6016"/>
                  </a:lnTo>
                  <a:lnTo>
                    <a:pt x="948" y="6037"/>
                  </a:lnTo>
                  <a:lnTo>
                    <a:pt x="947" y="6057"/>
                  </a:lnTo>
                  <a:lnTo>
                    <a:pt x="944" y="6075"/>
                  </a:lnTo>
                  <a:lnTo>
                    <a:pt x="938" y="6094"/>
                  </a:lnTo>
                  <a:lnTo>
                    <a:pt x="932" y="6114"/>
                  </a:lnTo>
                  <a:lnTo>
                    <a:pt x="925" y="6134"/>
                  </a:lnTo>
                  <a:lnTo>
                    <a:pt x="916" y="6158"/>
                  </a:lnTo>
                  <a:lnTo>
                    <a:pt x="907" y="6179"/>
                  </a:lnTo>
                  <a:lnTo>
                    <a:pt x="899" y="6200"/>
                  </a:lnTo>
                  <a:lnTo>
                    <a:pt x="893" y="6220"/>
                  </a:lnTo>
                  <a:lnTo>
                    <a:pt x="886" y="6241"/>
                  </a:lnTo>
                  <a:lnTo>
                    <a:pt x="884" y="6250"/>
                  </a:lnTo>
                  <a:lnTo>
                    <a:pt x="883" y="6261"/>
                  </a:lnTo>
                  <a:lnTo>
                    <a:pt x="882" y="6270"/>
                  </a:lnTo>
                  <a:lnTo>
                    <a:pt x="882" y="6281"/>
                  </a:lnTo>
                  <a:lnTo>
                    <a:pt x="882" y="6290"/>
                  </a:lnTo>
                  <a:lnTo>
                    <a:pt x="884" y="6300"/>
                  </a:lnTo>
                  <a:lnTo>
                    <a:pt x="885" y="6310"/>
                  </a:lnTo>
                  <a:lnTo>
                    <a:pt x="888" y="6319"/>
                  </a:lnTo>
                  <a:lnTo>
                    <a:pt x="893" y="6331"/>
                  </a:lnTo>
                  <a:lnTo>
                    <a:pt x="896" y="6338"/>
                  </a:lnTo>
                  <a:lnTo>
                    <a:pt x="899" y="6344"/>
                  </a:lnTo>
                  <a:lnTo>
                    <a:pt x="902" y="6354"/>
                  </a:lnTo>
                  <a:lnTo>
                    <a:pt x="905" y="6362"/>
                  </a:lnTo>
                  <a:lnTo>
                    <a:pt x="908" y="6371"/>
                  </a:lnTo>
                  <a:lnTo>
                    <a:pt x="911" y="6379"/>
                  </a:lnTo>
                  <a:lnTo>
                    <a:pt x="914" y="6387"/>
                  </a:lnTo>
                  <a:close/>
                  <a:moveTo>
                    <a:pt x="1163" y="6197"/>
                  </a:moveTo>
                  <a:lnTo>
                    <a:pt x="1140" y="6233"/>
                  </a:lnTo>
                  <a:lnTo>
                    <a:pt x="1115" y="6266"/>
                  </a:lnTo>
                  <a:lnTo>
                    <a:pt x="1103" y="6283"/>
                  </a:lnTo>
                  <a:lnTo>
                    <a:pt x="1090" y="6299"/>
                  </a:lnTo>
                  <a:lnTo>
                    <a:pt x="1076" y="6314"/>
                  </a:lnTo>
                  <a:lnTo>
                    <a:pt x="1062" y="6329"/>
                  </a:lnTo>
                  <a:lnTo>
                    <a:pt x="1047" y="6343"/>
                  </a:lnTo>
                  <a:lnTo>
                    <a:pt x="1032" y="6357"/>
                  </a:lnTo>
                  <a:lnTo>
                    <a:pt x="1016" y="6370"/>
                  </a:lnTo>
                  <a:lnTo>
                    <a:pt x="999" y="6382"/>
                  </a:lnTo>
                  <a:lnTo>
                    <a:pt x="982" y="6394"/>
                  </a:lnTo>
                  <a:lnTo>
                    <a:pt x="965" y="6404"/>
                  </a:lnTo>
                  <a:lnTo>
                    <a:pt x="946" y="6413"/>
                  </a:lnTo>
                  <a:lnTo>
                    <a:pt x="926" y="6423"/>
                  </a:lnTo>
                  <a:lnTo>
                    <a:pt x="930" y="6436"/>
                  </a:lnTo>
                  <a:lnTo>
                    <a:pt x="934" y="6450"/>
                  </a:lnTo>
                  <a:lnTo>
                    <a:pt x="937" y="6464"/>
                  </a:lnTo>
                  <a:lnTo>
                    <a:pt x="941" y="6479"/>
                  </a:lnTo>
                  <a:lnTo>
                    <a:pt x="943" y="6495"/>
                  </a:lnTo>
                  <a:lnTo>
                    <a:pt x="945" y="6513"/>
                  </a:lnTo>
                  <a:lnTo>
                    <a:pt x="946" y="6533"/>
                  </a:lnTo>
                  <a:lnTo>
                    <a:pt x="948" y="6553"/>
                  </a:lnTo>
                  <a:lnTo>
                    <a:pt x="948" y="6563"/>
                  </a:lnTo>
                  <a:lnTo>
                    <a:pt x="950" y="6570"/>
                  </a:lnTo>
                  <a:lnTo>
                    <a:pt x="953" y="6577"/>
                  </a:lnTo>
                  <a:lnTo>
                    <a:pt x="957" y="6582"/>
                  </a:lnTo>
                  <a:lnTo>
                    <a:pt x="963" y="6586"/>
                  </a:lnTo>
                  <a:lnTo>
                    <a:pt x="968" y="6589"/>
                  </a:lnTo>
                  <a:lnTo>
                    <a:pt x="974" y="6591"/>
                  </a:lnTo>
                  <a:lnTo>
                    <a:pt x="980" y="6591"/>
                  </a:lnTo>
                  <a:lnTo>
                    <a:pt x="988" y="6591"/>
                  </a:lnTo>
                  <a:lnTo>
                    <a:pt x="994" y="6590"/>
                  </a:lnTo>
                  <a:lnTo>
                    <a:pt x="1001" y="6588"/>
                  </a:lnTo>
                  <a:lnTo>
                    <a:pt x="1009" y="6586"/>
                  </a:lnTo>
                  <a:lnTo>
                    <a:pt x="1016" y="6583"/>
                  </a:lnTo>
                  <a:lnTo>
                    <a:pt x="1023" y="6579"/>
                  </a:lnTo>
                  <a:lnTo>
                    <a:pt x="1029" y="6574"/>
                  </a:lnTo>
                  <a:lnTo>
                    <a:pt x="1036" y="6569"/>
                  </a:lnTo>
                  <a:lnTo>
                    <a:pt x="1051" y="6556"/>
                  </a:lnTo>
                  <a:lnTo>
                    <a:pt x="1067" y="6542"/>
                  </a:lnTo>
                  <a:lnTo>
                    <a:pt x="1082" y="6527"/>
                  </a:lnTo>
                  <a:lnTo>
                    <a:pt x="1095" y="6512"/>
                  </a:lnTo>
                  <a:lnTo>
                    <a:pt x="1108" y="6498"/>
                  </a:lnTo>
                  <a:lnTo>
                    <a:pt x="1118" y="6483"/>
                  </a:lnTo>
                  <a:lnTo>
                    <a:pt x="1130" y="6468"/>
                  </a:lnTo>
                  <a:lnTo>
                    <a:pt x="1140" y="6452"/>
                  </a:lnTo>
                  <a:lnTo>
                    <a:pt x="1150" y="6435"/>
                  </a:lnTo>
                  <a:lnTo>
                    <a:pt x="1159" y="6419"/>
                  </a:lnTo>
                  <a:lnTo>
                    <a:pt x="1167" y="6402"/>
                  </a:lnTo>
                  <a:lnTo>
                    <a:pt x="1176" y="6384"/>
                  </a:lnTo>
                  <a:lnTo>
                    <a:pt x="1183" y="6365"/>
                  </a:lnTo>
                  <a:lnTo>
                    <a:pt x="1189" y="6348"/>
                  </a:lnTo>
                  <a:lnTo>
                    <a:pt x="1196" y="6329"/>
                  </a:lnTo>
                  <a:lnTo>
                    <a:pt x="1200" y="6310"/>
                  </a:lnTo>
                  <a:lnTo>
                    <a:pt x="1204" y="6291"/>
                  </a:lnTo>
                  <a:lnTo>
                    <a:pt x="1207" y="6272"/>
                  </a:lnTo>
                  <a:lnTo>
                    <a:pt x="1208" y="6254"/>
                  </a:lnTo>
                  <a:lnTo>
                    <a:pt x="1209" y="6235"/>
                  </a:lnTo>
                  <a:lnTo>
                    <a:pt x="1209" y="6226"/>
                  </a:lnTo>
                  <a:lnTo>
                    <a:pt x="1207" y="6220"/>
                  </a:lnTo>
                  <a:lnTo>
                    <a:pt x="1204" y="6215"/>
                  </a:lnTo>
                  <a:lnTo>
                    <a:pt x="1201" y="6212"/>
                  </a:lnTo>
                  <a:lnTo>
                    <a:pt x="1197" y="6209"/>
                  </a:lnTo>
                  <a:lnTo>
                    <a:pt x="1191" y="6207"/>
                  </a:lnTo>
                  <a:lnTo>
                    <a:pt x="1186" y="6204"/>
                  </a:lnTo>
                  <a:lnTo>
                    <a:pt x="1181" y="6203"/>
                  </a:lnTo>
                  <a:lnTo>
                    <a:pt x="1172" y="6200"/>
                  </a:lnTo>
                  <a:lnTo>
                    <a:pt x="1163" y="6197"/>
                  </a:lnTo>
                  <a:close/>
                  <a:moveTo>
                    <a:pt x="3056" y="3398"/>
                  </a:moveTo>
                  <a:lnTo>
                    <a:pt x="3046" y="3384"/>
                  </a:lnTo>
                  <a:lnTo>
                    <a:pt x="3037" y="3373"/>
                  </a:lnTo>
                  <a:lnTo>
                    <a:pt x="3028" y="3362"/>
                  </a:lnTo>
                  <a:lnTo>
                    <a:pt x="3017" y="3353"/>
                  </a:lnTo>
                  <a:lnTo>
                    <a:pt x="2996" y="3336"/>
                  </a:lnTo>
                  <a:lnTo>
                    <a:pt x="2975" y="3321"/>
                  </a:lnTo>
                  <a:lnTo>
                    <a:pt x="2953" y="3305"/>
                  </a:lnTo>
                  <a:lnTo>
                    <a:pt x="2934" y="3287"/>
                  </a:lnTo>
                  <a:lnTo>
                    <a:pt x="2923" y="3277"/>
                  </a:lnTo>
                  <a:lnTo>
                    <a:pt x="2914" y="3266"/>
                  </a:lnTo>
                  <a:lnTo>
                    <a:pt x="2904" y="3254"/>
                  </a:lnTo>
                  <a:lnTo>
                    <a:pt x="2896" y="3240"/>
                  </a:lnTo>
                  <a:lnTo>
                    <a:pt x="2922" y="3261"/>
                  </a:lnTo>
                  <a:lnTo>
                    <a:pt x="2945" y="3277"/>
                  </a:lnTo>
                  <a:lnTo>
                    <a:pt x="2966" y="3291"/>
                  </a:lnTo>
                  <a:lnTo>
                    <a:pt x="2986" y="3305"/>
                  </a:lnTo>
                  <a:lnTo>
                    <a:pt x="2996" y="3313"/>
                  </a:lnTo>
                  <a:lnTo>
                    <a:pt x="3006" y="3322"/>
                  </a:lnTo>
                  <a:lnTo>
                    <a:pt x="3015" y="3330"/>
                  </a:lnTo>
                  <a:lnTo>
                    <a:pt x="3023" y="3340"/>
                  </a:lnTo>
                  <a:lnTo>
                    <a:pt x="3032" y="3352"/>
                  </a:lnTo>
                  <a:lnTo>
                    <a:pt x="3040" y="3366"/>
                  </a:lnTo>
                  <a:lnTo>
                    <a:pt x="3049" y="3380"/>
                  </a:lnTo>
                  <a:lnTo>
                    <a:pt x="3056" y="3398"/>
                  </a:lnTo>
                  <a:close/>
                  <a:moveTo>
                    <a:pt x="4894" y="2549"/>
                  </a:moveTo>
                  <a:lnTo>
                    <a:pt x="3904" y="2897"/>
                  </a:lnTo>
                  <a:lnTo>
                    <a:pt x="3910" y="2918"/>
                  </a:lnTo>
                  <a:lnTo>
                    <a:pt x="3915" y="2940"/>
                  </a:lnTo>
                  <a:lnTo>
                    <a:pt x="3920" y="2960"/>
                  </a:lnTo>
                  <a:lnTo>
                    <a:pt x="3926" y="2981"/>
                  </a:lnTo>
                  <a:lnTo>
                    <a:pt x="3934" y="3006"/>
                  </a:lnTo>
                  <a:lnTo>
                    <a:pt x="3942" y="3031"/>
                  </a:lnTo>
                  <a:lnTo>
                    <a:pt x="3950" y="3055"/>
                  </a:lnTo>
                  <a:lnTo>
                    <a:pt x="3959" y="3080"/>
                  </a:lnTo>
                  <a:lnTo>
                    <a:pt x="3970" y="3111"/>
                  </a:lnTo>
                  <a:lnTo>
                    <a:pt x="3983" y="3141"/>
                  </a:lnTo>
                  <a:lnTo>
                    <a:pt x="3996" y="3171"/>
                  </a:lnTo>
                  <a:lnTo>
                    <a:pt x="4010" y="3200"/>
                  </a:lnTo>
                  <a:lnTo>
                    <a:pt x="4024" y="3230"/>
                  </a:lnTo>
                  <a:lnTo>
                    <a:pt x="4038" y="3258"/>
                  </a:lnTo>
                  <a:lnTo>
                    <a:pt x="4054" y="3286"/>
                  </a:lnTo>
                  <a:lnTo>
                    <a:pt x="4070" y="3313"/>
                  </a:lnTo>
                  <a:lnTo>
                    <a:pt x="4086" y="3340"/>
                  </a:lnTo>
                  <a:lnTo>
                    <a:pt x="4103" y="3368"/>
                  </a:lnTo>
                  <a:lnTo>
                    <a:pt x="4121" y="3394"/>
                  </a:lnTo>
                  <a:lnTo>
                    <a:pt x="4140" y="3419"/>
                  </a:lnTo>
                  <a:lnTo>
                    <a:pt x="4158" y="3445"/>
                  </a:lnTo>
                  <a:lnTo>
                    <a:pt x="4177" y="3469"/>
                  </a:lnTo>
                  <a:lnTo>
                    <a:pt x="4197" y="3494"/>
                  </a:lnTo>
                  <a:lnTo>
                    <a:pt x="4218" y="3517"/>
                  </a:lnTo>
                  <a:lnTo>
                    <a:pt x="4218" y="3518"/>
                  </a:lnTo>
                  <a:lnTo>
                    <a:pt x="4236" y="3537"/>
                  </a:lnTo>
                  <a:lnTo>
                    <a:pt x="4254" y="3557"/>
                  </a:lnTo>
                  <a:lnTo>
                    <a:pt x="4271" y="3576"/>
                  </a:lnTo>
                  <a:lnTo>
                    <a:pt x="4290" y="3594"/>
                  </a:lnTo>
                  <a:lnTo>
                    <a:pt x="4309" y="3613"/>
                  </a:lnTo>
                  <a:lnTo>
                    <a:pt x="4328" y="3631"/>
                  </a:lnTo>
                  <a:lnTo>
                    <a:pt x="4348" y="3649"/>
                  </a:lnTo>
                  <a:lnTo>
                    <a:pt x="4367" y="3665"/>
                  </a:lnTo>
                  <a:lnTo>
                    <a:pt x="4393" y="3687"/>
                  </a:lnTo>
                  <a:lnTo>
                    <a:pt x="4419" y="3708"/>
                  </a:lnTo>
                  <a:lnTo>
                    <a:pt x="4445" y="3729"/>
                  </a:lnTo>
                  <a:lnTo>
                    <a:pt x="4472" y="3749"/>
                  </a:lnTo>
                  <a:lnTo>
                    <a:pt x="4499" y="3768"/>
                  </a:lnTo>
                  <a:lnTo>
                    <a:pt x="4527" y="3788"/>
                  </a:lnTo>
                  <a:lnTo>
                    <a:pt x="4556" y="3806"/>
                  </a:lnTo>
                  <a:lnTo>
                    <a:pt x="4584" y="3824"/>
                  </a:lnTo>
                  <a:lnTo>
                    <a:pt x="4614" y="3842"/>
                  </a:lnTo>
                  <a:lnTo>
                    <a:pt x="4643" y="3860"/>
                  </a:lnTo>
                  <a:lnTo>
                    <a:pt x="4674" y="3876"/>
                  </a:lnTo>
                  <a:lnTo>
                    <a:pt x="4705" y="3893"/>
                  </a:lnTo>
                  <a:lnTo>
                    <a:pt x="4736" y="3910"/>
                  </a:lnTo>
                  <a:lnTo>
                    <a:pt x="4768" y="3926"/>
                  </a:lnTo>
                  <a:lnTo>
                    <a:pt x="4800" y="3940"/>
                  </a:lnTo>
                  <a:lnTo>
                    <a:pt x="4834" y="3956"/>
                  </a:lnTo>
                  <a:lnTo>
                    <a:pt x="4857" y="3913"/>
                  </a:lnTo>
                  <a:lnTo>
                    <a:pt x="4879" y="3869"/>
                  </a:lnTo>
                  <a:lnTo>
                    <a:pt x="4898" y="3826"/>
                  </a:lnTo>
                  <a:lnTo>
                    <a:pt x="4918" y="3783"/>
                  </a:lnTo>
                  <a:lnTo>
                    <a:pt x="4935" y="3741"/>
                  </a:lnTo>
                  <a:lnTo>
                    <a:pt x="4952" y="3698"/>
                  </a:lnTo>
                  <a:lnTo>
                    <a:pt x="4966" y="3655"/>
                  </a:lnTo>
                  <a:lnTo>
                    <a:pt x="4980" y="3611"/>
                  </a:lnTo>
                  <a:lnTo>
                    <a:pt x="4993" y="3566"/>
                  </a:lnTo>
                  <a:lnTo>
                    <a:pt x="5004" y="3521"/>
                  </a:lnTo>
                  <a:lnTo>
                    <a:pt x="5014" y="3476"/>
                  </a:lnTo>
                  <a:lnTo>
                    <a:pt x="5023" y="3430"/>
                  </a:lnTo>
                  <a:lnTo>
                    <a:pt x="5029" y="3385"/>
                  </a:lnTo>
                  <a:lnTo>
                    <a:pt x="5034" y="3340"/>
                  </a:lnTo>
                  <a:lnTo>
                    <a:pt x="5038" y="3296"/>
                  </a:lnTo>
                  <a:lnTo>
                    <a:pt x="5041" y="3251"/>
                  </a:lnTo>
                  <a:lnTo>
                    <a:pt x="5042" y="3206"/>
                  </a:lnTo>
                  <a:lnTo>
                    <a:pt x="5042" y="3161"/>
                  </a:lnTo>
                  <a:lnTo>
                    <a:pt x="5039" y="3116"/>
                  </a:lnTo>
                  <a:lnTo>
                    <a:pt x="5036" y="3071"/>
                  </a:lnTo>
                  <a:lnTo>
                    <a:pt x="5031" y="3026"/>
                  </a:lnTo>
                  <a:lnTo>
                    <a:pt x="5025" y="2981"/>
                  </a:lnTo>
                  <a:lnTo>
                    <a:pt x="5018" y="2935"/>
                  </a:lnTo>
                  <a:lnTo>
                    <a:pt x="5008" y="2890"/>
                  </a:lnTo>
                  <a:lnTo>
                    <a:pt x="4999" y="2848"/>
                  </a:lnTo>
                  <a:lnTo>
                    <a:pt x="4987" y="2805"/>
                  </a:lnTo>
                  <a:lnTo>
                    <a:pt x="4975" y="2763"/>
                  </a:lnTo>
                  <a:lnTo>
                    <a:pt x="4961" y="2720"/>
                  </a:lnTo>
                  <a:lnTo>
                    <a:pt x="4946" y="2677"/>
                  </a:lnTo>
                  <a:lnTo>
                    <a:pt x="4931" y="2635"/>
                  </a:lnTo>
                  <a:lnTo>
                    <a:pt x="4913" y="2592"/>
                  </a:lnTo>
                  <a:lnTo>
                    <a:pt x="4894" y="2549"/>
                  </a:lnTo>
                  <a:close/>
                  <a:moveTo>
                    <a:pt x="3868" y="2859"/>
                  </a:moveTo>
                  <a:lnTo>
                    <a:pt x="4441" y="2657"/>
                  </a:lnTo>
                  <a:lnTo>
                    <a:pt x="4425" y="2626"/>
                  </a:lnTo>
                  <a:lnTo>
                    <a:pt x="4405" y="2584"/>
                  </a:lnTo>
                  <a:lnTo>
                    <a:pt x="4394" y="2562"/>
                  </a:lnTo>
                  <a:lnTo>
                    <a:pt x="4382" y="2541"/>
                  </a:lnTo>
                  <a:lnTo>
                    <a:pt x="4372" y="2523"/>
                  </a:lnTo>
                  <a:lnTo>
                    <a:pt x="4361" y="2508"/>
                  </a:lnTo>
                  <a:lnTo>
                    <a:pt x="4331" y="2504"/>
                  </a:lnTo>
                  <a:lnTo>
                    <a:pt x="4301" y="2499"/>
                  </a:lnTo>
                  <a:lnTo>
                    <a:pt x="4286" y="2496"/>
                  </a:lnTo>
                  <a:lnTo>
                    <a:pt x="4271" y="2493"/>
                  </a:lnTo>
                  <a:lnTo>
                    <a:pt x="4257" y="2489"/>
                  </a:lnTo>
                  <a:lnTo>
                    <a:pt x="4243" y="2485"/>
                  </a:lnTo>
                  <a:lnTo>
                    <a:pt x="4230" y="2478"/>
                  </a:lnTo>
                  <a:lnTo>
                    <a:pt x="4218" y="2472"/>
                  </a:lnTo>
                  <a:lnTo>
                    <a:pt x="4205" y="2464"/>
                  </a:lnTo>
                  <a:lnTo>
                    <a:pt x="4195" y="2455"/>
                  </a:lnTo>
                  <a:lnTo>
                    <a:pt x="4186" y="2444"/>
                  </a:lnTo>
                  <a:lnTo>
                    <a:pt x="4176" y="2431"/>
                  </a:lnTo>
                  <a:lnTo>
                    <a:pt x="4169" y="2418"/>
                  </a:lnTo>
                  <a:lnTo>
                    <a:pt x="4163" y="2402"/>
                  </a:lnTo>
                  <a:lnTo>
                    <a:pt x="4159" y="2392"/>
                  </a:lnTo>
                  <a:lnTo>
                    <a:pt x="4157" y="2380"/>
                  </a:lnTo>
                  <a:lnTo>
                    <a:pt x="4155" y="2369"/>
                  </a:lnTo>
                  <a:lnTo>
                    <a:pt x="4153" y="2356"/>
                  </a:lnTo>
                  <a:lnTo>
                    <a:pt x="4151" y="2332"/>
                  </a:lnTo>
                  <a:lnTo>
                    <a:pt x="4150" y="2306"/>
                  </a:lnTo>
                  <a:lnTo>
                    <a:pt x="4149" y="2281"/>
                  </a:lnTo>
                  <a:lnTo>
                    <a:pt x="4148" y="2257"/>
                  </a:lnTo>
                  <a:lnTo>
                    <a:pt x="4148" y="2233"/>
                  </a:lnTo>
                  <a:lnTo>
                    <a:pt x="4147" y="2211"/>
                  </a:lnTo>
                  <a:lnTo>
                    <a:pt x="4145" y="2182"/>
                  </a:lnTo>
                  <a:lnTo>
                    <a:pt x="4142" y="2151"/>
                  </a:lnTo>
                  <a:lnTo>
                    <a:pt x="4140" y="2137"/>
                  </a:lnTo>
                  <a:lnTo>
                    <a:pt x="4138" y="2122"/>
                  </a:lnTo>
                  <a:lnTo>
                    <a:pt x="4134" y="2109"/>
                  </a:lnTo>
                  <a:lnTo>
                    <a:pt x="4131" y="2095"/>
                  </a:lnTo>
                  <a:lnTo>
                    <a:pt x="4126" y="2082"/>
                  </a:lnTo>
                  <a:lnTo>
                    <a:pt x="4120" y="2071"/>
                  </a:lnTo>
                  <a:lnTo>
                    <a:pt x="4112" y="2060"/>
                  </a:lnTo>
                  <a:lnTo>
                    <a:pt x="4104" y="2052"/>
                  </a:lnTo>
                  <a:lnTo>
                    <a:pt x="4093" y="2044"/>
                  </a:lnTo>
                  <a:lnTo>
                    <a:pt x="4081" y="2038"/>
                  </a:lnTo>
                  <a:lnTo>
                    <a:pt x="4066" y="2033"/>
                  </a:lnTo>
                  <a:lnTo>
                    <a:pt x="4050" y="2031"/>
                  </a:lnTo>
                  <a:lnTo>
                    <a:pt x="4036" y="2029"/>
                  </a:lnTo>
                  <a:lnTo>
                    <a:pt x="4020" y="2027"/>
                  </a:lnTo>
                  <a:lnTo>
                    <a:pt x="4003" y="2025"/>
                  </a:lnTo>
                  <a:lnTo>
                    <a:pt x="3983" y="2022"/>
                  </a:lnTo>
                  <a:lnTo>
                    <a:pt x="3962" y="2019"/>
                  </a:lnTo>
                  <a:lnTo>
                    <a:pt x="3940" y="2016"/>
                  </a:lnTo>
                  <a:lnTo>
                    <a:pt x="3918" y="2011"/>
                  </a:lnTo>
                  <a:lnTo>
                    <a:pt x="3894" y="2006"/>
                  </a:lnTo>
                  <a:lnTo>
                    <a:pt x="3895" y="2016"/>
                  </a:lnTo>
                  <a:lnTo>
                    <a:pt x="3896" y="2023"/>
                  </a:lnTo>
                  <a:lnTo>
                    <a:pt x="3898" y="2030"/>
                  </a:lnTo>
                  <a:lnTo>
                    <a:pt x="3901" y="2036"/>
                  </a:lnTo>
                  <a:lnTo>
                    <a:pt x="3906" y="2042"/>
                  </a:lnTo>
                  <a:lnTo>
                    <a:pt x="3910" y="2046"/>
                  </a:lnTo>
                  <a:lnTo>
                    <a:pt x="3915" y="2050"/>
                  </a:lnTo>
                  <a:lnTo>
                    <a:pt x="3920" y="2053"/>
                  </a:lnTo>
                  <a:lnTo>
                    <a:pt x="3926" y="2055"/>
                  </a:lnTo>
                  <a:lnTo>
                    <a:pt x="3934" y="2056"/>
                  </a:lnTo>
                  <a:lnTo>
                    <a:pt x="3940" y="2057"/>
                  </a:lnTo>
                  <a:lnTo>
                    <a:pt x="3947" y="2057"/>
                  </a:lnTo>
                  <a:lnTo>
                    <a:pt x="3956" y="2057"/>
                  </a:lnTo>
                  <a:lnTo>
                    <a:pt x="3964" y="2055"/>
                  </a:lnTo>
                  <a:lnTo>
                    <a:pt x="3972" y="2053"/>
                  </a:lnTo>
                  <a:lnTo>
                    <a:pt x="3981" y="2051"/>
                  </a:lnTo>
                  <a:lnTo>
                    <a:pt x="3993" y="2047"/>
                  </a:lnTo>
                  <a:lnTo>
                    <a:pt x="4005" y="2043"/>
                  </a:lnTo>
                  <a:lnTo>
                    <a:pt x="4017" y="2041"/>
                  </a:lnTo>
                  <a:lnTo>
                    <a:pt x="4029" y="2040"/>
                  </a:lnTo>
                  <a:lnTo>
                    <a:pt x="4035" y="2041"/>
                  </a:lnTo>
                  <a:lnTo>
                    <a:pt x="4042" y="2042"/>
                  </a:lnTo>
                  <a:lnTo>
                    <a:pt x="4049" y="2044"/>
                  </a:lnTo>
                  <a:lnTo>
                    <a:pt x="4056" y="2047"/>
                  </a:lnTo>
                  <a:lnTo>
                    <a:pt x="4063" y="2051"/>
                  </a:lnTo>
                  <a:lnTo>
                    <a:pt x="4071" y="2056"/>
                  </a:lnTo>
                  <a:lnTo>
                    <a:pt x="4079" y="2063"/>
                  </a:lnTo>
                  <a:lnTo>
                    <a:pt x="4087" y="2070"/>
                  </a:lnTo>
                  <a:lnTo>
                    <a:pt x="4073" y="2063"/>
                  </a:lnTo>
                  <a:lnTo>
                    <a:pt x="4059" y="2057"/>
                  </a:lnTo>
                  <a:lnTo>
                    <a:pt x="4046" y="2054"/>
                  </a:lnTo>
                  <a:lnTo>
                    <a:pt x="4032" y="2053"/>
                  </a:lnTo>
                  <a:lnTo>
                    <a:pt x="4019" y="2053"/>
                  </a:lnTo>
                  <a:lnTo>
                    <a:pt x="4007" y="2054"/>
                  </a:lnTo>
                  <a:lnTo>
                    <a:pt x="3995" y="2057"/>
                  </a:lnTo>
                  <a:lnTo>
                    <a:pt x="3985" y="2062"/>
                  </a:lnTo>
                  <a:lnTo>
                    <a:pt x="3978" y="2066"/>
                  </a:lnTo>
                  <a:lnTo>
                    <a:pt x="3973" y="2069"/>
                  </a:lnTo>
                  <a:lnTo>
                    <a:pt x="3970" y="2072"/>
                  </a:lnTo>
                  <a:lnTo>
                    <a:pt x="3970" y="2074"/>
                  </a:lnTo>
                  <a:lnTo>
                    <a:pt x="3971" y="2077"/>
                  </a:lnTo>
                  <a:lnTo>
                    <a:pt x="3976" y="2079"/>
                  </a:lnTo>
                  <a:lnTo>
                    <a:pt x="3981" y="2082"/>
                  </a:lnTo>
                  <a:lnTo>
                    <a:pt x="3989" y="2086"/>
                  </a:lnTo>
                  <a:lnTo>
                    <a:pt x="4009" y="2092"/>
                  </a:lnTo>
                  <a:lnTo>
                    <a:pt x="4030" y="2097"/>
                  </a:lnTo>
                  <a:lnTo>
                    <a:pt x="4049" y="2101"/>
                  </a:lnTo>
                  <a:lnTo>
                    <a:pt x="4062" y="2103"/>
                  </a:lnTo>
                  <a:lnTo>
                    <a:pt x="4054" y="2114"/>
                  </a:lnTo>
                  <a:lnTo>
                    <a:pt x="4045" y="2121"/>
                  </a:lnTo>
                  <a:lnTo>
                    <a:pt x="4035" y="2128"/>
                  </a:lnTo>
                  <a:lnTo>
                    <a:pt x="4026" y="2134"/>
                  </a:lnTo>
                  <a:lnTo>
                    <a:pt x="4015" y="2139"/>
                  </a:lnTo>
                  <a:lnTo>
                    <a:pt x="4006" y="2144"/>
                  </a:lnTo>
                  <a:lnTo>
                    <a:pt x="3996" y="2150"/>
                  </a:lnTo>
                  <a:lnTo>
                    <a:pt x="3987" y="2157"/>
                  </a:lnTo>
                  <a:lnTo>
                    <a:pt x="3982" y="2162"/>
                  </a:lnTo>
                  <a:lnTo>
                    <a:pt x="3978" y="2166"/>
                  </a:lnTo>
                  <a:lnTo>
                    <a:pt x="3975" y="2171"/>
                  </a:lnTo>
                  <a:lnTo>
                    <a:pt x="3973" y="2176"/>
                  </a:lnTo>
                  <a:lnTo>
                    <a:pt x="3973" y="2182"/>
                  </a:lnTo>
                  <a:lnTo>
                    <a:pt x="3975" y="2187"/>
                  </a:lnTo>
                  <a:lnTo>
                    <a:pt x="3979" y="2191"/>
                  </a:lnTo>
                  <a:lnTo>
                    <a:pt x="3985" y="2195"/>
                  </a:lnTo>
                  <a:lnTo>
                    <a:pt x="3993" y="2202"/>
                  </a:lnTo>
                  <a:lnTo>
                    <a:pt x="4002" y="2207"/>
                  </a:lnTo>
                  <a:lnTo>
                    <a:pt x="4010" y="2211"/>
                  </a:lnTo>
                  <a:lnTo>
                    <a:pt x="4019" y="2216"/>
                  </a:lnTo>
                  <a:lnTo>
                    <a:pt x="4025" y="2220"/>
                  </a:lnTo>
                  <a:lnTo>
                    <a:pt x="4030" y="2226"/>
                  </a:lnTo>
                  <a:lnTo>
                    <a:pt x="4034" y="2234"/>
                  </a:lnTo>
                  <a:lnTo>
                    <a:pt x="4037" y="2243"/>
                  </a:lnTo>
                  <a:lnTo>
                    <a:pt x="4040" y="2254"/>
                  </a:lnTo>
                  <a:lnTo>
                    <a:pt x="4042" y="2265"/>
                  </a:lnTo>
                  <a:lnTo>
                    <a:pt x="4045" y="2278"/>
                  </a:lnTo>
                  <a:lnTo>
                    <a:pt x="4046" y="2291"/>
                  </a:lnTo>
                  <a:lnTo>
                    <a:pt x="4037" y="2271"/>
                  </a:lnTo>
                  <a:lnTo>
                    <a:pt x="4030" y="2254"/>
                  </a:lnTo>
                  <a:lnTo>
                    <a:pt x="4022" y="2240"/>
                  </a:lnTo>
                  <a:lnTo>
                    <a:pt x="4013" y="2231"/>
                  </a:lnTo>
                  <a:lnTo>
                    <a:pt x="4005" y="2222"/>
                  </a:lnTo>
                  <a:lnTo>
                    <a:pt x="3996" y="2217"/>
                  </a:lnTo>
                  <a:lnTo>
                    <a:pt x="3988" y="2213"/>
                  </a:lnTo>
                  <a:lnTo>
                    <a:pt x="3980" y="2209"/>
                  </a:lnTo>
                  <a:lnTo>
                    <a:pt x="3973" y="2206"/>
                  </a:lnTo>
                  <a:lnTo>
                    <a:pt x="3969" y="2203"/>
                  </a:lnTo>
                  <a:lnTo>
                    <a:pt x="3965" y="2199"/>
                  </a:lnTo>
                  <a:lnTo>
                    <a:pt x="3962" y="2195"/>
                  </a:lnTo>
                  <a:lnTo>
                    <a:pt x="3960" y="2192"/>
                  </a:lnTo>
                  <a:lnTo>
                    <a:pt x="3959" y="2187"/>
                  </a:lnTo>
                  <a:lnTo>
                    <a:pt x="3958" y="2183"/>
                  </a:lnTo>
                  <a:lnTo>
                    <a:pt x="3958" y="2179"/>
                  </a:lnTo>
                  <a:lnTo>
                    <a:pt x="3959" y="2174"/>
                  </a:lnTo>
                  <a:lnTo>
                    <a:pt x="3961" y="2170"/>
                  </a:lnTo>
                  <a:lnTo>
                    <a:pt x="3962" y="2166"/>
                  </a:lnTo>
                  <a:lnTo>
                    <a:pt x="3965" y="2161"/>
                  </a:lnTo>
                  <a:lnTo>
                    <a:pt x="3971" y="2153"/>
                  </a:lnTo>
                  <a:lnTo>
                    <a:pt x="3980" y="2146"/>
                  </a:lnTo>
                  <a:lnTo>
                    <a:pt x="3995" y="2137"/>
                  </a:lnTo>
                  <a:lnTo>
                    <a:pt x="4013" y="2128"/>
                  </a:lnTo>
                  <a:lnTo>
                    <a:pt x="4023" y="2124"/>
                  </a:lnTo>
                  <a:lnTo>
                    <a:pt x="4031" y="2119"/>
                  </a:lnTo>
                  <a:lnTo>
                    <a:pt x="4039" y="2114"/>
                  </a:lnTo>
                  <a:lnTo>
                    <a:pt x="4047" y="2108"/>
                  </a:lnTo>
                  <a:lnTo>
                    <a:pt x="4029" y="2105"/>
                  </a:lnTo>
                  <a:lnTo>
                    <a:pt x="4010" y="2103"/>
                  </a:lnTo>
                  <a:lnTo>
                    <a:pt x="3992" y="2099"/>
                  </a:lnTo>
                  <a:lnTo>
                    <a:pt x="3978" y="2096"/>
                  </a:lnTo>
                  <a:lnTo>
                    <a:pt x="3980" y="2102"/>
                  </a:lnTo>
                  <a:lnTo>
                    <a:pt x="3982" y="2111"/>
                  </a:lnTo>
                  <a:lnTo>
                    <a:pt x="3982" y="2117"/>
                  </a:lnTo>
                  <a:lnTo>
                    <a:pt x="3982" y="2122"/>
                  </a:lnTo>
                  <a:lnTo>
                    <a:pt x="3981" y="2127"/>
                  </a:lnTo>
                  <a:lnTo>
                    <a:pt x="3980" y="2132"/>
                  </a:lnTo>
                  <a:lnTo>
                    <a:pt x="3978" y="2136"/>
                  </a:lnTo>
                  <a:lnTo>
                    <a:pt x="3976" y="2139"/>
                  </a:lnTo>
                  <a:lnTo>
                    <a:pt x="3973" y="2141"/>
                  </a:lnTo>
                  <a:lnTo>
                    <a:pt x="3970" y="2142"/>
                  </a:lnTo>
                  <a:lnTo>
                    <a:pt x="3967" y="2142"/>
                  </a:lnTo>
                  <a:lnTo>
                    <a:pt x="3964" y="2140"/>
                  </a:lnTo>
                  <a:lnTo>
                    <a:pt x="3961" y="2138"/>
                  </a:lnTo>
                  <a:lnTo>
                    <a:pt x="3958" y="2135"/>
                  </a:lnTo>
                  <a:lnTo>
                    <a:pt x="3956" y="2131"/>
                  </a:lnTo>
                  <a:lnTo>
                    <a:pt x="3954" y="2126"/>
                  </a:lnTo>
                  <a:lnTo>
                    <a:pt x="3952" y="2121"/>
                  </a:lnTo>
                  <a:lnTo>
                    <a:pt x="3950" y="2115"/>
                  </a:lnTo>
                  <a:lnTo>
                    <a:pt x="3950" y="2106"/>
                  </a:lnTo>
                  <a:lnTo>
                    <a:pt x="3950" y="2098"/>
                  </a:lnTo>
                  <a:lnTo>
                    <a:pt x="3953" y="2092"/>
                  </a:lnTo>
                  <a:lnTo>
                    <a:pt x="3956" y="2087"/>
                  </a:lnTo>
                  <a:lnTo>
                    <a:pt x="3943" y="2088"/>
                  </a:lnTo>
                  <a:lnTo>
                    <a:pt x="3931" y="2087"/>
                  </a:lnTo>
                  <a:lnTo>
                    <a:pt x="3924" y="2085"/>
                  </a:lnTo>
                  <a:lnTo>
                    <a:pt x="3917" y="2081"/>
                  </a:lnTo>
                  <a:lnTo>
                    <a:pt x="3910" y="2077"/>
                  </a:lnTo>
                  <a:lnTo>
                    <a:pt x="3902" y="2070"/>
                  </a:lnTo>
                  <a:lnTo>
                    <a:pt x="3902" y="2082"/>
                  </a:lnTo>
                  <a:lnTo>
                    <a:pt x="3900" y="2095"/>
                  </a:lnTo>
                  <a:lnTo>
                    <a:pt x="3898" y="2108"/>
                  </a:lnTo>
                  <a:lnTo>
                    <a:pt x="3896" y="2119"/>
                  </a:lnTo>
                  <a:lnTo>
                    <a:pt x="3888" y="2144"/>
                  </a:lnTo>
                  <a:lnTo>
                    <a:pt x="3879" y="2168"/>
                  </a:lnTo>
                  <a:lnTo>
                    <a:pt x="3871" y="2191"/>
                  </a:lnTo>
                  <a:lnTo>
                    <a:pt x="3863" y="2214"/>
                  </a:lnTo>
                  <a:lnTo>
                    <a:pt x="3860" y="2225"/>
                  </a:lnTo>
                  <a:lnTo>
                    <a:pt x="3857" y="2236"/>
                  </a:lnTo>
                  <a:lnTo>
                    <a:pt x="3856" y="2245"/>
                  </a:lnTo>
                  <a:lnTo>
                    <a:pt x="3855" y="2256"/>
                  </a:lnTo>
                  <a:lnTo>
                    <a:pt x="3856" y="2260"/>
                  </a:lnTo>
                  <a:lnTo>
                    <a:pt x="3860" y="2264"/>
                  </a:lnTo>
                  <a:lnTo>
                    <a:pt x="3863" y="2266"/>
                  </a:lnTo>
                  <a:lnTo>
                    <a:pt x="3866" y="2268"/>
                  </a:lnTo>
                  <a:lnTo>
                    <a:pt x="3874" y="2269"/>
                  </a:lnTo>
                  <a:lnTo>
                    <a:pt x="3885" y="2271"/>
                  </a:lnTo>
                  <a:lnTo>
                    <a:pt x="3894" y="2269"/>
                  </a:lnTo>
                  <a:lnTo>
                    <a:pt x="3903" y="2271"/>
                  </a:lnTo>
                  <a:lnTo>
                    <a:pt x="3908" y="2272"/>
                  </a:lnTo>
                  <a:lnTo>
                    <a:pt x="3911" y="2273"/>
                  </a:lnTo>
                  <a:lnTo>
                    <a:pt x="3914" y="2275"/>
                  </a:lnTo>
                  <a:lnTo>
                    <a:pt x="3915" y="2279"/>
                  </a:lnTo>
                  <a:lnTo>
                    <a:pt x="3917" y="2286"/>
                  </a:lnTo>
                  <a:lnTo>
                    <a:pt x="3918" y="2296"/>
                  </a:lnTo>
                  <a:lnTo>
                    <a:pt x="3919" y="2305"/>
                  </a:lnTo>
                  <a:lnTo>
                    <a:pt x="3920" y="2314"/>
                  </a:lnTo>
                  <a:lnTo>
                    <a:pt x="3921" y="2325"/>
                  </a:lnTo>
                  <a:lnTo>
                    <a:pt x="3923" y="2332"/>
                  </a:lnTo>
                  <a:lnTo>
                    <a:pt x="3925" y="2334"/>
                  </a:lnTo>
                  <a:lnTo>
                    <a:pt x="3929" y="2336"/>
                  </a:lnTo>
                  <a:lnTo>
                    <a:pt x="3933" y="2338"/>
                  </a:lnTo>
                  <a:lnTo>
                    <a:pt x="3939" y="2339"/>
                  </a:lnTo>
                  <a:lnTo>
                    <a:pt x="3954" y="2342"/>
                  </a:lnTo>
                  <a:lnTo>
                    <a:pt x="3967" y="2344"/>
                  </a:lnTo>
                  <a:lnTo>
                    <a:pt x="3975" y="2345"/>
                  </a:lnTo>
                  <a:lnTo>
                    <a:pt x="3981" y="2346"/>
                  </a:lnTo>
                  <a:lnTo>
                    <a:pt x="3988" y="2349"/>
                  </a:lnTo>
                  <a:lnTo>
                    <a:pt x="3994" y="2352"/>
                  </a:lnTo>
                  <a:lnTo>
                    <a:pt x="4002" y="2351"/>
                  </a:lnTo>
                  <a:lnTo>
                    <a:pt x="4010" y="2349"/>
                  </a:lnTo>
                  <a:lnTo>
                    <a:pt x="4014" y="2350"/>
                  </a:lnTo>
                  <a:lnTo>
                    <a:pt x="4017" y="2351"/>
                  </a:lnTo>
                  <a:lnTo>
                    <a:pt x="4019" y="2353"/>
                  </a:lnTo>
                  <a:lnTo>
                    <a:pt x="4020" y="2356"/>
                  </a:lnTo>
                  <a:lnTo>
                    <a:pt x="4022" y="2359"/>
                  </a:lnTo>
                  <a:lnTo>
                    <a:pt x="4022" y="2364"/>
                  </a:lnTo>
                  <a:lnTo>
                    <a:pt x="4019" y="2366"/>
                  </a:lnTo>
                  <a:lnTo>
                    <a:pt x="4017" y="2367"/>
                  </a:lnTo>
                  <a:lnTo>
                    <a:pt x="4014" y="2367"/>
                  </a:lnTo>
                  <a:lnTo>
                    <a:pt x="4011" y="2367"/>
                  </a:lnTo>
                  <a:lnTo>
                    <a:pt x="4003" y="2366"/>
                  </a:lnTo>
                  <a:lnTo>
                    <a:pt x="3994" y="2365"/>
                  </a:lnTo>
                  <a:lnTo>
                    <a:pt x="3984" y="2361"/>
                  </a:lnTo>
                  <a:lnTo>
                    <a:pt x="3973" y="2359"/>
                  </a:lnTo>
                  <a:lnTo>
                    <a:pt x="3963" y="2358"/>
                  </a:lnTo>
                  <a:lnTo>
                    <a:pt x="3954" y="2358"/>
                  </a:lnTo>
                  <a:lnTo>
                    <a:pt x="3944" y="2359"/>
                  </a:lnTo>
                  <a:lnTo>
                    <a:pt x="3938" y="2362"/>
                  </a:lnTo>
                  <a:lnTo>
                    <a:pt x="3936" y="2364"/>
                  </a:lnTo>
                  <a:lnTo>
                    <a:pt x="3935" y="2366"/>
                  </a:lnTo>
                  <a:lnTo>
                    <a:pt x="3934" y="2368"/>
                  </a:lnTo>
                  <a:lnTo>
                    <a:pt x="3933" y="2369"/>
                  </a:lnTo>
                  <a:lnTo>
                    <a:pt x="3934" y="2375"/>
                  </a:lnTo>
                  <a:lnTo>
                    <a:pt x="3937" y="2381"/>
                  </a:lnTo>
                  <a:lnTo>
                    <a:pt x="3938" y="2384"/>
                  </a:lnTo>
                  <a:lnTo>
                    <a:pt x="3939" y="2388"/>
                  </a:lnTo>
                  <a:lnTo>
                    <a:pt x="3939" y="2393"/>
                  </a:lnTo>
                  <a:lnTo>
                    <a:pt x="3939" y="2398"/>
                  </a:lnTo>
                  <a:lnTo>
                    <a:pt x="3936" y="2412"/>
                  </a:lnTo>
                  <a:lnTo>
                    <a:pt x="3935" y="2426"/>
                  </a:lnTo>
                  <a:lnTo>
                    <a:pt x="3936" y="2429"/>
                  </a:lnTo>
                  <a:lnTo>
                    <a:pt x="3937" y="2432"/>
                  </a:lnTo>
                  <a:lnTo>
                    <a:pt x="3938" y="2435"/>
                  </a:lnTo>
                  <a:lnTo>
                    <a:pt x="3940" y="2438"/>
                  </a:lnTo>
                  <a:lnTo>
                    <a:pt x="3943" y="2440"/>
                  </a:lnTo>
                  <a:lnTo>
                    <a:pt x="3946" y="2442"/>
                  </a:lnTo>
                  <a:lnTo>
                    <a:pt x="3950" y="2443"/>
                  </a:lnTo>
                  <a:lnTo>
                    <a:pt x="3956" y="2444"/>
                  </a:lnTo>
                  <a:lnTo>
                    <a:pt x="3975" y="2446"/>
                  </a:lnTo>
                  <a:lnTo>
                    <a:pt x="3992" y="2444"/>
                  </a:lnTo>
                  <a:lnTo>
                    <a:pt x="4007" y="2440"/>
                  </a:lnTo>
                  <a:lnTo>
                    <a:pt x="4020" y="2432"/>
                  </a:lnTo>
                  <a:lnTo>
                    <a:pt x="4033" y="2424"/>
                  </a:lnTo>
                  <a:lnTo>
                    <a:pt x="4043" y="2414"/>
                  </a:lnTo>
                  <a:lnTo>
                    <a:pt x="4053" y="2401"/>
                  </a:lnTo>
                  <a:lnTo>
                    <a:pt x="4062" y="2390"/>
                  </a:lnTo>
                  <a:lnTo>
                    <a:pt x="4078" y="2365"/>
                  </a:lnTo>
                  <a:lnTo>
                    <a:pt x="4095" y="2343"/>
                  </a:lnTo>
                  <a:lnTo>
                    <a:pt x="4103" y="2333"/>
                  </a:lnTo>
                  <a:lnTo>
                    <a:pt x="4112" y="2326"/>
                  </a:lnTo>
                  <a:lnTo>
                    <a:pt x="4123" y="2321"/>
                  </a:lnTo>
                  <a:lnTo>
                    <a:pt x="4134" y="2319"/>
                  </a:lnTo>
                  <a:lnTo>
                    <a:pt x="4125" y="2325"/>
                  </a:lnTo>
                  <a:lnTo>
                    <a:pt x="4116" y="2333"/>
                  </a:lnTo>
                  <a:lnTo>
                    <a:pt x="4106" y="2343"/>
                  </a:lnTo>
                  <a:lnTo>
                    <a:pt x="4099" y="2353"/>
                  </a:lnTo>
                  <a:lnTo>
                    <a:pt x="4084" y="2377"/>
                  </a:lnTo>
                  <a:lnTo>
                    <a:pt x="4070" y="2402"/>
                  </a:lnTo>
                  <a:lnTo>
                    <a:pt x="4063" y="2413"/>
                  </a:lnTo>
                  <a:lnTo>
                    <a:pt x="4056" y="2422"/>
                  </a:lnTo>
                  <a:lnTo>
                    <a:pt x="4050" y="2430"/>
                  </a:lnTo>
                  <a:lnTo>
                    <a:pt x="4043" y="2438"/>
                  </a:lnTo>
                  <a:lnTo>
                    <a:pt x="4036" y="2444"/>
                  </a:lnTo>
                  <a:lnTo>
                    <a:pt x="4030" y="2448"/>
                  </a:lnTo>
                  <a:lnTo>
                    <a:pt x="4023" y="2452"/>
                  </a:lnTo>
                  <a:lnTo>
                    <a:pt x="4015" y="2455"/>
                  </a:lnTo>
                  <a:lnTo>
                    <a:pt x="4008" y="2458"/>
                  </a:lnTo>
                  <a:lnTo>
                    <a:pt x="4001" y="2460"/>
                  </a:lnTo>
                  <a:lnTo>
                    <a:pt x="3992" y="2461"/>
                  </a:lnTo>
                  <a:lnTo>
                    <a:pt x="3984" y="2462"/>
                  </a:lnTo>
                  <a:lnTo>
                    <a:pt x="3964" y="2463"/>
                  </a:lnTo>
                  <a:lnTo>
                    <a:pt x="3942" y="2464"/>
                  </a:lnTo>
                  <a:lnTo>
                    <a:pt x="3932" y="2465"/>
                  </a:lnTo>
                  <a:lnTo>
                    <a:pt x="3921" y="2467"/>
                  </a:lnTo>
                  <a:lnTo>
                    <a:pt x="3917" y="2469"/>
                  </a:lnTo>
                  <a:lnTo>
                    <a:pt x="3913" y="2471"/>
                  </a:lnTo>
                  <a:lnTo>
                    <a:pt x="3910" y="2473"/>
                  </a:lnTo>
                  <a:lnTo>
                    <a:pt x="3907" y="2476"/>
                  </a:lnTo>
                  <a:lnTo>
                    <a:pt x="3904" y="2479"/>
                  </a:lnTo>
                  <a:lnTo>
                    <a:pt x="3901" y="2483"/>
                  </a:lnTo>
                  <a:lnTo>
                    <a:pt x="3900" y="2488"/>
                  </a:lnTo>
                  <a:lnTo>
                    <a:pt x="3899" y="2492"/>
                  </a:lnTo>
                  <a:lnTo>
                    <a:pt x="3898" y="2498"/>
                  </a:lnTo>
                  <a:lnTo>
                    <a:pt x="3898" y="2505"/>
                  </a:lnTo>
                  <a:lnTo>
                    <a:pt x="3898" y="2511"/>
                  </a:lnTo>
                  <a:lnTo>
                    <a:pt x="3899" y="2518"/>
                  </a:lnTo>
                  <a:lnTo>
                    <a:pt x="3904" y="2561"/>
                  </a:lnTo>
                  <a:lnTo>
                    <a:pt x="3908" y="2597"/>
                  </a:lnTo>
                  <a:lnTo>
                    <a:pt x="3908" y="2613"/>
                  </a:lnTo>
                  <a:lnTo>
                    <a:pt x="3907" y="2631"/>
                  </a:lnTo>
                  <a:lnTo>
                    <a:pt x="3904" y="2649"/>
                  </a:lnTo>
                  <a:lnTo>
                    <a:pt x="3901" y="2669"/>
                  </a:lnTo>
                  <a:lnTo>
                    <a:pt x="3898" y="2690"/>
                  </a:lnTo>
                  <a:lnTo>
                    <a:pt x="3897" y="2704"/>
                  </a:lnTo>
                  <a:lnTo>
                    <a:pt x="3897" y="2709"/>
                  </a:lnTo>
                  <a:lnTo>
                    <a:pt x="3899" y="2714"/>
                  </a:lnTo>
                  <a:lnTo>
                    <a:pt x="3901" y="2717"/>
                  </a:lnTo>
                  <a:lnTo>
                    <a:pt x="3903" y="2719"/>
                  </a:lnTo>
                  <a:lnTo>
                    <a:pt x="3908" y="2719"/>
                  </a:lnTo>
                  <a:lnTo>
                    <a:pt x="3913" y="2719"/>
                  </a:lnTo>
                  <a:lnTo>
                    <a:pt x="3918" y="2718"/>
                  </a:lnTo>
                  <a:lnTo>
                    <a:pt x="3925" y="2716"/>
                  </a:lnTo>
                  <a:lnTo>
                    <a:pt x="3942" y="2708"/>
                  </a:lnTo>
                  <a:lnTo>
                    <a:pt x="3964" y="2699"/>
                  </a:lnTo>
                  <a:lnTo>
                    <a:pt x="3983" y="2690"/>
                  </a:lnTo>
                  <a:lnTo>
                    <a:pt x="4003" y="2679"/>
                  </a:lnTo>
                  <a:lnTo>
                    <a:pt x="4025" y="2669"/>
                  </a:lnTo>
                  <a:lnTo>
                    <a:pt x="4051" y="2655"/>
                  </a:lnTo>
                  <a:lnTo>
                    <a:pt x="4075" y="2642"/>
                  </a:lnTo>
                  <a:lnTo>
                    <a:pt x="4102" y="2625"/>
                  </a:lnTo>
                  <a:lnTo>
                    <a:pt x="4117" y="2614"/>
                  </a:lnTo>
                  <a:lnTo>
                    <a:pt x="4132" y="2605"/>
                  </a:lnTo>
                  <a:lnTo>
                    <a:pt x="4149" y="2594"/>
                  </a:lnTo>
                  <a:lnTo>
                    <a:pt x="4167" y="2585"/>
                  </a:lnTo>
                  <a:lnTo>
                    <a:pt x="4186" y="2577"/>
                  </a:lnTo>
                  <a:lnTo>
                    <a:pt x="4205" y="2569"/>
                  </a:lnTo>
                  <a:lnTo>
                    <a:pt x="4226" y="2563"/>
                  </a:lnTo>
                  <a:lnTo>
                    <a:pt x="4248" y="2559"/>
                  </a:lnTo>
                  <a:lnTo>
                    <a:pt x="4271" y="2556"/>
                  </a:lnTo>
                  <a:lnTo>
                    <a:pt x="4295" y="2556"/>
                  </a:lnTo>
                  <a:lnTo>
                    <a:pt x="4319" y="2559"/>
                  </a:lnTo>
                  <a:lnTo>
                    <a:pt x="4346" y="2564"/>
                  </a:lnTo>
                  <a:lnTo>
                    <a:pt x="4325" y="2560"/>
                  </a:lnTo>
                  <a:lnTo>
                    <a:pt x="4304" y="2559"/>
                  </a:lnTo>
                  <a:lnTo>
                    <a:pt x="4285" y="2559"/>
                  </a:lnTo>
                  <a:lnTo>
                    <a:pt x="4267" y="2561"/>
                  </a:lnTo>
                  <a:lnTo>
                    <a:pt x="4250" y="2565"/>
                  </a:lnTo>
                  <a:lnTo>
                    <a:pt x="4234" y="2571"/>
                  </a:lnTo>
                  <a:lnTo>
                    <a:pt x="4218" y="2578"/>
                  </a:lnTo>
                  <a:lnTo>
                    <a:pt x="4201" y="2586"/>
                  </a:lnTo>
                  <a:lnTo>
                    <a:pt x="4170" y="2605"/>
                  </a:lnTo>
                  <a:lnTo>
                    <a:pt x="4136" y="2627"/>
                  </a:lnTo>
                  <a:lnTo>
                    <a:pt x="4119" y="2638"/>
                  </a:lnTo>
                  <a:lnTo>
                    <a:pt x="4101" y="2650"/>
                  </a:lnTo>
                  <a:lnTo>
                    <a:pt x="4081" y="2661"/>
                  </a:lnTo>
                  <a:lnTo>
                    <a:pt x="4060" y="2672"/>
                  </a:lnTo>
                  <a:lnTo>
                    <a:pt x="4017" y="2694"/>
                  </a:lnTo>
                  <a:lnTo>
                    <a:pt x="3978" y="2715"/>
                  </a:lnTo>
                  <a:lnTo>
                    <a:pt x="3941" y="2735"/>
                  </a:lnTo>
                  <a:lnTo>
                    <a:pt x="3908" y="2756"/>
                  </a:lnTo>
                  <a:lnTo>
                    <a:pt x="3877" y="2777"/>
                  </a:lnTo>
                  <a:lnTo>
                    <a:pt x="3850" y="2799"/>
                  </a:lnTo>
                  <a:lnTo>
                    <a:pt x="3825" y="2822"/>
                  </a:lnTo>
                  <a:lnTo>
                    <a:pt x="3803" y="2846"/>
                  </a:lnTo>
                  <a:lnTo>
                    <a:pt x="3784" y="2872"/>
                  </a:lnTo>
                  <a:lnTo>
                    <a:pt x="3767" y="2902"/>
                  </a:lnTo>
                  <a:lnTo>
                    <a:pt x="3752" y="2934"/>
                  </a:lnTo>
                  <a:lnTo>
                    <a:pt x="3740" y="2968"/>
                  </a:lnTo>
                  <a:lnTo>
                    <a:pt x="3730" y="3007"/>
                  </a:lnTo>
                  <a:lnTo>
                    <a:pt x="3723" y="3050"/>
                  </a:lnTo>
                  <a:lnTo>
                    <a:pt x="3716" y="3097"/>
                  </a:lnTo>
                  <a:lnTo>
                    <a:pt x="3712" y="3148"/>
                  </a:lnTo>
                  <a:lnTo>
                    <a:pt x="3712" y="3182"/>
                  </a:lnTo>
                  <a:lnTo>
                    <a:pt x="3713" y="3215"/>
                  </a:lnTo>
                  <a:lnTo>
                    <a:pt x="3716" y="3249"/>
                  </a:lnTo>
                  <a:lnTo>
                    <a:pt x="3722" y="3282"/>
                  </a:lnTo>
                  <a:lnTo>
                    <a:pt x="3732" y="3348"/>
                  </a:lnTo>
                  <a:lnTo>
                    <a:pt x="3742" y="3413"/>
                  </a:lnTo>
                  <a:lnTo>
                    <a:pt x="3746" y="3446"/>
                  </a:lnTo>
                  <a:lnTo>
                    <a:pt x="3749" y="3478"/>
                  </a:lnTo>
                  <a:lnTo>
                    <a:pt x="3749" y="3511"/>
                  </a:lnTo>
                  <a:lnTo>
                    <a:pt x="3747" y="3542"/>
                  </a:lnTo>
                  <a:lnTo>
                    <a:pt x="3741" y="3575"/>
                  </a:lnTo>
                  <a:lnTo>
                    <a:pt x="3733" y="3607"/>
                  </a:lnTo>
                  <a:lnTo>
                    <a:pt x="3721" y="3638"/>
                  </a:lnTo>
                  <a:lnTo>
                    <a:pt x="3704" y="3670"/>
                  </a:lnTo>
                  <a:lnTo>
                    <a:pt x="3723" y="3668"/>
                  </a:lnTo>
                  <a:lnTo>
                    <a:pt x="3746" y="3662"/>
                  </a:lnTo>
                  <a:lnTo>
                    <a:pt x="3771" y="3656"/>
                  </a:lnTo>
                  <a:lnTo>
                    <a:pt x="3799" y="3649"/>
                  </a:lnTo>
                  <a:lnTo>
                    <a:pt x="3828" y="3639"/>
                  </a:lnTo>
                  <a:lnTo>
                    <a:pt x="3860" y="3629"/>
                  </a:lnTo>
                  <a:lnTo>
                    <a:pt x="3891" y="3617"/>
                  </a:lnTo>
                  <a:lnTo>
                    <a:pt x="3922" y="3605"/>
                  </a:lnTo>
                  <a:lnTo>
                    <a:pt x="3954" y="3590"/>
                  </a:lnTo>
                  <a:lnTo>
                    <a:pt x="3985" y="3576"/>
                  </a:lnTo>
                  <a:lnTo>
                    <a:pt x="4013" y="3560"/>
                  </a:lnTo>
                  <a:lnTo>
                    <a:pt x="4041" y="3544"/>
                  </a:lnTo>
                  <a:lnTo>
                    <a:pt x="4065" y="3526"/>
                  </a:lnTo>
                  <a:lnTo>
                    <a:pt x="4087" y="3509"/>
                  </a:lnTo>
                  <a:lnTo>
                    <a:pt x="4106" y="3491"/>
                  </a:lnTo>
                  <a:lnTo>
                    <a:pt x="4121" y="3472"/>
                  </a:lnTo>
                  <a:lnTo>
                    <a:pt x="4104" y="3451"/>
                  </a:lnTo>
                  <a:lnTo>
                    <a:pt x="4088" y="3429"/>
                  </a:lnTo>
                  <a:lnTo>
                    <a:pt x="4073" y="3407"/>
                  </a:lnTo>
                  <a:lnTo>
                    <a:pt x="4058" y="3385"/>
                  </a:lnTo>
                  <a:lnTo>
                    <a:pt x="4043" y="3363"/>
                  </a:lnTo>
                  <a:lnTo>
                    <a:pt x="4030" y="3340"/>
                  </a:lnTo>
                  <a:lnTo>
                    <a:pt x="4016" y="3319"/>
                  </a:lnTo>
                  <a:lnTo>
                    <a:pt x="4004" y="3296"/>
                  </a:lnTo>
                  <a:lnTo>
                    <a:pt x="3991" y="3273"/>
                  </a:lnTo>
                  <a:lnTo>
                    <a:pt x="3979" y="3249"/>
                  </a:lnTo>
                  <a:lnTo>
                    <a:pt x="3967" y="3224"/>
                  </a:lnTo>
                  <a:lnTo>
                    <a:pt x="3956" y="3200"/>
                  </a:lnTo>
                  <a:lnTo>
                    <a:pt x="3934" y="3149"/>
                  </a:lnTo>
                  <a:lnTo>
                    <a:pt x="3914" y="3097"/>
                  </a:lnTo>
                  <a:lnTo>
                    <a:pt x="3904" y="3072"/>
                  </a:lnTo>
                  <a:lnTo>
                    <a:pt x="3896" y="3047"/>
                  </a:lnTo>
                  <a:lnTo>
                    <a:pt x="3888" y="3021"/>
                  </a:lnTo>
                  <a:lnTo>
                    <a:pt x="3880" y="2995"/>
                  </a:lnTo>
                  <a:lnTo>
                    <a:pt x="3873" y="2967"/>
                  </a:lnTo>
                  <a:lnTo>
                    <a:pt x="3866" y="2941"/>
                  </a:lnTo>
                  <a:lnTo>
                    <a:pt x="3859" y="2914"/>
                  </a:lnTo>
                  <a:lnTo>
                    <a:pt x="3853" y="2887"/>
                  </a:lnTo>
                  <a:lnTo>
                    <a:pt x="3848" y="2866"/>
                  </a:lnTo>
                  <a:lnTo>
                    <a:pt x="3868" y="2859"/>
                  </a:lnTo>
                  <a:close/>
                  <a:moveTo>
                    <a:pt x="4436" y="3782"/>
                  </a:moveTo>
                  <a:lnTo>
                    <a:pt x="4411" y="3763"/>
                  </a:lnTo>
                  <a:lnTo>
                    <a:pt x="4385" y="3743"/>
                  </a:lnTo>
                  <a:lnTo>
                    <a:pt x="4360" y="3723"/>
                  </a:lnTo>
                  <a:lnTo>
                    <a:pt x="4336" y="3702"/>
                  </a:lnTo>
                  <a:lnTo>
                    <a:pt x="4315" y="3684"/>
                  </a:lnTo>
                  <a:lnTo>
                    <a:pt x="4295" y="3665"/>
                  </a:lnTo>
                  <a:lnTo>
                    <a:pt x="4275" y="3648"/>
                  </a:lnTo>
                  <a:lnTo>
                    <a:pt x="4256" y="3628"/>
                  </a:lnTo>
                  <a:lnTo>
                    <a:pt x="4227" y="3600"/>
                  </a:lnTo>
                  <a:lnTo>
                    <a:pt x="4200" y="3570"/>
                  </a:lnTo>
                  <a:lnTo>
                    <a:pt x="4174" y="3540"/>
                  </a:lnTo>
                  <a:lnTo>
                    <a:pt x="4149" y="3510"/>
                  </a:lnTo>
                  <a:lnTo>
                    <a:pt x="4128" y="3530"/>
                  </a:lnTo>
                  <a:lnTo>
                    <a:pt x="4103" y="3548"/>
                  </a:lnTo>
                  <a:lnTo>
                    <a:pt x="4074" y="3568"/>
                  </a:lnTo>
                  <a:lnTo>
                    <a:pt x="4039" y="3587"/>
                  </a:lnTo>
                  <a:lnTo>
                    <a:pt x="4003" y="3606"/>
                  </a:lnTo>
                  <a:lnTo>
                    <a:pt x="3963" y="3624"/>
                  </a:lnTo>
                  <a:lnTo>
                    <a:pt x="3922" y="3640"/>
                  </a:lnTo>
                  <a:lnTo>
                    <a:pt x="3879" y="3657"/>
                  </a:lnTo>
                  <a:lnTo>
                    <a:pt x="3837" y="3672"/>
                  </a:lnTo>
                  <a:lnTo>
                    <a:pt x="3794" y="3685"/>
                  </a:lnTo>
                  <a:lnTo>
                    <a:pt x="3753" y="3698"/>
                  </a:lnTo>
                  <a:lnTo>
                    <a:pt x="3712" y="3708"/>
                  </a:lnTo>
                  <a:lnTo>
                    <a:pt x="3675" y="3717"/>
                  </a:lnTo>
                  <a:lnTo>
                    <a:pt x="3640" y="3723"/>
                  </a:lnTo>
                  <a:lnTo>
                    <a:pt x="3609" y="3728"/>
                  </a:lnTo>
                  <a:lnTo>
                    <a:pt x="3582" y="3730"/>
                  </a:lnTo>
                  <a:lnTo>
                    <a:pt x="3561" y="3730"/>
                  </a:lnTo>
                  <a:lnTo>
                    <a:pt x="3541" y="3728"/>
                  </a:lnTo>
                  <a:lnTo>
                    <a:pt x="3520" y="3725"/>
                  </a:lnTo>
                  <a:lnTo>
                    <a:pt x="3499" y="3720"/>
                  </a:lnTo>
                  <a:lnTo>
                    <a:pt x="3478" y="3713"/>
                  </a:lnTo>
                  <a:lnTo>
                    <a:pt x="3458" y="3706"/>
                  </a:lnTo>
                  <a:lnTo>
                    <a:pt x="3437" y="3697"/>
                  </a:lnTo>
                  <a:lnTo>
                    <a:pt x="3416" y="3686"/>
                  </a:lnTo>
                  <a:lnTo>
                    <a:pt x="3396" y="3675"/>
                  </a:lnTo>
                  <a:lnTo>
                    <a:pt x="3376" y="3662"/>
                  </a:lnTo>
                  <a:lnTo>
                    <a:pt x="3355" y="3649"/>
                  </a:lnTo>
                  <a:lnTo>
                    <a:pt x="3335" y="3634"/>
                  </a:lnTo>
                  <a:lnTo>
                    <a:pt x="3315" y="3618"/>
                  </a:lnTo>
                  <a:lnTo>
                    <a:pt x="3296" y="3602"/>
                  </a:lnTo>
                  <a:lnTo>
                    <a:pt x="3276" y="3585"/>
                  </a:lnTo>
                  <a:lnTo>
                    <a:pt x="3258" y="3567"/>
                  </a:lnTo>
                  <a:lnTo>
                    <a:pt x="3298" y="3856"/>
                  </a:lnTo>
                  <a:lnTo>
                    <a:pt x="3225" y="3556"/>
                  </a:lnTo>
                  <a:lnTo>
                    <a:pt x="3211" y="3556"/>
                  </a:lnTo>
                  <a:lnTo>
                    <a:pt x="3196" y="3557"/>
                  </a:lnTo>
                  <a:lnTo>
                    <a:pt x="3183" y="3559"/>
                  </a:lnTo>
                  <a:lnTo>
                    <a:pt x="3171" y="3564"/>
                  </a:lnTo>
                  <a:lnTo>
                    <a:pt x="3159" y="3570"/>
                  </a:lnTo>
                  <a:lnTo>
                    <a:pt x="3149" y="3579"/>
                  </a:lnTo>
                  <a:lnTo>
                    <a:pt x="3139" y="3588"/>
                  </a:lnTo>
                  <a:lnTo>
                    <a:pt x="3130" y="3600"/>
                  </a:lnTo>
                  <a:lnTo>
                    <a:pt x="3122" y="3613"/>
                  </a:lnTo>
                  <a:lnTo>
                    <a:pt x="3114" y="3628"/>
                  </a:lnTo>
                  <a:lnTo>
                    <a:pt x="3108" y="3641"/>
                  </a:lnTo>
                  <a:lnTo>
                    <a:pt x="3105" y="3656"/>
                  </a:lnTo>
                  <a:lnTo>
                    <a:pt x="3102" y="3671"/>
                  </a:lnTo>
                  <a:lnTo>
                    <a:pt x="3101" y="3684"/>
                  </a:lnTo>
                  <a:lnTo>
                    <a:pt x="3101" y="3699"/>
                  </a:lnTo>
                  <a:lnTo>
                    <a:pt x="3103" y="3713"/>
                  </a:lnTo>
                  <a:lnTo>
                    <a:pt x="3105" y="3727"/>
                  </a:lnTo>
                  <a:lnTo>
                    <a:pt x="3109" y="3742"/>
                  </a:lnTo>
                  <a:lnTo>
                    <a:pt x="3113" y="3755"/>
                  </a:lnTo>
                  <a:lnTo>
                    <a:pt x="3120" y="3769"/>
                  </a:lnTo>
                  <a:lnTo>
                    <a:pt x="3127" y="3782"/>
                  </a:lnTo>
                  <a:lnTo>
                    <a:pt x="3134" y="3796"/>
                  </a:lnTo>
                  <a:lnTo>
                    <a:pt x="3143" y="3810"/>
                  </a:lnTo>
                  <a:lnTo>
                    <a:pt x="3152" y="3822"/>
                  </a:lnTo>
                  <a:lnTo>
                    <a:pt x="3165" y="3838"/>
                  </a:lnTo>
                  <a:lnTo>
                    <a:pt x="3179" y="3851"/>
                  </a:lnTo>
                  <a:lnTo>
                    <a:pt x="3196" y="3863"/>
                  </a:lnTo>
                  <a:lnTo>
                    <a:pt x="3214" y="3872"/>
                  </a:lnTo>
                  <a:lnTo>
                    <a:pt x="3232" y="3880"/>
                  </a:lnTo>
                  <a:lnTo>
                    <a:pt x="3253" y="3886"/>
                  </a:lnTo>
                  <a:lnTo>
                    <a:pt x="3275" y="3890"/>
                  </a:lnTo>
                  <a:lnTo>
                    <a:pt x="3298" y="3893"/>
                  </a:lnTo>
                  <a:lnTo>
                    <a:pt x="3322" y="3896"/>
                  </a:lnTo>
                  <a:lnTo>
                    <a:pt x="3348" y="3897"/>
                  </a:lnTo>
                  <a:lnTo>
                    <a:pt x="3375" y="3898"/>
                  </a:lnTo>
                  <a:lnTo>
                    <a:pt x="3403" y="3899"/>
                  </a:lnTo>
                  <a:lnTo>
                    <a:pt x="3462" y="3901"/>
                  </a:lnTo>
                  <a:lnTo>
                    <a:pt x="3526" y="3903"/>
                  </a:lnTo>
                  <a:lnTo>
                    <a:pt x="3608" y="3906"/>
                  </a:lnTo>
                  <a:lnTo>
                    <a:pt x="3687" y="3908"/>
                  </a:lnTo>
                  <a:lnTo>
                    <a:pt x="3727" y="3908"/>
                  </a:lnTo>
                  <a:lnTo>
                    <a:pt x="3767" y="3908"/>
                  </a:lnTo>
                  <a:lnTo>
                    <a:pt x="3806" y="3907"/>
                  </a:lnTo>
                  <a:lnTo>
                    <a:pt x="3846" y="3905"/>
                  </a:lnTo>
                  <a:lnTo>
                    <a:pt x="3886" y="3902"/>
                  </a:lnTo>
                  <a:lnTo>
                    <a:pt x="3925" y="3898"/>
                  </a:lnTo>
                  <a:lnTo>
                    <a:pt x="3966" y="3893"/>
                  </a:lnTo>
                  <a:lnTo>
                    <a:pt x="4007" y="3887"/>
                  </a:lnTo>
                  <a:lnTo>
                    <a:pt x="4050" y="3880"/>
                  </a:lnTo>
                  <a:lnTo>
                    <a:pt x="4092" y="3871"/>
                  </a:lnTo>
                  <a:lnTo>
                    <a:pt x="4135" y="3861"/>
                  </a:lnTo>
                  <a:lnTo>
                    <a:pt x="4180" y="3849"/>
                  </a:lnTo>
                  <a:lnTo>
                    <a:pt x="3589" y="3805"/>
                  </a:lnTo>
                  <a:lnTo>
                    <a:pt x="4207" y="3825"/>
                  </a:lnTo>
                  <a:lnTo>
                    <a:pt x="4094" y="3598"/>
                  </a:lnTo>
                  <a:lnTo>
                    <a:pt x="4243" y="3836"/>
                  </a:lnTo>
                  <a:lnTo>
                    <a:pt x="4261" y="3839"/>
                  </a:lnTo>
                  <a:lnTo>
                    <a:pt x="4278" y="3841"/>
                  </a:lnTo>
                  <a:lnTo>
                    <a:pt x="4294" y="3841"/>
                  </a:lnTo>
                  <a:lnTo>
                    <a:pt x="4310" y="3841"/>
                  </a:lnTo>
                  <a:lnTo>
                    <a:pt x="4325" y="3840"/>
                  </a:lnTo>
                  <a:lnTo>
                    <a:pt x="4339" y="3838"/>
                  </a:lnTo>
                  <a:lnTo>
                    <a:pt x="4353" y="3835"/>
                  </a:lnTo>
                  <a:lnTo>
                    <a:pt x="4366" y="3831"/>
                  </a:lnTo>
                  <a:lnTo>
                    <a:pt x="4378" y="3826"/>
                  </a:lnTo>
                  <a:lnTo>
                    <a:pt x="4389" y="3821"/>
                  </a:lnTo>
                  <a:lnTo>
                    <a:pt x="4400" y="3816"/>
                  </a:lnTo>
                  <a:lnTo>
                    <a:pt x="4409" y="3810"/>
                  </a:lnTo>
                  <a:lnTo>
                    <a:pt x="4418" y="3803"/>
                  </a:lnTo>
                  <a:lnTo>
                    <a:pt x="4425" y="3796"/>
                  </a:lnTo>
                  <a:lnTo>
                    <a:pt x="4431" y="3790"/>
                  </a:lnTo>
                  <a:lnTo>
                    <a:pt x="4436" y="3782"/>
                  </a:lnTo>
                  <a:close/>
                  <a:moveTo>
                    <a:pt x="2959" y="5509"/>
                  </a:moveTo>
                  <a:lnTo>
                    <a:pt x="2813" y="6024"/>
                  </a:lnTo>
                  <a:lnTo>
                    <a:pt x="2814" y="6023"/>
                  </a:lnTo>
                  <a:lnTo>
                    <a:pt x="2819" y="6020"/>
                  </a:lnTo>
                  <a:lnTo>
                    <a:pt x="2853" y="5998"/>
                  </a:lnTo>
                  <a:lnTo>
                    <a:pt x="2884" y="5975"/>
                  </a:lnTo>
                  <a:lnTo>
                    <a:pt x="2900" y="5963"/>
                  </a:lnTo>
                  <a:lnTo>
                    <a:pt x="2914" y="5951"/>
                  </a:lnTo>
                  <a:lnTo>
                    <a:pt x="2927" y="5938"/>
                  </a:lnTo>
                  <a:lnTo>
                    <a:pt x="2941" y="5924"/>
                  </a:lnTo>
                  <a:lnTo>
                    <a:pt x="2952" y="5911"/>
                  </a:lnTo>
                  <a:lnTo>
                    <a:pt x="2963" y="5896"/>
                  </a:lnTo>
                  <a:lnTo>
                    <a:pt x="2973" y="5882"/>
                  </a:lnTo>
                  <a:lnTo>
                    <a:pt x="2983" y="5866"/>
                  </a:lnTo>
                  <a:lnTo>
                    <a:pt x="2991" y="5849"/>
                  </a:lnTo>
                  <a:lnTo>
                    <a:pt x="2999" y="5832"/>
                  </a:lnTo>
                  <a:lnTo>
                    <a:pt x="3006" y="5816"/>
                  </a:lnTo>
                  <a:lnTo>
                    <a:pt x="3013" y="5799"/>
                  </a:lnTo>
                  <a:lnTo>
                    <a:pt x="3025" y="5764"/>
                  </a:lnTo>
                  <a:lnTo>
                    <a:pt x="3036" y="5728"/>
                  </a:lnTo>
                  <a:lnTo>
                    <a:pt x="3045" y="5692"/>
                  </a:lnTo>
                  <a:lnTo>
                    <a:pt x="3055" y="5658"/>
                  </a:lnTo>
                  <a:lnTo>
                    <a:pt x="3064" y="5622"/>
                  </a:lnTo>
                  <a:lnTo>
                    <a:pt x="3074" y="5589"/>
                  </a:lnTo>
                  <a:lnTo>
                    <a:pt x="3083" y="5558"/>
                  </a:lnTo>
                  <a:lnTo>
                    <a:pt x="3092" y="5527"/>
                  </a:lnTo>
                  <a:lnTo>
                    <a:pt x="3059" y="5523"/>
                  </a:lnTo>
                  <a:lnTo>
                    <a:pt x="3026" y="5519"/>
                  </a:lnTo>
                  <a:lnTo>
                    <a:pt x="2992" y="5514"/>
                  </a:lnTo>
                  <a:lnTo>
                    <a:pt x="2959" y="5509"/>
                  </a:lnTo>
                  <a:close/>
                  <a:moveTo>
                    <a:pt x="3823" y="4838"/>
                  </a:moveTo>
                  <a:lnTo>
                    <a:pt x="3806" y="4860"/>
                  </a:lnTo>
                  <a:lnTo>
                    <a:pt x="3788" y="4884"/>
                  </a:lnTo>
                  <a:lnTo>
                    <a:pt x="3769" y="4910"/>
                  </a:lnTo>
                  <a:lnTo>
                    <a:pt x="3750" y="4936"/>
                  </a:lnTo>
                  <a:lnTo>
                    <a:pt x="3741" y="4950"/>
                  </a:lnTo>
                  <a:lnTo>
                    <a:pt x="3733" y="4963"/>
                  </a:lnTo>
                  <a:lnTo>
                    <a:pt x="3725" y="4976"/>
                  </a:lnTo>
                  <a:lnTo>
                    <a:pt x="3718" y="4989"/>
                  </a:lnTo>
                  <a:lnTo>
                    <a:pt x="3712" y="5002"/>
                  </a:lnTo>
                  <a:lnTo>
                    <a:pt x="3707" y="5015"/>
                  </a:lnTo>
                  <a:lnTo>
                    <a:pt x="3704" y="5028"/>
                  </a:lnTo>
                  <a:lnTo>
                    <a:pt x="3701" y="5039"/>
                  </a:lnTo>
                  <a:lnTo>
                    <a:pt x="3699" y="5063"/>
                  </a:lnTo>
                  <a:lnTo>
                    <a:pt x="3698" y="5085"/>
                  </a:lnTo>
                  <a:lnTo>
                    <a:pt x="3698" y="5107"/>
                  </a:lnTo>
                  <a:lnTo>
                    <a:pt x="3698" y="5128"/>
                  </a:lnTo>
                  <a:lnTo>
                    <a:pt x="3698" y="5149"/>
                  </a:lnTo>
                  <a:lnTo>
                    <a:pt x="3697" y="5170"/>
                  </a:lnTo>
                  <a:lnTo>
                    <a:pt x="3695" y="5192"/>
                  </a:lnTo>
                  <a:lnTo>
                    <a:pt x="3693" y="5214"/>
                  </a:lnTo>
                  <a:lnTo>
                    <a:pt x="3689" y="5245"/>
                  </a:lnTo>
                  <a:lnTo>
                    <a:pt x="3683" y="5275"/>
                  </a:lnTo>
                  <a:lnTo>
                    <a:pt x="3680" y="5288"/>
                  </a:lnTo>
                  <a:lnTo>
                    <a:pt x="3675" y="5303"/>
                  </a:lnTo>
                  <a:lnTo>
                    <a:pt x="3670" y="5316"/>
                  </a:lnTo>
                  <a:lnTo>
                    <a:pt x="3664" y="5331"/>
                  </a:lnTo>
                  <a:lnTo>
                    <a:pt x="3657" y="5347"/>
                  </a:lnTo>
                  <a:lnTo>
                    <a:pt x="3649" y="5363"/>
                  </a:lnTo>
                  <a:lnTo>
                    <a:pt x="3640" y="5380"/>
                  </a:lnTo>
                  <a:lnTo>
                    <a:pt x="3630" y="5400"/>
                  </a:lnTo>
                  <a:lnTo>
                    <a:pt x="3605" y="5443"/>
                  </a:lnTo>
                  <a:lnTo>
                    <a:pt x="3572" y="5495"/>
                  </a:lnTo>
                  <a:lnTo>
                    <a:pt x="3566" y="5504"/>
                  </a:lnTo>
                  <a:lnTo>
                    <a:pt x="3560" y="5515"/>
                  </a:lnTo>
                  <a:lnTo>
                    <a:pt x="3618" y="5514"/>
                  </a:lnTo>
                  <a:lnTo>
                    <a:pt x="3680" y="5511"/>
                  </a:lnTo>
                  <a:lnTo>
                    <a:pt x="3742" y="5506"/>
                  </a:lnTo>
                  <a:lnTo>
                    <a:pt x="3806" y="5501"/>
                  </a:lnTo>
                  <a:lnTo>
                    <a:pt x="3871" y="5495"/>
                  </a:lnTo>
                  <a:lnTo>
                    <a:pt x="3936" y="5487"/>
                  </a:lnTo>
                  <a:lnTo>
                    <a:pt x="4001" y="5476"/>
                  </a:lnTo>
                  <a:lnTo>
                    <a:pt x="4063" y="5466"/>
                  </a:lnTo>
                  <a:lnTo>
                    <a:pt x="3823" y="4838"/>
                  </a:lnTo>
                  <a:close/>
                  <a:moveTo>
                    <a:pt x="4141" y="2359"/>
                  </a:moveTo>
                  <a:lnTo>
                    <a:pt x="4135" y="2365"/>
                  </a:lnTo>
                  <a:lnTo>
                    <a:pt x="4130" y="2371"/>
                  </a:lnTo>
                  <a:lnTo>
                    <a:pt x="4126" y="2378"/>
                  </a:lnTo>
                  <a:lnTo>
                    <a:pt x="4123" y="2386"/>
                  </a:lnTo>
                  <a:lnTo>
                    <a:pt x="4116" y="2405"/>
                  </a:lnTo>
                  <a:lnTo>
                    <a:pt x="4109" y="2426"/>
                  </a:lnTo>
                  <a:lnTo>
                    <a:pt x="4104" y="2449"/>
                  </a:lnTo>
                  <a:lnTo>
                    <a:pt x="4098" y="2473"/>
                  </a:lnTo>
                  <a:lnTo>
                    <a:pt x="4091" y="2496"/>
                  </a:lnTo>
                  <a:lnTo>
                    <a:pt x="4082" y="2518"/>
                  </a:lnTo>
                  <a:lnTo>
                    <a:pt x="4076" y="2532"/>
                  </a:lnTo>
                  <a:lnTo>
                    <a:pt x="4069" y="2545"/>
                  </a:lnTo>
                  <a:lnTo>
                    <a:pt x="4061" y="2558"/>
                  </a:lnTo>
                  <a:lnTo>
                    <a:pt x="4053" y="2570"/>
                  </a:lnTo>
                  <a:lnTo>
                    <a:pt x="4043" y="2583"/>
                  </a:lnTo>
                  <a:lnTo>
                    <a:pt x="4034" y="2594"/>
                  </a:lnTo>
                  <a:lnTo>
                    <a:pt x="4025" y="2606"/>
                  </a:lnTo>
                  <a:lnTo>
                    <a:pt x="4014" y="2617"/>
                  </a:lnTo>
                  <a:lnTo>
                    <a:pt x="4004" y="2628"/>
                  </a:lnTo>
                  <a:lnTo>
                    <a:pt x="3992" y="2638"/>
                  </a:lnTo>
                  <a:lnTo>
                    <a:pt x="3981" y="2648"/>
                  </a:lnTo>
                  <a:lnTo>
                    <a:pt x="3969" y="2656"/>
                  </a:lnTo>
                  <a:lnTo>
                    <a:pt x="3958" y="2664"/>
                  </a:lnTo>
                  <a:lnTo>
                    <a:pt x="3946" y="2673"/>
                  </a:lnTo>
                  <a:lnTo>
                    <a:pt x="3935" y="2680"/>
                  </a:lnTo>
                  <a:lnTo>
                    <a:pt x="3923" y="2687"/>
                  </a:lnTo>
                  <a:lnTo>
                    <a:pt x="3941" y="2673"/>
                  </a:lnTo>
                  <a:lnTo>
                    <a:pt x="3960" y="2657"/>
                  </a:lnTo>
                  <a:lnTo>
                    <a:pt x="3979" y="2638"/>
                  </a:lnTo>
                  <a:lnTo>
                    <a:pt x="3999" y="2617"/>
                  </a:lnTo>
                  <a:lnTo>
                    <a:pt x="4016" y="2595"/>
                  </a:lnTo>
                  <a:lnTo>
                    <a:pt x="4034" y="2571"/>
                  </a:lnTo>
                  <a:lnTo>
                    <a:pt x="4042" y="2559"/>
                  </a:lnTo>
                  <a:lnTo>
                    <a:pt x="4051" y="2546"/>
                  </a:lnTo>
                  <a:lnTo>
                    <a:pt x="4058" y="2533"/>
                  </a:lnTo>
                  <a:lnTo>
                    <a:pt x="4064" y="2519"/>
                  </a:lnTo>
                  <a:lnTo>
                    <a:pt x="4074" y="2496"/>
                  </a:lnTo>
                  <a:lnTo>
                    <a:pt x="4083" y="2471"/>
                  </a:lnTo>
                  <a:lnTo>
                    <a:pt x="4092" y="2447"/>
                  </a:lnTo>
                  <a:lnTo>
                    <a:pt x="4099" y="2424"/>
                  </a:lnTo>
                  <a:lnTo>
                    <a:pt x="4103" y="2413"/>
                  </a:lnTo>
                  <a:lnTo>
                    <a:pt x="4107" y="2402"/>
                  </a:lnTo>
                  <a:lnTo>
                    <a:pt x="4112" y="2393"/>
                  </a:lnTo>
                  <a:lnTo>
                    <a:pt x="4117" y="2383"/>
                  </a:lnTo>
                  <a:lnTo>
                    <a:pt x="4122" y="2376"/>
                  </a:lnTo>
                  <a:lnTo>
                    <a:pt x="4128" y="2370"/>
                  </a:lnTo>
                  <a:lnTo>
                    <a:pt x="4133" y="2364"/>
                  </a:lnTo>
                  <a:lnTo>
                    <a:pt x="4141" y="2359"/>
                  </a:lnTo>
                  <a:close/>
                  <a:moveTo>
                    <a:pt x="4281" y="4217"/>
                  </a:moveTo>
                  <a:lnTo>
                    <a:pt x="4262" y="4280"/>
                  </a:lnTo>
                  <a:lnTo>
                    <a:pt x="4240" y="4346"/>
                  </a:lnTo>
                  <a:lnTo>
                    <a:pt x="4216" y="4413"/>
                  </a:lnTo>
                  <a:lnTo>
                    <a:pt x="4191" y="4481"/>
                  </a:lnTo>
                  <a:lnTo>
                    <a:pt x="4165" y="4550"/>
                  </a:lnTo>
                  <a:lnTo>
                    <a:pt x="4138" y="4618"/>
                  </a:lnTo>
                  <a:lnTo>
                    <a:pt x="4110" y="4685"/>
                  </a:lnTo>
                  <a:lnTo>
                    <a:pt x="4084" y="4751"/>
                  </a:lnTo>
                  <a:lnTo>
                    <a:pt x="4337" y="5399"/>
                  </a:lnTo>
                  <a:lnTo>
                    <a:pt x="4351" y="5395"/>
                  </a:lnTo>
                  <a:lnTo>
                    <a:pt x="4365" y="5389"/>
                  </a:lnTo>
                  <a:lnTo>
                    <a:pt x="4365" y="5388"/>
                  </a:lnTo>
                  <a:lnTo>
                    <a:pt x="4758" y="5250"/>
                  </a:lnTo>
                  <a:lnTo>
                    <a:pt x="4746" y="5220"/>
                  </a:lnTo>
                  <a:lnTo>
                    <a:pt x="4733" y="5189"/>
                  </a:lnTo>
                  <a:lnTo>
                    <a:pt x="4722" y="5158"/>
                  </a:lnTo>
                  <a:lnTo>
                    <a:pt x="4710" y="5126"/>
                  </a:lnTo>
                  <a:lnTo>
                    <a:pt x="4698" y="5095"/>
                  </a:lnTo>
                  <a:lnTo>
                    <a:pt x="4685" y="5065"/>
                  </a:lnTo>
                  <a:lnTo>
                    <a:pt x="4671" y="5033"/>
                  </a:lnTo>
                  <a:lnTo>
                    <a:pt x="4656" y="5003"/>
                  </a:lnTo>
                  <a:lnTo>
                    <a:pt x="4638" y="4970"/>
                  </a:lnTo>
                  <a:lnTo>
                    <a:pt x="4618" y="4940"/>
                  </a:lnTo>
                  <a:lnTo>
                    <a:pt x="4608" y="4926"/>
                  </a:lnTo>
                  <a:lnTo>
                    <a:pt x="4596" y="4911"/>
                  </a:lnTo>
                  <a:lnTo>
                    <a:pt x="4586" y="4897"/>
                  </a:lnTo>
                  <a:lnTo>
                    <a:pt x="4573" y="4884"/>
                  </a:lnTo>
                  <a:lnTo>
                    <a:pt x="4562" y="4871"/>
                  </a:lnTo>
                  <a:lnTo>
                    <a:pt x="4549" y="4860"/>
                  </a:lnTo>
                  <a:lnTo>
                    <a:pt x="4536" y="4848"/>
                  </a:lnTo>
                  <a:lnTo>
                    <a:pt x="4522" y="4838"/>
                  </a:lnTo>
                  <a:lnTo>
                    <a:pt x="4509" y="4827"/>
                  </a:lnTo>
                  <a:lnTo>
                    <a:pt x="4494" y="4819"/>
                  </a:lnTo>
                  <a:lnTo>
                    <a:pt x="4478" y="4811"/>
                  </a:lnTo>
                  <a:lnTo>
                    <a:pt x="4463" y="4804"/>
                  </a:lnTo>
                  <a:lnTo>
                    <a:pt x="4477" y="4801"/>
                  </a:lnTo>
                  <a:lnTo>
                    <a:pt x="4493" y="4801"/>
                  </a:lnTo>
                  <a:lnTo>
                    <a:pt x="4508" y="4803"/>
                  </a:lnTo>
                  <a:lnTo>
                    <a:pt x="4521" y="4806"/>
                  </a:lnTo>
                  <a:lnTo>
                    <a:pt x="4536" y="4813"/>
                  </a:lnTo>
                  <a:lnTo>
                    <a:pt x="4549" y="4820"/>
                  </a:lnTo>
                  <a:lnTo>
                    <a:pt x="4564" y="4829"/>
                  </a:lnTo>
                  <a:lnTo>
                    <a:pt x="4578" y="4840"/>
                  </a:lnTo>
                  <a:lnTo>
                    <a:pt x="4590" y="4851"/>
                  </a:lnTo>
                  <a:lnTo>
                    <a:pt x="4604" y="4865"/>
                  </a:lnTo>
                  <a:lnTo>
                    <a:pt x="4616" y="4879"/>
                  </a:lnTo>
                  <a:lnTo>
                    <a:pt x="4629" y="4893"/>
                  </a:lnTo>
                  <a:lnTo>
                    <a:pt x="4640" y="4910"/>
                  </a:lnTo>
                  <a:lnTo>
                    <a:pt x="4653" y="4926"/>
                  </a:lnTo>
                  <a:lnTo>
                    <a:pt x="4663" y="4943"/>
                  </a:lnTo>
                  <a:lnTo>
                    <a:pt x="4675" y="4960"/>
                  </a:lnTo>
                  <a:lnTo>
                    <a:pt x="4687" y="4982"/>
                  </a:lnTo>
                  <a:lnTo>
                    <a:pt x="4699" y="5004"/>
                  </a:lnTo>
                  <a:lnTo>
                    <a:pt x="4710" y="5027"/>
                  </a:lnTo>
                  <a:lnTo>
                    <a:pt x="4721" y="5050"/>
                  </a:lnTo>
                  <a:lnTo>
                    <a:pt x="4741" y="5096"/>
                  </a:lnTo>
                  <a:lnTo>
                    <a:pt x="4759" y="5142"/>
                  </a:lnTo>
                  <a:lnTo>
                    <a:pt x="4777" y="5188"/>
                  </a:lnTo>
                  <a:lnTo>
                    <a:pt x="4797" y="5234"/>
                  </a:lnTo>
                  <a:lnTo>
                    <a:pt x="4807" y="5257"/>
                  </a:lnTo>
                  <a:lnTo>
                    <a:pt x="4819" y="5279"/>
                  </a:lnTo>
                  <a:lnTo>
                    <a:pt x="4830" y="5301"/>
                  </a:lnTo>
                  <a:lnTo>
                    <a:pt x="4844" y="5323"/>
                  </a:lnTo>
                  <a:lnTo>
                    <a:pt x="4858" y="5345"/>
                  </a:lnTo>
                  <a:lnTo>
                    <a:pt x="4872" y="5364"/>
                  </a:lnTo>
                  <a:lnTo>
                    <a:pt x="4887" y="5384"/>
                  </a:lnTo>
                  <a:lnTo>
                    <a:pt x="4902" y="5403"/>
                  </a:lnTo>
                  <a:lnTo>
                    <a:pt x="4917" y="5422"/>
                  </a:lnTo>
                  <a:lnTo>
                    <a:pt x="4933" y="5439"/>
                  </a:lnTo>
                  <a:lnTo>
                    <a:pt x="4950" y="5455"/>
                  </a:lnTo>
                  <a:lnTo>
                    <a:pt x="4966" y="5471"/>
                  </a:lnTo>
                  <a:lnTo>
                    <a:pt x="4983" y="5486"/>
                  </a:lnTo>
                  <a:lnTo>
                    <a:pt x="5000" y="5499"/>
                  </a:lnTo>
                  <a:lnTo>
                    <a:pt x="5018" y="5513"/>
                  </a:lnTo>
                  <a:lnTo>
                    <a:pt x="5035" y="5525"/>
                  </a:lnTo>
                  <a:lnTo>
                    <a:pt x="5054" y="5537"/>
                  </a:lnTo>
                  <a:lnTo>
                    <a:pt x="5072" y="5548"/>
                  </a:lnTo>
                  <a:lnTo>
                    <a:pt x="5091" y="5559"/>
                  </a:lnTo>
                  <a:lnTo>
                    <a:pt x="5111" y="5569"/>
                  </a:lnTo>
                  <a:lnTo>
                    <a:pt x="5130" y="5580"/>
                  </a:lnTo>
                  <a:lnTo>
                    <a:pt x="5150" y="5588"/>
                  </a:lnTo>
                  <a:lnTo>
                    <a:pt x="5170" y="5597"/>
                  </a:lnTo>
                  <a:lnTo>
                    <a:pt x="5191" y="5606"/>
                  </a:lnTo>
                  <a:lnTo>
                    <a:pt x="5233" y="5621"/>
                  </a:lnTo>
                  <a:lnTo>
                    <a:pt x="5277" y="5635"/>
                  </a:lnTo>
                  <a:lnTo>
                    <a:pt x="5321" y="5649"/>
                  </a:lnTo>
                  <a:lnTo>
                    <a:pt x="5367" y="5661"/>
                  </a:lnTo>
                  <a:lnTo>
                    <a:pt x="5414" y="5673"/>
                  </a:lnTo>
                  <a:lnTo>
                    <a:pt x="5461" y="5684"/>
                  </a:lnTo>
                  <a:lnTo>
                    <a:pt x="5510" y="5696"/>
                  </a:lnTo>
                  <a:lnTo>
                    <a:pt x="5560" y="5707"/>
                  </a:lnTo>
                  <a:lnTo>
                    <a:pt x="5611" y="5719"/>
                  </a:lnTo>
                  <a:lnTo>
                    <a:pt x="5662" y="5731"/>
                  </a:lnTo>
                  <a:lnTo>
                    <a:pt x="5715" y="5745"/>
                  </a:lnTo>
                  <a:lnTo>
                    <a:pt x="5766" y="5759"/>
                  </a:lnTo>
                  <a:lnTo>
                    <a:pt x="5817" y="5775"/>
                  </a:lnTo>
                  <a:lnTo>
                    <a:pt x="5867" y="5792"/>
                  </a:lnTo>
                  <a:lnTo>
                    <a:pt x="5903" y="5806"/>
                  </a:lnTo>
                  <a:lnTo>
                    <a:pt x="5938" y="5826"/>
                  </a:lnTo>
                  <a:lnTo>
                    <a:pt x="5972" y="5848"/>
                  </a:lnTo>
                  <a:lnTo>
                    <a:pt x="6005" y="5874"/>
                  </a:lnTo>
                  <a:lnTo>
                    <a:pt x="6036" y="5902"/>
                  </a:lnTo>
                  <a:lnTo>
                    <a:pt x="6067" y="5934"/>
                  </a:lnTo>
                  <a:lnTo>
                    <a:pt x="6095" y="5967"/>
                  </a:lnTo>
                  <a:lnTo>
                    <a:pt x="6122" y="6004"/>
                  </a:lnTo>
                  <a:lnTo>
                    <a:pt x="6147" y="6041"/>
                  </a:lnTo>
                  <a:lnTo>
                    <a:pt x="6171" y="6080"/>
                  </a:lnTo>
                  <a:lnTo>
                    <a:pt x="6194" y="6121"/>
                  </a:lnTo>
                  <a:lnTo>
                    <a:pt x="6215" y="6162"/>
                  </a:lnTo>
                  <a:lnTo>
                    <a:pt x="6234" y="6204"/>
                  </a:lnTo>
                  <a:lnTo>
                    <a:pt x="6251" y="6246"/>
                  </a:lnTo>
                  <a:lnTo>
                    <a:pt x="6265" y="6289"/>
                  </a:lnTo>
                  <a:lnTo>
                    <a:pt x="6279" y="6331"/>
                  </a:lnTo>
                  <a:lnTo>
                    <a:pt x="6285" y="6354"/>
                  </a:lnTo>
                  <a:lnTo>
                    <a:pt x="6289" y="6374"/>
                  </a:lnTo>
                  <a:lnTo>
                    <a:pt x="6293" y="6393"/>
                  </a:lnTo>
                  <a:lnTo>
                    <a:pt x="6294" y="6411"/>
                  </a:lnTo>
                  <a:lnTo>
                    <a:pt x="6294" y="6429"/>
                  </a:lnTo>
                  <a:lnTo>
                    <a:pt x="6293" y="6449"/>
                  </a:lnTo>
                  <a:lnTo>
                    <a:pt x="6290" y="6469"/>
                  </a:lnTo>
                  <a:lnTo>
                    <a:pt x="6288" y="6492"/>
                  </a:lnTo>
                  <a:lnTo>
                    <a:pt x="6287" y="6509"/>
                  </a:lnTo>
                  <a:lnTo>
                    <a:pt x="6287" y="6525"/>
                  </a:lnTo>
                  <a:lnTo>
                    <a:pt x="6288" y="6541"/>
                  </a:lnTo>
                  <a:lnTo>
                    <a:pt x="6291" y="6556"/>
                  </a:lnTo>
                  <a:lnTo>
                    <a:pt x="6298" y="6586"/>
                  </a:lnTo>
                  <a:lnTo>
                    <a:pt x="6305" y="6617"/>
                  </a:lnTo>
                  <a:lnTo>
                    <a:pt x="6306" y="6621"/>
                  </a:lnTo>
                  <a:lnTo>
                    <a:pt x="6308" y="6634"/>
                  </a:lnTo>
                  <a:lnTo>
                    <a:pt x="6309" y="6646"/>
                  </a:lnTo>
                  <a:lnTo>
                    <a:pt x="6310" y="6658"/>
                  </a:lnTo>
                  <a:lnTo>
                    <a:pt x="6309" y="6670"/>
                  </a:lnTo>
                  <a:lnTo>
                    <a:pt x="6308" y="6682"/>
                  </a:lnTo>
                  <a:lnTo>
                    <a:pt x="6306" y="6695"/>
                  </a:lnTo>
                  <a:lnTo>
                    <a:pt x="6303" y="6706"/>
                  </a:lnTo>
                  <a:lnTo>
                    <a:pt x="6299" y="6718"/>
                  </a:lnTo>
                  <a:lnTo>
                    <a:pt x="6295" y="6729"/>
                  </a:lnTo>
                  <a:lnTo>
                    <a:pt x="6289" y="6740"/>
                  </a:lnTo>
                  <a:lnTo>
                    <a:pt x="6284" y="6752"/>
                  </a:lnTo>
                  <a:lnTo>
                    <a:pt x="6278" y="6763"/>
                  </a:lnTo>
                  <a:lnTo>
                    <a:pt x="6264" y="6786"/>
                  </a:lnTo>
                  <a:lnTo>
                    <a:pt x="6249" y="6809"/>
                  </a:lnTo>
                  <a:lnTo>
                    <a:pt x="6238" y="6825"/>
                  </a:lnTo>
                  <a:lnTo>
                    <a:pt x="6230" y="6840"/>
                  </a:lnTo>
                  <a:lnTo>
                    <a:pt x="6223" y="6853"/>
                  </a:lnTo>
                  <a:lnTo>
                    <a:pt x="6218" y="6867"/>
                  </a:lnTo>
                  <a:lnTo>
                    <a:pt x="6210" y="6893"/>
                  </a:lnTo>
                  <a:lnTo>
                    <a:pt x="6204" y="6923"/>
                  </a:lnTo>
                  <a:lnTo>
                    <a:pt x="6218" y="6924"/>
                  </a:lnTo>
                  <a:lnTo>
                    <a:pt x="6235" y="6925"/>
                  </a:lnTo>
                  <a:lnTo>
                    <a:pt x="6252" y="6925"/>
                  </a:lnTo>
                  <a:lnTo>
                    <a:pt x="6270" y="6924"/>
                  </a:lnTo>
                  <a:lnTo>
                    <a:pt x="6307" y="6922"/>
                  </a:lnTo>
                  <a:lnTo>
                    <a:pt x="6347" y="6918"/>
                  </a:lnTo>
                  <a:lnTo>
                    <a:pt x="6389" y="6912"/>
                  </a:lnTo>
                  <a:lnTo>
                    <a:pt x="6430" y="6905"/>
                  </a:lnTo>
                  <a:lnTo>
                    <a:pt x="6472" y="6895"/>
                  </a:lnTo>
                  <a:lnTo>
                    <a:pt x="6512" y="6886"/>
                  </a:lnTo>
                  <a:lnTo>
                    <a:pt x="6502" y="6878"/>
                  </a:lnTo>
                  <a:lnTo>
                    <a:pt x="6490" y="6872"/>
                  </a:lnTo>
                  <a:lnTo>
                    <a:pt x="6482" y="6867"/>
                  </a:lnTo>
                  <a:lnTo>
                    <a:pt x="6475" y="6861"/>
                  </a:lnTo>
                  <a:lnTo>
                    <a:pt x="6469" y="6854"/>
                  </a:lnTo>
                  <a:lnTo>
                    <a:pt x="6463" y="6846"/>
                  </a:lnTo>
                  <a:lnTo>
                    <a:pt x="6459" y="6838"/>
                  </a:lnTo>
                  <a:lnTo>
                    <a:pt x="6453" y="6827"/>
                  </a:lnTo>
                  <a:lnTo>
                    <a:pt x="6449" y="6817"/>
                  </a:lnTo>
                  <a:lnTo>
                    <a:pt x="6446" y="6805"/>
                  </a:lnTo>
                  <a:lnTo>
                    <a:pt x="6443" y="6793"/>
                  </a:lnTo>
                  <a:lnTo>
                    <a:pt x="6441" y="6781"/>
                  </a:lnTo>
                  <a:lnTo>
                    <a:pt x="6440" y="6769"/>
                  </a:lnTo>
                  <a:lnTo>
                    <a:pt x="6440" y="6757"/>
                  </a:lnTo>
                  <a:lnTo>
                    <a:pt x="6441" y="6746"/>
                  </a:lnTo>
                  <a:lnTo>
                    <a:pt x="6443" y="6734"/>
                  </a:lnTo>
                  <a:lnTo>
                    <a:pt x="6446" y="6725"/>
                  </a:lnTo>
                  <a:lnTo>
                    <a:pt x="6451" y="6714"/>
                  </a:lnTo>
                  <a:lnTo>
                    <a:pt x="6455" y="6706"/>
                  </a:lnTo>
                  <a:lnTo>
                    <a:pt x="6459" y="6698"/>
                  </a:lnTo>
                  <a:lnTo>
                    <a:pt x="6462" y="6690"/>
                  </a:lnTo>
                  <a:lnTo>
                    <a:pt x="6466" y="6683"/>
                  </a:lnTo>
                  <a:lnTo>
                    <a:pt x="6473" y="6674"/>
                  </a:lnTo>
                  <a:lnTo>
                    <a:pt x="6482" y="6665"/>
                  </a:lnTo>
                  <a:lnTo>
                    <a:pt x="6490" y="6658"/>
                  </a:lnTo>
                  <a:lnTo>
                    <a:pt x="6498" y="6653"/>
                  </a:lnTo>
                  <a:lnTo>
                    <a:pt x="6506" y="6650"/>
                  </a:lnTo>
                  <a:lnTo>
                    <a:pt x="6513" y="6647"/>
                  </a:lnTo>
                  <a:lnTo>
                    <a:pt x="6519" y="6647"/>
                  </a:lnTo>
                  <a:lnTo>
                    <a:pt x="6526" y="6647"/>
                  </a:lnTo>
                  <a:lnTo>
                    <a:pt x="6532" y="6647"/>
                  </a:lnTo>
                  <a:lnTo>
                    <a:pt x="6538" y="6650"/>
                  </a:lnTo>
                  <a:lnTo>
                    <a:pt x="6543" y="6652"/>
                  </a:lnTo>
                  <a:lnTo>
                    <a:pt x="6549" y="6655"/>
                  </a:lnTo>
                  <a:lnTo>
                    <a:pt x="6559" y="6662"/>
                  </a:lnTo>
                  <a:lnTo>
                    <a:pt x="6568" y="6672"/>
                  </a:lnTo>
                  <a:lnTo>
                    <a:pt x="6578" y="6682"/>
                  </a:lnTo>
                  <a:lnTo>
                    <a:pt x="6586" y="6692"/>
                  </a:lnTo>
                  <a:lnTo>
                    <a:pt x="6595" y="6702"/>
                  </a:lnTo>
                  <a:lnTo>
                    <a:pt x="6602" y="6706"/>
                  </a:lnTo>
                  <a:lnTo>
                    <a:pt x="6608" y="6707"/>
                  </a:lnTo>
                  <a:lnTo>
                    <a:pt x="6613" y="6704"/>
                  </a:lnTo>
                  <a:lnTo>
                    <a:pt x="6618" y="6698"/>
                  </a:lnTo>
                  <a:lnTo>
                    <a:pt x="6622" y="6689"/>
                  </a:lnTo>
                  <a:lnTo>
                    <a:pt x="6625" y="6678"/>
                  </a:lnTo>
                  <a:lnTo>
                    <a:pt x="6627" y="6665"/>
                  </a:lnTo>
                  <a:lnTo>
                    <a:pt x="6630" y="6639"/>
                  </a:lnTo>
                  <a:lnTo>
                    <a:pt x="6631" y="6612"/>
                  </a:lnTo>
                  <a:lnTo>
                    <a:pt x="6631" y="6590"/>
                  </a:lnTo>
                  <a:lnTo>
                    <a:pt x="6630" y="6576"/>
                  </a:lnTo>
                  <a:lnTo>
                    <a:pt x="6628" y="6565"/>
                  </a:lnTo>
                  <a:lnTo>
                    <a:pt x="6626" y="6553"/>
                  </a:lnTo>
                  <a:lnTo>
                    <a:pt x="6622" y="6543"/>
                  </a:lnTo>
                  <a:lnTo>
                    <a:pt x="6619" y="6533"/>
                  </a:lnTo>
                  <a:lnTo>
                    <a:pt x="6609" y="6512"/>
                  </a:lnTo>
                  <a:lnTo>
                    <a:pt x="6598" y="6493"/>
                  </a:lnTo>
                  <a:lnTo>
                    <a:pt x="6586" y="6473"/>
                  </a:lnTo>
                  <a:lnTo>
                    <a:pt x="6573" y="6452"/>
                  </a:lnTo>
                  <a:lnTo>
                    <a:pt x="6557" y="6431"/>
                  </a:lnTo>
                  <a:lnTo>
                    <a:pt x="6542" y="6407"/>
                  </a:lnTo>
                  <a:lnTo>
                    <a:pt x="6531" y="6392"/>
                  </a:lnTo>
                  <a:lnTo>
                    <a:pt x="6519" y="6374"/>
                  </a:lnTo>
                  <a:lnTo>
                    <a:pt x="6508" y="6354"/>
                  </a:lnTo>
                  <a:lnTo>
                    <a:pt x="6496" y="6333"/>
                  </a:lnTo>
                  <a:lnTo>
                    <a:pt x="6485" y="6310"/>
                  </a:lnTo>
                  <a:lnTo>
                    <a:pt x="6473" y="6286"/>
                  </a:lnTo>
                  <a:lnTo>
                    <a:pt x="6462" y="6261"/>
                  </a:lnTo>
                  <a:lnTo>
                    <a:pt x="6450" y="6234"/>
                  </a:lnTo>
                  <a:lnTo>
                    <a:pt x="6440" y="6208"/>
                  </a:lnTo>
                  <a:lnTo>
                    <a:pt x="6429" y="6180"/>
                  </a:lnTo>
                  <a:lnTo>
                    <a:pt x="6420" y="6152"/>
                  </a:lnTo>
                  <a:lnTo>
                    <a:pt x="6411" y="6125"/>
                  </a:lnTo>
                  <a:lnTo>
                    <a:pt x="6402" y="6097"/>
                  </a:lnTo>
                  <a:lnTo>
                    <a:pt x="6394" y="6070"/>
                  </a:lnTo>
                  <a:lnTo>
                    <a:pt x="6387" y="6044"/>
                  </a:lnTo>
                  <a:lnTo>
                    <a:pt x="6380" y="6017"/>
                  </a:lnTo>
                  <a:lnTo>
                    <a:pt x="6375" y="5991"/>
                  </a:lnTo>
                  <a:lnTo>
                    <a:pt x="6370" y="5967"/>
                  </a:lnTo>
                  <a:lnTo>
                    <a:pt x="6366" y="5944"/>
                  </a:lnTo>
                  <a:lnTo>
                    <a:pt x="6364" y="5922"/>
                  </a:lnTo>
                  <a:lnTo>
                    <a:pt x="6359" y="5878"/>
                  </a:lnTo>
                  <a:lnTo>
                    <a:pt x="6355" y="5836"/>
                  </a:lnTo>
                  <a:lnTo>
                    <a:pt x="6353" y="5815"/>
                  </a:lnTo>
                  <a:lnTo>
                    <a:pt x="6351" y="5794"/>
                  </a:lnTo>
                  <a:lnTo>
                    <a:pt x="6348" y="5773"/>
                  </a:lnTo>
                  <a:lnTo>
                    <a:pt x="6345" y="5752"/>
                  </a:lnTo>
                  <a:lnTo>
                    <a:pt x="6340" y="5732"/>
                  </a:lnTo>
                  <a:lnTo>
                    <a:pt x="6334" y="5712"/>
                  </a:lnTo>
                  <a:lnTo>
                    <a:pt x="6327" y="5692"/>
                  </a:lnTo>
                  <a:lnTo>
                    <a:pt x="6319" y="5674"/>
                  </a:lnTo>
                  <a:lnTo>
                    <a:pt x="6309" y="5654"/>
                  </a:lnTo>
                  <a:lnTo>
                    <a:pt x="6298" y="5635"/>
                  </a:lnTo>
                  <a:lnTo>
                    <a:pt x="6284" y="5616"/>
                  </a:lnTo>
                  <a:lnTo>
                    <a:pt x="6268" y="5598"/>
                  </a:lnTo>
                  <a:lnTo>
                    <a:pt x="6259" y="5589"/>
                  </a:lnTo>
                  <a:lnTo>
                    <a:pt x="6249" y="5582"/>
                  </a:lnTo>
                  <a:lnTo>
                    <a:pt x="6237" y="5575"/>
                  </a:lnTo>
                  <a:lnTo>
                    <a:pt x="6226" y="5570"/>
                  </a:lnTo>
                  <a:lnTo>
                    <a:pt x="6213" y="5566"/>
                  </a:lnTo>
                  <a:lnTo>
                    <a:pt x="6201" y="5564"/>
                  </a:lnTo>
                  <a:lnTo>
                    <a:pt x="6188" y="5562"/>
                  </a:lnTo>
                  <a:lnTo>
                    <a:pt x="6174" y="5562"/>
                  </a:lnTo>
                  <a:lnTo>
                    <a:pt x="6140" y="5560"/>
                  </a:lnTo>
                  <a:lnTo>
                    <a:pt x="6107" y="5559"/>
                  </a:lnTo>
                  <a:lnTo>
                    <a:pt x="6076" y="5557"/>
                  </a:lnTo>
                  <a:lnTo>
                    <a:pt x="6047" y="5554"/>
                  </a:lnTo>
                  <a:lnTo>
                    <a:pt x="6019" y="5549"/>
                  </a:lnTo>
                  <a:lnTo>
                    <a:pt x="5993" y="5543"/>
                  </a:lnTo>
                  <a:lnTo>
                    <a:pt x="5969" y="5536"/>
                  </a:lnTo>
                  <a:lnTo>
                    <a:pt x="5946" y="5526"/>
                  </a:lnTo>
                  <a:lnTo>
                    <a:pt x="5924" y="5516"/>
                  </a:lnTo>
                  <a:lnTo>
                    <a:pt x="5903" y="5502"/>
                  </a:lnTo>
                  <a:lnTo>
                    <a:pt x="5883" y="5486"/>
                  </a:lnTo>
                  <a:lnTo>
                    <a:pt x="5864" y="5466"/>
                  </a:lnTo>
                  <a:lnTo>
                    <a:pt x="5846" y="5444"/>
                  </a:lnTo>
                  <a:lnTo>
                    <a:pt x="5830" y="5418"/>
                  </a:lnTo>
                  <a:lnTo>
                    <a:pt x="5813" y="5387"/>
                  </a:lnTo>
                  <a:lnTo>
                    <a:pt x="5797" y="5354"/>
                  </a:lnTo>
                  <a:lnTo>
                    <a:pt x="5787" y="5328"/>
                  </a:lnTo>
                  <a:lnTo>
                    <a:pt x="5777" y="5302"/>
                  </a:lnTo>
                  <a:lnTo>
                    <a:pt x="5770" y="5277"/>
                  </a:lnTo>
                  <a:lnTo>
                    <a:pt x="5763" y="5250"/>
                  </a:lnTo>
                  <a:lnTo>
                    <a:pt x="5757" y="5225"/>
                  </a:lnTo>
                  <a:lnTo>
                    <a:pt x="5753" y="5202"/>
                  </a:lnTo>
                  <a:lnTo>
                    <a:pt x="5751" y="5179"/>
                  </a:lnTo>
                  <a:lnTo>
                    <a:pt x="5750" y="5159"/>
                  </a:lnTo>
                  <a:lnTo>
                    <a:pt x="5749" y="5112"/>
                  </a:lnTo>
                  <a:lnTo>
                    <a:pt x="5750" y="5066"/>
                  </a:lnTo>
                  <a:lnTo>
                    <a:pt x="5752" y="5021"/>
                  </a:lnTo>
                  <a:lnTo>
                    <a:pt x="5755" y="4976"/>
                  </a:lnTo>
                  <a:lnTo>
                    <a:pt x="5760" y="4931"/>
                  </a:lnTo>
                  <a:lnTo>
                    <a:pt x="5763" y="4887"/>
                  </a:lnTo>
                  <a:lnTo>
                    <a:pt x="5765" y="4843"/>
                  </a:lnTo>
                  <a:lnTo>
                    <a:pt x="5767" y="4800"/>
                  </a:lnTo>
                  <a:lnTo>
                    <a:pt x="5767" y="4757"/>
                  </a:lnTo>
                  <a:lnTo>
                    <a:pt x="5764" y="4714"/>
                  </a:lnTo>
                  <a:lnTo>
                    <a:pt x="5758" y="4673"/>
                  </a:lnTo>
                  <a:lnTo>
                    <a:pt x="5750" y="4631"/>
                  </a:lnTo>
                  <a:lnTo>
                    <a:pt x="5738" y="4590"/>
                  </a:lnTo>
                  <a:lnTo>
                    <a:pt x="5721" y="4548"/>
                  </a:lnTo>
                  <a:lnTo>
                    <a:pt x="5700" y="4509"/>
                  </a:lnTo>
                  <a:lnTo>
                    <a:pt x="5673" y="4468"/>
                  </a:lnTo>
                  <a:lnTo>
                    <a:pt x="5728" y="4508"/>
                  </a:lnTo>
                  <a:lnTo>
                    <a:pt x="5790" y="4542"/>
                  </a:lnTo>
                  <a:lnTo>
                    <a:pt x="5856" y="4568"/>
                  </a:lnTo>
                  <a:lnTo>
                    <a:pt x="5925" y="4589"/>
                  </a:lnTo>
                  <a:lnTo>
                    <a:pt x="5996" y="4602"/>
                  </a:lnTo>
                  <a:lnTo>
                    <a:pt x="6069" y="4608"/>
                  </a:lnTo>
                  <a:lnTo>
                    <a:pt x="6141" y="4607"/>
                  </a:lnTo>
                  <a:lnTo>
                    <a:pt x="6211" y="4598"/>
                  </a:lnTo>
                  <a:lnTo>
                    <a:pt x="6279" y="4582"/>
                  </a:lnTo>
                  <a:lnTo>
                    <a:pt x="6343" y="4559"/>
                  </a:lnTo>
                  <a:lnTo>
                    <a:pt x="6401" y="4527"/>
                  </a:lnTo>
                  <a:lnTo>
                    <a:pt x="6453" y="4489"/>
                  </a:lnTo>
                  <a:lnTo>
                    <a:pt x="6498" y="4442"/>
                  </a:lnTo>
                  <a:lnTo>
                    <a:pt x="6535" y="4386"/>
                  </a:lnTo>
                  <a:lnTo>
                    <a:pt x="6561" y="4324"/>
                  </a:lnTo>
                  <a:lnTo>
                    <a:pt x="6576" y="4253"/>
                  </a:lnTo>
                  <a:lnTo>
                    <a:pt x="6555" y="4278"/>
                  </a:lnTo>
                  <a:lnTo>
                    <a:pt x="6533" y="4301"/>
                  </a:lnTo>
                  <a:lnTo>
                    <a:pt x="6510" y="4321"/>
                  </a:lnTo>
                  <a:lnTo>
                    <a:pt x="6486" y="4338"/>
                  </a:lnTo>
                  <a:lnTo>
                    <a:pt x="6461" y="4354"/>
                  </a:lnTo>
                  <a:lnTo>
                    <a:pt x="6436" y="4368"/>
                  </a:lnTo>
                  <a:lnTo>
                    <a:pt x="6410" y="4379"/>
                  </a:lnTo>
                  <a:lnTo>
                    <a:pt x="6382" y="4388"/>
                  </a:lnTo>
                  <a:lnTo>
                    <a:pt x="6356" y="4397"/>
                  </a:lnTo>
                  <a:lnTo>
                    <a:pt x="6329" y="4403"/>
                  </a:lnTo>
                  <a:lnTo>
                    <a:pt x="6302" y="4408"/>
                  </a:lnTo>
                  <a:lnTo>
                    <a:pt x="6276" y="4413"/>
                  </a:lnTo>
                  <a:lnTo>
                    <a:pt x="6249" y="4416"/>
                  </a:lnTo>
                  <a:lnTo>
                    <a:pt x="6223" y="4418"/>
                  </a:lnTo>
                  <a:lnTo>
                    <a:pt x="6196" y="4420"/>
                  </a:lnTo>
                  <a:lnTo>
                    <a:pt x="6171" y="4421"/>
                  </a:lnTo>
                  <a:lnTo>
                    <a:pt x="6216" y="4392"/>
                  </a:lnTo>
                  <a:lnTo>
                    <a:pt x="6257" y="4359"/>
                  </a:lnTo>
                  <a:lnTo>
                    <a:pt x="6294" y="4326"/>
                  </a:lnTo>
                  <a:lnTo>
                    <a:pt x="6326" y="4290"/>
                  </a:lnTo>
                  <a:lnTo>
                    <a:pt x="6354" y="4253"/>
                  </a:lnTo>
                  <a:lnTo>
                    <a:pt x="6380" y="4213"/>
                  </a:lnTo>
                  <a:lnTo>
                    <a:pt x="6401" y="4171"/>
                  </a:lnTo>
                  <a:lnTo>
                    <a:pt x="6421" y="4128"/>
                  </a:lnTo>
                  <a:lnTo>
                    <a:pt x="6437" y="4084"/>
                  </a:lnTo>
                  <a:lnTo>
                    <a:pt x="6450" y="4038"/>
                  </a:lnTo>
                  <a:lnTo>
                    <a:pt x="6461" y="3992"/>
                  </a:lnTo>
                  <a:lnTo>
                    <a:pt x="6470" y="3944"/>
                  </a:lnTo>
                  <a:lnTo>
                    <a:pt x="6476" y="3896"/>
                  </a:lnTo>
                  <a:lnTo>
                    <a:pt x="6483" y="3846"/>
                  </a:lnTo>
                  <a:lnTo>
                    <a:pt x="6486" y="3796"/>
                  </a:lnTo>
                  <a:lnTo>
                    <a:pt x="6489" y="3746"/>
                  </a:lnTo>
                  <a:lnTo>
                    <a:pt x="6491" y="3693"/>
                  </a:lnTo>
                  <a:lnTo>
                    <a:pt x="6492" y="3639"/>
                  </a:lnTo>
                  <a:lnTo>
                    <a:pt x="6493" y="3586"/>
                  </a:lnTo>
                  <a:lnTo>
                    <a:pt x="6493" y="3533"/>
                  </a:lnTo>
                  <a:lnTo>
                    <a:pt x="6494" y="3478"/>
                  </a:lnTo>
                  <a:lnTo>
                    <a:pt x="6494" y="3425"/>
                  </a:lnTo>
                  <a:lnTo>
                    <a:pt x="6496" y="3372"/>
                  </a:lnTo>
                  <a:lnTo>
                    <a:pt x="6498" y="3320"/>
                  </a:lnTo>
                  <a:lnTo>
                    <a:pt x="6502" y="3267"/>
                  </a:lnTo>
                  <a:lnTo>
                    <a:pt x="6506" y="3216"/>
                  </a:lnTo>
                  <a:lnTo>
                    <a:pt x="6512" y="3165"/>
                  </a:lnTo>
                  <a:lnTo>
                    <a:pt x="6520" y="3116"/>
                  </a:lnTo>
                  <a:lnTo>
                    <a:pt x="6531" y="3067"/>
                  </a:lnTo>
                  <a:lnTo>
                    <a:pt x="6543" y="3020"/>
                  </a:lnTo>
                  <a:lnTo>
                    <a:pt x="6558" y="2974"/>
                  </a:lnTo>
                  <a:lnTo>
                    <a:pt x="6577" y="2929"/>
                  </a:lnTo>
                  <a:lnTo>
                    <a:pt x="6534" y="2952"/>
                  </a:lnTo>
                  <a:lnTo>
                    <a:pt x="6497" y="2976"/>
                  </a:lnTo>
                  <a:lnTo>
                    <a:pt x="6465" y="3000"/>
                  </a:lnTo>
                  <a:lnTo>
                    <a:pt x="6439" y="3026"/>
                  </a:lnTo>
                  <a:lnTo>
                    <a:pt x="6416" y="3053"/>
                  </a:lnTo>
                  <a:lnTo>
                    <a:pt x="6398" y="3080"/>
                  </a:lnTo>
                  <a:lnTo>
                    <a:pt x="6383" y="3109"/>
                  </a:lnTo>
                  <a:lnTo>
                    <a:pt x="6372" y="3138"/>
                  </a:lnTo>
                  <a:lnTo>
                    <a:pt x="6363" y="3167"/>
                  </a:lnTo>
                  <a:lnTo>
                    <a:pt x="6356" y="3196"/>
                  </a:lnTo>
                  <a:lnTo>
                    <a:pt x="6352" y="3227"/>
                  </a:lnTo>
                  <a:lnTo>
                    <a:pt x="6350" y="3258"/>
                  </a:lnTo>
                  <a:lnTo>
                    <a:pt x="6347" y="3320"/>
                  </a:lnTo>
                  <a:lnTo>
                    <a:pt x="6346" y="3381"/>
                  </a:lnTo>
                  <a:lnTo>
                    <a:pt x="6346" y="3403"/>
                  </a:lnTo>
                  <a:lnTo>
                    <a:pt x="6346" y="3426"/>
                  </a:lnTo>
                  <a:lnTo>
                    <a:pt x="6347" y="3449"/>
                  </a:lnTo>
                  <a:lnTo>
                    <a:pt x="6349" y="3473"/>
                  </a:lnTo>
                  <a:lnTo>
                    <a:pt x="6353" y="3520"/>
                  </a:lnTo>
                  <a:lnTo>
                    <a:pt x="6357" y="3565"/>
                  </a:lnTo>
                  <a:lnTo>
                    <a:pt x="6363" y="3606"/>
                  </a:lnTo>
                  <a:lnTo>
                    <a:pt x="6366" y="3638"/>
                  </a:lnTo>
                  <a:lnTo>
                    <a:pt x="6368" y="3652"/>
                  </a:lnTo>
                  <a:lnTo>
                    <a:pt x="6368" y="3662"/>
                  </a:lnTo>
                  <a:lnTo>
                    <a:pt x="6368" y="3670"/>
                  </a:lnTo>
                  <a:lnTo>
                    <a:pt x="6367" y="3674"/>
                  </a:lnTo>
                  <a:lnTo>
                    <a:pt x="6358" y="3605"/>
                  </a:lnTo>
                  <a:lnTo>
                    <a:pt x="6348" y="3542"/>
                  </a:lnTo>
                  <a:lnTo>
                    <a:pt x="6337" y="3484"/>
                  </a:lnTo>
                  <a:lnTo>
                    <a:pt x="6327" y="3430"/>
                  </a:lnTo>
                  <a:lnTo>
                    <a:pt x="6316" y="3381"/>
                  </a:lnTo>
                  <a:lnTo>
                    <a:pt x="6304" y="3337"/>
                  </a:lnTo>
                  <a:lnTo>
                    <a:pt x="6293" y="3297"/>
                  </a:lnTo>
                  <a:lnTo>
                    <a:pt x="6281" y="3260"/>
                  </a:lnTo>
                  <a:lnTo>
                    <a:pt x="6262" y="3209"/>
                  </a:lnTo>
                  <a:lnTo>
                    <a:pt x="6242" y="3161"/>
                  </a:lnTo>
                  <a:lnTo>
                    <a:pt x="6219" y="3115"/>
                  </a:lnTo>
                  <a:lnTo>
                    <a:pt x="6197" y="3072"/>
                  </a:lnTo>
                  <a:lnTo>
                    <a:pt x="6174" y="3030"/>
                  </a:lnTo>
                  <a:lnTo>
                    <a:pt x="6151" y="2989"/>
                  </a:lnTo>
                  <a:lnTo>
                    <a:pt x="6130" y="2950"/>
                  </a:lnTo>
                  <a:lnTo>
                    <a:pt x="6109" y="2909"/>
                  </a:lnTo>
                  <a:lnTo>
                    <a:pt x="6091" y="2868"/>
                  </a:lnTo>
                  <a:lnTo>
                    <a:pt x="6074" y="2825"/>
                  </a:lnTo>
                  <a:lnTo>
                    <a:pt x="6062" y="2780"/>
                  </a:lnTo>
                  <a:lnTo>
                    <a:pt x="6051" y="2733"/>
                  </a:lnTo>
                  <a:lnTo>
                    <a:pt x="6046" y="2682"/>
                  </a:lnTo>
                  <a:lnTo>
                    <a:pt x="6045" y="2628"/>
                  </a:lnTo>
                  <a:lnTo>
                    <a:pt x="6049" y="2569"/>
                  </a:lnTo>
                  <a:lnTo>
                    <a:pt x="6058" y="2506"/>
                  </a:lnTo>
                  <a:lnTo>
                    <a:pt x="6027" y="2522"/>
                  </a:lnTo>
                  <a:lnTo>
                    <a:pt x="5998" y="2543"/>
                  </a:lnTo>
                  <a:lnTo>
                    <a:pt x="5972" y="2566"/>
                  </a:lnTo>
                  <a:lnTo>
                    <a:pt x="5949" y="2592"/>
                  </a:lnTo>
                  <a:lnTo>
                    <a:pt x="5929" y="2620"/>
                  </a:lnTo>
                  <a:lnTo>
                    <a:pt x="5913" y="2650"/>
                  </a:lnTo>
                  <a:lnTo>
                    <a:pt x="5901" y="2681"/>
                  </a:lnTo>
                  <a:lnTo>
                    <a:pt x="5892" y="2714"/>
                  </a:lnTo>
                  <a:lnTo>
                    <a:pt x="5887" y="2746"/>
                  </a:lnTo>
                  <a:lnTo>
                    <a:pt x="5886" y="2779"/>
                  </a:lnTo>
                  <a:lnTo>
                    <a:pt x="5889" y="2812"/>
                  </a:lnTo>
                  <a:lnTo>
                    <a:pt x="5896" y="2844"/>
                  </a:lnTo>
                  <a:lnTo>
                    <a:pt x="5908" y="2875"/>
                  </a:lnTo>
                  <a:lnTo>
                    <a:pt x="5924" y="2906"/>
                  </a:lnTo>
                  <a:lnTo>
                    <a:pt x="5945" y="2934"/>
                  </a:lnTo>
                  <a:lnTo>
                    <a:pt x="5970" y="2960"/>
                  </a:lnTo>
                  <a:lnTo>
                    <a:pt x="5995" y="2982"/>
                  </a:lnTo>
                  <a:lnTo>
                    <a:pt x="6023" y="3006"/>
                  </a:lnTo>
                  <a:lnTo>
                    <a:pt x="6039" y="3020"/>
                  </a:lnTo>
                  <a:lnTo>
                    <a:pt x="6055" y="3035"/>
                  </a:lnTo>
                  <a:lnTo>
                    <a:pt x="6073" y="3054"/>
                  </a:lnTo>
                  <a:lnTo>
                    <a:pt x="6094" y="3075"/>
                  </a:lnTo>
                  <a:lnTo>
                    <a:pt x="6070" y="3056"/>
                  </a:lnTo>
                  <a:lnTo>
                    <a:pt x="6046" y="3040"/>
                  </a:lnTo>
                  <a:lnTo>
                    <a:pt x="6021" y="3023"/>
                  </a:lnTo>
                  <a:lnTo>
                    <a:pt x="5997" y="3006"/>
                  </a:lnTo>
                  <a:lnTo>
                    <a:pt x="5948" y="2975"/>
                  </a:lnTo>
                  <a:lnTo>
                    <a:pt x="5899" y="2946"/>
                  </a:lnTo>
                  <a:lnTo>
                    <a:pt x="5849" y="2917"/>
                  </a:lnTo>
                  <a:lnTo>
                    <a:pt x="5800" y="2889"/>
                  </a:lnTo>
                  <a:lnTo>
                    <a:pt x="5753" y="2860"/>
                  </a:lnTo>
                  <a:lnTo>
                    <a:pt x="5707" y="2831"/>
                  </a:lnTo>
                  <a:lnTo>
                    <a:pt x="5679" y="2812"/>
                  </a:lnTo>
                  <a:lnTo>
                    <a:pt x="5653" y="2792"/>
                  </a:lnTo>
                  <a:lnTo>
                    <a:pt x="5627" y="2772"/>
                  </a:lnTo>
                  <a:lnTo>
                    <a:pt x="5602" y="2750"/>
                  </a:lnTo>
                  <a:lnTo>
                    <a:pt x="5578" y="2727"/>
                  </a:lnTo>
                  <a:lnTo>
                    <a:pt x="5555" y="2703"/>
                  </a:lnTo>
                  <a:lnTo>
                    <a:pt x="5534" y="2678"/>
                  </a:lnTo>
                  <a:lnTo>
                    <a:pt x="5513" y="2651"/>
                  </a:lnTo>
                  <a:lnTo>
                    <a:pt x="5495" y="2623"/>
                  </a:lnTo>
                  <a:lnTo>
                    <a:pt x="5477" y="2592"/>
                  </a:lnTo>
                  <a:lnTo>
                    <a:pt x="5463" y="2560"/>
                  </a:lnTo>
                  <a:lnTo>
                    <a:pt x="5448" y="2524"/>
                  </a:lnTo>
                  <a:lnTo>
                    <a:pt x="5437" y="2488"/>
                  </a:lnTo>
                  <a:lnTo>
                    <a:pt x="5427" y="2448"/>
                  </a:lnTo>
                  <a:lnTo>
                    <a:pt x="5419" y="2406"/>
                  </a:lnTo>
                  <a:lnTo>
                    <a:pt x="5414" y="2362"/>
                  </a:lnTo>
                  <a:lnTo>
                    <a:pt x="5380" y="2444"/>
                  </a:lnTo>
                  <a:lnTo>
                    <a:pt x="5357" y="2522"/>
                  </a:lnTo>
                  <a:lnTo>
                    <a:pt x="5344" y="2598"/>
                  </a:lnTo>
                  <a:lnTo>
                    <a:pt x="5340" y="2669"/>
                  </a:lnTo>
                  <a:lnTo>
                    <a:pt x="5346" y="2737"/>
                  </a:lnTo>
                  <a:lnTo>
                    <a:pt x="5360" y="2802"/>
                  </a:lnTo>
                  <a:lnTo>
                    <a:pt x="5383" y="2866"/>
                  </a:lnTo>
                  <a:lnTo>
                    <a:pt x="5414" y="2927"/>
                  </a:lnTo>
                  <a:lnTo>
                    <a:pt x="5451" y="2986"/>
                  </a:lnTo>
                  <a:lnTo>
                    <a:pt x="5497" y="3044"/>
                  </a:lnTo>
                  <a:lnTo>
                    <a:pt x="5549" y="3100"/>
                  </a:lnTo>
                  <a:lnTo>
                    <a:pt x="5608" y="3157"/>
                  </a:lnTo>
                  <a:lnTo>
                    <a:pt x="5672" y="3211"/>
                  </a:lnTo>
                  <a:lnTo>
                    <a:pt x="5743" y="3266"/>
                  </a:lnTo>
                  <a:lnTo>
                    <a:pt x="5818" y="3321"/>
                  </a:lnTo>
                  <a:lnTo>
                    <a:pt x="5899" y="3376"/>
                  </a:lnTo>
                  <a:lnTo>
                    <a:pt x="5933" y="3400"/>
                  </a:lnTo>
                  <a:lnTo>
                    <a:pt x="5966" y="3425"/>
                  </a:lnTo>
                  <a:lnTo>
                    <a:pt x="5998" y="3451"/>
                  </a:lnTo>
                  <a:lnTo>
                    <a:pt x="6028" y="3477"/>
                  </a:lnTo>
                  <a:lnTo>
                    <a:pt x="6055" y="3503"/>
                  </a:lnTo>
                  <a:lnTo>
                    <a:pt x="6081" y="3532"/>
                  </a:lnTo>
                  <a:lnTo>
                    <a:pt x="6105" y="3561"/>
                  </a:lnTo>
                  <a:lnTo>
                    <a:pt x="6128" y="3591"/>
                  </a:lnTo>
                  <a:lnTo>
                    <a:pt x="6148" y="3623"/>
                  </a:lnTo>
                  <a:lnTo>
                    <a:pt x="6167" y="3656"/>
                  </a:lnTo>
                  <a:lnTo>
                    <a:pt x="6184" y="3690"/>
                  </a:lnTo>
                  <a:lnTo>
                    <a:pt x="6198" y="3727"/>
                  </a:lnTo>
                  <a:lnTo>
                    <a:pt x="6212" y="3767"/>
                  </a:lnTo>
                  <a:lnTo>
                    <a:pt x="6224" y="3808"/>
                  </a:lnTo>
                  <a:lnTo>
                    <a:pt x="6233" y="3850"/>
                  </a:lnTo>
                  <a:lnTo>
                    <a:pt x="6240" y="3895"/>
                  </a:lnTo>
                  <a:lnTo>
                    <a:pt x="6209" y="3792"/>
                  </a:lnTo>
                  <a:lnTo>
                    <a:pt x="6163" y="3695"/>
                  </a:lnTo>
                  <a:lnTo>
                    <a:pt x="6102" y="3607"/>
                  </a:lnTo>
                  <a:lnTo>
                    <a:pt x="6032" y="3529"/>
                  </a:lnTo>
                  <a:lnTo>
                    <a:pt x="5954" y="3462"/>
                  </a:lnTo>
                  <a:lnTo>
                    <a:pt x="5870" y="3405"/>
                  </a:lnTo>
                  <a:lnTo>
                    <a:pt x="5784" y="3362"/>
                  </a:lnTo>
                  <a:lnTo>
                    <a:pt x="5697" y="3332"/>
                  </a:lnTo>
                  <a:lnTo>
                    <a:pt x="5613" y="3317"/>
                  </a:lnTo>
                  <a:lnTo>
                    <a:pt x="5534" y="3319"/>
                  </a:lnTo>
                  <a:lnTo>
                    <a:pt x="5463" y="3336"/>
                  </a:lnTo>
                  <a:lnTo>
                    <a:pt x="5401" y="3372"/>
                  </a:lnTo>
                  <a:lnTo>
                    <a:pt x="5353" y="3426"/>
                  </a:lnTo>
                  <a:lnTo>
                    <a:pt x="5320" y="3501"/>
                  </a:lnTo>
                  <a:lnTo>
                    <a:pt x="5305" y="3596"/>
                  </a:lnTo>
                  <a:lnTo>
                    <a:pt x="5311" y="3713"/>
                  </a:lnTo>
                  <a:lnTo>
                    <a:pt x="5373" y="3642"/>
                  </a:lnTo>
                  <a:lnTo>
                    <a:pt x="5440" y="3593"/>
                  </a:lnTo>
                  <a:lnTo>
                    <a:pt x="5508" y="3565"/>
                  </a:lnTo>
                  <a:lnTo>
                    <a:pt x="5578" y="3557"/>
                  </a:lnTo>
                  <a:lnTo>
                    <a:pt x="5648" y="3564"/>
                  </a:lnTo>
                  <a:lnTo>
                    <a:pt x="5717" y="3587"/>
                  </a:lnTo>
                  <a:lnTo>
                    <a:pt x="5784" y="3623"/>
                  </a:lnTo>
                  <a:lnTo>
                    <a:pt x="5846" y="3669"/>
                  </a:lnTo>
                  <a:lnTo>
                    <a:pt x="5904" y="3724"/>
                  </a:lnTo>
                  <a:lnTo>
                    <a:pt x="5955" y="3786"/>
                  </a:lnTo>
                  <a:lnTo>
                    <a:pt x="5998" y="3852"/>
                  </a:lnTo>
                  <a:lnTo>
                    <a:pt x="6033" y="3922"/>
                  </a:lnTo>
                  <a:lnTo>
                    <a:pt x="6057" y="3992"/>
                  </a:lnTo>
                  <a:lnTo>
                    <a:pt x="6071" y="4060"/>
                  </a:lnTo>
                  <a:lnTo>
                    <a:pt x="6072" y="4126"/>
                  </a:lnTo>
                  <a:lnTo>
                    <a:pt x="6058" y="4187"/>
                  </a:lnTo>
                  <a:lnTo>
                    <a:pt x="6048" y="4211"/>
                  </a:lnTo>
                  <a:lnTo>
                    <a:pt x="6034" y="4233"/>
                  </a:lnTo>
                  <a:lnTo>
                    <a:pt x="6018" y="4254"/>
                  </a:lnTo>
                  <a:lnTo>
                    <a:pt x="5998" y="4272"/>
                  </a:lnTo>
                  <a:lnTo>
                    <a:pt x="5975" y="4289"/>
                  </a:lnTo>
                  <a:lnTo>
                    <a:pt x="5948" y="4304"/>
                  </a:lnTo>
                  <a:lnTo>
                    <a:pt x="5917" y="4316"/>
                  </a:lnTo>
                  <a:lnTo>
                    <a:pt x="5884" y="4326"/>
                  </a:lnTo>
                  <a:lnTo>
                    <a:pt x="5846" y="4332"/>
                  </a:lnTo>
                  <a:lnTo>
                    <a:pt x="5804" y="4336"/>
                  </a:lnTo>
                  <a:lnTo>
                    <a:pt x="5758" y="4336"/>
                  </a:lnTo>
                  <a:lnTo>
                    <a:pt x="5709" y="4334"/>
                  </a:lnTo>
                  <a:lnTo>
                    <a:pt x="5655" y="4328"/>
                  </a:lnTo>
                  <a:lnTo>
                    <a:pt x="5598" y="4318"/>
                  </a:lnTo>
                  <a:lnTo>
                    <a:pt x="5535" y="4305"/>
                  </a:lnTo>
                  <a:lnTo>
                    <a:pt x="5468" y="4287"/>
                  </a:lnTo>
                  <a:lnTo>
                    <a:pt x="5378" y="4261"/>
                  </a:lnTo>
                  <a:lnTo>
                    <a:pt x="5292" y="4237"/>
                  </a:lnTo>
                  <a:lnTo>
                    <a:pt x="5251" y="4225"/>
                  </a:lnTo>
                  <a:lnTo>
                    <a:pt x="5208" y="4214"/>
                  </a:lnTo>
                  <a:lnTo>
                    <a:pt x="5167" y="4204"/>
                  </a:lnTo>
                  <a:lnTo>
                    <a:pt x="5125" y="4194"/>
                  </a:lnTo>
                  <a:lnTo>
                    <a:pt x="5083" y="4186"/>
                  </a:lnTo>
                  <a:lnTo>
                    <a:pt x="5043" y="4178"/>
                  </a:lnTo>
                  <a:lnTo>
                    <a:pt x="5001" y="4172"/>
                  </a:lnTo>
                  <a:lnTo>
                    <a:pt x="4958" y="4168"/>
                  </a:lnTo>
                  <a:lnTo>
                    <a:pt x="4916" y="4164"/>
                  </a:lnTo>
                  <a:lnTo>
                    <a:pt x="4872" y="4162"/>
                  </a:lnTo>
                  <a:lnTo>
                    <a:pt x="4828" y="4162"/>
                  </a:lnTo>
                  <a:lnTo>
                    <a:pt x="4784" y="4164"/>
                  </a:lnTo>
                  <a:lnTo>
                    <a:pt x="4740" y="4166"/>
                  </a:lnTo>
                  <a:lnTo>
                    <a:pt x="4700" y="4169"/>
                  </a:lnTo>
                  <a:lnTo>
                    <a:pt x="4662" y="4173"/>
                  </a:lnTo>
                  <a:lnTo>
                    <a:pt x="4628" y="4177"/>
                  </a:lnTo>
                  <a:lnTo>
                    <a:pt x="4564" y="4187"/>
                  </a:lnTo>
                  <a:lnTo>
                    <a:pt x="4508" y="4196"/>
                  </a:lnTo>
                  <a:lnTo>
                    <a:pt x="4454" y="4205"/>
                  </a:lnTo>
                  <a:lnTo>
                    <a:pt x="4401" y="4212"/>
                  </a:lnTo>
                  <a:lnTo>
                    <a:pt x="4373" y="4215"/>
                  </a:lnTo>
                  <a:lnTo>
                    <a:pt x="4343" y="4216"/>
                  </a:lnTo>
                  <a:lnTo>
                    <a:pt x="4313" y="4217"/>
                  </a:lnTo>
                  <a:lnTo>
                    <a:pt x="4281" y="4217"/>
                  </a:lnTo>
                  <a:close/>
                  <a:moveTo>
                    <a:pt x="4469" y="1931"/>
                  </a:moveTo>
                  <a:lnTo>
                    <a:pt x="4458" y="1903"/>
                  </a:lnTo>
                  <a:lnTo>
                    <a:pt x="4446" y="1872"/>
                  </a:lnTo>
                  <a:lnTo>
                    <a:pt x="4430" y="1840"/>
                  </a:lnTo>
                  <a:lnTo>
                    <a:pt x="4411" y="1809"/>
                  </a:lnTo>
                  <a:lnTo>
                    <a:pt x="4393" y="1778"/>
                  </a:lnTo>
                  <a:lnTo>
                    <a:pt x="4372" y="1749"/>
                  </a:lnTo>
                  <a:lnTo>
                    <a:pt x="4361" y="1736"/>
                  </a:lnTo>
                  <a:lnTo>
                    <a:pt x="4350" y="1724"/>
                  </a:lnTo>
                  <a:lnTo>
                    <a:pt x="4339" y="1713"/>
                  </a:lnTo>
                  <a:lnTo>
                    <a:pt x="4329" y="1702"/>
                  </a:lnTo>
                  <a:lnTo>
                    <a:pt x="4320" y="1695"/>
                  </a:lnTo>
                  <a:lnTo>
                    <a:pt x="4312" y="1689"/>
                  </a:lnTo>
                  <a:lnTo>
                    <a:pt x="4304" y="1684"/>
                  </a:lnTo>
                  <a:lnTo>
                    <a:pt x="4296" y="1680"/>
                  </a:lnTo>
                  <a:lnTo>
                    <a:pt x="4288" y="1678"/>
                  </a:lnTo>
                  <a:lnTo>
                    <a:pt x="4280" y="1677"/>
                  </a:lnTo>
                  <a:lnTo>
                    <a:pt x="4269" y="1676"/>
                  </a:lnTo>
                  <a:lnTo>
                    <a:pt x="4259" y="1677"/>
                  </a:lnTo>
                  <a:lnTo>
                    <a:pt x="4224" y="1681"/>
                  </a:lnTo>
                  <a:lnTo>
                    <a:pt x="4182" y="1689"/>
                  </a:lnTo>
                  <a:lnTo>
                    <a:pt x="4139" y="1698"/>
                  </a:lnTo>
                  <a:lnTo>
                    <a:pt x="4093" y="1709"/>
                  </a:lnTo>
                  <a:lnTo>
                    <a:pt x="4050" y="1722"/>
                  </a:lnTo>
                  <a:lnTo>
                    <a:pt x="4011" y="1733"/>
                  </a:lnTo>
                  <a:lnTo>
                    <a:pt x="3994" y="1740"/>
                  </a:lnTo>
                  <a:lnTo>
                    <a:pt x="3981" y="1745"/>
                  </a:lnTo>
                  <a:lnTo>
                    <a:pt x="3969" y="1750"/>
                  </a:lnTo>
                  <a:lnTo>
                    <a:pt x="3960" y="1754"/>
                  </a:lnTo>
                  <a:lnTo>
                    <a:pt x="3966" y="1768"/>
                  </a:lnTo>
                  <a:lnTo>
                    <a:pt x="3977" y="1783"/>
                  </a:lnTo>
                  <a:lnTo>
                    <a:pt x="3991" y="1799"/>
                  </a:lnTo>
                  <a:lnTo>
                    <a:pt x="4008" y="1816"/>
                  </a:lnTo>
                  <a:lnTo>
                    <a:pt x="4028" y="1834"/>
                  </a:lnTo>
                  <a:lnTo>
                    <a:pt x="4050" y="1852"/>
                  </a:lnTo>
                  <a:lnTo>
                    <a:pt x="4073" y="1870"/>
                  </a:lnTo>
                  <a:lnTo>
                    <a:pt x="4099" y="1888"/>
                  </a:lnTo>
                  <a:lnTo>
                    <a:pt x="4124" y="1907"/>
                  </a:lnTo>
                  <a:lnTo>
                    <a:pt x="4151" y="1924"/>
                  </a:lnTo>
                  <a:lnTo>
                    <a:pt x="4178" y="1940"/>
                  </a:lnTo>
                  <a:lnTo>
                    <a:pt x="4204" y="1956"/>
                  </a:lnTo>
                  <a:lnTo>
                    <a:pt x="4231" y="1970"/>
                  </a:lnTo>
                  <a:lnTo>
                    <a:pt x="4256" y="1981"/>
                  </a:lnTo>
                  <a:lnTo>
                    <a:pt x="4279" y="1992"/>
                  </a:lnTo>
                  <a:lnTo>
                    <a:pt x="4301" y="2000"/>
                  </a:lnTo>
                  <a:lnTo>
                    <a:pt x="4270" y="1993"/>
                  </a:lnTo>
                  <a:lnTo>
                    <a:pt x="4241" y="1983"/>
                  </a:lnTo>
                  <a:lnTo>
                    <a:pt x="4212" y="1972"/>
                  </a:lnTo>
                  <a:lnTo>
                    <a:pt x="4184" y="1958"/>
                  </a:lnTo>
                  <a:lnTo>
                    <a:pt x="4155" y="1943"/>
                  </a:lnTo>
                  <a:lnTo>
                    <a:pt x="4128" y="1928"/>
                  </a:lnTo>
                  <a:lnTo>
                    <a:pt x="4103" y="1911"/>
                  </a:lnTo>
                  <a:lnTo>
                    <a:pt x="4078" y="1894"/>
                  </a:lnTo>
                  <a:lnTo>
                    <a:pt x="4032" y="1861"/>
                  </a:lnTo>
                  <a:lnTo>
                    <a:pt x="3992" y="1830"/>
                  </a:lnTo>
                  <a:lnTo>
                    <a:pt x="3959" y="1802"/>
                  </a:lnTo>
                  <a:lnTo>
                    <a:pt x="3934" y="1783"/>
                  </a:lnTo>
                  <a:lnTo>
                    <a:pt x="3927" y="1778"/>
                  </a:lnTo>
                  <a:lnTo>
                    <a:pt x="3923" y="1775"/>
                  </a:lnTo>
                  <a:lnTo>
                    <a:pt x="3919" y="1774"/>
                  </a:lnTo>
                  <a:lnTo>
                    <a:pt x="3915" y="1773"/>
                  </a:lnTo>
                  <a:lnTo>
                    <a:pt x="3912" y="1774"/>
                  </a:lnTo>
                  <a:lnTo>
                    <a:pt x="3908" y="1776"/>
                  </a:lnTo>
                  <a:lnTo>
                    <a:pt x="3903" y="1779"/>
                  </a:lnTo>
                  <a:lnTo>
                    <a:pt x="3898" y="1784"/>
                  </a:lnTo>
                  <a:lnTo>
                    <a:pt x="3891" y="1792"/>
                  </a:lnTo>
                  <a:lnTo>
                    <a:pt x="3883" y="1800"/>
                  </a:lnTo>
                  <a:lnTo>
                    <a:pt x="3875" y="1810"/>
                  </a:lnTo>
                  <a:lnTo>
                    <a:pt x="3869" y="1819"/>
                  </a:lnTo>
                  <a:lnTo>
                    <a:pt x="3864" y="1829"/>
                  </a:lnTo>
                  <a:lnTo>
                    <a:pt x="3859" y="1838"/>
                  </a:lnTo>
                  <a:lnTo>
                    <a:pt x="3855" y="1848"/>
                  </a:lnTo>
                  <a:lnTo>
                    <a:pt x="3852" y="1859"/>
                  </a:lnTo>
                  <a:lnTo>
                    <a:pt x="3849" y="1873"/>
                  </a:lnTo>
                  <a:lnTo>
                    <a:pt x="3848" y="1887"/>
                  </a:lnTo>
                  <a:lnTo>
                    <a:pt x="3849" y="1901"/>
                  </a:lnTo>
                  <a:lnTo>
                    <a:pt x="3852" y="1912"/>
                  </a:lnTo>
                  <a:lnTo>
                    <a:pt x="3856" y="1924"/>
                  </a:lnTo>
                  <a:lnTo>
                    <a:pt x="3862" y="1933"/>
                  </a:lnTo>
                  <a:lnTo>
                    <a:pt x="3869" y="1942"/>
                  </a:lnTo>
                  <a:lnTo>
                    <a:pt x="3877" y="1951"/>
                  </a:lnTo>
                  <a:lnTo>
                    <a:pt x="3887" y="1959"/>
                  </a:lnTo>
                  <a:lnTo>
                    <a:pt x="3897" y="1966"/>
                  </a:lnTo>
                  <a:lnTo>
                    <a:pt x="3909" y="1973"/>
                  </a:lnTo>
                  <a:lnTo>
                    <a:pt x="3920" y="1978"/>
                  </a:lnTo>
                  <a:lnTo>
                    <a:pt x="3944" y="1988"/>
                  </a:lnTo>
                  <a:lnTo>
                    <a:pt x="3970" y="1996"/>
                  </a:lnTo>
                  <a:lnTo>
                    <a:pt x="3991" y="2002"/>
                  </a:lnTo>
                  <a:lnTo>
                    <a:pt x="4013" y="2006"/>
                  </a:lnTo>
                  <a:lnTo>
                    <a:pt x="4036" y="2011"/>
                  </a:lnTo>
                  <a:lnTo>
                    <a:pt x="4060" y="2016"/>
                  </a:lnTo>
                  <a:lnTo>
                    <a:pt x="4108" y="2022"/>
                  </a:lnTo>
                  <a:lnTo>
                    <a:pt x="4155" y="2028"/>
                  </a:lnTo>
                  <a:lnTo>
                    <a:pt x="4201" y="2032"/>
                  </a:lnTo>
                  <a:lnTo>
                    <a:pt x="4243" y="2034"/>
                  </a:lnTo>
                  <a:lnTo>
                    <a:pt x="4280" y="2036"/>
                  </a:lnTo>
                  <a:lnTo>
                    <a:pt x="4310" y="2038"/>
                  </a:lnTo>
                  <a:lnTo>
                    <a:pt x="4144" y="2049"/>
                  </a:lnTo>
                  <a:lnTo>
                    <a:pt x="4152" y="2067"/>
                  </a:lnTo>
                  <a:lnTo>
                    <a:pt x="4158" y="2087"/>
                  </a:lnTo>
                  <a:lnTo>
                    <a:pt x="4164" y="2106"/>
                  </a:lnTo>
                  <a:lnTo>
                    <a:pt x="4167" y="2127"/>
                  </a:lnTo>
                  <a:lnTo>
                    <a:pt x="4170" y="2148"/>
                  </a:lnTo>
                  <a:lnTo>
                    <a:pt x="4172" y="2171"/>
                  </a:lnTo>
                  <a:lnTo>
                    <a:pt x="4173" y="2194"/>
                  </a:lnTo>
                  <a:lnTo>
                    <a:pt x="4175" y="2219"/>
                  </a:lnTo>
                  <a:lnTo>
                    <a:pt x="4176" y="2237"/>
                  </a:lnTo>
                  <a:lnTo>
                    <a:pt x="4176" y="2257"/>
                  </a:lnTo>
                  <a:lnTo>
                    <a:pt x="4177" y="2278"/>
                  </a:lnTo>
                  <a:lnTo>
                    <a:pt x="4178" y="2300"/>
                  </a:lnTo>
                  <a:lnTo>
                    <a:pt x="4179" y="2321"/>
                  </a:lnTo>
                  <a:lnTo>
                    <a:pt x="4181" y="2342"/>
                  </a:lnTo>
                  <a:lnTo>
                    <a:pt x="4186" y="2361"/>
                  </a:lnTo>
                  <a:lnTo>
                    <a:pt x="4191" y="2379"/>
                  </a:lnTo>
                  <a:lnTo>
                    <a:pt x="4195" y="2389"/>
                  </a:lnTo>
                  <a:lnTo>
                    <a:pt x="4199" y="2398"/>
                  </a:lnTo>
                  <a:lnTo>
                    <a:pt x="4203" y="2406"/>
                  </a:lnTo>
                  <a:lnTo>
                    <a:pt x="4209" y="2414"/>
                  </a:lnTo>
                  <a:lnTo>
                    <a:pt x="4214" y="2421"/>
                  </a:lnTo>
                  <a:lnTo>
                    <a:pt x="4219" y="2428"/>
                  </a:lnTo>
                  <a:lnTo>
                    <a:pt x="4225" y="2434"/>
                  </a:lnTo>
                  <a:lnTo>
                    <a:pt x="4232" y="2440"/>
                  </a:lnTo>
                  <a:lnTo>
                    <a:pt x="4238" y="2444"/>
                  </a:lnTo>
                  <a:lnTo>
                    <a:pt x="4245" y="2449"/>
                  </a:lnTo>
                  <a:lnTo>
                    <a:pt x="4253" y="2453"/>
                  </a:lnTo>
                  <a:lnTo>
                    <a:pt x="4260" y="2457"/>
                  </a:lnTo>
                  <a:lnTo>
                    <a:pt x="4277" y="2463"/>
                  </a:lnTo>
                  <a:lnTo>
                    <a:pt x="4294" y="2467"/>
                  </a:lnTo>
                  <a:lnTo>
                    <a:pt x="4307" y="2469"/>
                  </a:lnTo>
                  <a:lnTo>
                    <a:pt x="4320" y="2471"/>
                  </a:lnTo>
                  <a:lnTo>
                    <a:pt x="4334" y="2472"/>
                  </a:lnTo>
                  <a:lnTo>
                    <a:pt x="4349" y="2472"/>
                  </a:lnTo>
                  <a:lnTo>
                    <a:pt x="4379" y="2473"/>
                  </a:lnTo>
                  <a:lnTo>
                    <a:pt x="4412" y="2471"/>
                  </a:lnTo>
                  <a:lnTo>
                    <a:pt x="4428" y="2470"/>
                  </a:lnTo>
                  <a:lnTo>
                    <a:pt x="4442" y="2468"/>
                  </a:lnTo>
                  <a:lnTo>
                    <a:pt x="4452" y="2464"/>
                  </a:lnTo>
                  <a:lnTo>
                    <a:pt x="4460" y="2460"/>
                  </a:lnTo>
                  <a:lnTo>
                    <a:pt x="4468" y="2453"/>
                  </a:lnTo>
                  <a:lnTo>
                    <a:pt x="4472" y="2447"/>
                  </a:lnTo>
                  <a:lnTo>
                    <a:pt x="4476" y="2439"/>
                  </a:lnTo>
                  <a:lnTo>
                    <a:pt x="4477" y="2430"/>
                  </a:lnTo>
                  <a:lnTo>
                    <a:pt x="4478" y="2423"/>
                  </a:lnTo>
                  <a:lnTo>
                    <a:pt x="4477" y="2416"/>
                  </a:lnTo>
                  <a:lnTo>
                    <a:pt x="4476" y="2408"/>
                  </a:lnTo>
                  <a:lnTo>
                    <a:pt x="4475" y="2401"/>
                  </a:lnTo>
                  <a:lnTo>
                    <a:pt x="4470" y="2385"/>
                  </a:lnTo>
                  <a:lnTo>
                    <a:pt x="4464" y="2370"/>
                  </a:lnTo>
                  <a:lnTo>
                    <a:pt x="4457" y="2354"/>
                  </a:lnTo>
                  <a:lnTo>
                    <a:pt x="4451" y="2338"/>
                  </a:lnTo>
                  <a:lnTo>
                    <a:pt x="4446" y="2324"/>
                  </a:lnTo>
                  <a:lnTo>
                    <a:pt x="4444" y="2308"/>
                  </a:lnTo>
                  <a:lnTo>
                    <a:pt x="4442" y="2290"/>
                  </a:lnTo>
                  <a:lnTo>
                    <a:pt x="4442" y="2272"/>
                  </a:lnTo>
                  <a:lnTo>
                    <a:pt x="4442" y="2254"/>
                  </a:lnTo>
                  <a:lnTo>
                    <a:pt x="4444" y="2235"/>
                  </a:lnTo>
                  <a:lnTo>
                    <a:pt x="4449" y="2198"/>
                  </a:lnTo>
                  <a:lnTo>
                    <a:pt x="4455" y="2163"/>
                  </a:lnTo>
                  <a:lnTo>
                    <a:pt x="4462" y="2133"/>
                  </a:lnTo>
                  <a:lnTo>
                    <a:pt x="4468" y="2103"/>
                  </a:lnTo>
                  <a:lnTo>
                    <a:pt x="4473" y="2074"/>
                  </a:lnTo>
                  <a:lnTo>
                    <a:pt x="4477" y="2045"/>
                  </a:lnTo>
                  <a:lnTo>
                    <a:pt x="4478" y="2030"/>
                  </a:lnTo>
                  <a:lnTo>
                    <a:pt x="4479" y="2016"/>
                  </a:lnTo>
                  <a:lnTo>
                    <a:pt x="4479" y="2002"/>
                  </a:lnTo>
                  <a:lnTo>
                    <a:pt x="4479" y="1987"/>
                  </a:lnTo>
                  <a:lnTo>
                    <a:pt x="4478" y="1973"/>
                  </a:lnTo>
                  <a:lnTo>
                    <a:pt x="4476" y="1959"/>
                  </a:lnTo>
                  <a:lnTo>
                    <a:pt x="4473" y="1945"/>
                  </a:lnTo>
                  <a:lnTo>
                    <a:pt x="4469" y="1931"/>
                  </a:lnTo>
                  <a:close/>
                  <a:moveTo>
                    <a:pt x="2844" y="1663"/>
                  </a:moveTo>
                  <a:lnTo>
                    <a:pt x="2842" y="1672"/>
                  </a:lnTo>
                  <a:lnTo>
                    <a:pt x="2840" y="1680"/>
                  </a:lnTo>
                  <a:lnTo>
                    <a:pt x="2836" y="1689"/>
                  </a:lnTo>
                  <a:lnTo>
                    <a:pt x="2833" y="1697"/>
                  </a:lnTo>
                  <a:lnTo>
                    <a:pt x="2825" y="1712"/>
                  </a:lnTo>
                  <a:lnTo>
                    <a:pt x="2815" y="1725"/>
                  </a:lnTo>
                  <a:lnTo>
                    <a:pt x="2812" y="1729"/>
                  </a:lnTo>
                  <a:lnTo>
                    <a:pt x="2784" y="1725"/>
                  </a:lnTo>
                  <a:lnTo>
                    <a:pt x="2759" y="1724"/>
                  </a:lnTo>
                  <a:lnTo>
                    <a:pt x="2738" y="1728"/>
                  </a:lnTo>
                  <a:lnTo>
                    <a:pt x="2720" y="1736"/>
                  </a:lnTo>
                  <a:lnTo>
                    <a:pt x="2706" y="1747"/>
                  </a:lnTo>
                  <a:lnTo>
                    <a:pt x="2694" y="1761"/>
                  </a:lnTo>
                  <a:lnTo>
                    <a:pt x="2686" y="1777"/>
                  </a:lnTo>
                  <a:lnTo>
                    <a:pt x="2681" y="1795"/>
                  </a:lnTo>
                  <a:lnTo>
                    <a:pt x="2679" y="1815"/>
                  </a:lnTo>
                  <a:lnTo>
                    <a:pt x="2681" y="1835"/>
                  </a:lnTo>
                  <a:lnTo>
                    <a:pt x="2685" y="1856"/>
                  </a:lnTo>
                  <a:lnTo>
                    <a:pt x="2692" y="1876"/>
                  </a:lnTo>
                  <a:lnTo>
                    <a:pt x="2702" y="1896"/>
                  </a:lnTo>
                  <a:lnTo>
                    <a:pt x="2715" y="1915"/>
                  </a:lnTo>
                  <a:lnTo>
                    <a:pt x="2731" y="1932"/>
                  </a:lnTo>
                  <a:lnTo>
                    <a:pt x="2750" y="1948"/>
                  </a:lnTo>
                  <a:lnTo>
                    <a:pt x="2725" y="1934"/>
                  </a:lnTo>
                  <a:lnTo>
                    <a:pt x="2704" y="1918"/>
                  </a:lnTo>
                  <a:lnTo>
                    <a:pt x="2688" y="1900"/>
                  </a:lnTo>
                  <a:lnTo>
                    <a:pt x="2675" y="1880"/>
                  </a:lnTo>
                  <a:lnTo>
                    <a:pt x="2667" y="1858"/>
                  </a:lnTo>
                  <a:lnTo>
                    <a:pt x="2663" y="1836"/>
                  </a:lnTo>
                  <a:lnTo>
                    <a:pt x="2662" y="1814"/>
                  </a:lnTo>
                  <a:lnTo>
                    <a:pt x="2665" y="1793"/>
                  </a:lnTo>
                  <a:lnTo>
                    <a:pt x="2671" y="1773"/>
                  </a:lnTo>
                  <a:lnTo>
                    <a:pt x="2682" y="1754"/>
                  </a:lnTo>
                  <a:lnTo>
                    <a:pt x="2694" y="1739"/>
                  </a:lnTo>
                  <a:lnTo>
                    <a:pt x="2711" y="1724"/>
                  </a:lnTo>
                  <a:lnTo>
                    <a:pt x="2730" y="1715"/>
                  </a:lnTo>
                  <a:lnTo>
                    <a:pt x="2752" y="1707"/>
                  </a:lnTo>
                  <a:lnTo>
                    <a:pt x="2777" y="1706"/>
                  </a:lnTo>
                  <a:lnTo>
                    <a:pt x="2805" y="1708"/>
                  </a:lnTo>
                  <a:lnTo>
                    <a:pt x="2812" y="1697"/>
                  </a:lnTo>
                  <a:lnTo>
                    <a:pt x="2818" y="1684"/>
                  </a:lnTo>
                  <a:lnTo>
                    <a:pt x="2823" y="1672"/>
                  </a:lnTo>
                  <a:lnTo>
                    <a:pt x="2826" y="1659"/>
                  </a:lnTo>
                  <a:lnTo>
                    <a:pt x="2830" y="1621"/>
                  </a:lnTo>
                  <a:lnTo>
                    <a:pt x="2834" y="1583"/>
                  </a:lnTo>
                  <a:lnTo>
                    <a:pt x="2836" y="1575"/>
                  </a:lnTo>
                  <a:lnTo>
                    <a:pt x="2840" y="1565"/>
                  </a:lnTo>
                  <a:lnTo>
                    <a:pt x="2843" y="1557"/>
                  </a:lnTo>
                  <a:lnTo>
                    <a:pt x="2847" y="1550"/>
                  </a:lnTo>
                  <a:lnTo>
                    <a:pt x="2853" y="1541"/>
                  </a:lnTo>
                  <a:lnTo>
                    <a:pt x="2859" y="1534"/>
                  </a:lnTo>
                  <a:lnTo>
                    <a:pt x="2868" y="1528"/>
                  </a:lnTo>
                  <a:lnTo>
                    <a:pt x="2877" y="1520"/>
                  </a:lnTo>
                  <a:lnTo>
                    <a:pt x="2808" y="1515"/>
                  </a:lnTo>
                  <a:lnTo>
                    <a:pt x="2751" y="1519"/>
                  </a:lnTo>
                  <a:lnTo>
                    <a:pt x="2703" y="1532"/>
                  </a:lnTo>
                  <a:lnTo>
                    <a:pt x="2665" y="1552"/>
                  </a:lnTo>
                  <a:lnTo>
                    <a:pt x="2635" y="1578"/>
                  </a:lnTo>
                  <a:lnTo>
                    <a:pt x="2613" y="1610"/>
                  </a:lnTo>
                  <a:lnTo>
                    <a:pt x="2598" y="1647"/>
                  </a:lnTo>
                  <a:lnTo>
                    <a:pt x="2591" y="1686"/>
                  </a:lnTo>
                  <a:lnTo>
                    <a:pt x="2589" y="1730"/>
                  </a:lnTo>
                  <a:lnTo>
                    <a:pt x="2592" y="1775"/>
                  </a:lnTo>
                  <a:lnTo>
                    <a:pt x="2600" y="1820"/>
                  </a:lnTo>
                  <a:lnTo>
                    <a:pt x="2613" y="1866"/>
                  </a:lnTo>
                  <a:lnTo>
                    <a:pt x="2628" y="1911"/>
                  </a:lnTo>
                  <a:lnTo>
                    <a:pt x="2647" y="1954"/>
                  </a:lnTo>
                  <a:lnTo>
                    <a:pt x="2668" y="1994"/>
                  </a:lnTo>
                  <a:lnTo>
                    <a:pt x="2690" y="2030"/>
                  </a:lnTo>
                  <a:lnTo>
                    <a:pt x="2709" y="2057"/>
                  </a:lnTo>
                  <a:lnTo>
                    <a:pt x="2729" y="2086"/>
                  </a:lnTo>
                  <a:lnTo>
                    <a:pt x="2750" y="2114"/>
                  </a:lnTo>
                  <a:lnTo>
                    <a:pt x="2772" y="2143"/>
                  </a:lnTo>
                  <a:lnTo>
                    <a:pt x="2818" y="2203"/>
                  </a:lnTo>
                  <a:lnTo>
                    <a:pt x="2866" y="2261"/>
                  </a:lnTo>
                  <a:lnTo>
                    <a:pt x="2915" y="2320"/>
                  </a:lnTo>
                  <a:lnTo>
                    <a:pt x="2963" y="2376"/>
                  </a:lnTo>
                  <a:lnTo>
                    <a:pt x="3011" y="2429"/>
                  </a:lnTo>
                  <a:lnTo>
                    <a:pt x="3056" y="2478"/>
                  </a:lnTo>
                  <a:lnTo>
                    <a:pt x="2830" y="1938"/>
                  </a:lnTo>
                  <a:lnTo>
                    <a:pt x="3080" y="2466"/>
                  </a:lnTo>
                  <a:lnTo>
                    <a:pt x="3295" y="2355"/>
                  </a:lnTo>
                  <a:lnTo>
                    <a:pt x="3085" y="2521"/>
                  </a:lnTo>
                  <a:lnTo>
                    <a:pt x="3089" y="2545"/>
                  </a:lnTo>
                  <a:lnTo>
                    <a:pt x="3095" y="2567"/>
                  </a:lnTo>
                  <a:lnTo>
                    <a:pt x="3101" y="2587"/>
                  </a:lnTo>
                  <a:lnTo>
                    <a:pt x="3109" y="2604"/>
                  </a:lnTo>
                  <a:lnTo>
                    <a:pt x="3119" y="2620"/>
                  </a:lnTo>
                  <a:lnTo>
                    <a:pt x="3130" y="2634"/>
                  </a:lnTo>
                  <a:lnTo>
                    <a:pt x="3143" y="2647"/>
                  </a:lnTo>
                  <a:lnTo>
                    <a:pt x="3156" y="2657"/>
                  </a:lnTo>
                  <a:lnTo>
                    <a:pt x="3171" y="2667"/>
                  </a:lnTo>
                  <a:lnTo>
                    <a:pt x="3187" y="2676"/>
                  </a:lnTo>
                  <a:lnTo>
                    <a:pt x="3203" y="2683"/>
                  </a:lnTo>
                  <a:lnTo>
                    <a:pt x="3221" y="2691"/>
                  </a:lnTo>
                  <a:lnTo>
                    <a:pt x="3240" y="2697"/>
                  </a:lnTo>
                  <a:lnTo>
                    <a:pt x="3259" y="2702"/>
                  </a:lnTo>
                  <a:lnTo>
                    <a:pt x="3278" y="2707"/>
                  </a:lnTo>
                  <a:lnTo>
                    <a:pt x="3299" y="2712"/>
                  </a:lnTo>
                  <a:lnTo>
                    <a:pt x="3356" y="2601"/>
                  </a:lnTo>
                  <a:lnTo>
                    <a:pt x="3663" y="2995"/>
                  </a:lnTo>
                  <a:lnTo>
                    <a:pt x="3358" y="2637"/>
                  </a:lnTo>
                  <a:lnTo>
                    <a:pt x="3335" y="2754"/>
                  </a:lnTo>
                  <a:lnTo>
                    <a:pt x="3351" y="2773"/>
                  </a:lnTo>
                  <a:lnTo>
                    <a:pt x="3368" y="2794"/>
                  </a:lnTo>
                  <a:lnTo>
                    <a:pt x="3387" y="2815"/>
                  </a:lnTo>
                  <a:lnTo>
                    <a:pt x="3407" y="2836"/>
                  </a:lnTo>
                  <a:lnTo>
                    <a:pt x="3450" y="2880"/>
                  </a:lnTo>
                  <a:lnTo>
                    <a:pt x="3495" y="2925"/>
                  </a:lnTo>
                  <a:lnTo>
                    <a:pt x="3540" y="2971"/>
                  </a:lnTo>
                  <a:lnTo>
                    <a:pt x="3586" y="3014"/>
                  </a:lnTo>
                  <a:lnTo>
                    <a:pt x="3629" y="3058"/>
                  </a:lnTo>
                  <a:lnTo>
                    <a:pt x="3669" y="3099"/>
                  </a:lnTo>
                  <a:lnTo>
                    <a:pt x="3672" y="3067"/>
                  </a:lnTo>
                  <a:lnTo>
                    <a:pt x="3678" y="3035"/>
                  </a:lnTo>
                  <a:lnTo>
                    <a:pt x="3684" y="3006"/>
                  </a:lnTo>
                  <a:lnTo>
                    <a:pt x="3691" y="2978"/>
                  </a:lnTo>
                  <a:lnTo>
                    <a:pt x="3700" y="2952"/>
                  </a:lnTo>
                  <a:lnTo>
                    <a:pt x="3710" y="2927"/>
                  </a:lnTo>
                  <a:lnTo>
                    <a:pt x="3721" y="2904"/>
                  </a:lnTo>
                  <a:lnTo>
                    <a:pt x="3733" y="2881"/>
                  </a:lnTo>
                  <a:lnTo>
                    <a:pt x="3746" y="2859"/>
                  </a:lnTo>
                  <a:lnTo>
                    <a:pt x="3759" y="2838"/>
                  </a:lnTo>
                  <a:lnTo>
                    <a:pt x="3774" y="2817"/>
                  </a:lnTo>
                  <a:lnTo>
                    <a:pt x="3788" y="2797"/>
                  </a:lnTo>
                  <a:lnTo>
                    <a:pt x="3821" y="2757"/>
                  </a:lnTo>
                  <a:lnTo>
                    <a:pt x="3855" y="2718"/>
                  </a:lnTo>
                  <a:lnTo>
                    <a:pt x="3825" y="2695"/>
                  </a:lnTo>
                  <a:lnTo>
                    <a:pt x="3796" y="2673"/>
                  </a:lnTo>
                  <a:lnTo>
                    <a:pt x="3768" y="2654"/>
                  </a:lnTo>
                  <a:lnTo>
                    <a:pt x="3741" y="2636"/>
                  </a:lnTo>
                  <a:lnTo>
                    <a:pt x="3691" y="2605"/>
                  </a:lnTo>
                  <a:lnTo>
                    <a:pt x="3646" y="2579"/>
                  </a:lnTo>
                  <a:lnTo>
                    <a:pt x="3606" y="2556"/>
                  </a:lnTo>
                  <a:lnTo>
                    <a:pt x="3570" y="2535"/>
                  </a:lnTo>
                  <a:lnTo>
                    <a:pt x="3553" y="2525"/>
                  </a:lnTo>
                  <a:lnTo>
                    <a:pt x="3537" y="2515"/>
                  </a:lnTo>
                  <a:lnTo>
                    <a:pt x="3522" y="2505"/>
                  </a:lnTo>
                  <a:lnTo>
                    <a:pt x="3507" y="2494"/>
                  </a:lnTo>
                  <a:lnTo>
                    <a:pt x="3496" y="2485"/>
                  </a:lnTo>
                  <a:lnTo>
                    <a:pt x="3483" y="2475"/>
                  </a:lnTo>
                  <a:lnTo>
                    <a:pt x="3473" y="2466"/>
                  </a:lnTo>
                  <a:lnTo>
                    <a:pt x="3462" y="2455"/>
                  </a:lnTo>
                  <a:lnTo>
                    <a:pt x="3442" y="2435"/>
                  </a:lnTo>
                  <a:lnTo>
                    <a:pt x="3422" y="2413"/>
                  </a:lnTo>
                  <a:lnTo>
                    <a:pt x="3410" y="2400"/>
                  </a:lnTo>
                  <a:lnTo>
                    <a:pt x="3397" y="2389"/>
                  </a:lnTo>
                  <a:lnTo>
                    <a:pt x="3384" y="2377"/>
                  </a:lnTo>
                  <a:lnTo>
                    <a:pt x="3369" y="2367"/>
                  </a:lnTo>
                  <a:lnTo>
                    <a:pt x="3343" y="2351"/>
                  </a:lnTo>
                  <a:lnTo>
                    <a:pt x="3316" y="2338"/>
                  </a:lnTo>
                  <a:lnTo>
                    <a:pt x="3304" y="2331"/>
                  </a:lnTo>
                  <a:lnTo>
                    <a:pt x="3291" y="2324"/>
                  </a:lnTo>
                  <a:lnTo>
                    <a:pt x="3277" y="2316"/>
                  </a:lnTo>
                  <a:lnTo>
                    <a:pt x="3265" y="2306"/>
                  </a:lnTo>
                  <a:lnTo>
                    <a:pt x="3209" y="2261"/>
                  </a:lnTo>
                  <a:lnTo>
                    <a:pt x="3149" y="2211"/>
                  </a:lnTo>
                  <a:lnTo>
                    <a:pt x="3086" y="2158"/>
                  </a:lnTo>
                  <a:lnTo>
                    <a:pt x="3026" y="2102"/>
                  </a:lnTo>
                  <a:lnTo>
                    <a:pt x="2996" y="2076"/>
                  </a:lnTo>
                  <a:lnTo>
                    <a:pt x="2969" y="2049"/>
                  </a:lnTo>
                  <a:lnTo>
                    <a:pt x="2945" y="2024"/>
                  </a:lnTo>
                  <a:lnTo>
                    <a:pt x="2922" y="1999"/>
                  </a:lnTo>
                  <a:lnTo>
                    <a:pt x="2903" y="1976"/>
                  </a:lnTo>
                  <a:lnTo>
                    <a:pt x="2888" y="1955"/>
                  </a:lnTo>
                  <a:lnTo>
                    <a:pt x="2875" y="1935"/>
                  </a:lnTo>
                  <a:lnTo>
                    <a:pt x="2868" y="1917"/>
                  </a:lnTo>
                  <a:lnTo>
                    <a:pt x="2866" y="1908"/>
                  </a:lnTo>
                  <a:lnTo>
                    <a:pt x="2864" y="1899"/>
                  </a:lnTo>
                  <a:lnTo>
                    <a:pt x="2863" y="1889"/>
                  </a:lnTo>
                  <a:lnTo>
                    <a:pt x="2861" y="1879"/>
                  </a:lnTo>
                  <a:lnTo>
                    <a:pt x="2863" y="1858"/>
                  </a:lnTo>
                  <a:lnTo>
                    <a:pt x="2866" y="1836"/>
                  </a:lnTo>
                  <a:lnTo>
                    <a:pt x="2871" y="1812"/>
                  </a:lnTo>
                  <a:lnTo>
                    <a:pt x="2876" y="1787"/>
                  </a:lnTo>
                  <a:lnTo>
                    <a:pt x="2883" y="1761"/>
                  </a:lnTo>
                  <a:lnTo>
                    <a:pt x="2892" y="1732"/>
                  </a:lnTo>
                  <a:lnTo>
                    <a:pt x="2895" y="1722"/>
                  </a:lnTo>
                  <a:lnTo>
                    <a:pt x="2898" y="1710"/>
                  </a:lnTo>
                  <a:lnTo>
                    <a:pt x="2902" y="1699"/>
                  </a:lnTo>
                  <a:lnTo>
                    <a:pt x="2905" y="1687"/>
                  </a:lnTo>
                  <a:lnTo>
                    <a:pt x="2909" y="1678"/>
                  </a:lnTo>
                  <a:lnTo>
                    <a:pt x="2913" y="1664"/>
                  </a:lnTo>
                  <a:lnTo>
                    <a:pt x="2918" y="1635"/>
                  </a:lnTo>
                  <a:lnTo>
                    <a:pt x="2920" y="1610"/>
                  </a:lnTo>
                  <a:lnTo>
                    <a:pt x="2920" y="1588"/>
                  </a:lnTo>
                  <a:lnTo>
                    <a:pt x="2919" y="1570"/>
                  </a:lnTo>
                  <a:lnTo>
                    <a:pt x="2918" y="1564"/>
                  </a:lnTo>
                  <a:lnTo>
                    <a:pt x="2916" y="1558"/>
                  </a:lnTo>
                  <a:lnTo>
                    <a:pt x="2914" y="1553"/>
                  </a:lnTo>
                  <a:lnTo>
                    <a:pt x="2911" y="1547"/>
                  </a:lnTo>
                  <a:lnTo>
                    <a:pt x="2907" y="1544"/>
                  </a:lnTo>
                  <a:lnTo>
                    <a:pt x="2904" y="1542"/>
                  </a:lnTo>
                  <a:lnTo>
                    <a:pt x="2901" y="1540"/>
                  </a:lnTo>
                  <a:lnTo>
                    <a:pt x="2897" y="1540"/>
                  </a:lnTo>
                  <a:lnTo>
                    <a:pt x="2890" y="1540"/>
                  </a:lnTo>
                  <a:lnTo>
                    <a:pt x="2883" y="1541"/>
                  </a:lnTo>
                  <a:lnTo>
                    <a:pt x="2878" y="1543"/>
                  </a:lnTo>
                  <a:lnTo>
                    <a:pt x="2873" y="1546"/>
                  </a:lnTo>
                  <a:lnTo>
                    <a:pt x="2869" y="1550"/>
                  </a:lnTo>
                  <a:lnTo>
                    <a:pt x="2866" y="1555"/>
                  </a:lnTo>
                  <a:lnTo>
                    <a:pt x="2863" y="1560"/>
                  </a:lnTo>
                  <a:lnTo>
                    <a:pt x="2860" y="1567"/>
                  </a:lnTo>
                  <a:lnTo>
                    <a:pt x="2852" y="1606"/>
                  </a:lnTo>
                  <a:lnTo>
                    <a:pt x="2844" y="1663"/>
                  </a:lnTo>
                  <a:close/>
                  <a:moveTo>
                    <a:pt x="6529" y="6899"/>
                  </a:moveTo>
                  <a:lnTo>
                    <a:pt x="6486" y="6911"/>
                  </a:lnTo>
                  <a:lnTo>
                    <a:pt x="6443" y="6922"/>
                  </a:lnTo>
                  <a:lnTo>
                    <a:pt x="6399" y="6934"/>
                  </a:lnTo>
                  <a:lnTo>
                    <a:pt x="6355" y="6943"/>
                  </a:lnTo>
                  <a:lnTo>
                    <a:pt x="6313" y="6952"/>
                  </a:lnTo>
                  <a:lnTo>
                    <a:pt x="6272" y="6958"/>
                  </a:lnTo>
                  <a:lnTo>
                    <a:pt x="6252" y="6961"/>
                  </a:lnTo>
                  <a:lnTo>
                    <a:pt x="6233" y="6962"/>
                  </a:lnTo>
                  <a:lnTo>
                    <a:pt x="6213" y="6963"/>
                  </a:lnTo>
                  <a:lnTo>
                    <a:pt x="6195" y="6963"/>
                  </a:lnTo>
                  <a:lnTo>
                    <a:pt x="6190" y="6986"/>
                  </a:lnTo>
                  <a:lnTo>
                    <a:pt x="6183" y="7009"/>
                  </a:lnTo>
                  <a:lnTo>
                    <a:pt x="6175" y="7031"/>
                  </a:lnTo>
                  <a:lnTo>
                    <a:pt x="6166" y="7054"/>
                  </a:lnTo>
                  <a:lnTo>
                    <a:pt x="6161" y="7062"/>
                  </a:lnTo>
                  <a:lnTo>
                    <a:pt x="6157" y="7072"/>
                  </a:lnTo>
                  <a:lnTo>
                    <a:pt x="6152" y="7078"/>
                  </a:lnTo>
                  <a:lnTo>
                    <a:pt x="6148" y="7086"/>
                  </a:lnTo>
                  <a:lnTo>
                    <a:pt x="6145" y="7096"/>
                  </a:lnTo>
                  <a:lnTo>
                    <a:pt x="6143" y="7105"/>
                  </a:lnTo>
                  <a:lnTo>
                    <a:pt x="6142" y="7116"/>
                  </a:lnTo>
                  <a:lnTo>
                    <a:pt x="6143" y="7120"/>
                  </a:lnTo>
                  <a:lnTo>
                    <a:pt x="6143" y="7125"/>
                  </a:lnTo>
                  <a:lnTo>
                    <a:pt x="6145" y="7128"/>
                  </a:lnTo>
                  <a:lnTo>
                    <a:pt x="6147" y="7132"/>
                  </a:lnTo>
                  <a:lnTo>
                    <a:pt x="6150" y="7135"/>
                  </a:lnTo>
                  <a:lnTo>
                    <a:pt x="6154" y="7139"/>
                  </a:lnTo>
                  <a:lnTo>
                    <a:pt x="6159" y="7141"/>
                  </a:lnTo>
                  <a:lnTo>
                    <a:pt x="6164" y="7142"/>
                  </a:lnTo>
                  <a:lnTo>
                    <a:pt x="6184" y="7144"/>
                  </a:lnTo>
                  <a:lnTo>
                    <a:pt x="6202" y="7145"/>
                  </a:lnTo>
                  <a:lnTo>
                    <a:pt x="6219" y="7144"/>
                  </a:lnTo>
                  <a:lnTo>
                    <a:pt x="6238" y="7141"/>
                  </a:lnTo>
                  <a:lnTo>
                    <a:pt x="6256" y="7136"/>
                  </a:lnTo>
                  <a:lnTo>
                    <a:pt x="6276" y="7130"/>
                  </a:lnTo>
                  <a:lnTo>
                    <a:pt x="6297" y="7123"/>
                  </a:lnTo>
                  <a:lnTo>
                    <a:pt x="6319" y="7115"/>
                  </a:lnTo>
                  <a:lnTo>
                    <a:pt x="6358" y="7098"/>
                  </a:lnTo>
                  <a:lnTo>
                    <a:pt x="6405" y="7078"/>
                  </a:lnTo>
                  <a:lnTo>
                    <a:pt x="6429" y="7066"/>
                  </a:lnTo>
                  <a:lnTo>
                    <a:pt x="6452" y="7054"/>
                  </a:lnTo>
                  <a:lnTo>
                    <a:pt x="6475" y="7040"/>
                  </a:lnTo>
                  <a:lnTo>
                    <a:pt x="6497" y="7027"/>
                  </a:lnTo>
                  <a:lnTo>
                    <a:pt x="6516" y="7012"/>
                  </a:lnTo>
                  <a:lnTo>
                    <a:pt x="6532" y="6998"/>
                  </a:lnTo>
                  <a:lnTo>
                    <a:pt x="6544" y="6982"/>
                  </a:lnTo>
                  <a:lnTo>
                    <a:pt x="6552" y="6966"/>
                  </a:lnTo>
                  <a:lnTo>
                    <a:pt x="6556" y="6949"/>
                  </a:lnTo>
                  <a:lnTo>
                    <a:pt x="6553" y="6934"/>
                  </a:lnTo>
                  <a:lnTo>
                    <a:pt x="6544" y="6916"/>
                  </a:lnTo>
                  <a:lnTo>
                    <a:pt x="6529" y="6899"/>
                  </a:lnTo>
                  <a:close/>
                  <a:moveTo>
                    <a:pt x="5607" y="7021"/>
                  </a:moveTo>
                  <a:lnTo>
                    <a:pt x="5601" y="7049"/>
                  </a:lnTo>
                  <a:lnTo>
                    <a:pt x="5592" y="7079"/>
                  </a:lnTo>
                  <a:lnTo>
                    <a:pt x="5587" y="7095"/>
                  </a:lnTo>
                  <a:lnTo>
                    <a:pt x="5580" y="7111"/>
                  </a:lnTo>
                  <a:lnTo>
                    <a:pt x="5571" y="7129"/>
                  </a:lnTo>
                  <a:lnTo>
                    <a:pt x="5562" y="7148"/>
                  </a:lnTo>
                  <a:lnTo>
                    <a:pt x="5560" y="7152"/>
                  </a:lnTo>
                  <a:lnTo>
                    <a:pt x="5558" y="7155"/>
                  </a:lnTo>
                  <a:lnTo>
                    <a:pt x="5553" y="7165"/>
                  </a:lnTo>
                  <a:lnTo>
                    <a:pt x="5548" y="7174"/>
                  </a:lnTo>
                  <a:lnTo>
                    <a:pt x="5547" y="7179"/>
                  </a:lnTo>
                  <a:lnTo>
                    <a:pt x="5547" y="7185"/>
                  </a:lnTo>
                  <a:lnTo>
                    <a:pt x="5547" y="7190"/>
                  </a:lnTo>
                  <a:lnTo>
                    <a:pt x="5548" y="7196"/>
                  </a:lnTo>
                  <a:lnTo>
                    <a:pt x="5549" y="7201"/>
                  </a:lnTo>
                  <a:lnTo>
                    <a:pt x="5551" y="7205"/>
                  </a:lnTo>
                  <a:lnTo>
                    <a:pt x="5553" y="7209"/>
                  </a:lnTo>
                  <a:lnTo>
                    <a:pt x="5556" y="7212"/>
                  </a:lnTo>
                  <a:lnTo>
                    <a:pt x="5559" y="7214"/>
                  </a:lnTo>
                  <a:lnTo>
                    <a:pt x="5562" y="7216"/>
                  </a:lnTo>
                  <a:lnTo>
                    <a:pt x="5565" y="7217"/>
                  </a:lnTo>
                  <a:lnTo>
                    <a:pt x="5569" y="7218"/>
                  </a:lnTo>
                  <a:lnTo>
                    <a:pt x="5583" y="7219"/>
                  </a:lnTo>
                  <a:lnTo>
                    <a:pt x="5600" y="7218"/>
                  </a:lnTo>
                  <a:lnTo>
                    <a:pt x="5617" y="7216"/>
                  </a:lnTo>
                  <a:lnTo>
                    <a:pt x="5635" y="7213"/>
                  </a:lnTo>
                  <a:lnTo>
                    <a:pt x="5656" y="7210"/>
                  </a:lnTo>
                  <a:lnTo>
                    <a:pt x="5675" y="7205"/>
                  </a:lnTo>
                  <a:lnTo>
                    <a:pt x="5694" y="7201"/>
                  </a:lnTo>
                  <a:lnTo>
                    <a:pt x="5713" y="7196"/>
                  </a:lnTo>
                  <a:lnTo>
                    <a:pt x="5730" y="7191"/>
                  </a:lnTo>
                  <a:lnTo>
                    <a:pt x="5747" y="7185"/>
                  </a:lnTo>
                  <a:lnTo>
                    <a:pt x="5765" y="7178"/>
                  </a:lnTo>
                  <a:lnTo>
                    <a:pt x="5781" y="7172"/>
                  </a:lnTo>
                  <a:lnTo>
                    <a:pt x="5815" y="7157"/>
                  </a:lnTo>
                  <a:lnTo>
                    <a:pt x="5848" y="7141"/>
                  </a:lnTo>
                  <a:lnTo>
                    <a:pt x="5882" y="7122"/>
                  </a:lnTo>
                  <a:lnTo>
                    <a:pt x="5916" y="7101"/>
                  </a:lnTo>
                  <a:lnTo>
                    <a:pt x="5931" y="7091"/>
                  </a:lnTo>
                  <a:lnTo>
                    <a:pt x="5942" y="7081"/>
                  </a:lnTo>
                  <a:lnTo>
                    <a:pt x="5951" y="7072"/>
                  </a:lnTo>
                  <a:lnTo>
                    <a:pt x="5957" y="7062"/>
                  </a:lnTo>
                  <a:lnTo>
                    <a:pt x="5961" y="7053"/>
                  </a:lnTo>
                  <a:lnTo>
                    <a:pt x="5962" y="7045"/>
                  </a:lnTo>
                  <a:lnTo>
                    <a:pt x="5962" y="7035"/>
                  </a:lnTo>
                  <a:lnTo>
                    <a:pt x="5960" y="7027"/>
                  </a:lnTo>
                  <a:lnTo>
                    <a:pt x="5957" y="7018"/>
                  </a:lnTo>
                  <a:lnTo>
                    <a:pt x="5952" y="7010"/>
                  </a:lnTo>
                  <a:lnTo>
                    <a:pt x="5946" y="7002"/>
                  </a:lnTo>
                  <a:lnTo>
                    <a:pt x="5939" y="6993"/>
                  </a:lnTo>
                  <a:lnTo>
                    <a:pt x="5924" y="6978"/>
                  </a:lnTo>
                  <a:lnTo>
                    <a:pt x="5908" y="6963"/>
                  </a:lnTo>
                  <a:lnTo>
                    <a:pt x="5869" y="6973"/>
                  </a:lnTo>
                  <a:lnTo>
                    <a:pt x="5830" y="6983"/>
                  </a:lnTo>
                  <a:lnTo>
                    <a:pt x="5790" y="6993"/>
                  </a:lnTo>
                  <a:lnTo>
                    <a:pt x="5751" y="7002"/>
                  </a:lnTo>
                  <a:lnTo>
                    <a:pt x="5714" y="7009"/>
                  </a:lnTo>
                  <a:lnTo>
                    <a:pt x="5676" y="7015"/>
                  </a:lnTo>
                  <a:lnTo>
                    <a:pt x="5658" y="7017"/>
                  </a:lnTo>
                  <a:lnTo>
                    <a:pt x="5640" y="7018"/>
                  </a:lnTo>
                  <a:lnTo>
                    <a:pt x="5624" y="7019"/>
                  </a:lnTo>
                  <a:lnTo>
                    <a:pt x="5607" y="7021"/>
                  </a:lnTo>
                  <a:close/>
                  <a:moveTo>
                    <a:pt x="4773" y="5282"/>
                  </a:moveTo>
                  <a:lnTo>
                    <a:pt x="4488" y="5382"/>
                  </a:lnTo>
                  <a:lnTo>
                    <a:pt x="4510" y="5415"/>
                  </a:lnTo>
                  <a:lnTo>
                    <a:pt x="4532" y="5441"/>
                  </a:lnTo>
                  <a:lnTo>
                    <a:pt x="4552" y="5462"/>
                  </a:lnTo>
                  <a:lnTo>
                    <a:pt x="4574" y="5477"/>
                  </a:lnTo>
                  <a:lnTo>
                    <a:pt x="4596" y="5489"/>
                  </a:lnTo>
                  <a:lnTo>
                    <a:pt x="4617" y="5495"/>
                  </a:lnTo>
                  <a:lnTo>
                    <a:pt x="4639" y="5498"/>
                  </a:lnTo>
                  <a:lnTo>
                    <a:pt x="4661" y="5498"/>
                  </a:lnTo>
                  <a:lnTo>
                    <a:pt x="4683" y="5494"/>
                  </a:lnTo>
                  <a:lnTo>
                    <a:pt x="4706" y="5488"/>
                  </a:lnTo>
                  <a:lnTo>
                    <a:pt x="4729" y="5479"/>
                  </a:lnTo>
                  <a:lnTo>
                    <a:pt x="4752" y="5468"/>
                  </a:lnTo>
                  <a:lnTo>
                    <a:pt x="4776" y="5455"/>
                  </a:lnTo>
                  <a:lnTo>
                    <a:pt x="4801" y="5441"/>
                  </a:lnTo>
                  <a:lnTo>
                    <a:pt x="4826" y="5426"/>
                  </a:lnTo>
                  <a:lnTo>
                    <a:pt x="4852" y="5410"/>
                  </a:lnTo>
                  <a:lnTo>
                    <a:pt x="4841" y="5395"/>
                  </a:lnTo>
                  <a:lnTo>
                    <a:pt x="4829" y="5379"/>
                  </a:lnTo>
                  <a:lnTo>
                    <a:pt x="4818" y="5362"/>
                  </a:lnTo>
                  <a:lnTo>
                    <a:pt x="4807" y="5345"/>
                  </a:lnTo>
                  <a:lnTo>
                    <a:pt x="4798" y="5329"/>
                  </a:lnTo>
                  <a:lnTo>
                    <a:pt x="4789" y="5313"/>
                  </a:lnTo>
                  <a:lnTo>
                    <a:pt x="4780" y="5298"/>
                  </a:lnTo>
                  <a:lnTo>
                    <a:pt x="4773" y="5282"/>
                  </a:lnTo>
                  <a:close/>
                  <a:moveTo>
                    <a:pt x="3770" y="4042"/>
                  </a:moveTo>
                  <a:lnTo>
                    <a:pt x="3588" y="4114"/>
                  </a:lnTo>
                  <a:lnTo>
                    <a:pt x="4407" y="6224"/>
                  </a:lnTo>
                  <a:lnTo>
                    <a:pt x="4414" y="6244"/>
                  </a:lnTo>
                  <a:lnTo>
                    <a:pt x="4422" y="6264"/>
                  </a:lnTo>
                  <a:lnTo>
                    <a:pt x="4429" y="6284"/>
                  </a:lnTo>
                  <a:lnTo>
                    <a:pt x="4436" y="6304"/>
                  </a:lnTo>
                  <a:lnTo>
                    <a:pt x="4444" y="6324"/>
                  </a:lnTo>
                  <a:lnTo>
                    <a:pt x="4452" y="6343"/>
                  </a:lnTo>
                  <a:lnTo>
                    <a:pt x="4462" y="6362"/>
                  </a:lnTo>
                  <a:lnTo>
                    <a:pt x="4472" y="6382"/>
                  </a:lnTo>
                  <a:lnTo>
                    <a:pt x="4486" y="6405"/>
                  </a:lnTo>
                  <a:lnTo>
                    <a:pt x="4500" y="6428"/>
                  </a:lnTo>
                  <a:lnTo>
                    <a:pt x="4509" y="6440"/>
                  </a:lnTo>
                  <a:lnTo>
                    <a:pt x="4518" y="6451"/>
                  </a:lnTo>
                  <a:lnTo>
                    <a:pt x="4527" y="6463"/>
                  </a:lnTo>
                  <a:lnTo>
                    <a:pt x="4538" y="6474"/>
                  </a:lnTo>
                  <a:lnTo>
                    <a:pt x="4551" y="6488"/>
                  </a:lnTo>
                  <a:lnTo>
                    <a:pt x="4566" y="6503"/>
                  </a:lnTo>
                  <a:lnTo>
                    <a:pt x="4583" y="6522"/>
                  </a:lnTo>
                  <a:lnTo>
                    <a:pt x="4603" y="6545"/>
                  </a:lnTo>
                  <a:lnTo>
                    <a:pt x="4621" y="6566"/>
                  </a:lnTo>
                  <a:lnTo>
                    <a:pt x="4635" y="6581"/>
                  </a:lnTo>
                  <a:lnTo>
                    <a:pt x="4639" y="6585"/>
                  </a:lnTo>
                  <a:lnTo>
                    <a:pt x="4643" y="6588"/>
                  </a:lnTo>
                  <a:lnTo>
                    <a:pt x="4647" y="6589"/>
                  </a:lnTo>
                  <a:lnTo>
                    <a:pt x="4649" y="6588"/>
                  </a:lnTo>
                  <a:lnTo>
                    <a:pt x="4650" y="6586"/>
                  </a:lnTo>
                  <a:lnTo>
                    <a:pt x="4651" y="6582"/>
                  </a:lnTo>
                  <a:lnTo>
                    <a:pt x="4651" y="6576"/>
                  </a:lnTo>
                  <a:lnTo>
                    <a:pt x="4651" y="6568"/>
                  </a:lnTo>
                  <a:lnTo>
                    <a:pt x="4651" y="6548"/>
                  </a:lnTo>
                  <a:lnTo>
                    <a:pt x="4650" y="6520"/>
                  </a:lnTo>
                  <a:lnTo>
                    <a:pt x="4650" y="6484"/>
                  </a:lnTo>
                  <a:lnTo>
                    <a:pt x="4650" y="6454"/>
                  </a:lnTo>
                  <a:lnTo>
                    <a:pt x="4650" y="6427"/>
                  </a:lnTo>
                  <a:lnTo>
                    <a:pt x="4649" y="6404"/>
                  </a:lnTo>
                  <a:lnTo>
                    <a:pt x="4647" y="6383"/>
                  </a:lnTo>
                  <a:lnTo>
                    <a:pt x="4644" y="6363"/>
                  </a:lnTo>
                  <a:lnTo>
                    <a:pt x="4640" y="6343"/>
                  </a:lnTo>
                  <a:lnTo>
                    <a:pt x="4635" y="6323"/>
                  </a:lnTo>
                  <a:lnTo>
                    <a:pt x="4629" y="6302"/>
                  </a:lnTo>
                  <a:lnTo>
                    <a:pt x="4620" y="6278"/>
                  </a:lnTo>
                  <a:lnTo>
                    <a:pt x="4610" y="6249"/>
                  </a:lnTo>
                  <a:lnTo>
                    <a:pt x="4598" y="6217"/>
                  </a:lnTo>
                  <a:lnTo>
                    <a:pt x="3770" y="4042"/>
                  </a:lnTo>
                  <a:close/>
                  <a:moveTo>
                    <a:pt x="1062" y="3560"/>
                  </a:moveTo>
                  <a:lnTo>
                    <a:pt x="1063" y="3550"/>
                  </a:lnTo>
                  <a:lnTo>
                    <a:pt x="1066" y="3544"/>
                  </a:lnTo>
                  <a:lnTo>
                    <a:pt x="1069" y="3539"/>
                  </a:lnTo>
                  <a:lnTo>
                    <a:pt x="1073" y="3536"/>
                  </a:lnTo>
                  <a:lnTo>
                    <a:pt x="1077" y="3535"/>
                  </a:lnTo>
                  <a:lnTo>
                    <a:pt x="1083" y="3535"/>
                  </a:lnTo>
                  <a:lnTo>
                    <a:pt x="1088" y="3537"/>
                  </a:lnTo>
                  <a:lnTo>
                    <a:pt x="1094" y="3540"/>
                  </a:lnTo>
                  <a:lnTo>
                    <a:pt x="1099" y="3544"/>
                  </a:lnTo>
                  <a:lnTo>
                    <a:pt x="1106" y="3550"/>
                  </a:lnTo>
                  <a:lnTo>
                    <a:pt x="1111" y="3557"/>
                  </a:lnTo>
                  <a:lnTo>
                    <a:pt x="1115" y="3564"/>
                  </a:lnTo>
                  <a:lnTo>
                    <a:pt x="1119" y="3572"/>
                  </a:lnTo>
                  <a:lnTo>
                    <a:pt x="1123" y="3581"/>
                  </a:lnTo>
                  <a:lnTo>
                    <a:pt x="1126" y="3590"/>
                  </a:lnTo>
                  <a:lnTo>
                    <a:pt x="1128" y="3600"/>
                  </a:lnTo>
                  <a:lnTo>
                    <a:pt x="1128" y="3603"/>
                  </a:lnTo>
                  <a:lnTo>
                    <a:pt x="1129" y="3607"/>
                  </a:lnTo>
                  <a:lnTo>
                    <a:pt x="1129" y="3623"/>
                  </a:lnTo>
                  <a:lnTo>
                    <a:pt x="1128" y="3636"/>
                  </a:lnTo>
                  <a:lnTo>
                    <a:pt x="1127" y="3641"/>
                  </a:lnTo>
                  <a:lnTo>
                    <a:pt x="1127" y="3647"/>
                  </a:lnTo>
                  <a:lnTo>
                    <a:pt x="1126" y="3651"/>
                  </a:lnTo>
                  <a:lnTo>
                    <a:pt x="1125" y="3655"/>
                  </a:lnTo>
                  <a:lnTo>
                    <a:pt x="1121" y="3664"/>
                  </a:lnTo>
                  <a:lnTo>
                    <a:pt x="1117" y="3673"/>
                  </a:lnTo>
                  <a:lnTo>
                    <a:pt x="1115" y="3676"/>
                  </a:lnTo>
                  <a:lnTo>
                    <a:pt x="1113" y="3678"/>
                  </a:lnTo>
                  <a:lnTo>
                    <a:pt x="1111" y="3680"/>
                  </a:lnTo>
                  <a:lnTo>
                    <a:pt x="1108" y="3682"/>
                  </a:lnTo>
                  <a:lnTo>
                    <a:pt x="1106" y="3682"/>
                  </a:lnTo>
                  <a:lnTo>
                    <a:pt x="1102" y="3682"/>
                  </a:lnTo>
                  <a:lnTo>
                    <a:pt x="1098" y="3682"/>
                  </a:lnTo>
                  <a:lnTo>
                    <a:pt x="1094" y="3681"/>
                  </a:lnTo>
                  <a:lnTo>
                    <a:pt x="1088" y="3678"/>
                  </a:lnTo>
                  <a:lnTo>
                    <a:pt x="1081" y="3675"/>
                  </a:lnTo>
                  <a:lnTo>
                    <a:pt x="1073" y="3671"/>
                  </a:lnTo>
                  <a:lnTo>
                    <a:pt x="1066" y="3664"/>
                  </a:lnTo>
                  <a:lnTo>
                    <a:pt x="1066" y="3672"/>
                  </a:lnTo>
                  <a:lnTo>
                    <a:pt x="1067" y="3678"/>
                  </a:lnTo>
                  <a:lnTo>
                    <a:pt x="1069" y="3684"/>
                  </a:lnTo>
                  <a:lnTo>
                    <a:pt x="1071" y="3690"/>
                  </a:lnTo>
                  <a:lnTo>
                    <a:pt x="1073" y="3695"/>
                  </a:lnTo>
                  <a:lnTo>
                    <a:pt x="1076" y="3700"/>
                  </a:lnTo>
                  <a:lnTo>
                    <a:pt x="1080" y="3703"/>
                  </a:lnTo>
                  <a:lnTo>
                    <a:pt x="1084" y="3706"/>
                  </a:lnTo>
                  <a:lnTo>
                    <a:pt x="1088" y="3708"/>
                  </a:lnTo>
                  <a:lnTo>
                    <a:pt x="1092" y="3709"/>
                  </a:lnTo>
                  <a:lnTo>
                    <a:pt x="1096" y="3710"/>
                  </a:lnTo>
                  <a:lnTo>
                    <a:pt x="1102" y="3709"/>
                  </a:lnTo>
                  <a:lnTo>
                    <a:pt x="1107" y="3708"/>
                  </a:lnTo>
                  <a:lnTo>
                    <a:pt x="1113" y="3705"/>
                  </a:lnTo>
                  <a:lnTo>
                    <a:pt x="1118" y="3702"/>
                  </a:lnTo>
                  <a:lnTo>
                    <a:pt x="1125" y="3697"/>
                  </a:lnTo>
                  <a:lnTo>
                    <a:pt x="1133" y="3689"/>
                  </a:lnTo>
                  <a:lnTo>
                    <a:pt x="1139" y="3679"/>
                  </a:lnTo>
                  <a:lnTo>
                    <a:pt x="1145" y="3669"/>
                  </a:lnTo>
                  <a:lnTo>
                    <a:pt x="1150" y="3656"/>
                  </a:lnTo>
                  <a:lnTo>
                    <a:pt x="1153" y="3643"/>
                  </a:lnTo>
                  <a:lnTo>
                    <a:pt x="1156" y="3630"/>
                  </a:lnTo>
                  <a:lnTo>
                    <a:pt x="1157" y="3615"/>
                  </a:lnTo>
                  <a:lnTo>
                    <a:pt x="1157" y="3602"/>
                  </a:lnTo>
                  <a:lnTo>
                    <a:pt x="1156" y="3587"/>
                  </a:lnTo>
                  <a:lnTo>
                    <a:pt x="1154" y="3573"/>
                  </a:lnTo>
                  <a:lnTo>
                    <a:pt x="1150" y="3560"/>
                  </a:lnTo>
                  <a:lnTo>
                    <a:pt x="1145" y="3548"/>
                  </a:lnTo>
                  <a:lnTo>
                    <a:pt x="1140" y="3537"/>
                  </a:lnTo>
                  <a:lnTo>
                    <a:pt x="1133" y="3526"/>
                  </a:lnTo>
                  <a:lnTo>
                    <a:pt x="1125" y="3518"/>
                  </a:lnTo>
                  <a:lnTo>
                    <a:pt x="1115" y="3511"/>
                  </a:lnTo>
                  <a:lnTo>
                    <a:pt x="1109" y="3508"/>
                  </a:lnTo>
                  <a:lnTo>
                    <a:pt x="1100" y="3507"/>
                  </a:lnTo>
                  <a:lnTo>
                    <a:pt x="1093" y="3507"/>
                  </a:lnTo>
                  <a:lnTo>
                    <a:pt x="1085" y="3507"/>
                  </a:lnTo>
                  <a:lnTo>
                    <a:pt x="1077" y="3509"/>
                  </a:lnTo>
                  <a:lnTo>
                    <a:pt x="1070" y="3512"/>
                  </a:lnTo>
                  <a:lnTo>
                    <a:pt x="1064" y="3516"/>
                  </a:lnTo>
                  <a:lnTo>
                    <a:pt x="1058" y="3520"/>
                  </a:lnTo>
                  <a:lnTo>
                    <a:pt x="1052" y="3524"/>
                  </a:lnTo>
                  <a:lnTo>
                    <a:pt x="1049" y="3530"/>
                  </a:lnTo>
                  <a:lnTo>
                    <a:pt x="1046" y="3536"/>
                  </a:lnTo>
                  <a:lnTo>
                    <a:pt x="1046" y="3541"/>
                  </a:lnTo>
                  <a:lnTo>
                    <a:pt x="1046" y="3546"/>
                  </a:lnTo>
                  <a:lnTo>
                    <a:pt x="1049" y="3552"/>
                  </a:lnTo>
                  <a:lnTo>
                    <a:pt x="1055" y="3556"/>
                  </a:lnTo>
                  <a:lnTo>
                    <a:pt x="1062" y="3560"/>
                  </a:lnTo>
                  <a:close/>
                  <a:moveTo>
                    <a:pt x="1288" y="3125"/>
                  </a:moveTo>
                  <a:lnTo>
                    <a:pt x="1300" y="3124"/>
                  </a:lnTo>
                  <a:lnTo>
                    <a:pt x="1312" y="3121"/>
                  </a:lnTo>
                  <a:lnTo>
                    <a:pt x="1323" y="3117"/>
                  </a:lnTo>
                  <a:lnTo>
                    <a:pt x="1334" y="3110"/>
                  </a:lnTo>
                  <a:lnTo>
                    <a:pt x="1344" y="3101"/>
                  </a:lnTo>
                  <a:lnTo>
                    <a:pt x="1353" y="3091"/>
                  </a:lnTo>
                  <a:lnTo>
                    <a:pt x="1363" y="3079"/>
                  </a:lnTo>
                  <a:lnTo>
                    <a:pt x="1372" y="3067"/>
                  </a:lnTo>
                  <a:lnTo>
                    <a:pt x="1381" y="3053"/>
                  </a:lnTo>
                  <a:lnTo>
                    <a:pt x="1389" y="3038"/>
                  </a:lnTo>
                  <a:lnTo>
                    <a:pt x="1397" y="3023"/>
                  </a:lnTo>
                  <a:lnTo>
                    <a:pt x="1406" y="3007"/>
                  </a:lnTo>
                  <a:lnTo>
                    <a:pt x="1422" y="2974"/>
                  </a:lnTo>
                  <a:lnTo>
                    <a:pt x="1439" y="2939"/>
                  </a:lnTo>
                  <a:lnTo>
                    <a:pt x="1452" y="2915"/>
                  </a:lnTo>
                  <a:lnTo>
                    <a:pt x="1465" y="2891"/>
                  </a:lnTo>
                  <a:lnTo>
                    <a:pt x="1479" y="2868"/>
                  </a:lnTo>
                  <a:lnTo>
                    <a:pt x="1494" y="2846"/>
                  </a:lnTo>
                  <a:lnTo>
                    <a:pt x="1503" y="2837"/>
                  </a:lnTo>
                  <a:lnTo>
                    <a:pt x="1511" y="2827"/>
                  </a:lnTo>
                  <a:lnTo>
                    <a:pt x="1520" y="2818"/>
                  </a:lnTo>
                  <a:lnTo>
                    <a:pt x="1529" y="2811"/>
                  </a:lnTo>
                  <a:lnTo>
                    <a:pt x="1538" y="2803"/>
                  </a:lnTo>
                  <a:lnTo>
                    <a:pt x="1548" y="2796"/>
                  </a:lnTo>
                  <a:lnTo>
                    <a:pt x="1558" y="2791"/>
                  </a:lnTo>
                  <a:lnTo>
                    <a:pt x="1570" y="2787"/>
                  </a:lnTo>
                  <a:lnTo>
                    <a:pt x="1561" y="2793"/>
                  </a:lnTo>
                  <a:lnTo>
                    <a:pt x="1553" y="2801"/>
                  </a:lnTo>
                  <a:lnTo>
                    <a:pt x="1546" y="2810"/>
                  </a:lnTo>
                  <a:lnTo>
                    <a:pt x="1537" y="2820"/>
                  </a:lnTo>
                  <a:lnTo>
                    <a:pt x="1524" y="2842"/>
                  </a:lnTo>
                  <a:lnTo>
                    <a:pt x="1510" y="2865"/>
                  </a:lnTo>
                  <a:lnTo>
                    <a:pt x="1498" y="2889"/>
                  </a:lnTo>
                  <a:lnTo>
                    <a:pt x="1487" y="2912"/>
                  </a:lnTo>
                  <a:lnTo>
                    <a:pt x="1479" y="2934"/>
                  </a:lnTo>
                  <a:lnTo>
                    <a:pt x="1473" y="2952"/>
                  </a:lnTo>
                  <a:lnTo>
                    <a:pt x="1468" y="2964"/>
                  </a:lnTo>
                  <a:lnTo>
                    <a:pt x="1464" y="2977"/>
                  </a:lnTo>
                  <a:lnTo>
                    <a:pt x="1455" y="3000"/>
                  </a:lnTo>
                  <a:lnTo>
                    <a:pt x="1445" y="3022"/>
                  </a:lnTo>
                  <a:lnTo>
                    <a:pt x="1436" y="3044"/>
                  </a:lnTo>
                  <a:lnTo>
                    <a:pt x="1424" y="3065"/>
                  </a:lnTo>
                  <a:lnTo>
                    <a:pt x="1434" y="3057"/>
                  </a:lnTo>
                  <a:lnTo>
                    <a:pt x="1443" y="3049"/>
                  </a:lnTo>
                  <a:lnTo>
                    <a:pt x="1453" y="3042"/>
                  </a:lnTo>
                  <a:lnTo>
                    <a:pt x="1461" y="3033"/>
                  </a:lnTo>
                  <a:lnTo>
                    <a:pt x="1477" y="3021"/>
                  </a:lnTo>
                  <a:lnTo>
                    <a:pt x="1493" y="3006"/>
                  </a:lnTo>
                  <a:lnTo>
                    <a:pt x="1512" y="2993"/>
                  </a:lnTo>
                  <a:lnTo>
                    <a:pt x="1533" y="2977"/>
                  </a:lnTo>
                  <a:lnTo>
                    <a:pt x="1550" y="2966"/>
                  </a:lnTo>
                  <a:lnTo>
                    <a:pt x="1551" y="2986"/>
                  </a:lnTo>
                  <a:lnTo>
                    <a:pt x="1552" y="2998"/>
                  </a:lnTo>
                  <a:lnTo>
                    <a:pt x="1552" y="3011"/>
                  </a:lnTo>
                  <a:lnTo>
                    <a:pt x="1551" y="3026"/>
                  </a:lnTo>
                  <a:lnTo>
                    <a:pt x="1550" y="3042"/>
                  </a:lnTo>
                  <a:lnTo>
                    <a:pt x="1547" y="3058"/>
                  </a:lnTo>
                  <a:lnTo>
                    <a:pt x="1543" y="3075"/>
                  </a:lnTo>
                  <a:lnTo>
                    <a:pt x="1538" y="3092"/>
                  </a:lnTo>
                  <a:lnTo>
                    <a:pt x="1532" y="3107"/>
                  </a:lnTo>
                  <a:lnTo>
                    <a:pt x="1525" y="3123"/>
                  </a:lnTo>
                  <a:lnTo>
                    <a:pt x="1516" y="3137"/>
                  </a:lnTo>
                  <a:lnTo>
                    <a:pt x="1506" y="3148"/>
                  </a:lnTo>
                  <a:lnTo>
                    <a:pt x="1494" y="3158"/>
                  </a:lnTo>
                  <a:lnTo>
                    <a:pt x="1482" y="3164"/>
                  </a:lnTo>
                  <a:lnTo>
                    <a:pt x="1467" y="3167"/>
                  </a:lnTo>
                  <a:lnTo>
                    <a:pt x="1452" y="3166"/>
                  </a:lnTo>
                  <a:lnTo>
                    <a:pt x="1434" y="3162"/>
                  </a:lnTo>
                  <a:lnTo>
                    <a:pt x="1428" y="3159"/>
                  </a:lnTo>
                  <a:lnTo>
                    <a:pt x="1421" y="3154"/>
                  </a:lnTo>
                  <a:lnTo>
                    <a:pt x="1416" y="3149"/>
                  </a:lnTo>
                  <a:lnTo>
                    <a:pt x="1411" y="3142"/>
                  </a:lnTo>
                  <a:lnTo>
                    <a:pt x="1407" y="3135"/>
                  </a:lnTo>
                  <a:lnTo>
                    <a:pt x="1404" y="3125"/>
                  </a:lnTo>
                  <a:lnTo>
                    <a:pt x="1400" y="3115"/>
                  </a:lnTo>
                  <a:lnTo>
                    <a:pt x="1398" y="3103"/>
                  </a:lnTo>
                  <a:lnTo>
                    <a:pt x="1389" y="3114"/>
                  </a:lnTo>
                  <a:lnTo>
                    <a:pt x="1377" y="3123"/>
                  </a:lnTo>
                  <a:lnTo>
                    <a:pt x="1371" y="3127"/>
                  </a:lnTo>
                  <a:lnTo>
                    <a:pt x="1364" y="3130"/>
                  </a:lnTo>
                  <a:lnTo>
                    <a:pt x="1357" y="3134"/>
                  </a:lnTo>
                  <a:lnTo>
                    <a:pt x="1349" y="3137"/>
                  </a:lnTo>
                  <a:lnTo>
                    <a:pt x="1342" y="3139"/>
                  </a:lnTo>
                  <a:lnTo>
                    <a:pt x="1334" y="3140"/>
                  </a:lnTo>
                  <a:lnTo>
                    <a:pt x="1326" y="3140"/>
                  </a:lnTo>
                  <a:lnTo>
                    <a:pt x="1318" y="3140"/>
                  </a:lnTo>
                  <a:lnTo>
                    <a:pt x="1311" y="3138"/>
                  </a:lnTo>
                  <a:lnTo>
                    <a:pt x="1302" y="3135"/>
                  </a:lnTo>
                  <a:lnTo>
                    <a:pt x="1295" y="3130"/>
                  </a:lnTo>
                  <a:lnTo>
                    <a:pt x="1288" y="3125"/>
                  </a:lnTo>
                  <a:close/>
                  <a:moveTo>
                    <a:pt x="1483" y="3144"/>
                  </a:moveTo>
                  <a:lnTo>
                    <a:pt x="1489" y="3131"/>
                  </a:lnTo>
                  <a:lnTo>
                    <a:pt x="1499" y="3114"/>
                  </a:lnTo>
                  <a:lnTo>
                    <a:pt x="1507" y="3096"/>
                  </a:lnTo>
                  <a:lnTo>
                    <a:pt x="1512" y="3082"/>
                  </a:lnTo>
                  <a:lnTo>
                    <a:pt x="1519" y="3066"/>
                  </a:lnTo>
                  <a:lnTo>
                    <a:pt x="1523" y="3048"/>
                  </a:lnTo>
                  <a:lnTo>
                    <a:pt x="1526" y="3030"/>
                  </a:lnTo>
                  <a:lnTo>
                    <a:pt x="1528" y="3010"/>
                  </a:lnTo>
                  <a:lnTo>
                    <a:pt x="1513" y="3022"/>
                  </a:lnTo>
                  <a:lnTo>
                    <a:pt x="1501" y="3032"/>
                  </a:lnTo>
                  <a:lnTo>
                    <a:pt x="1488" y="3043"/>
                  </a:lnTo>
                  <a:lnTo>
                    <a:pt x="1477" y="3052"/>
                  </a:lnTo>
                  <a:lnTo>
                    <a:pt x="1466" y="3064"/>
                  </a:lnTo>
                  <a:lnTo>
                    <a:pt x="1455" y="3077"/>
                  </a:lnTo>
                  <a:lnTo>
                    <a:pt x="1443" y="3092"/>
                  </a:lnTo>
                  <a:lnTo>
                    <a:pt x="1434" y="3102"/>
                  </a:lnTo>
                  <a:lnTo>
                    <a:pt x="1444" y="3104"/>
                  </a:lnTo>
                  <a:lnTo>
                    <a:pt x="1453" y="3109"/>
                  </a:lnTo>
                  <a:lnTo>
                    <a:pt x="1459" y="3113"/>
                  </a:lnTo>
                  <a:lnTo>
                    <a:pt x="1464" y="3118"/>
                  </a:lnTo>
                  <a:lnTo>
                    <a:pt x="1474" y="3129"/>
                  </a:lnTo>
                  <a:lnTo>
                    <a:pt x="1483" y="3144"/>
                  </a:lnTo>
                  <a:close/>
                  <a:moveTo>
                    <a:pt x="2318" y="2458"/>
                  </a:moveTo>
                  <a:lnTo>
                    <a:pt x="2295" y="2458"/>
                  </a:lnTo>
                  <a:lnTo>
                    <a:pt x="2273" y="2460"/>
                  </a:lnTo>
                  <a:lnTo>
                    <a:pt x="2253" y="2463"/>
                  </a:lnTo>
                  <a:lnTo>
                    <a:pt x="2233" y="2468"/>
                  </a:lnTo>
                  <a:lnTo>
                    <a:pt x="2215" y="2473"/>
                  </a:lnTo>
                  <a:lnTo>
                    <a:pt x="2196" y="2479"/>
                  </a:lnTo>
                  <a:lnTo>
                    <a:pt x="2178" y="2486"/>
                  </a:lnTo>
                  <a:lnTo>
                    <a:pt x="2159" y="2492"/>
                  </a:lnTo>
                  <a:lnTo>
                    <a:pt x="2141" y="2498"/>
                  </a:lnTo>
                  <a:lnTo>
                    <a:pt x="2124" y="2505"/>
                  </a:lnTo>
                  <a:lnTo>
                    <a:pt x="2105" y="2510"/>
                  </a:lnTo>
                  <a:lnTo>
                    <a:pt x="2085" y="2514"/>
                  </a:lnTo>
                  <a:lnTo>
                    <a:pt x="2065" y="2518"/>
                  </a:lnTo>
                  <a:lnTo>
                    <a:pt x="2044" y="2520"/>
                  </a:lnTo>
                  <a:lnTo>
                    <a:pt x="2022" y="2521"/>
                  </a:lnTo>
                  <a:lnTo>
                    <a:pt x="1998" y="2520"/>
                  </a:lnTo>
                  <a:lnTo>
                    <a:pt x="2022" y="2514"/>
                  </a:lnTo>
                  <a:lnTo>
                    <a:pt x="2044" y="2507"/>
                  </a:lnTo>
                  <a:lnTo>
                    <a:pt x="2064" y="2499"/>
                  </a:lnTo>
                  <a:lnTo>
                    <a:pt x="2083" y="2492"/>
                  </a:lnTo>
                  <a:lnTo>
                    <a:pt x="2117" y="2478"/>
                  </a:lnTo>
                  <a:lnTo>
                    <a:pt x="2151" y="2466"/>
                  </a:lnTo>
                  <a:lnTo>
                    <a:pt x="2168" y="2460"/>
                  </a:lnTo>
                  <a:lnTo>
                    <a:pt x="2185" y="2455"/>
                  </a:lnTo>
                  <a:lnTo>
                    <a:pt x="2204" y="2452"/>
                  </a:lnTo>
                  <a:lnTo>
                    <a:pt x="2224" y="2449"/>
                  </a:lnTo>
                  <a:lnTo>
                    <a:pt x="2244" y="2449"/>
                  </a:lnTo>
                  <a:lnTo>
                    <a:pt x="2267" y="2449"/>
                  </a:lnTo>
                  <a:lnTo>
                    <a:pt x="2292" y="2452"/>
                  </a:lnTo>
                  <a:lnTo>
                    <a:pt x="2318" y="2458"/>
                  </a:lnTo>
                  <a:close/>
                  <a:moveTo>
                    <a:pt x="2542" y="2606"/>
                  </a:moveTo>
                  <a:lnTo>
                    <a:pt x="2525" y="2600"/>
                  </a:lnTo>
                  <a:lnTo>
                    <a:pt x="2508" y="2593"/>
                  </a:lnTo>
                  <a:lnTo>
                    <a:pt x="2492" y="2589"/>
                  </a:lnTo>
                  <a:lnTo>
                    <a:pt x="2475" y="2584"/>
                  </a:lnTo>
                  <a:lnTo>
                    <a:pt x="2442" y="2578"/>
                  </a:lnTo>
                  <a:lnTo>
                    <a:pt x="2411" y="2572"/>
                  </a:lnTo>
                  <a:lnTo>
                    <a:pt x="2382" y="2569"/>
                  </a:lnTo>
                  <a:lnTo>
                    <a:pt x="2355" y="2567"/>
                  </a:lnTo>
                  <a:lnTo>
                    <a:pt x="2331" y="2567"/>
                  </a:lnTo>
                  <a:lnTo>
                    <a:pt x="2310" y="2568"/>
                  </a:lnTo>
                  <a:lnTo>
                    <a:pt x="2290" y="2570"/>
                  </a:lnTo>
                  <a:lnTo>
                    <a:pt x="2271" y="2571"/>
                  </a:lnTo>
                  <a:lnTo>
                    <a:pt x="2251" y="2571"/>
                  </a:lnTo>
                  <a:lnTo>
                    <a:pt x="2231" y="2571"/>
                  </a:lnTo>
                  <a:lnTo>
                    <a:pt x="2211" y="2569"/>
                  </a:lnTo>
                  <a:lnTo>
                    <a:pt x="2191" y="2566"/>
                  </a:lnTo>
                  <a:lnTo>
                    <a:pt x="2169" y="2561"/>
                  </a:lnTo>
                  <a:lnTo>
                    <a:pt x="2147" y="2555"/>
                  </a:lnTo>
                  <a:lnTo>
                    <a:pt x="2171" y="2554"/>
                  </a:lnTo>
                  <a:lnTo>
                    <a:pt x="2194" y="2553"/>
                  </a:lnTo>
                  <a:lnTo>
                    <a:pt x="2216" y="2552"/>
                  </a:lnTo>
                  <a:lnTo>
                    <a:pt x="2235" y="2549"/>
                  </a:lnTo>
                  <a:lnTo>
                    <a:pt x="2254" y="2547"/>
                  </a:lnTo>
                  <a:lnTo>
                    <a:pt x="2273" y="2544"/>
                  </a:lnTo>
                  <a:lnTo>
                    <a:pt x="2291" y="2542"/>
                  </a:lnTo>
                  <a:lnTo>
                    <a:pt x="2308" y="2541"/>
                  </a:lnTo>
                  <a:lnTo>
                    <a:pt x="2327" y="2540"/>
                  </a:lnTo>
                  <a:lnTo>
                    <a:pt x="2350" y="2541"/>
                  </a:lnTo>
                  <a:lnTo>
                    <a:pt x="2363" y="2542"/>
                  </a:lnTo>
                  <a:lnTo>
                    <a:pt x="2376" y="2543"/>
                  </a:lnTo>
                  <a:lnTo>
                    <a:pt x="2389" y="2545"/>
                  </a:lnTo>
                  <a:lnTo>
                    <a:pt x="2404" y="2548"/>
                  </a:lnTo>
                  <a:lnTo>
                    <a:pt x="2419" y="2552"/>
                  </a:lnTo>
                  <a:lnTo>
                    <a:pt x="2435" y="2556"/>
                  </a:lnTo>
                  <a:lnTo>
                    <a:pt x="2452" y="2562"/>
                  </a:lnTo>
                  <a:lnTo>
                    <a:pt x="2469" y="2568"/>
                  </a:lnTo>
                  <a:lnTo>
                    <a:pt x="2486" y="2576"/>
                  </a:lnTo>
                  <a:lnTo>
                    <a:pt x="2504" y="2584"/>
                  </a:lnTo>
                  <a:lnTo>
                    <a:pt x="2523" y="2594"/>
                  </a:lnTo>
                  <a:lnTo>
                    <a:pt x="2542" y="2606"/>
                  </a:lnTo>
                  <a:close/>
                  <a:moveTo>
                    <a:pt x="2720" y="2750"/>
                  </a:moveTo>
                  <a:lnTo>
                    <a:pt x="2706" y="2741"/>
                  </a:lnTo>
                  <a:lnTo>
                    <a:pt x="2692" y="2732"/>
                  </a:lnTo>
                  <a:lnTo>
                    <a:pt x="2678" y="2726"/>
                  </a:lnTo>
                  <a:lnTo>
                    <a:pt x="2663" y="2720"/>
                  </a:lnTo>
                  <a:lnTo>
                    <a:pt x="2649" y="2716"/>
                  </a:lnTo>
                  <a:lnTo>
                    <a:pt x="2635" y="2711"/>
                  </a:lnTo>
                  <a:lnTo>
                    <a:pt x="2620" y="2709"/>
                  </a:lnTo>
                  <a:lnTo>
                    <a:pt x="2605" y="2706"/>
                  </a:lnTo>
                  <a:lnTo>
                    <a:pt x="2575" y="2703"/>
                  </a:lnTo>
                  <a:lnTo>
                    <a:pt x="2545" y="2701"/>
                  </a:lnTo>
                  <a:lnTo>
                    <a:pt x="2515" y="2698"/>
                  </a:lnTo>
                  <a:lnTo>
                    <a:pt x="2483" y="2693"/>
                  </a:lnTo>
                  <a:lnTo>
                    <a:pt x="2465" y="2688"/>
                  </a:lnTo>
                  <a:lnTo>
                    <a:pt x="2448" y="2684"/>
                  </a:lnTo>
                  <a:lnTo>
                    <a:pt x="2429" y="2679"/>
                  </a:lnTo>
                  <a:lnTo>
                    <a:pt x="2412" y="2673"/>
                  </a:lnTo>
                  <a:lnTo>
                    <a:pt x="2394" y="2665"/>
                  </a:lnTo>
                  <a:lnTo>
                    <a:pt x="2379" y="2658"/>
                  </a:lnTo>
                  <a:lnTo>
                    <a:pt x="2363" y="2650"/>
                  </a:lnTo>
                  <a:lnTo>
                    <a:pt x="2349" y="2640"/>
                  </a:lnTo>
                  <a:lnTo>
                    <a:pt x="2384" y="2650"/>
                  </a:lnTo>
                  <a:lnTo>
                    <a:pt x="2419" y="2657"/>
                  </a:lnTo>
                  <a:lnTo>
                    <a:pt x="2456" y="2663"/>
                  </a:lnTo>
                  <a:lnTo>
                    <a:pt x="2490" y="2668"/>
                  </a:lnTo>
                  <a:lnTo>
                    <a:pt x="2523" y="2672"/>
                  </a:lnTo>
                  <a:lnTo>
                    <a:pt x="2554" y="2675"/>
                  </a:lnTo>
                  <a:lnTo>
                    <a:pt x="2585" y="2678"/>
                  </a:lnTo>
                  <a:lnTo>
                    <a:pt x="2614" y="2684"/>
                  </a:lnTo>
                  <a:lnTo>
                    <a:pt x="2628" y="2688"/>
                  </a:lnTo>
                  <a:lnTo>
                    <a:pt x="2643" y="2693"/>
                  </a:lnTo>
                  <a:lnTo>
                    <a:pt x="2657" y="2699"/>
                  </a:lnTo>
                  <a:lnTo>
                    <a:pt x="2670" y="2706"/>
                  </a:lnTo>
                  <a:lnTo>
                    <a:pt x="2683" y="2715"/>
                  </a:lnTo>
                  <a:lnTo>
                    <a:pt x="2695" y="2725"/>
                  </a:lnTo>
                  <a:lnTo>
                    <a:pt x="2708" y="2737"/>
                  </a:lnTo>
                  <a:lnTo>
                    <a:pt x="2720" y="2750"/>
                  </a:lnTo>
                  <a:close/>
                  <a:moveTo>
                    <a:pt x="2820" y="2886"/>
                  </a:moveTo>
                  <a:lnTo>
                    <a:pt x="2803" y="2877"/>
                  </a:lnTo>
                  <a:lnTo>
                    <a:pt x="2786" y="2869"/>
                  </a:lnTo>
                  <a:lnTo>
                    <a:pt x="2771" y="2863"/>
                  </a:lnTo>
                  <a:lnTo>
                    <a:pt x="2755" y="2858"/>
                  </a:lnTo>
                  <a:lnTo>
                    <a:pt x="2722" y="2849"/>
                  </a:lnTo>
                  <a:lnTo>
                    <a:pt x="2692" y="2843"/>
                  </a:lnTo>
                  <a:lnTo>
                    <a:pt x="2676" y="2840"/>
                  </a:lnTo>
                  <a:lnTo>
                    <a:pt x="2661" y="2837"/>
                  </a:lnTo>
                  <a:lnTo>
                    <a:pt x="2645" y="2833"/>
                  </a:lnTo>
                  <a:lnTo>
                    <a:pt x="2629" y="2828"/>
                  </a:lnTo>
                  <a:lnTo>
                    <a:pt x="2614" y="2822"/>
                  </a:lnTo>
                  <a:lnTo>
                    <a:pt x="2597" y="2815"/>
                  </a:lnTo>
                  <a:lnTo>
                    <a:pt x="2581" y="2807"/>
                  </a:lnTo>
                  <a:lnTo>
                    <a:pt x="2565" y="2795"/>
                  </a:lnTo>
                  <a:lnTo>
                    <a:pt x="2585" y="2800"/>
                  </a:lnTo>
                  <a:lnTo>
                    <a:pt x="2603" y="2805"/>
                  </a:lnTo>
                  <a:lnTo>
                    <a:pt x="2620" y="2809"/>
                  </a:lnTo>
                  <a:lnTo>
                    <a:pt x="2637" y="2812"/>
                  </a:lnTo>
                  <a:lnTo>
                    <a:pt x="2668" y="2816"/>
                  </a:lnTo>
                  <a:lnTo>
                    <a:pt x="2696" y="2821"/>
                  </a:lnTo>
                  <a:lnTo>
                    <a:pt x="2711" y="2824"/>
                  </a:lnTo>
                  <a:lnTo>
                    <a:pt x="2726" y="2828"/>
                  </a:lnTo>
                  <a:lnTo>
                    <a:pt x="2740" y="2834"/>
                  </a:lnTo>
                  <a:lnTo>
                    <a:pt x="2755" y="2841"/>
                  </a:lnTo>
                  <a:lnTo>
                    <a:pt x="2771" y="2849"/>
                  </a:lnTo>
                  <a:lnTo>
                    <a:pt x="2786" y="2859"/>
                  </a:lnTo>
                  <a:lnTo>
                    <a:pt x="2802" y="2871"/>
                  </a:lnTo>
                  <a:lnTo>
                    <a:pt x="2820" y="2886"/>
                  </a:lnTo>
                  <a:close/>
                  <a:moveTo>
                    <a:pt x="2913" y="3044"/>
                  </a:moveTo>
                  <a:lnTo>
                    <a:pt x="2898" y="3031"/>
                  </a:lnTo>
                  <a:lnTo>
                    <a:pt x="2883" y="3021"/>
                  </a:lnTo>
                  <a:lnTo>
                    <a:pt x="2869" y="3011"/>
                  </a:lnTo>
                  <a:lnTo>
                    <a:pt x="2854" y="3003"/>
                  </a:lnTo>
                  <a:lnTo>
                    <a:pt x="2825" y="2989"/>
                  </a:lnTo>
                  <a:lnTo>
                    <a:pt x="2796" y="2977"/>
                  </a:lnTo>
                  <a:lnTo>
                    <a:pt x="2781" y="2972"/>
                  </a:lnTo>
                  <a:lnTo>
                    <a:pt x="2766" y="2965"/>
                  </a:lnTo>
                  <a:lnTo>
                    <a:pt x="2752" y="2958"/>
                  </a:lnTo>
                  <a:lnTo>
                    <a:pt x="2737" y="2950"/>
                  </a:lnTo>
                  <a:lnTo>
                    <a:pt x="2722" y="2941"/>
                  </a:lnTo>
                  <a:lnTo>
                    <a:pt x="2708" y="2931"/>
                  </a:lnTo>
                  <a:lnTo>
                    <a:pt x="2694" y="2919"/>
                  </a:lnTo>
                  <a:lnTo>
                    <a:pt x="2680" y="2906"/>
                  </a:lnTo>
                  <a:lnTo>
                    <a:pt x="2698" y="2915"/>
                  </a:lnTo>
                  <a:lnTo>
                    <a:pt x="2715" y="2923"/>
                  </a:lnTo>
                  <a:lnTo>
                    <a:pt x="2732" y="2930"/>
                  </a:lnTo>
                  <a:lnTo>
                    <a:pt x="2748" y="2935"/>
                  </a:lnTo>
                  <a:lnTo>
                    <a:pt x="2777" y="2946"/>
                  </a:lnTo>
                  <a:lnTo>
                    <a:pt x="2804" y="2956"/>
                  </a:lnTo>
                  <a:lnTo>
                    <a:pt x="2819" y="2962"/>
                  </a:lnTo>
                  <a:lnTo>
                    <a:pt x="2832" y="2970"/>
                  </a:lnTo>
                  <a:lnTo>
                    <a:pt x="2845" y="2977"/>
                  </a:lnTo>
                  <a:lnTo>
                    <a:pt x="2858" y="2986"/>
                  </a:lnTo>
                  <a:lnTo>
                    <a:pt x="2872" y="2998"/>
                  </a:lnTo>
                  <a:lnTo>
                    <a:pt x="2886" y="3010"/>
                  </a:lnTo>
                  <a:lnTo>
                    <a:pt x="2899" y="3026"/>
                  </a:lnTo>
                  <a:lnTo>
                    <a:pt x="2913" y="3044"/>
                  </a:lnTo>
                  <a:close/>
                  <a:moveTo>
                    <a:pt x="2997" y="3243"/>
                  </a:moveTo>
                  <a:lnTo>
                    <a:pt x="2987" y="3228"/>
                  </a:lnTo>
                  <a:lnTo>
                    <a:pt x="2975" y="3213"/>
                  </a:lnTo>
                  <a:lnTo>
                    <a:pt x="2963" y="3200"/>
                  </a:lnTo>
                  <a:lnTo>
                    <a:pt x="2950" y="3190"/>
                  </a:lnTo>
                  <a:lnTo>
                    <a:pt x="2925" y="3169"/>
                  </a:lnTo>
                  <a:lnTo>
                    <a:pt x="2900" y="3150"/>
                  </a:lnTo>
                  <a:lnTo>
                    <a:pt x="2888" y="3141"/>
                  </a:lnTo>
                  <a:lnTo>
                    <a:pt x="2874" y="3131"/>
                  </a:lnTo>
                  <a:lnTo>
                    <a:pt x="2861" y="3121"/>
                  </a:lnTo>
                  <a:lnTo>
                    <a:pt x="2850" y="3110"/>
                  </a:lnTo>
                  <a:lnTo>
                    <a:pt x="2837" y="3098"/>
                  </a:lnTo>
                  <a:lnTo>
                    <a:pt x="2826" y="3084"/>
                  </a:lnTo>
                  <a:lnTo>
                    <a:pt x="2815" y="3070"/>
                  </a:lnTo>
                  <a:lnTo>
                    <a:pt x="2805" y="3053"/>
                  </a:lnTo>
                  <a:lnTo>
                    <a:pt x="2821" y="3066"/>
                  </a:lnTo>
                  <a:lnTo>
                    <a:pt x="2835" y="3078"/>
                  </a:lnTo>
                  <a:lnTo>
                    <a:pt x="2850" y="3089"/>
                  </a:lnTo>
                  <a:lnTo>
                    <a:pt x="2864" y="3098"/>
                  </a:lnTo>
                  <a:lnTo>
                    <a:pt x="2890" y="3116"/>
                  </a:lnTo>
                  <a:lnTo>
                    <a:pt x="2914" y="3131"/>
                  </a:lnTo>
                  <a:lnTo>
                    <a:pt x="2925" y="3141"/>
                  </a:lnTo>
                  <a:lnTo>
                    <a:pt x="2937" y="3151"/>
                  </a:lnTo>
                  <a:lnTo>
                    <a:pt x="2948" y="3162"/>
                  </a:lnTo>
                  <a:lnTo>
                    <a:pt x="2959" y="3174"/>
                  </a:lnTo>
                  <a:lnTo>
                    <a:pt x="2969" y="3188"/>
                  </a:lnTo>
                  <a:lnTo>
                    <a:pt x="2979" y="3204"/>
                  </a:lnTo>
                  <a:lnTo>
                    <a:pt x="2988" y="3222"/>
                  </a:lnTo>
                  <a:lnTo>
                    <a:pt x="2997" y="3243"/>
                  </a:lnTo>
                  <a:close/>
                  <a:moveTo>
                    <a:pt x="7019" y="210"/>
                  </a:moveTo>
                  <a:lnTo>
                    <a:pt x="7019" y="8262"/>
                  </a:lnTo>
                  <a:lnTo>
                    <a:pt x="13645" y="8262"/>
                  </a:lnTo>
                  <a:lnTo>
                    <a:pt x="13645" y="210"/>
                  </a:lnTo>
                  <a:lnTo>
                    <a:pt x="7019" y="210"/>
                  </a:lnTo>
                  <a:close/>
                  <a:moveTo>
                    <a:pt x="6911" y="8262"/>
                  </a:moveTo>
                  <a:lnTo>
                    <a:pt x="6911" y="210"/>
                  </a:lnTo>
                  <a:lnTo>
                    <a:pt x="210" y="210"/>
                  </a:lnTo>
                  <a:lnTo>
                    <a:pt x="210" y="8262"/>
                  </a:lnTo>
                  <a:lnTo>
                    <a:pt x="6911" y="8262"/>
                  </a:lnTo>
                  <a:close/>
                  <a:moveTo>
                    <a:pt x="13645" y="8369"/>
                  </a:moveTo>
                  <a:lnTo>
                    <a:pt x="210" y="8369"/>
                  </a:lnTo>
                  <a:lnTo>
                    <a:pt x="210" y="9775"/>
                  </a:lnTo>
                  <a:lnTo>
                    <a:pt x="210" y="9799"/>
                  </a:lnTo>
                  <a:lnTo>
                    <a:pt x="210" y="9800"/>
                  </a:lnTo>
                  <a:lnTo>
                    <a:pt x="219" y="10144"/>
                  </a:lnTo>
                  <a:lnTo>
                    <a:pt x="246" y="10483"/>
                  </a:lnTo>
                  <a:lnTo>
                    <a:pt x="288" y="10819"/>
                  </a:lnTo>
                  <a:lnTo>
                    <a:pt x="348" y="11148"/>
                  </a:lnTo>
                  <a:lnTo>
                    <a:pt x="423" y="11472"/>
                  </a:lnTo>
                  <a:lnTo>
                    <a:pt x="514" y="11789"/>
                  </a:lnTo>
                  <a:lnTo>
                    <a:pt x="621" y="12101"/>
                  </a:lnTo>
                  <a:lnTo>
                    <a:pt x="741" y="12405"/>
                  </a:lnTo>
                  <a:lnTo>
                    <a:pt x="877" y="12702"/>
                  </a:lnTo>
                  <a:lnTo>
                    <a:pt x="1025" y="12991"/>
                  </a:lnTo>
                  <a:lnTo>
                    <a:pt x="1187" y="13272"/>
                  </a:lnTo>
                  <a:lnTo>
                    <a:pt x="1363" y="13544"/>
                  </a:lnTo>
                  <a:lnTo>
                    <a:pt x="1551" y="13807"/>
                  </a:lnTo>
                  <a:lnTo>
                    <a:pt x="1751" y="14060"/>
                  </a:lnTo>
                  <a:lnTo>
                    <a:pt x="1963" y="14304"/>
                  </a:lnTo>
                  <a:lnTo>
                    <a:pt x="2185" y="14537"/>
                  </a:lnTo>
                  <a:lnTo>
                    <a:pt x="2419" y="14760"/>
                  </a:lnTo>
                  <a:lnTo>
                    <a:pt x="2664" y="14971"/>
                  </a:lnTo>
                  <a:lnTo>
                    <a:pt x="2919" y="15171"/>
                  </a:lnTo>
                  <a:lnTo>
                    <a:pt x="3183" y="15359"/>
                  </a:lnTo>
                  <a:lnTo>
                    <a:pt x="3456" y="15533"/>
                  </a:lnTo>
                  <a:lnTo>
                    <a:pt x="3738" y="15695"/>
                  </a:lnTo>
                  <a:lnTo>
                    <a:pt x="4028" y="15843"/>
                  </a:lnTo>
                  <a:lnTo>
                    <a:pt x="4326" y="15978"/>
                  </a:lnTo>
                  <a:lnTo>
                    <a:pt x="4631" y="16099"/>
                  </a:lnTo>
                  <a:lnTo>
                    <a:pt x="4943" y="16205"/>
                  </a:lnTo>
                  <a:lnTo>
                    <a:pt x="5262" y="16296"/>
                  </a:lnTo>
                  <a:lnTo>
                    <a:pt x="5587" y="16371"/>
                  </a:lnTo>
                  <a:lnTo>
                    <a:pt x="5917" y="16431"/>
                  </a:lnTo>
                  <a:lnTo>
                    <a:pt x="6253" y="16473"/>
                  </a:lnTo>
                  <a:lnTo>
                    <a:pt x="6594" y="16499"/>
                  </a:lnTo>
                  <a:lnTo>
                    <a:pt x="6938" y="16508"/>
                  </a:lnTo>
                  <a:lnTo>
                    <a:pt x="7282" y="16499"/>
                  </a:lnTo>
                  <a:lnTo>
                    <a:pt x="7622" y="16473"/>
                  </a:lnTo>
                  <a:lnTo>
                    <a:pt x="7957" y="16431"/>
                  </a:lnTo>
                  <a:lnTo>
                    <a:pt x="8288" y="16371"/>
                  </a:lnTo>
                  <a:lnTo>
                    <a:pt x="8612" y="16296"/>
                  </a:lnTo>
                  <a:lnTo>
                    <a:pt x="8929" y="16205"/>
                  </a:lnTo>
                  <a:lnTo>
                    <a:pt x="9241" y="16099"/>
                  </a:lnTo>
                  <a:lnTo>
                    <a:pt x="9546" y="15979"/>
                  </a:lnTo>
                  <a:lnTo>
                    <a:pt x="9843" y="15844"/>
                  </a:lnTo>
                  <a:lnTo>
                    <a:pt x="10132" y="15696"/>
                  </a:lnTo>
                  <a:lnTo>
                    <a:pt x="10412" y="15534"/>
                  </a:lnTo>
                  <a:lnTo>
                    <a:pt x="10685" y="15360"/>
                  </a:lnTo>
                  <a:lnTo>
                    <a:pt x="10948" y="15173"/>
                  </a:lnTo>
                  <a:lnTo>
                    <a:pt x="11201" y="14973"/>
                  </a:lnTo>
                  <a:lnTo>
                    <a:pt x="11446" y="14762"/>
                  </a:lnTo>
                  <a:lnTo>
                    <a:pt x="11679" y="14539"/>
                  </a:lnTo>
                  <a:lnTo>
                    <a:pt x="11902" y="14306"/>
                  </a:lnTo>
                  <a:lnTo>
                    <a:pt x="12113" y="14063"/>
                  </a:lnTo>
                  <a:lnTo>
                    <a:pt x="12311" y="13809"/>
                  </a:lnTo>
                  <a:lnTo>
                    <a:pt x="12499" y="13546"/>
                  </a:lnTo>
                  <a:lnTo>
                    <a:pt x="12674" y="13274"/>
                  </a:lnTo>
                  <a:lnTo>
                    <a:pt x="12836" y="12993"/>
                  </a:lnTo>
                  <a:lnTo>
                    <a:pt x="12984" y="12704"/>
                  </a:lnTo>
                  <a:lnTo>
                    <a:pt x="13119" y="12407"/>
                  </a:lnTo>
                  <a:lnTo>
                    <a:pt x="13239" y="12102"/>
                  </a:lnTo>
                  <a:lnTo>
                    <a:pt x="13345" y="11790"/>
                  </a:lnTo>
                  <a:lnTo>
                    <a:pt x="13436" y="11473"/>
                  </a:lnTo>
                  <a:lnTo>
                    <a:pt x="13511" y="11149"/>
                  </a:lnTo>
                  <a:lnTo>
                    <a:pt x="13571" y="10819"/>
                  </a:lnTo>
                  <a:lnTo>
                    <a:pt x="13612" y="10484"/>
                  </a:lnTo>
                  <a:lnTo>
                    <a:pt x="13639" y="10144"/>
                  </a:lnTo>
                  <a:lnTo>
                    <a:pt x="13648" y="9800"/>
                  </a:lnTo>
                  <a:lnTo>
                    <a:pt x="13648" y="9777"/>
                  </a:lnTo>
                  <a:lnTo>
                    <a:pt x="13648" y="9754"/>
                  </a:lnTo>
                  <a:lnTo>
                    <a:pt x="13647" y="9730"/>
                  </a:lnTo>
                  <a:lnTo>
                    <a:pt x="13647" y="9707"/>
                  </a:lnTo>
                  <a:lnTo>
                    <a:pt x="13647" y="9685"/>
                  </a:lnTo>
                  <a:lnTo>
                    <a:pt x="13646" y="9662"/>
                  </a:lnTo>
                  <a:lnTo>
                    <a:pt x="13646" y="9639"/>
                  </a:lnTo>
                  <a:lnTo>
                    <a:pt x="13645" y="9615"/>
                  </a:lnTo>
                  <a:lnTo>
                    <a:pt x="13645" y="9612"/>
                  </a:lnTo>
                  <a:lnTo>
                    <a:pt x="13645" y="83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2959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6672"/>
            <a:ext cx="3779838" cy="1656184"/>
          </a:xfrm>
        </p:spPr>
        <p:txBody>
          <a:bodyPr/>
          <a:lstStyle/>
          <a:p>
            <a:r>
              <a:rPr lang="en-US" sz="2800" dirty="0" smtClean="0"/>
              <a:t>Honesty</a:t>
            </a:r>
            <a:r>
              <a:rPr lang="ru-RU" sz="2800" dirty="0" smtClean="0"/>
              <a:t>,</a:t>
            </a:r>
            <a:r>
              <a:rPr lang="en-US" sz="2800" dirty="0" smtClean="0"/>
              <a:t> with yourself</a:t>
            </a:r>
          </a:p>
          <a:p>
            <a:r>
              <a:rPr lang="en-US" sz="2800" dirty="0" smtClean="0"/>
              <a:t>Curiosity</a:t>
            </a:r>
            <a:endParaRPr lang="lt-LT" sz="2800" dirty="0" smtClean="0"/>
          </a:p>
          <a:p>
            <a:r>
              <a:rPr lang="lt-LT" sz="2800" dirty="0" smtClean="0"/>
              <a:t>Taking risks</a:t>
            </a:r>
          </a:p>
          <a:p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79"/>
            <a:ext cx="5832648" cy="421621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16016" y="476672"/>
            <a:ext cx="45547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Честность, </a:t>
            </a:r>
            <a:r>
              <a:rPr lang="ru-RU" sz="2800" dirty="0"/>
              <a:t>с самим собой</a:t>
            </a:r>
            <a:endParaRPr lang="en-US" sz="2600" dirty="0" smtClean="0"/>
          </a:p>
          <a:p>
            <a:r>
              <a:rPr lang="ru-RU" sz="2800" dirty="0" smtClean="0"/>
              <a:t>Любопытство</a:t>
            </a:r>
            <a:endParaRPr lang="lt-LT" sz="2600" dirty="0" smtClean="0"/>
          </a:p>
          <a:p>
            <a:r>
              <a:rPr lang="ru-RU" sz="2600" dirty="0" smtClean="0"/>
              <a:t>Рисковать</a:t>
            </a:r>
            <a:endParaRPr lang="lt-LT" sz="2600" dirty="0" smtClean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3567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6672"/>
            <a:ext cx="3779838" cy="1656184"/>
          </a:xfrm>
        </p:spPr>
        <p:txBody>
          <a:bodyPr/>
          <a:lstStyle/>
          <a:p>
            <a:r>
              <a:rPr lang="en-US" sz="2800" dirty="0" smtClean="0"/>
              <a:t>Trust </a:t>
            </a:r>
          </a:p>
          <a:p>
            <a:r>
              <a:rPr lang="en-US" sz="2800" dirty="0" smtClean="0"/>
              <a:t>Intuition</a:t>
            </a:r>
            <a:endParaRPr lang="lt-LT" sz="2800" dirty="0" smtClean="0"/>
          </a:p>
          <a:p>
            <a:r>
              <a:rPr lang="en-US" sz="2800" dirty="0" smtClean="0"/>
              <a:t>Wisdom</a:t>
            </a:r>
            <a:endParaRPr lang="lt-LT" sz="2800" dirty="0" smtClean="0"/>
          </a:p>
          <a:p>
            <a:endParaRPr lang="en-US" sz="2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69768" y="476672"/>
            <a:ext cx="45547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Доверие</a:t>
            </a:r>
            <a:endParaRPr lang="en-US" sz="2800" dirty="0" smtClean="0"/>
          </a:p>
          <a:p>
            <a:r>
              <a:rPr lang="ru-RU" sz="2800" dirty="0" smtClean="0"/>
              <a:t>Интуиция</a:t>
            </a:r>
            <a:endParaRPr lang="lt-LT" sz="2800" dirty="0" smtClean="0"/>
          </a:p>
          <a:p>
            <a:r>
              <a:rPr lang="ru-RU" sz="2800" dirty="0" smtClean="0"/>
              <a:t>Мудрость</a:t>
            </a:r>
            <a:endParaRPr lang="lt-LT" sz="2800" dirty="0" smtClean="0"/>
          </a:p>
          <a:p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90" y="2085184"/>
            <a:ext cx="5819030" cy="4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6672"/>
            <a:ext cx="3779838" cy="1656184"/>
          </a:xfrm>
        </p:spPr>
        <p:txBody>
          <a:bodyPr/>
          <a:lstStyle/>
          <a:p>
            <a:r>
              <a:rPr lang="lt-LT" sz="2600" dirty="0" smtClean="0"/>
              <a:t>Freedom</a:t>
            </a:r>
            <a:endParaRPr lang="en-US" sz="2600" dirty="0" smtClean="0"/>
          </a:p>
          <a:p>
            <a:r>
              <a:rPr lang="en-US" sz="2600" dirty="0" smtClean="0"/>
              <a:t>Mixture of cultures</a:t>
            </a:r>
            <a:endParaRPr lang="lt-LT" sz="2600" dirty="0" smtClean="0"/>
          </a:p>
          <a:p>
            <a:r>
              <a:rPr lang="lt-LT" sz="2600" dirty="0" smtClean="0"/>
              <a:t>Humbleness</a:t>
            </a:r>
          </a:p>
          <a:p>
            <a:endParaRPr lang="en-US" sz="26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69768" y="476672"/>
            <a:ext cx="45547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/>
              <a:t>Свобода</a:t>
            </a:r>
            <a:endParaRPr lang="en-US" sz="2600" dirty="0" smtClean="0"/>
          </a:p>
          <a:p>
            <a:r>
              <a:rPr lang="ru-RU" sz="2800" dirty="0"/>
              <a:t>Смесь культур</a:t>
            </a:r>
            <a:endParaRPr lang="lt-LT" sz="2600" dirty="0" smtClean="0"/>
          </a:p>
          <a:p>
            <a:r>
              <a:rPr lang="ru-RU" sz="2600" dirty="0" smtClean="0"/>
              <a:t>Скромность</a:t>
            </a:r>
            <a:endParaRPr lang="lt-LT" sz="2600" dirty="0" smtClean="0"/>
          </a:p>
          <a:p>
            <a:endParaRPr lang="en-US" sz="2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72" y="2217032"/>
            <a:ext cx="5835240" cy="43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6672"/>
            <a:ext cx="3779838" cy="1656184"/>
          </a:xfrm>
        </p:spPr>
        <p:txBody>
          <a:bodyPr/>
          <a:lstStyle/>
          <a:p>
            <a:r>
              <a:rPr lang="lt-LT" sz="2800" dirty="0" smtClean="0"/>
              <a:t>Celebrating small and</a:t>
            </a:r>
            <a:endParaRPr lang="en-US" sz="2800" dirty="0" smtClean="0"/>
          </a:p>
          <a:p>
            <a:pPr marL="0" indent="0">
              <a:buNone/>
            </a:pPr>
            <a:r>
              <a:rPr lang="lt-LT" sz="2800" dirty="0" smtClean="0"/>
              <a:t>big achievements, and... </a:t>
            </a:r>
            <a:r>
              <a:rPr lang="lt-LT" sz="2800" dirty="0"/>
              <a:t>m</a:t>
            </a:r>
            <a:r>
              <a:rPr lang="lt-LT" sz="2800" dirty="0" smtClean="0"/>
              <a:t>oving on</a:t>
            </a:r>
            <a:endParaRPr lang="lt-LT" sz="2800" dirty="0" smtClean="0"/>
          </a:p>
          <a:p>
            <a:endParaRPr lang="en-US" sz="2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476672"/>
            <a:ext cx="47525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Праздновать малые </a:t>
            </a:r>
            <a:r>
              <a:rPr lang="ru-RU" sz="2800" dirty="0"/>
              <a:t>и</a:t>
            </a:r>
            <a:br>
              <a:rPr lang="ru-RU" sz="2800" dirty="0"/>
            </a:br>
            <a:r>
              <a:rPr lang="ru-RU" sz="2800" dirty="0"/>
              <a:t>большие </a:t>
            </a:r>
            <a:r>
              <a:rPr lang="ru-RU" sz="2800" dirty="0" smtClean="0"/>
              <a:t>достижение, </a:t>
            </a:r>
            <a:r>
              <a:rPr lang="ru-RU" sz="2800" dirty="0"/>
              <a:t>и ... </a:t>
            </a:r>
            <a:r>
              <a:rPr lang="ru-RU" sz="2800" dirty="0" smtClean="0"/>
              <a:t>двигатся дальше</a:t>
            </a:r>
            <a:endParaRPr 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74961"/>
            <a:ext cx="5832648" cy="43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50</Words>
  <Application>Microsoft Office PowerPoint</Application>
  <PresentationFormat>On-screen Show (4:3)</PresentationFormat>
  <Paragraphs>26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Креативный университет 21-ого века Creative University of 21st century 2012.12.03, Almaty   Как мы становимся творческими? What makes us creative?    Prof.Žilvinas Padaiga Lithuanian University of Health Sciences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Sveikatinimo plėtros prognozavimas naudojant konvergencijos ir sveikatinimo veiksnių modelius</dc:title>
  <dc:creator>Gediminas</dc:creator>
  <cp:lastModifiedBy>User</cp:lastModifiedBy>
  <cp:revision>500</cp:revision>
  <dcterms:created xsi:type="dcterms:W3CDTF">2011-10-24T04:44:46Z</dcterms:created>
  <dcterms:modified xsi:type="dcterms:W3CDTF">2012-12-02T19:06:16Z</dcterms:modified>
</cp:coreProperties>
</file>