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1DC9-D172-42F4-944F-6B8A29CA7807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94C3-C1A3-4616-98D0-D0BC2E640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1DC9-D172-42F4-944F-6B8A29CA7807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94C3-C1A3-4616-98D0-D0BC2E640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1DC9-D172-42F4-944F-6B8A29CA7807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94C3-C1A3-4616-98D0-D0BC2E640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1DC9-D172-42F4-944F-6B8A29CA7807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94C3-C1A3-4616-98D0-D0BC2E640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1DC9-D172-42F4-944F-6B8A29CA7807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94C3-C1A3-4616-98D0-D0BC2E640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1DC9-D172-42F4-944F-6B8A29CA7807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94C3-C1A3-4616-98D0-D0BC2E640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1DC9-D172-42F4-944F-6B8A29CA7807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94C3-C1A3-4616-98D0-D0BC2E640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1DC9-D172-42F4-944F-6B8A29CA7807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94C3-C1A3-4616-98D0-D0BC2E640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1DC9-D172-42F4-944F-6B8A29CA7807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94C3-C1A3-4616-98D0-D0BC2E640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1DC9-D172-42F4-944F-6B8A29CA7807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94C3-C1A3-4616-98D0-D0BC2E640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1DC9-D172-42F4-944F-6B8A29CA7807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94C3-C1A3-4616-98D0-D0BC2E640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81DC9-D172-42F4-944F-6B8A29CA7807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F94C3-C1A3-4616-98D0-D0BC2E640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/>
          <p:nvPr/>
        </p:nvGrpSpPr>
        <p:grpSpPr>
          <a:xfrm>
            <a:off x="2771800" y="1556792"/>
            <a:ext cx="3600400" cy="3814808"/>
            <a:chOff x="2627784" y="980728"/>
            <a:chExt cx="3600400" cy="381480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5787" y="2180052"/>
              <a:ext cx="830329" cy="1234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Выгнутая вправо стрелка 14"/>
            <p:cNvSpPr/>
            <p:nvPr/>
          </p:nvSpPr>
          <p:spPr>
            <a:xfrm>
              <a:off x="4769788" y="2016508"/>
              <a:ext cx="1275003" cy="1253839"/>
            </a:xfrm>
            <a:prstGeom prst="curvedLeftArrow">
              <a:avLst>
                <a:gd name="adj1" fmla="val 7802"/>
                <a:gd name="adj2" fmla="val 42295"/>
                <a:gd name="adj3" fmla="val 212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Выгнутая влево стрелка 19"/>
            <p:cNvSpPr/>
            <p:nvPr/>
          </p:nvSpPr>
          <p:spPr>
            <a:xfrm>
              <a:off x="2882785" y="2016508"/>
              <a:ext cx="1224003" cy="1253839"/>
            </a:xfrm>
            <a:prstGeom prst="curvedRightArrow">
              <a:avLst>
                <a:gd name="adj1" fmla="val 7781"/>
                <a:gd name="adj2" fmla="val 42276"/>
                <a:gd name="adj3" fmla="val 219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784" y="980728"/>
              <a:ext cx="3549400" cy="1199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85" y="3433891"/>
              <a:ext cx="3030997" cy="1025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789" y="3815494"/>
              <a:ext cx="1252000" cy="9774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784" y="3870009"/>
              <a:ext cx="1173068" cy="9255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790" y="3052288"/>
              <a:ext cx="620935" cy="10402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3161317"/>
              <a:ext cx="862462" cy="75891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Группа 20"/>
            <p:cNvGrpSpPr/>
            <p:nvPr/>
          </p:nvGrpSpPr>
          <p:grpSpPr>
            <a:xfrm>
              <a:off x="3059831" y="1268760"/>
              <a:ext cx="2881494" cy="930197"/>
              <a:chOff x="3165792" y="929138"/>
              <a:chExt cx="4068436" cy="1228687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707530" y="929138"/>
                <a:ext cx="1526698" cy="30490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900" b="1" dirty="0">
                    <a:solidFill>
                      <a:srgbClr val="FFFF00"/>
                    </a:solidFill>
                  </a:rPr>
                  <a:t>Система колонок</a:t>
                </a: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3165792" y="929138"/>
                <a:ext cx="1008302" cy="32523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FFFF00"/>
                    </a:solidFill>
                  </a:rPr>
                  <a:t>Web</a:t>
                </a:r>
                <a:r>
                  <a:rPr lang="en-US" sz="1000" b="1" dirty="0" smtClean="0">
                    <a:solidFill>
                      <a:srgbClr val="FFFF00"/>
                    </a:solidFill>
                  </a:rPr>
                  <a:t>-site</a:t>
                </a:r>
                <a:endParaRPr lang="ru-RU" sz="1000" dirty="0"/>
              </a:p>
            </p:txBody>
          </p:sp>
          <p:pic>
            <p:nvPicPr>
              <p:cNvPr id="17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4208" y="1309597"/>
                <a:ext cx="672789" cy="84822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7463" y="1404711"/>
                <a:ext cx="864096" cy="737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3" name="Прямоугольник 22"/>
          <p:cNvSpPr/>
          <p:nvPr/>
        </p:nvSpPr>
        <p:spPr>
          <a:xfrm>
            <a:off x="1763688" y="116632"/>
            <a:ext cx="573266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Программа проекта </a:t>
            </a:r>
            <a:r>
              <a:rPr lang="ru-RU" sz="3200" b="1" dirty="0" smtClean="0">
                <a:solidFill>
                  <a:srgbClr val="FF0000"/>
                </a:solidFill>
              </a:rPr>
              <a:t>«</a:t>
            </a:r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Be informed</a:t>
            </a:r>
            <a:r>
              <a:rPr lang="ru-RU" sz="3200" b="1" dirty="0" smtClean="0">
                <a:solidFill>
                  <a:srgbClr val="FF0000"/>
                </a:solidFill>
              </a:rPr>
              <a:t>»</a:t>
            </a:r>
            <a:endParaRPr lang="ru-RU" sz="3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764704"/>
            <a:ext cx="878497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/>
              <a:t>Университет – это система, которая обеспечивает не только образование в той области науки, которую выбрал студент, но и развитие различных организаторских, коммуникативных и других очень важных навыков. Для этого нужно всегда быть в курсе всех намечающихся событий различного направления, следить за результатами уже прошедших событий.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1556792"/>
            <a:ext cx="2448272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Наши цели: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/>
              <a:t>трансляция новостей через систему колонок, установленных на территории кампуса КазНМУ, и на </a:t>
            </a:r>
            <a:r>
              <a:rPr lang="en-US" sz="1200" dirty="0" smtClean="0"/>
              <a:t>web</a:t>
            </a:r>
            <a:r>
              <a:rPr lang="ru-RU" sz="1200" dirty="0" smtClean="0"/>
              <a:t>-сайте</a:t>
            </a:r>
            <a:r>
              <a:rPr lang="en-US" sz="1200" dirty="0" smtClean="0"/>
              <a:t> BE INFORMED KazNMU</a:t>
            </a:r>
            <a:r>
              <a:rPr lang="ru-RU" sz="1200" dirty="0" smtClean="0"/>
              <a:t>; </a:t>
            </a:r>
            <a:endParaRPr lang="ru-RU" sz="1200" dirty="0"/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/>
              <a:t>проведение </a:t>
            </a:r>
            <a:r>
              <a:rPr lang="ru-RU" sz="1200" dirty="0"/>
              <a:t>определенных радио-рубрик, конкурсов, соревнований;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/>
              <a:t>передача определенных указов </a:t>
            </a:r>
            <a:r>
              <a:rPr lang="ru-RU" sz="1200" dirty="0"/>
              <a:t>ректората и/или деканата разных факультетов </a:t>
            </a:r>
            <a:r>
              <a:rPr lang="ru-RU" sz="1200" dirty="0" smtClean="0"/>
              <a:t>КазНМУ;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/>
              <a:t>п</a:t>
            </a:r>
            <a:r>
              <a:rPr lang="ru-RU" sz="1200" dirty="0" smtClean="0"/>
              <a:t>ропаганда здорового образа </a:t>
            </a:r>
            <a:r>
              <a:rPr lang="ru-RU" sz="1200" dirty="0"/>
              <a:t>жизни и </a:t>
            </a:r>
            <a:r>
              <a:rPr lang="ru-RU" sz="1200" dirty="0" smtClean="0"/>
              <a:t>культуры поведения;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/>
              <a:t>передача последних достижений и побед на различных конкурсах и олимпиадах отдельных студентов и преподавателей из различных кафедр и т.д.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88224" y="1556792"/>
            <a:ext cx="2339297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Необходимые ресурсы</a:t>
            </a:r>
            <a:r>
              <a:rPr lang="ru-RU" sz="1200" b="1" dirty="0" smtClean="0">
                <a:solidFill>
                  <a:srgbClr val="002060"/>
                </a:solidFill>
              </a:rPr>
              <a:t>: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/>
              <a:t>интернет-сайт;</a:t>
            </a:r>
            <a:endParaRPr lang="ru-RU" sz="1200" dirty="0"/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/>
              <a:t>постоянный </a:t>
            </a:r>
            <a:r>
              <a:rPr lang="ru-RU" sz="1200" dirty="0"/>
              <a:t>доступ к системе </a:t>
            </a:r>
            <a:r>
              <a:rPr lang="ru-RU" sz="1200" dirty="0" smtClean="0"/>
              <a:t>колонок </a:t>
            </a:r>
            <a:r>
              <a:rPr lang="ru-RU" sz="1200" dirty="0"/>
              <a:t>на территории </a:t>
            </a:r>
            <a:r>
              <a:rPr lang="ru-RU" sz="1200" dirty="0" smtClean="0"/>
              <a:t>КазНМУ;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/>
              <a:t>группа </a:t>
            </a:r>
            <a:r>
              <a:rPr lang="ru-RU" sz="1200" dirty="0"/>
              <a:t>активистов, для сбора </a:t>
            </a:r>
            <a:r>
              <a:rPr lang="ru-RU" sz="1200" dirty="0" smtClean="0"/>
              <a:t> информации </a:t>
            </a:r>
            <a:r>
              <a:rPr lang="ru-RU" sz="1200" dirty="0"/>
              <a:t>и публикации </a:t>
            </a:r>
            <a:r>
              <a:rPr lang="ru-RU" sz="1200" dirty="0" smtClean="0"/>
              <a:t>последних </a:t>
            </a:r>
            <a:r>
              <a:rPr lang="ru-RU" sz="1200" dirty="0"/>
              <a:t>новостей в </a:t>
            </a:r>
            <a:r>
              <a:rPr lang="ru-RU" sz="1200" dirty="0" smtClean="0"/>
              <a:t>КазНМУ;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/>
              <a:t>п</a:t>
            </a:r>
            <a:r>
              <a:rPr lang="ru-RU" sz="1200" dirty="0" smtClean="0"/>
              <a:t>редоставление помещения для организации  необходимой работы;</a:t>
            </a:r>
            <a:endParaRPr lang="ru-RU" sz="1200" dirty="0"/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/>
              <a:t>финансирование </a:t>
            </a:r>
            <a:r>
              <a:rPr lang="ru-RU" sz="1200" dirty="0"/>
              <a:t>расходов на </a:t>
            </a:r>
            <a:r>
              <a:rPr lang="ru-RU" sz="1200" dirty="0" smtClean="0"/>
              <a:t>распечатку </a:t>
            </a:r>
            <a:r>
              <a:rPr lang="ru-RU" sz="1200" dirty="0"/>
              <a:t>листовок, брошюр, проведения конкурсов </a:t>
            </a:r>
            <a:r>
              <a:rPr lang="ru-RU" sz="1200" dirty="0" smtClean="0"/>
              <a:t>и т.д</a:t>
            </a:r>
            <a:r>
              <a:rPr lang="ru-RU" sz="1200" dirty="0"/>
              <a:t>.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5517232"/>
            <a:ext cx="876672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/>
              <a:t>Каждый имеет право и должен быть в курсе всего происходящего. Возможно, именно </a:t>
            </a:r>
            <a:r>
              <a:rPr lang="ru-RU" sz="1200" dirty="0" smtClean="0"/>
              <a:t>Ваше </a:t>
            </a:r>
            <a:r>
              <a:rPr lang="ru-RU" sz="1200" dirty="0"/>
              <a:t>участие и </a:t>
            </a:r>
            <a:r>
              <a:rPr lang="ru-RU" sz="1200" dirty="0" smtClean="0"/>
              <a:t>Ваша </a:t>
            </a:r>
            <a:r>
              <a:rPr lang="ru-RU" sz="1200" dirty="0"/>
              <a:t>идея привнесут что-то новое и поворотное на какой-либо конференции. Ведь еще со студенчества, периода вступления во взрослую жизнь, мы должны развивать в себе организаторские и лидерские качества, правильно переоценивать свои цели и приоритеты. И именно гибкая система информационного осведомления студентов, которую мы предлагаем, сыграет важную роль в достижении высоких целей и задач студентами </a:t>
            </a:r>
            <a:r>
              <a:rPr lang="ru-RU" sz="1200" dirty="0" smtClean="0"/>
              <a:t>и </a:t>
            </a:r>
            <a:r>
              <a:rPr lang="ru-RU" sz="1200" dirty="0"/>
              <a:t>ППС нашего </a:t>
            </a:r>
            <a:r>
              <a:rPr lang="ru-RU" sz="1200" dirty="0" smtClean="0"/>
              <a:t>университета</a:t>
            </a:r>
            <a:r>
              <a:rPr lang="ru-RU" sz="1200" dirty="0"/>
              <a:t>.</a:t>
            </a:r>
          </a:p>
          <a:p>
            <a:pPr algn="ctr"/>
            <a:r>
              <a:rPr lang="ru-RU" sz="1200" dirty="0"/>
              <a:t>Прямо сейчас мы определяем свое будущее, поэтому наше кредо: </a:t>
            </a:r>
            <a:r>
              <a:rPr lang="en-US" sz="1200" b="1" dirty="0">
                <a:solidFill>
                  <a:srgbClr val="C00000"/>
                </a:solidFill>
              </a:rPr>
              <a:t>Just Be Informed</a:t>
            </a:r>
            <a:r>
              <a:rPr lang="ru-RU" sz="1200" b="1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60232" y="4725144"/>
            <a:ext cx="208823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b="1" dirty="0" smtClean="0"/>
              <a:t>Авторы проекта: Сереков Атамурат, </a:t>
            </a:r>
          </a:p>
          <a:p>
            <a:r>
              <a:rPr lang="ru-RU" sz="900" b="1" dirty="0" smtClean="0"/>
              <a:t>Еркибаева Жамиля.</a:t>
            </a:r>
          </a:p>
          <a:p>
            <a:r>
              <a:rPr lang="ru-RU" sz="900" b="1" dirty="0" smtClean="0"/>
              <a:t>Факультет: Стоматологический</a:t>
            </a:r>
          </a:p>
          <a:p>
            <a:r>
              <a:rPr lang="ru-RU" sz="900" b="1" dirty="0" smtClean="0"/>
              <a:t>Курс: </a:t>
            </a:r>
            <a:r>
              <a:rPr lang="ru-RU" sz="900" b="1" dirty="0" smtClean="0"/>
              <a:t>3</a:t>
            </a:r>
            <a:r>
              <a:rPr lang="en-US" sz="900" b="1" dirty="0" smtClean="0"/>
              <a:t> </a:t>
            </a:r>
            <a:r>
              <a:rPr lang="ru-RU" sz="900" b="1" dirty="0" smtClean="0"/>
              <a:t>Группа</a:t>
            </a:r>
            <a:r>
              <a:rPr lang="ru-RU" sz="900" b="1" dirty="0" smtClean="0"/>
              <a:t>: 10-006/1р</a:t>
            </a:r>
            <a:endParaRPr lang="ru-RU" sz="9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293</Words>
  <Application>Microsoft Office PowerPoint</Application>
  <PresentationFormat>Экран (4:3)</PresentationFormat>
  <Paragraphs>22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Атамурат</dc:creator>
  <cp:lastModifiedBy>Атамурат</cp:lastModifiedBy>
  <cp:revision>2</cp:revision>
  <dcterms:created xsi:type="dcterms:W3CDTF">2012-12-01T06:53:28Z</dcterms:created>
  <dcterms:modified xsi:type="dcterms:W3CDTF">2012-12-01T07:15:23Z</dcterms:modified>
</cp:coreProperties>
</file>