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FDCF6-BB60-49B8-A2B4-79AFE6003BD7}" type="datetimeFigureOut">
              <a:rPr lang="ru-RU" smtClean="0"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7EBE-1DB7-49B8-B6A2-381A53E8D7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188640"/>
            <a:ext cx="7884368" cy="548679"/>
          </a:xfrm>
        </p:spPr>
        <p:txBody>
          <a:bodyPr>
            <a:noAutofit/>
          </a:bodyPr>
          <a:lstStyle/>
          <a:p>
            <a:pPr algn="l"/>
            <a:r>
              <a:rPr lang="en-US" sz="2750" dirty="0" smtClean="0">
                <a:solidFill>
                  <a:srgbClr val="002060"/>
                </a:solidFill>
              </a:rPr>
              <a:t>     </a:t>
            </a:r>
            <a:r>
              <a:rPr lang="ru-RU" sz="2750" dirty="0" smtClean="0">
                <a:solidFill>
                  <a:srgbClr val="002060"/>
                </a:solidFill>
              </a:rPr>
              <a:t>Программа </a:t>
            </a:r>
            <a:r>
              <a:rPr lang="ru-RU" sz="2750" dirty="0" smtClean="0">
                <a:solidFill>
                  <a:srgbClr val="002060"/>
                </a:solidFill>
              </a:rPr>
              <a:t>проекта</a:t>
            </a:r>
            <a:r>
              <a:rPr lang="en-US" sz="2750" dirty="0" smtClean="0">
                <a:solidFill>
                  <a:srgbClr val="002060"/>
                </a:solidFill>
              </a:rPr>
              <a:t> </a:t>
            </a:r>
            <a:r>
              <a:rPr lang="en-US" sz="2750" b="1" dirty="0" smtClean="0">
                <a:solidFill>
                  <a:srgbClr val="FF0000"/>
                </a:solidFill>
              </a:rPr>
              <a:t>«Living Financially Smart»</a:t>
            </a:r>
            <a:endParaRPr lang="ru-RU" sz="275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92696"/>
            <a:ext cx="6660232" cy="13234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dirty="0" smtClean="0"/>
              <a:t>Финансовое образование – это «брешь» не только в казахстанской системе образования, но и в мире в целом. Многие не признают всю важность данной </a:t>
            </a:r>
            <a:r>
              <a:rPr lang="ru-RU" sz="1000" dirty="0" smtClean="0"/>
              <a:t>темы</a:t>
            </a:r>
            <a:r>
              <a:rPr lang="en-US" sz="1000" dirty="0" smtClean="0"/>
              <a:t>. </a:t>
            </a:r>
            <a:r>
              <a:rPr lang="ru-RU" sz="1000" dirty="0" smtClean="0"/>
              <a:t>Большинство считает, что если они получат образование и, потом будут усердно трудиться в каком-нибудь государственном или частном учреждении, то они обязательно добьются финансового успеха. Но опыт многих людей доказывает, что это не так. И все это связано с тем, что они просто финансово неграмотны.</a:t>
            </a:r>
            <a:r>
              <a:rPr lang="en-US" sz="1000" dirty="0" smtClean="0"/>
              <a:t> </a:t>
            </a:r>
            <a:r>
              <a:rPr lang="ru-RU" sz="1000" dirty="0" smtClean="0"/>
              <a:t>Время меняется очень быстро, ежедневно развиваются новые методы и технологии во многих сферах человеческой деятельности и нужно уметь приспосабливаться к этим новым условиям. М</a:t>
            </a:r>
            <a:r>
              <a:rPr lang="ru-RU" sz="1000" dirty="0" smtClean="0"/>
              <a:t>ы </a:t>
            </a:r>
            <a:r>
              <a:rPr lang="ru-RU" sz="1000" dirty="0" smtClean="0"/>
              <a:t>живем в мире, где существует тысячи различных возможностей и способов стать финансово успешным. Стоит лишь стать финансово грамотным.</a:t>
            </a:r>
            <a:endParaRPr lang="ru-RU" sz="1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9512" y="2132856"/>
            <a:ext cx="8784976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Мы предлагаем открыть в нашем университете организацию «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Living Financially Smart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(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LFS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для студентов, которые хотят получить финансовое образование и выработать в себе все необходимые на то навыки.  </a:t>
            </a:r>
          </a:p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51520" y="2708920"/>
            <a:ext cx="3168352" cy="19442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000" b="1" noProof="0" dirty="0" smtClean="0">
                <a:solidFill>
                  <a:srgbClr val="C00000"/>
                </a:solidFill>
              </a:rPr>
              <a:t>Наши цели:</a:t>
            </a: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Повышение общего уровня финансовой 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noProof="0" dirty="0" smtClean="0">
                <a:solidFill>
                  <a:schemeClr val="tx1"/>
                </a:solidFill>
              </a:rPr>
              <a:t>     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образованности среди студентов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КазНМУ;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Уроки и дискуссии на тему правильного тайм-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noProof="0" dirty="0" smtClean="0">
                <a:solidFill>
                  <a:schemeClr val="tx1"/>
                </a:solidFill>
              </a:rPr>
              <a:t>     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менеджмента;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Уроки и обсуждения искусства достижения 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noProof="0" dirty="0" smtClean="0">
                <a:solidFill>
                  <a:schemeClr val="tx1"/>
                </a:solidFill>
              </a:rPr>
              <a:t>      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результатов (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GTD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Развитие в студентах аналитического мышления и 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noProof="0" dirty="0" smtClean="0">
                <a:solidFill>
                  <a:schemeClr val="tx1"/>
                </a:solidFill>
              </a:rPr>
              <a:t>       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повышения уровня их коммуникативных навыков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491880" y="3645024"/>
            <a:ext cx="4032448" cy="23042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Необходимые ресурсы: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постоянное помещение на территории кампуса КазНМУ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назначить президента, вице-президента и представителей других должностей данной организации; 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создать и зарегистрировать логотип и слоган школы финансов;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составить и распечатать листовки, плакаты, объявления и т.д.;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составить список и найти соответствующую литературу 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открыть интернет-сайт и странички в социальных сетях для данной организации, и постоянно их обновлять;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составить список авторов казахстанской нон-фикшн литературы, известных личностей, добившихся успеха в этом деле, известных профессоров, членов ассоциации выпускников КазНМУ, и приглашать их на открытые встречи с членами данной организации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51520" y="6093296"/>
            <a:ext cx="8568952" cy="60344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КазНМУ станет одним из первых в Казахстане университетов, который станет выпускать финансово грамотных студентов. Ведь это важнейшая характерная черта всех преуспевающих личностей в настоящее время. Профессионализм в сфере деятельности, финансовое образование и лидерские навыки – основные компоненты успеха. </a:t>
            </a:r>
          </a:p>
          <a:p>
            <a:pPr marL="0" marR="0" lvl="0" indent="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596336" y="2708920"/>
            <a:ext cx="1368152" cy="3312368"/>
            <a:chOff x="7596336" y="2708920"/>
            <a:chExt cx="1368152" cy="3312368"/>
          </a:xfrm>
        </p:grpSpPr>
        <p:pic>
          <p:nvPicPr>
            <p:cNvPr id="2052" name="Picture 4" descr="C:\Users\Атамурат\Desktop\LFS\icon_finance.png"/>
            <p:cNvPicPr>
              <a:picLocks noChangeAspect="1" noChangeArrowheads="1"/>
            </p:cNvPicPr>
            <p:nvPr/>
          </p:nvPicPr>
          <p:blipFill>
            <a:blip r:embed="rId2" cstate="print"/>
            <a:srcRect l="38385" r="9627"/>
            <a:stretch>
              <a:fillRect/>
            </a:stretch>
          </p:blipFill>
          <p:spPr bwMode="auto">
            <a:xfrm>
              <a:off x="7596336" y="2708920"/>
              <a:ext cx="1368152" cy="3312368"/>
            </a:xfrm>
            <a:prstGeom prst="rect">
              <a:avLst/>
            </a:prstGeom>
            <a:noFill/>
          </p:spPr>
        </p:pic>
        <p:pic>
          <p:nvPicPr>
            <p:cNvPr id="8" name="Picture 2" descr="C:\Documents and Settings\CROWN\Рабочий стол\ок\233826a67be66a810b23a263230da62e_L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21221">
              <a:off x="8246183" y="3557142"/>
              <a:ext cx="620562" cy="77390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C:\Documents and Settings\CROWN\Рабочий стол\ок\rich-dad-poor-dad-2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58662">
              <a:off x="8282769" y="5113636"/>
              <a:ext cx="586482" cy="76734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Атамурат\Desktop\9ecd376e5371efaef9aad9bc9143aed8_L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0993997">
              <a:off x="7660682" y="4337173"/>
              <a:ext cx="572003" cy="784402"/>
            </a:xfrm>
            <a:prstGeom prst="rect">
              <a:avLst/>
            </a:prstGeom>
            <a:noFill/>
          </p:spPr>
        </p:pic>
        <p:pic>
          <p:nvPicPr>
            <p:cNvPr id="14" name="Picture 3" descr="C:\Documents and Settings\CROWN\Рабочий стол\ок\alen_getting_things_done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55248">
              <a:off x="7720985" y="2817850"/>
              <a:ext cx="524237" cy="70882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 cstate="print"/>
          <a:srcRect l="51675" t="44055" r="33560" b="34210"/>
          <a:stretch>
            <a:fillRect/>
          </a:stretch>
        </p:blipFill>
        <p:spPr bwMode="auto">
          <a:xfrm>
            <a:off x="7020272" y="188640"/>
            <a:ext cx="1926974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Атамурат\Desktop\LFS\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2636912"/>
            <a:ext cx="4032448" cy="936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/>
          <p:cNvSpPr txBox="1"/>
          <p:nvPr/>
        </p:nvSpPr>
        <p:spPr>
          <a:xfrm>
            <a:off x="179512" y="4869160"/>
            <a:ext cx="23042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/>
              <a:t>КазНМУ имени С.Д.Асфендиярова</a:t>
            </a:r>
          </a:p>
          <a:p>
            <a:r>
              <a:rPr lang="ru-RU" sz="1000" dirty="0" smtClean="0"/>
              <a:t>Факультет: стоматологический</a:t>
            </a:r>
          </a:p>
          <a:p>
            <a:r>
              <a:rPr lang="ru-RU" sz="1000" dirty="0" smtClean="0"/>
              <a:t>Курс: 3</a:t>
            </a:r>
          </a:p>
          <a:p>
            <a:r>
              <a:rPr lang="ru-RU" sz="1000" dirty="0" smtClean="0"/>
              <a:t>Группа: 10-006/1р</a:t>
            </a:r>
          </a:p>
          <a:p>
            <a:r>
              <a:rPr lang="ru-RU" sz="1000" dirty="0" smtClean="0"/>
              <a:t>Авторы проекта: Сереков </a:t>
            </a:r>
            <a:r>
              <a:rPr lang="ru-RU" sz="1000" dirty="0" smtClean="0"/>
              <a:t>Атамурат</a:t>
            </a:r>
            <a:endParaRPr lang="en-US" sz="1000" dirty="0" smtClean="0"/>
          </a:p>
          <a:p>
            <a:r>
              <a:rPr lang="en-US" sz="1000" dirty="0" smtClean="0"/>
              <a:t> </a:t>
            </a:r>
            <a:r>
              <a:rPr lang="en-US" sz="1000" dirty="0" smtClean="0"/>
              <a:t>                                </a:t>
            </a:r>
            <a:r>
              <a:rPr lang="ru-RU" sz="1000" dirty="0" smtClean="0"/>
              <a:t>Еркибаева </a:t>
            </a:r>
            <a:r>
              <a:rPr lang="ru-RU" sz="1000" dirty="0" smtClean="0"/>
              <a:t>Жамиля</a:t>
            </a:r>
          </a:p>
        </p:txBody>
      </p:sp>
      <p:pic>
        <p:nvPicPr>
          <p:cNvPr id="1027" name="Picture 3" descr="C:\Users\Атамурат\Desktop\LFS\icon_finance.png"/>
          <p:cNvPicPr>
            <a:picLocks noChangeAspect="1" noChangeArrowheads="1"/>
          </p:cNvPicPr>
          <p:nvPr/>
        </p:nvPicPr>
        <p:blipFill>
          <a:blip r:embed="rId2" cstate="print"/>
          <a:srcRect l="39693" t="33543" r="45584" b="26228"/>
          <a:stretch>
            <a:fillRect/>
          </a:stretch>
        </p:blipFill>
        <p:spPr bwMode="auto">
          <a:xfrm>
            <a:off x="2627784" y="4797152"/>
            <a:ext cx="720080" cy="1224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302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Программа проекта «Living Financially Smart»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Программа проекта «Living Financially Smart»</dc:title>
  <dc:creator>Атамурат</dc:creator>
  <cp:lastModifiedBy>Атамурат</cp:lastModifiedBy>
  <cp:revision>2</cp:revision>
  <dcterms:created xsi:type="dcterms:W3CDTF">2012-12-01T14:15:46Z</dcterms:created>
  <dcterms:modified xsi:type="dcterms:W3CDTF">2012-12-01T14:22:56Z</dcterms:modified>
</cp:coreProperties>
</file>