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3714" autoAdjust="0"/>
  </p:normalViewPr>
  <p:slideViewPr>
    <p:cSldViewPr>
      <p:cViewPr>
        <p:scale>
          <a:sx n="73" d="100"/>
          <a:sy n="73" d="100"/>
        </p:scale>
        <p:origin x="-106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1A572-30CF-474F-A760-486DA3C580D4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AD456-4DC4-44F2-AB3F-DB8406AB6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Утверждение председателей ГАК по специальностям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2012-2013 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157192"/>
            <a:ext cx="5400600" cy="1368152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ДУМР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Абирова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М.А.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0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Бакалавриат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0095699"/>
              </p:ext>
            </p:extLst>
          </p:nvPr>
        </p:nvGraphicFramePr>
        <p:xfrm>
          <a:off x="0" y="836713"/>
          <a:ext cx="9143999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354"/>
                <a:gridCol w="2472438"/>
                <a:gridCol w="2727154"/>
                <a:gridCol w="1925053"/>
              </a:tblGrid>
              <a:tr h="370021">
                <a:tc>
                  <a:txBody>
                    <a:bodyPr/>
                    <a:lstStyle/>
                    <a:p>
                      <a:pPr marL="457200" indent="-190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Специальность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ФИО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266700" indent="-266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Место работы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457200" indent="-3714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Ученая степень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27897">
                <a:tc>
                  <a:txBody>
                    <a:bodyPr/>
                    <a:lstStyle/>
                    <a:p>
                      <a:pPr marL="0"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kk-KZ" sz="1800" b="1" dirty="0" smtClean="0">
                          <a:effectLst/>
                        </a:rPr>
                        <a:t> 050507  - «Менеджмент</a:t>
                      </a:r>
                      <a:r>
                        <a:rPr lang="kk-KZ" sz="1800" b="1" dirty="0">
                          <a:effectLst/>
                        </a:rPr>
                        <a:t>»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" algn="l"/>
                        </a:tabLst>
                      </a:pPr>
                      <a:r>
                        <a:rPr lang="kk-KZ" sz="1800" b="1" dirty="0" smtClean="0">
                          <a:effectLst/>
                        </a:rPr>
                        <a:t>Амирбекулы </a:t>
                      </a:r>
                      <a:r>
                        <a:rPr lang="kk-KZ" sz="1800" b="1" dirty="0">
                          <a:effectLst/>
                        </a:rPr>
                        <a:t>Ержан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Профессор кафедры «Экономика и менеджмент» Казахско – Британского технического университета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д</a:t>
                      </a:r>
                      <a:r>
                        <a:rPr lang="kk-KZ" sz="1800" b="1" dirty="0" smtClean="0">
                          <a:effectLst/>
                        </a:rPr>
                        <a:t>.э.н</a:t>
                      </a:r>
                      <a:r>
                        <a:rPr lang="kk-KZ" sz="1800" b="1" dirty="0">
                          <a:effectLst/>
                        </a:rPr>
                        <a:t>. профессор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1017414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kk-KZ" sz="1800" b="1" dirty="0" smtClean="0">
                          <a:effectLst/>
                        </a:rPr>
                        <a:t>  051103 –</a:t>
                      </a:r>
                    </a:p>
                    <a:p>
                      <a:pPr marL="180975" indent="-18097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kk-KZ" sz="1800" b="1" dirty="0" smtClean="0">
                          <a:effectLst/>
                        </a:rPr>
                        <a:t> </a:t>
                      </a:r>
                      <a:r>
                        <a:rPr lang="kk-KZ" sz="1800" b="1" dirty="0">
                          <a:effectLst/>
                        </a:rPr>
                        <a:t>«Фармация»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Ушбаев Кенес Ушбайулы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Директор ТОО «Компания Фармация»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</a:rPr>
                        <a:t>  д.фарм.н.,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</a:rPr>
                        <a:t>професор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1817316">
                <a:tc>
                  <a:txBody>
                    <a:bodyPr/>
                    <a:lstStyle/>
                    <a:p>
                      <a:pPr marL="85725" indent="-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</a:rPr>
                        <a:t>  051101 –</a:t>
                      </a:r>
                    </a:p>
                    <a:p>
                      <a:pPr marL="85725" indent="-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</a:rPr>
                        <a:t> </a:t>
                      </a:r>
                      <a:r>
                        <a:rPr lang="kk-KZ" sz="1800" b="1" dirty="0">
                          <a:effectLst/>
                        </a:rPr>
                        <a:t>«Сестринское дело»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kk-KZ" sz="1800" b="1" dirty="0">
                          <a:effectLst/>
                        </a:rPr>
                        <a:t>Сейдуманов Султан Турарович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Директор Республиканского медицинского колледжа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д.м.н.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894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Бакалавриат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6142574"/>
              </p:ext>
            </p:extLst>
          </p:nvPr>
        </p:nvGraphicFramePr>
        <p:xfrm>
          <a:off x="179512" y="1052737"/>
          <a:ext cx="8784977" cy="5762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700"/>
                <a:gridCol w="2105780"/>
                <a:gridCol w="2880320"/>
                <a:gridCol w="1584177"/>
              </a:tblGrid>
              <a:tr h="517242">
                <a:tc>
                  <a:txBody>
                    <a:bodyPr/>
                    <a:lstStyle/>
                    <a:p>
                      <a:pPr marL="87313" indent="-8731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Специальность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1116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ФИО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Место работы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Ученая степень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5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051301- </a:t>
                      </a:r>
                      <a:endParaRPr lang="ru-RU" sz="2000" b="1" dirty="0">
                        <a:effectLst/>
                      </a:endParaRPr>
                    </a:p>
                    <a:p>
                      <a:pPr indent="825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 «Общая медицина»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Биназаров Нурболат Дильдебаевич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Директор Учебно – клинического медицинского центра АО«АМТГ»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К.м.н.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7391">
                <a:tc>
                  <a:txBody>
                    <a:bodyPr/>
                    <a:lstStyle/>
                    <a:p>
                      <a:pPr marL="82550" indent="-825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051302- «Стоматология»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effectLst/>
                        </a:rPr>
                        <a:t>Зайтенова Гульбарам Байгазиновна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Зав.кафедрой челюстно –лицевой и стомохирургии АГИУВ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д</a:t>
                      </a:r>
                      <a:r>
                        <a:rPr lang="kk-KZ" sz="1800" b="1" kern="1200" dirty="0" smtClean="0">
                          <a:effectLst/>
                        </a:rPr>
                        <a:t>.м.н</a:t>
                      </a:r>
                      <a:r>
                        <a:rPr lang="kk-KZ" sz="1800" b="1" kern="1200" dirty="0">
                          <a:effectLst/>
                        </a:rPr>
                        <a:t>., профессор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effectLst/>
                        </a:rPr>
                        <a:t>051102 - «Общественное здравоохранение» 051103- «Медико – профилактическое дело»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effectLst/>
                        </a:rPr>
                        <a:t>Жандосов Шалгынбай Утегенулы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Директор НИЦ Санитарно – эпидемиологической экспертизы и мониторинга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effectLst/>
                        </a:rPr>
                        <a:t>к</a:t>
                      </a:r>
                      <a:r>
                        <a:rPr lang="kk-KZ" sz="1800" b="1" kern="1200" dirty="0" smtClean="0">
                          <a:effectLst/>
                        </a:rPr>
                        <a:t>.м.н</a:t>
                      </a:r>
                      <a:r>
                        <a:rPr lang="kk-KZ" sz="1800" b="1" kern="1200" dirty="0">
                          <a:effectLst/>
                        </a:rPr>
                        <a:t>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97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Магистратура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9104778"/>
              </p:ext>
            </p:extLst>
          </p:nvPr>
        </p:nvGraphicFramePr>
        <p:xfrm>
          <a:off x="179512" y="908720"/>
          <a:ext cx="8784976" cy="5763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2160240"/>
                <a:gridCol w="2808312"/>
                <a:gridCol w="1440160"/>
              </a:tblGrid>
              <a:tr h="320036"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Специальность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1338" algn="l"/>
                        </a:tabLst>
                      </a:pPr>
                      <a:r>
                        <a:rPr lang="kk-KZ" sz="1600" b="1" dirty="0">
                          <a:effectLst/>
                        </a:rPr>
                        <a:t>ФИО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Место работы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271463" indent="-27146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Ученая степень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</a:tr>
              <a:tr h="1600178">
                <a:tc>
                  <a:txBody>
                    <a:bodyPr/>
                    <a:lstStyle/>
                    <a:p>
                      <a:pPr marL="17780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6М110200 – «Общественное здравоохранение»; </a:t>
                      </a:r>
                      <a:endParaRPr lang="ru-RU" sz="1600" b="1" dirty="0">
                        <a:effectLst/>
                      </a:endParaRPr>
                    </a:p>
                    <a:p>
                      <a:pPr marL="93663" indent="2619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6М110300 – «Сестринское дело»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Слажнева Татьяна Ивановна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Зам.директора </a:t>
                      </a:r>
                      <a:r>
                        <a:rPr lang="ru-RU" sz="1600" b="1" dirty="0">
                          <a:effectLst/>
                        </a:rPr>
                        <a:t>НЦПФВОЖ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д</a:t>
                      </a:r>
                      <a:r>
                        <a:rPr lang="kk-KZ" sz="1600" b="1" dirty="0" smtClean="0">
                          <a:effectLst/>
                        </a:rPr>
                        <a:t>.м.н.,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</a:rPr>
                        <a:t>профессор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</a:tr>
              <a:tr h="960107">
                <a:tc>
                  <a:txBody>
                    <a:bodyPr/>
                    <a:lstStyle/>
                    <a:p>
                      <a:pPr marL="17780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6М110500 – «Медико – профилактическое дело»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Жандосов Шалгынбай Утегенулы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Директор НИЦ Санитарно – эпидемиологической экспертизы и мониторинга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к</a:t>
                      </a:r>
                      <a:r>
                        <a:rPr lang="kk-KZ" sz="1600" b="1" dirty="0" smtClean="0">
                          <a:effectLst/>
                        </a:rPr>
                        <a:t>.м.н</a:t>
                      </a:r>
                      <a:r>
                        <a:rPr lang="kk-KZ" sz="1600" b="1" dirty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</a:tr>
              <a:tr h="2240249">
                <a:tc>
                  <a:txBody>
                    <a:bodyPr/>
                    <a:lstStyle/>
                    <a:p>
                      <a:pPr marL="271463" indent="841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6М110400 – «Фармация»</a:t>
                      </a:r>
                      <a:endParaRPr lang="ru-RU" sz="1600" b="1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Абдуллабекова Раиса Мусылманбеккызы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Профессор курса медицинской реабилитологии, спортивной медицины, лабораторной диагностики и фармации факультета непрерывного профессионального развития КГМУ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д.фарм.н., професор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</a:tr>
              <a:tr h="6400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</a:rPr>
                        <a:t>6М110100 – «Медицина»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Ахметов Валихан Исаевич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Ректор АГИУВ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д</a:t>
                      </a:r>
                      <a:r>
                        <a:rPr lang="kk-KZ" sz="1600" b="1" dirty="0" smtClean="0">
                          <a:effectLst/>
                        </a:rPr>
                        <a:t>.м.н</a:t>
                      </a:r>
                      <a:r>
                        <a:rPr lang="kk-KZ" sz="1600" b="1" dirty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52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Интернатура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6533861"/>
              </p:ext>
            </p:extLst>
          </p:nvPr>
        </p:nvGraphicFramePr>
        <p:xfrm>
          <a:off x="251521" y="1340768"/>
          <a:ext cx="8712967" cy="5517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838"/>
                <a:gridCol w="2447286"/>
                <a:gridCol w="2426069"/>
                <a:gridCol w="1476774"/>
              </a:tblGrid>
              <a:tr h="6681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Специальность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ФИО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Место работы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indent="-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Ученая степень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1055">
                <a:tc>
                  <a:txBody>
                    <a:bodyPr/>
                    <a:lstStyle/>
                    <a:p>
                      <a:pPr marL="457200" indent="1698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051101 – </a:t>
                      </a:r>
                      <a:endParaRPr lang="kk-KZ" sz="1800" b="1" dirty="0" smtClean="0">
                        <a:effectLst/>
                      </a:endParaRPr>
                    </a:p>
                    <a:p>
                      <a:pPr marL="271463" indent="841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</a:rPr>
                        <a:t>«</a:t>
                      </a:r>
                      <a:r>
                        <a:rPr lang="kk-KZ" sz="1800" b="1" dirty="0">
                          <a:effectLst/>
                        </a:rPr>
                        <a:t>Лечебное дело»</a:t>
                      </a:r>
                      <a:endParaRPr lang="ru-RU" sz="1800" b="1" dirty="0">
                        <a:effectLst/>
                      </a:endParaRPr>
                    </a:p>
                    <a:p>
                      <a:pPr marL="457200" indent="1698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051101 – </a:t>
                      </a:r>
                      <a:endParaRPr lang="kk-KZ" sz="1800" b="1" dirty="0" smtClean="0">
                        <a:effectLst/>
                      </a:endParaRPr>
                    </a:p>
                    <a:p>
                      <a:pPr marL="457200" indent="-101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</a:rPr>
                        <a:t>«</a:t>
                      </a:r>
                      <a:r>
                        <a:rPr lang="kk-KZ" sz="1800" b="1" dirty="0">
                          <a:effectLst/>
                        </a:rPr>
                        <a:t>Лечебное дело» </a:t>
                      </a:r>
                      <a:endParaRPr lang="kk-KZ" sz="1800" b="1" dirty="0" smtClean="0">
                        <a:effectLst/>
                      </a:endParaRPr>
                    </a:p>
                    <a:p>
                      <a:pPr marL="457200" indent="841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</a:rPr>
                        <a:t>(</a:t>
                      </a:r>
                      <a:r>
                        <a:rPr lang="kk-KZ" sz="1800" b="1" dirty="0">
                          <a:effectLst/>
                        </a:rPr>
                        <a:t>6-ой курс)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Джунусбекова Гульнар Алдашевна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Зам.директора НИИ кардиологии и внутренних болезней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Д.м.н.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5266">
                <a:tc>
                  <a:txBody>
                    <a:bodyPr/>
                    <a:lstStyle/>
                    <a:p>
                      <a:pPr marL="6270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051102 – </a:t>
                      </a:r>
                      <a:endParaRPr lang="kk-KZ" sz="1800" b="1" dirty="0" smtClean="0">
                        <a:effectLst/>
                      </a:endParaRPr>
                    </a:p>
                    <a:p>
                      <a:pPr marL="3556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</a:rPr>
                        <a:t>«</a:t>
                      </a:r>
                      <a:r>
                        <a:rPr lang="kk-KZ" sz="1800" b="1" dirty="0">
                          <a:effectLst/>
                        </a:rPr>
                        <a:t>Педиатрия» </a:t>
                      </a:r>
                      <a:endParaRPr lang="ru-RU" sz="1800" b="1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Диканбаева</a:t>
                      </a:r>
                      <a:r>
                        <a:rPr lang="ru-RU" sz="1800" b="1" dirty="0">
                          <a:effectLst/>
                        </a:rPr>
                        <a:t> Сауле </a:t>
                      </a:r>
                      <a:r>
                        <a:rPr lang="ru-RU" sz="1800" b="1" dirty="0" err="1">
                          <a:effectLst/>
                        </a:rPr>
                        <a:t>Алькеевна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Директор Республиканского детского клинического санатория «Алатау» МЗ РК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Д.м.н.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2720">
                <a:tc>
                  <a:txBody>
                    <a:bodyPr/>
                    <a:lstStyle/>
                    <a:p>
                      <a:pPr marL="271463" indent="355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051302 – </a:t>
                      </a:r>
                      <a:r>
                        <a:rPr lang="kk-KZ" sz="1800" b="1" dirty="0" smtClean="0">
                          <a:effectLst/>
                        </a:rPr>
                        <a:t>  «</a:t>
                      </a:r>
                      <a:r>
                        <a:rPr lang="kk-KZ" sz="1800" b="1" dirty="0">
                          <a:effectLst/>
                        </a:rPr>
                        <a:t>Стоматология»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Мергенбаев Хадиш Сатмаганбетулы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Зав.кафедрой терапевтического стоматологии АГИУВ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</a:rPr>
                        <a:t>Д.м.н.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58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302</Words>
  <Application>Microsoft Office PowerPoint</Application>
  <PresentationFormat>Экран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Утверждение председателей ГАК по специальностям  на 2012-2013 учебный год </vt:lpstr>
      <vt:lpstr>Бакалавриат </vt:lpstr>
      <vt:lpstr>Бакалавриат</vt:lpstr>
      <vt:lpstr>  Магистратура   </vt:lpstr>
      <vt:lpstr>Интернатура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казнму</dc:creator>
  <cp:lastModifiedBy>Kaznmu</cp:lastModifiedBy>
  <cp:revision>9</cp:revision>
  <dcterms:created xsi:type="dcterms:W3CDTF">2012-12-24T10:11:11Z</dcterms:created>
  <dcterms:modified xsi:type="dcterms:W3CDTF">2012-12-25T04:03:47Z</dcterms:modified>
</cp:coreProperties>
</file>