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301" r:id="rId2"/>
    <p:sldId id="257" r:id="rId3"/>
    <p:sldId id="265" r:id="rId4"/>
    <p:sldId id="260" r:id="rId5"/>
    <p:sldId id="297" r:id="rId6"/>
    <p:sldId id="298" r:id="rId7"/>
    <p:sldId id="299" r:id="rId8"/>
    <p:sldId id="283" r:id="rId9"/>
    <p:sldId id="292" r:id="rId10"/>
    <p:sldId id="290" r:id="rId11"/>
    <p:sldId id="291" r:id="rId12"/>
    <p:sldId id="271" r:id="rId13"/>
    <p:sldId id="276" r:id="rId14"/>
    <p:sldId id="281" r:id="rId15"/>
    <p:sldId id="295" r:id="rId16"/>
    <p:sldId id="273" r:id="rId17"/>
    <p:sldId id="264" r:id="rId18"/>
    <p:sldId id="288" r:id="rId19"/>
    <p:sldId id="279" r:id="rId20"/>
    <p:sldId id="286" r:id="rId21"/>
    <p:sldId id="287" r:id="rId22"/>
    <p:sldId id="289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84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47BB-08A8-4D57-8FB8-76017D34B54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42F98-2EC2-4088-A787-31B79DB4C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42F98-2EC2-4088-A787-31B79DB4CBE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4326-322A-4C27-9B5E-BF4EE7907594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3D31-9AE5-43D9-9EEC-C233BC735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aznmu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9"/>
            <a:ext cx="8215370" cy="20002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rshu_podpisant_magnachart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5500702"/>
            <a:ext cx="2030680" cy="1151907"/>
          </a:xfrm>
          <a:prstGeom prst="rect">
            <a:avLst/>
          </a:prstGeom>
        </p:spPr>
      </p:pic>
      <p:pic>
        <p:nvPicPr>
          <p:cNvPr id="7" name="Рисунок 6" descr="Без имени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29330"/>
            <a:ext cx="2351315" cy="748146"/>
          </a:xfrm>
          <a:prstGeom prst="rect">
            <a:avLst/>
          </a:prstGeom>
        </p:spPr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48" y="6000768"/>
            <a:ext cx="1635240" cy="629392"/>
          </a:xfrm>
          <a:prstGeom prst="rect">
            <a:avLst/>
          </a:prstGeom>
        </p:spPr>
      </p:pic>
      <p:pic>
        <p:nvPicPr>
          <p:cNvPr id="9" name="Рисунок 8" descr="C:\Documents and Settings\user.PC\Рабочий стол\Изображения картинки\adee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857892"/>
            <a:ext cx="1840675" cy="700644"/>
          </a:xfrm>
          <a:prstGeom prst="rect">
            <a:avLst/>
          </a:prstGeom>
          <a:noFill/>
        </p:spPr>
      </p:pic>
      <p:pic>
        <p:nvPicPr>
          <p:cNvPr id="5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929330"/>
            <a:ext cx="78579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user.PC\Рабочий стол\Изображения картинки\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929330"/>
            <a:ext cx="1170534" cy="681038"/>
          </a:xfrm>
          <a:prstGeom prst="rect">
            <a:avLst/>
          </a:prstGeom>
          <a:noFill/>
        </p:spPr>
      </p:pic>
      <p:pic>
        <p:nvPicPr>
          <p:cNvPr id="1031" name="Picture 7" descr="C:\Documents and Settings\user.PC\Рабочий стол\Задачи МАКо на 2011-2012 уч.год\фото КазНМУ fduecn 2012\IMG_24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pic>
        <p:nvPicPr>
          <p:cNvPr id="1032" name="Picture 8" descr="C:\Documents and Settings\user.PC\Рабочий стол\Задачи МАКо на 2011-2012 уч.год\фото КазНМУ fduecn 2012\IMG_24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928802"/>
            <a:ext cx="1785950" cy="1339413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2861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мониторинга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анализа качества образования и научного сопровождения реформы медицинского образования (Центр МАКО и НСРМО)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70579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по совершенствованию организации  образовательного процесса, в т.ч.  несколько концептуальных:  в соответствии с Моделью медицинского образования КазНМУ (3):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9.   Рекомендации по процентному соотношению традиционных и активных (интерактивных) методов преподавания  по уровням  обучения на факультетах КазНМУ имени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С.Д.Асфендиярова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(утверждены Ученым Советом №  4 от  29.11.2011 г.).</a:t>
            </a:r>
          </a:p>
          <a:p>
            <a:pPr marL="457200" lvl="0" indent="-457200">
              <a:buAutoNum type="arabicPeriod" startAt="4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kk-KZ" sz="2500" b="1" dirty="0" smtClean="0">
                <a:latin typeface="Times New Roman" pitchFamily="18" charset="0"/>
                <a:cs typeface="Times New Roman" pitchFamily="18" charset="0"/>
              </a:rPr>
              <a:t>10. Концепция «Новые подходы формирования штатной структуры КазНМУ имени С.Д.Асфендиярова»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(утверждены Ученым Советом №  5  от  27.12.2011 г.).</a:t>
            </a:r>
          </a:p>
          <a:p>
            <a:pPr marL="457200" lvl="0" indent="-457200">
              <a:buAutoNum type="arabicPeriod" startAt="5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kk-KZ" sz="2500" b="1" dirty="0" smtClean="0">
                <a:latin typeface="Times New Roman" pitchFamily="18" charset="0"/>
                <a:cs typeface="Times New Roman" pitchFamily="18" charset="0"/>
              </a:rPr>
              <a:t>11. Результаты определения индекса удовлетворенности интернов качеством обучения в КазНМУ и  рекомендации по улучшению качества образования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утверждены Ученым Советом №  6 от  24.01.2012 г.).</a:t>
            </a:r>
          </a:p>
          <a:p>
            <a:pPr marL="457200" lvl="0" indent="-457200">
              <a:buFont typeface="+mj-lt"/>
              <a:buAutoNum type="arabicPeriod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70579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по совершенствованию организации  образовательного процесса, в т.ч.  несколько концептуальных:  в соответствии с Моделью медицинского образования КазНМУ (4):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12. Модель медицинского образования Казахского национального медицинского университета имени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С.Д.Асфендиярова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в интернатуре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(совместно с деканатом интернатуры, утверждены Ученым Советом №  6 от  24.01.2012 г.).</a:t>
            </a:r>
          </a:p>
          <a:p>
            <a:pPr marL="457200" lvl="0" indent="-457200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13. Вступление  КазНМУ в международные Ассоциации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(утверждены Ученым Советом №  7 от  28.02.2012 г.). 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Ассоциации медицинского образования в Европе 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AMEE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Европейской Ассоциации Университетов 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EUA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Европейской ассоциации стоматологического образования 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ADEE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 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Сибирский консорциум дистанционного образования «Сибирский открытый Университет», </a:t>
            </a:r>
          </a:p>
          <a:p>
            <a:pPr lvl="1">
              <a:buFont typeface="Arial" pitchFamily="34" charset="0"/>
              <a:buChar char="•"/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Евразийской Ассоциации университетов 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МГУ им. М.В.Ломоносова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kk-KZ" sz="2500" b="1" dirty="0" smtClean="0">
                <a:latin typeface="Times New Roman" pitchFamily="18" charset="0"/>
                <a:cs typeface="Times New Roman" pitchFamily="18" charset="0"/>
              </a:rPr>
              <a:t>14. Разработка  предложения о формировании и деятельности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группы «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heads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» в КазНМУ имени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С.Д.Асфендиярова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(утверждено Ученым Советом № 9 от 24.04.2012г.).</a:t>
            </a:r>
          </a:p>
          <a:p>
            <a:pPr marL="457200" lvl="0" indent="-45720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00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Реализация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информационного проекта «Модель медицинского образования КазНМУ имени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С.Д.Асфендиярова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-  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5 летней деятельности всего коллектива университета в реализации реформирования медицинского образования </a:t>
            </a:r>
          </a:p>
          <a:p>
            <a:pPr lvl="0"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210177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компетенции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образовательные программы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бакалавриата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методы и формы обучения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методы оценки компетенций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предварительные итоги, проблемы, перспективы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практические навыки выпускника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 модели медицинского образования КазНМУ. Методы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формы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стратегия  формирования  правовой  компетентности  в процессе профессиональной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539750" algn="l"/>
              </a:tabLs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подготовки  студентов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50850" algn="l"/>
                <a:tab pos="539750" algn="l"/>
              </a:tabLs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компетенций по уровням обучения (базовое медицинское образование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бакалавриат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450850" algn="l"/>
                <a:tab pos="53975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компетентностно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ориентированные образовательные программы в интернатуре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450850" algn="l"/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глазами будущих медиков   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450850" algn="l"/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коммуникативные навыки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450850" algn="l"/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современное состояние и перспективы развития фармацевтического образования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58204" cy="619268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течение отчетного периода сотрудниками Центра МАКО и НСРМО   с целью улучшения  деятельности университета внесено ряд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предложений по (1): </a:t>
            </a:r>
          </a:p>
          <a:p>
            <a:pPr>
              <a:buNone/>
            </a:pPr>
            <a:endParaRPr lang="ru-RU" sz="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оценке  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компетенций  преподавателей КазНМУ.</a:t>
            </a:r>
          </a:p>
          <a:p>
            <a:pPr lvl="0"/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структуре 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обучающегося, как формы оценки компетенции самосовершенствование. </a:t>
            </a:r>
          </a:p>
          <a:p>
            <a:pPr lvl="0"/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педиатрического факультета в условиях реализации Модели медицинского образования КазНМУ.</a:t>
            </a:r>
          </a:p>
          <a:p>
            <a:pPr lvl="0"/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улучшению  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 деятельности Школы педагога  имени </a:t>
            </a:r>
            <a:r>
              <a:rPr lang="ru-RU" sz="5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Х.С.Насыбуллиной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корпоративному 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управлению университетом, организации дистанционного обучения  (Виртуальный Институт Болонского процесса).</a:t>
            </a:r>
          </a:p>
          <a:p>
            <a:endParaRPr lang="ru-RU" sz="5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6000792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отчетного периода сотрудниками Центра МАКО и НСРМО   с целью улучшения  деятельности университета внесено ряд предложений по (2): </a:t>
            </a:r>
          </a:p>
          <a:p>
            <a:pPr lvl="0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оценке правовой компетенции  обучающихся (рабочая группа по  внедрению КСО).</a:t>
            </a:r>
          </a:p>
          <a:p>
            <a:pPr lvl="0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Предложение  по организации   Дней  кафедр в университете. </a:t>
            </a:r>
          </a:p>
          <a:p>
            <a:pPr lvl="0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  по 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Кайдзен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(3).</a:t>
            </a:r>
          </a:p>
          <a:p>
            <a:pPr lvl="0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подготовке  к международной аккредитации образовательных программ.</a:t>
            </a:r>
          </a:p>
          <a:p>
            <a:pPr lvl="0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результатов внедрения 2-х этапного экзамена на кафедрах департаментов ООД и БМД с формированием предложений по улучшению.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Научное сопровождение образовательного процесса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7039B0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4092" y="308892"/>
            <a:ext cx="4429157" cy="6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20182" t="20833" r="21224" b="7118"/>
          <a:stretch>
            <a:fillRect/>
          </a:stretch>
        </p:blipFill>
        <p:spPr bwMode="auto">
          <a:xfrm>
            <a:off x="4429124" y="2509837"/>
            <a:ext cx="4714876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5785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300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sz="4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7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внутривузовского</a:t>
            </a:r>
            <a:r>
              <a:rPr lang="ru-RU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гранта 2011 г.  </a:t>
            </a:r>
            <a:r>
              <a:rPr lang="ru-RU" sz="4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«Разработка и внедрение образовательных программ, основанных на формировании компетенций выпускника медицинского вуза</a:t>
            </a:r>
            <a:r>
              <a:rPr lang="ru-RU" sz="4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endParaRPr lang="ru-RU" sz="4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7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внутривузовского</a:t>
            </a:r>
            <a:r>
              <a:rPr lang="ru-RU" sz="4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гранта </a:t>
            </a:r>
            <a:r>
              <a:rPr lang="ru-RU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2012 г. </a:t>
            </a:r>
            <a:r>
              <a:rPr lang="ru-RU" sz="4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«Болонский процесс в КазНМУ имени </a:t>
            </a:r>
            <a:r>
              <a:rPr lang="ru-RU" sz="4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С.Д.Асфендиярова</a:t>
            </a:r>
            <a:r>
              <a:rPr lang="ru-RU" sz="4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условие гарантии качества образования» </a:t>
            </a:r>
            <a:r>
              <a:rPr lang="ru-RU" sz="4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47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участие совместно с ДУМР</a:t>
            </a:r>
            <a:r>
              <a:rPr lang="en-US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Школой ОЗ в</a:t>
            </a:r>
            <a:r>
              <a:rPr lang="en-US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подготовке материалов для формирования программы</a:t>
            </a:r>
            <a:r>
              <a:rPr lang="en-US" sz="4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5th TEMPUS  Development of Educational, Research and Innovation </a:t>
            </a:r>
            <a:r>
              <a:rPr lang="en-US" sz="4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4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 Universities (DERICU). </a:t>
            </a:r>
            <a:endParaRPr lang="ru-RU" sz="47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47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внутривузовского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гранта 2013 г.   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Strengthening the management and organization of the educational process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evidence based management approach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  </a:t>
            </a:r>
          </a:p>
          <a:p>
            <a:pPr lvl="0"/>
            <a:endParaRPr lang="ru-RU" sz="4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3439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 научных проектов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ноября 2010 года  - обучающий семинар «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Teaching Excellence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Превосходное качество преподавания».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Организаторами семинара выступили: Центр МАКО и НСРМО, научно – образовательная лаборатория, отдел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-технологий. Семинар проходил в рамках образовательного проекта, который спонсируется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Бюром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делам образования и культуры Госдепартамента США «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Bureau of Educational and Cultural Affairs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направлению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«Биомедицинская техника и технологии»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(01.10.10-30.10.10) на базе Московского государственного технического университета имени Баумана. Обучение прошли 15 преподавателей университета с последующей сдачей экзамена и получением сертификата.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2011 и 2012 г.  для стажеров-преподавателей проведены 4-х часовые  занятия  по темам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«Правовая компетенция. Самообразование» и «Активные методы обучения»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10.11.2011г по 18.11.2011г.  для ППС  семинары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в учебном процессе. Дистанционные технологии обучения»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16.01. по 21.01.12 г.  лекции  для ППС на тему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«Кредитная технология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Центром МАКО и НСРМО с 6.02 по 11.02.12 г. организованы  лекции для ППС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«Информационное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</a:rPr>
              <a:t> Образовательная деятельность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</a:rPr>
              <a:t> Центра МАКО и НСРМО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214554"/>
            <a:ext cx="4714908" cy="464344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ДЕКАБРЬ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Круглый стол  в рамках Дней университета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«Инновационные технологии в подготовке медицинских кадров»,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посвященного Национальному дню здоровья «20 шагов к здоровью», 3.12.11 г.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Круглый стол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«Дорога к академическому совершенству»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Жней Университета-2012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0"/>
            <a:ext cx="6972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конференций Центром МАКО и НСРМО:</a:t>
            </a:r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5214942" y="2143116"/>
            <a:ext cx="3929058" cy="4714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МАЙ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Научно-практическая  конференция </a:t>
            </a: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международн</a:t>
            </a: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ым участием</a:t>
            </a: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«Опыт реализации модели медицинского образования КазНМУ»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сотрудничество с учебными заведениями РК и мира  (научные публикации, участие в конференциях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/>
              <a:t>Подписаны меморандумы с  7</a:t>
            </a:r>
            <a:r>
              <a:rPr lang="en-US" sz="3200" b="1" dirty="0" smtClean="0"/>
              <a:t>1 </a:t>
            </a:r>
            <a:r>
              <a:rPr lang="ru-RU" sz="3200" b="1" dirty="0" smtClean="0"/>
              <a:t>вузами </a:t>
            </a:r>
            <a:r>
              <a:rPr lang="ru-RU" sz="3200" b="1" smtClean="0"/>
              <a:t>и образовательными учреждениями </a:t>
            </a:r>
            <a:r>
              <a:rPr lang="ru-RU" sz="3200" b="1" dirty="0" smtClean="0"/>
              <a:t>мира</a:t>
            </a:r>
          </a:p>
          <a:p>
            <a:pPr algn="ctr">
              <a:buNone/>
            </a:pPr>
            <a:endParaRPr lang="ru-RU" sz="32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50547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Центр МАКО и НС</a:t>
            </a:r>
            <a:r>
              <a:rPr lang="kk-KZ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МО создан приказом ректора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основании решения Ученого совета (протокол №  1 от 23.09.2010)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Центр  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имеет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научно-педагогический  статус.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42942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 международной образовательной выставке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«Высшее и послевузовское образование в Казахстане и за рубежом»,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28.10.11 г.,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семинар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«Современная модель инновационного университета: компоненты и стратегия развития»,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11.11.11 г.,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АТУ</a:t>
            </a:r>
          </a:p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Конференция, посвященная 50-летию  НЦ охраны материнства и детства КР, г.Бишкек, 2.11.2011 г., доклад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«Модель медицинского образования Казахского Национального медицинского университета – новаторство в подготовке специалистов в области медицины и фармации»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семинар «Международная аккредитация: опыт и проблемы»,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г.Тардыкорган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25-26.11.11, доклад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«Современные возможности международной аккредитации медицинских  образовательных программ»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52"/>
            <a:ext cx="8401080" cy="586443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конференция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«Казахстанское образование на пути к Европейским стандартам качества через аккредитацию образовательных программ»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Южно - Казахстанский государственный университет им.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М.Ауезова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14-15 ноября 2011 г. От имени ректора проф.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А.А.Аканова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директором Центра МАКО и НСРМО была подписана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Шымкентская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декларация  «Обеспечение качества высшего образования в Казахстане». </a:t>
            </a:r>
          </a:p>
          <a:p>
            <a:pPr lvl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конференция «Дни университета», 3.12.11 г., доклад на круглом столе «Инновационные технологии в подготовке медицинских кадров», посвященного Национальному дню здоровья «20 шагов к здоровью»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«Вопросы реализации модели медицинского образования и мониторинг образовательного процесса КазНМУ»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15-ая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Оттавская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конференция, Куала-Лумпур, Малайзия, 10-13.03.2011 г., устный доклад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Competence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model of medical education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Republic of Kazakhstan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постерный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доклад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methodology of objective structured clinical examination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OSKE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interns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директор Сарсенбаева С.С. </a:t>
            </a:r>
          </a:p>
          <a:p>
            <a:pPr lvl="0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конференция «Здоровье семьи в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веке» с докладом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«Новая парадигма  медицинского образования Казахского национального медицинского университета имени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С.Д.Асфендиярова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Будапешт, 27.04.2012 г.  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7-ой  ежегодный Форум по Обеспечению качества в высшем образовании    </a:t>
            </a:r>
            <a:r>
              <a:rPr lang="kk-KZ" sz="2400" dirty="0" smtClean="0"/>
              <a:t> </a:t>
            </a:r>
            <a:r>
              <a:rPr lang="kk-KZ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Assurance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Transparency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г.Таллин</a:t>
            </a:r>
            <a:r>
              <a:rPr lang="kk-KZ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(Эстония) с 22 по 24 ноября 2012 г.</a:t>
            </a:r>
          </a:p>
          <a:p>
            <a:pPr lvl="0"/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</a:rPr>
              <a:t>Повышение квалификации и саморазвитие  сотрудников Центра МАКО и НСРМО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ознакомления и обмена опытом работы по вопросам функционирования компьютерных программ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«Офис регистратора», «Тестирование», «УМО», «Приемная комиссия»,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электронные учебники»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Центром МАКО и НСРМО организовано посещение сотрудниками КазНМУ Центра компьютерных технологий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КазГосЖенПУ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(приказ №105 от 05.10.10).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Эксперты Центра МАКО и НСРМО   прошли обучение  на курсе повышения квалификации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«Современная система менеджмента качества образовательных организаций в соответствии с требованиями международного стандарта МС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9001:2008 (новой версии) и стандартов международной (национальной) аккредитации высшего учебного заведения и образовательных программ»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КазГосЖенПУ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18.10-22.10.10 с получением сертификата (приказ №301-к от 18.10.10).</a:t>
            </a: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Обучение в ШОЗ по программе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“Статистика в здравоохранении ”</a:t>
            </a: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КазНМУ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“Формирование коммуникативной компетентности” (декабрь  2012 г.)</a:t>
            </a: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КазНМУ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Management and leadership  for improved medical education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(ноябрь  2012 г.)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dirty="0" smtClean="0">
                <a:solidFill>
                  <a:schemeClr val="accent1"/>
                </a:solidFill>
                <a:latin typeface="Gabriola" pitchFamily="82" charset="0"/>
              </a:rPr>
              <a:t>   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МАКО и НСРМО осуществляет по следующим ключевым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направлениям: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500174"/>
            <a:ext cx="6786578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качества  высшего медицинского образования в университете и разработка рекомендаций по улучшению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071810"/>
            <a:ext cx="7572396" cy="1857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научное сопровождение образовательного процесса через разработку стратегии и рекомендаций по развитию Модели медицинского образования в КазНМУ, изучение технологии образовательного процесса в  вузах ми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042" y="5214950"/>
            <a:ext cx="7500958" cy="1643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сотрудничество  с организациями  образования, международными ассоциациями  путем научных публикаций, участия в конференциях, проектной деятельности.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151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 2011-2012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 Центре МАКО и НСРМО  разработана стратегия мониторинга   образовательного процесса, включающая  направления: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1)мониторинга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основных принципов Болонского процесса  и всесторонняя оценка реализации Модели медицинского образования КазНМУ; 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2)определение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удовлетворенности студентов и интернов обучением в университете;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3)выяснение мнения работодателей о качестве подготовки выпускников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4)оценка эффективности  реализации  инновационных направлений деятельности университета:  программа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визитинга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академическая мобильность магистрантов,  кредитная система обучения,  Школа педагогического мастерства.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1"/>
            <a:ext cx="9144000" cy="4572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Gabriola" pitchFamily="82" charset="0"/>
              </a:rPr>
              <a:t>     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2010-2012 г.г. проведено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мониторинга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которых рассмотрены  на Ученом Совете, результаты остальных мониторингов  докладываются на ректоратах и при ежемесячной встрече ректора с заведующими кафедрами.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социологического исследования в 2012 г. Центром МАКО и НСРМО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привлечены агентства «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DAMU Research Group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ОФ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Транспаренси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Казахстан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давших научно-обоснованную оценку востребованности и конкурентоспособности  выпускников КазНМУ  на рынке труда, по мнению работодателей, а так же  коррупционной ситуации в вузе. </a:t>
            </a: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образовательного процесса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 о результатах мониторинга размещается на сайте КазНМУ</a:t>
            </a:r>
            <a:endParaRPr lang="ru-RU" sz="32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81329"/>
            <a:ext cx="8329642" cy="7332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www.kaznmu.kz</a:t>
            </a:r>
            <a:r>
              <a:rPr lang="en-US" dirty="0" smtClean="0"/>
              <a:t>   </a:t>
            </a:r>
            <a:r>
              <a:rPr lang="kk-KZ" dirty="0" smtClean="0"/>
              <a:t>  рубрика Центр МАКО и НСРМО на 3-х языках</a:t>
            </a: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8333" t="36979" r="28515" b="33507"/>
          <a:stretch>
            <a:fillRect/>
          </a:stretch>
        </p:blipFill>
        <p:spPr bwMode="auto">
          <a:xfrm>
            <a:off x="0" y="2285992"/>
            <a:ext cx="6929454" cy="24288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9114" t="18229" r="16667" b="28819"/>
          <a:stretch>
            <a:fillRect/>
          </a:stretch>
        </p:blipFill>
        <p:spPr bwMode="auto">
          <a:xfrm>
            <a:off x="1928794" y="3532360"/>
            <a:ext cx="6215106" cy="3325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 l="12239" t="50000" r="39583" b="32639"/>
          <a:stretch>
            <a:fillRect/>
          </a:stretch>
        </p:blipFill>
        <p:spPr bwMode="auto">
          <a:xfrm>
            <a:off x="3643306" y="2857496"/>
            <a:ext cx="5286412" cy="14287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On-line </a:t>
            </a:r>
            <a:r>
              <a:rPr lang="kk-KZ" b="1" dirty="0" smtClean="0">
                <a:solidFill>
                  <a:srgbClr val="002060"/>
                </a:solidFill>
              </a:rPr>
              <a:t> опрос и голосование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9114" t="22569" r="11458" b="4514"/>
          <a:stretch>
            <a:fillRect/>
          </a:stretch>
        </p:blipFill>
        <p:spPr bwMode="auto">
          <a:xfrm>
            <a:off x="428564" y="857208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00034" y="3214686"/>
            <a:ext cx="1714512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72198" y="857232"/>
            <a:ext cx="307180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4375" t="16146" r="13541" b="6597"/>
          <a:stretch>
            <a:fillRect/>
          </a:stretch>
        </p:blipFill>
        <p:spPr bwMode="auto">
          <a:xfrm>
            <a:off x="5143504" y="2500306"/>
            <a:ext cx="2928958" cy="32584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34375" t="15278" r="20052" b="3993"/>
          <a:stretch>
            <a:fillRect/>
          </a:stretch>
        </p:blipFill>
        <p:spPr bwMode="auto">
          <a:xfrm>
            <a:off x="3143240" y="3000372"/>
            <a:ext cx="2688527" cy="3571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70579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Научное сопровождение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по совершенствованию организации  образовательного процесса, в т.ч.  несколько концептуальных:  в соответствии с Моделью медицинского образования КазНМУ (1):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91440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Модель медицинского образования, основанная на  формировании 5-ти компетенций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УС,  протокол № 4 от 29 декабря 2010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Внедрение кредитной системы обучения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УС, протокол № 5 от  25.01.2011 г.)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(УС, протокол № 6 от  25.03.2011 г.)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Компетенции преподавателя КазНМУ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(УС, протокол №9  27.06.11 г.)</a:t>
            </a:r>
          </a:p>
          <a:p>
            <a:pPr marL="457200" indent="-457200">
              <a:buAutoNum type="arabicPeriod" startAt="5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kk-KZ" sz="2500" b="1" dirty="0" smtClean="0">
                <a:latin typeface="Times New Roman" pitchFamily="18" charset="0"/>
                <a:cs typeface="Times New Roman" pitchFamily="18" charset="0"/>
              </a:rPr>
              <a:t>о группе независимых экспертов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 оценке  </a:t>
            </a:r>
          </a:p>
          <a:p>
            <a:pPr marL="457200" indent="-457200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качества проведения учебных занятий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(УС, протокол №9  от  27.06.2011 г.)</a:t>
            </a:r>
          </a:p>
          <a:p>
            <a:pPr marL="457200" lvl="0" indent="-45720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70579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по совершенствованию организации  образовательного процесса, в т.ч.  несколько концептуальных:  в соответствии с Моделью медицинского образования КазНМУ (2):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6.   Система оценки компетенций бакалавра, в соответствии с Моделью медицинского образования КазНМУ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(утверждены Ученым Советом КазНМУ, протокол № 2 от 27.09.2011 г.). </a:t>
            </a:r>
          </a:p>
          <a:p>
            <a:pPr marL="457200" lvl="0" indent="-457200">
              <a:buFont typeface="+mj-lt"/>
              <a:buAutoNum type="arabicPeriod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7.   Концепция формирования правовой компетенции обучающихся  в соответствии новой Моделью медицинского образования КазНМУ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(утверждены Ученым Советом КазНМУ, протокол № 3 от 25.10.2011 г.). 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8.   Внесение изменений в Положения о директоре учебного департамента, учебном департаменте, комитете образовательных программ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(утверждены Ученым Советом №  4 от  29.11.2011 г.).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1755</Words>
  <Application>Microsoft Office PowerPoint</Application>
  <PresentationFormat>Экран (4:3)</PresentationFormat>
  <Paragraphs>134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</vt:lpstr>
      <vt:lpstr>Слайд 2</vt:lpstr>
      <vt:lpstr>Слайд 3</vt:lpstr>
      <vt:lpstr>Слайд 4</vt:lpstr>
      <vt:lpstr>Слайд 5</vt:lpstr>
      <vt:lpstr>Информация о результатах мониторинга размещается на сайте КазНМУ</vt:lpstr>
      <vt:lpstr>On-line  опрос и голосование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Научное сопровождение образовательного процесса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Повышение квалификации и саморазвитие  сотрудников Центра МАКО и НСРМО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мониторинга, анализа качества образования и научного сопровождения реформы медицинского образования (Центр МАКО и НСРМО) </dc:title>
  <dc:creator>Владелец</dc:creator>
  <cp:lastModifiedBy>Владелец</cp:lastModifiedBy>
  <cp:revision>93</cp:revision>
  <dcterms:created xsi:type="dcterms:W3CDTF">2012-12-05T11:09:09Z</dcterms:created>
  <dcterms:modified xsi:type="dcterms:W3CDTF">2012-12-13T03:08:04Z</dcterms:modified>
</cp:coreProperties>
</file>