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6" r:id="rId3"/>
    <p:sldId id="258" r:id="rId4"/>
    <p:sldId id="259" r:id="rId5"/>
    <p:sldId id="260" r:id="rId6"/>
    <p:sldId id="287" r:id="rId7"/>
    <p:sldId id="262" r:id="rId8"/>
    <p:sldId id="261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35AD-2D45-4D0C-9322-953F585D84EB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0F67B-7F06-4F99-829C-6823C437E7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94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AE14-3202-A346-B5D3-7D958746815D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4F2A5-6442-3B41-A78D-A1C6AFBE34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975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" y="107576"/>
            <a:ext cx="9144000" cy="6750424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ТЕМПУС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«Центрально-Азиатская сеть по образованию, исследованиям и инновациям в сфере гигиены труда и  окружающей среды»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XI,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2012 –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XI,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д.м.н., профессор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Тогузбаева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К.К.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9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2" y="707923"/>
            <a:ext cx="7581901" cy="51281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решению Исполнительного Агентства по образованию, аудиовизуальным средствам и культуре Европейской Комиссии  в 5-м конкурсе ТЕМПУС наш проект «Центрально-Азиатская  сеть инноваций в образовании и исследованиях по гигиене труда и  окружающей среды»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CANERIEH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530634-TEMPUS-1-2012-1-KG-TEMPUS-JPHES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утвержден и рекомендован к финансированию.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Цель проекта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3200" dirty="0">
                <a:effectLst/>
                <a:latin typeface="Tahoma" pitchFamily="34" charset="0"/>
                <a:cs typeface="Tahoma" pitchFamily="34" charset="0"/>
              </a:rPr>
              <a:t>повышение инновационного потенциала преподавателей Центрально-Азиатских вузов в их научной и педагогической деятельности 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1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7167"/>
          </a:xfrm>
        </p:spPr>
        <p:txBody>
          <a:bodyPr/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Мероприятия по проекту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3516" y="1460712"/>
            <a:ext cx="8163274" cy="5148461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effectLst/>
                <a:latin typeface="Tahoma" pitchFamily="34" charset="0"/>
                <a:cs typeface="Tahoma" pitchFamily="34" charset="0"/>
              </a:rPr>
              <a:t>обучение сотрудников 6 университетов Кыргызстана, Казахстана и Таджикистана английскому языку;</a:t>
            </a:r>
          </a:p>
          <a:p>
            <a:pPr lvl="0"/>
            <a:r>
              <a:rPr lang="ru-RU" dirty="0">
                <a:effectLst/>
                <a:latin typeface="Tahoma" pitchFamily="34" charset="0"/>
                <a:cs typeface="Tahoma" pitchFamily="34" charset="0"/>
              </a:rPr>
              <a:t>организация и проведение летней школы по инновациям в преподавании и научных исследованиях;</a:t>
            </a:r>
          </a:p>
          <a:p>
            <a:pPr lvl="0"/>
            <a:r>
              <a:rPr lang="ru-RU" dirty="0">
                <a:effectLst/>
                <a:latin typeface="Tahoma" pitchFamily="34" charset="0"/>
                <a:cs typeface="Tahoma" pitchFamily="34" charset="0"/>
              </a:rPr>
              <a:t>разработка курсов по научному менеджменту и инновациям;</a:t>
            </a:r>
          </a:p>
          <a:p>
            <a:pPr lvl="0"/>
            <a:r>
              <a:rPr lang="ru-RU" dirty="0">
                <a:effectLst/>
                <a:latin typeface="Tahoma" pitchFamily="34" charset="0"/>
                <a:cs typeface="Tahoma" pitchFamily="34" charset="0"/>
              </a:rPr>
              <a:t>проведение курсов по научному менеджменту и инновациям для ППС университетов</a:t>
            </a:r>
            <a:r>
              <a:rPr lang="ru-RU" dirty="0" smtClean="0">
                <a:effectLst/>
                <a:latin typeface="Tahoma" pitchFamily="34" charset="0"/>
                <a:cs typeface="Tahoma" pitchFamily="34" charset="0"/>
              </a:rPr>
              <a:t>;</a:t>
            </a:r>
            <a:endParaRPr lang="ru-RU" dirty="0"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30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298612"/>
          </a:xfrm>
        </p:spPr>
        <p:txBody>
          <a:bodyPr/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Мероприятия по проекту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894" y="1406189"/>
            <a:ext cx="8231301" cy="49443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разработка </a:t>
            </a:r>
            <a:r>
              <a:rPr lang="ru-RU" sz="2800" dirty="0" err="1">
                <a:effectLst/>
                <a:latin typeface="Tahoma" pitchFamily="34" charset="0"/>
                <a:cs typeface="Tahoma" pitchFamily="34" charset="0"/>
              </a:rPr>
              <a:t>PhD</a:t>
            </a:r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effectLst/>
                <a:latin typeface="Tahoma" pitchFamily="34" charset="0"/>
                <a:cs typeface="Tahoma" pitchFamily="34" charset="0"/>
              </a:rPr>
              <a:t>программ </a:t>
            </a:r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по </a:t>
            </a:r>
            <a:r>
              <a:rPr lang="ru-RU" sz="2800" dirty="0" smtClean="0">
                <a:effectLst/>
                <a:latin typeface="Tahoma" pitchFamily="34" charset="0"/>
                <a:cs typeface="Tahoma" pitchFamily="34" charset="0"/>
              </a:rPr>
              <a:t>гигиене труда и  </a:t>
            </a:r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окружающей среды и набор докторантов;</a:t>
            </a:r>
          </a:p>
          <a:p>
            <a:pPr lvl="0"/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создание </a:t>
            </a:r>
            <a:r>
              <a:rPr lang="ru-RU" sz="2800" dirty="0" smtClean="0">
                <a:effectLst/>
                <a:latin typeface="Tahoma" pitchFamily="34" charset="0"/>
                <a:cs typeface="Tahoma" pitchFamily="34" charset="0"/>
              </a:rPr>
              <a:t>региональной, </a:t>
            </a:r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активно функционирующей сети из 6 университетских Центров инноваций в области гигиены труда и окружающей среды;</a:t>
            </a:r>
          </a:p>
          <a:p>
            <a:pPr lvl="0"/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проведение международной конференции по инновациям в образовании и научных исследованиях в области гигиены </a:t>
            </a:r>
            <a:r>
              <a:rPr lang="kk-KZ" sz="2800" dirty="0" smtClean="0">
                <a:effectLst/>
                <a:latin typeface="Tahoma" pitchFamily="34" charset="0"/>
                <a:cs typeface="Tahoma" pitchFamily="34" charset="0"/>
              </a:rPr>
              <a:t>труда и </a:t>
            </a:r>
            <a:r>
              <a:rPr lang="ru-RU" sz="2800" dirty="0" smtClean="0">
                <a:effectLst/>
                <a:latin typeface="Tahoma" pitchFamily="34" charset="0"/>
                <a:cs typeface="Tahoma" pitchFamily="34" charset="0"/>
              </a:rPr>
              <a:t>окружающей </a:t>
            </a:r>
            <a:r>
              <a:rPr lang="ru-RU" sz="2800" dirty="0">
                <a:effectLst/>
                <a:latin typeface="Tahoma" pitchFamily="34" charset="0"/>
                <a:cs typeface="Tahoma" pitchFamily="34" charset="0"/>
              </a:rPr>
              <a:t>среды.</a:t>
            </a:r>
          </a:p>
          <a:p>
            <a:pPr marL="0" indent="0">
              <a:buNone/>
            </a:pP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63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2" y="560439"/>
            <a:ext cx="7581901" cy="527558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Конечные цели проекта: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потенциала вузов  стран - партнеров в инновации в образовании и исследовании;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качества и соответствия высшего образования в странах-партнерах, расширение связи среди вузов и научно-исследовательских институтов Центральной Азии в области гигиены труда и окружающей среды;</a:t>
            </a:r>
          </a:p>
          <a:p>
            <a:pPr lv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жизнеспособного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международного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94487"/>
          </a:xfrm>
        </p:spPr>
        <p:txBody>
          <a:bodyPr/>
          <a:lstStyle/>
          <a:p>
            <a:r>
              <a:rPr lang="ru-RU" sz="3600" dirty="0">
                <a:effectLst/>
              </a:rPr>
              <a:t>Участники проекта: </a:t>
            </a:r>
            <a:endParaRPr lang="ru-RU" sz="36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62812" y="1020620"/>
            <a:ext cx="8480734" cy="5511349"/>
          </a:xfrm>
        </p:spPr>
        <p:txBody>
          <a:bodyPr>
            <a:noAutofit/>
          </a:bodyPr>
          <a:lstStyle/>
          <a:p>
            <a:pPr lvl="0"/>
            <a:r>
              <a:rPr lang="en-GB" sz="2200" dirty="0" err="1">
                <a:effectLst/>
              </a:rPr>
              <a:t>Международная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высшая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школа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медицины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Бишкек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Кыргызстан</a:t>
            </a:r>
            <a:r>
              <a:rPr lang="en-GB" sz="2200" dirty="0">
                <a:effectLst/>
              </a:rPr>
              <a:t> - </a:t>
            </a:r>
            <a:r>
              <a:rPr lang="en-GB" sz="2200" dirty="0" err="1">
                <a:effectLst/>
              </a:rPr>
              <a:t>координатор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Милан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Италия</a:t>
            </a:r>
            <a:r>
              <a:rPr lang="en-GB" sz="2200" dirty="0">
                <a:effectLst/>
              </a:rPr>
              <a:t> - </a:t>
            </a:r>
            <a:r>
              <a:rPr lang="en-GB" sz="2200" dirty="0" err="1">
                <a:effectLst/>
              </a:rPr>
              <a:t>координатор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 </a:t>
            </a:r>
            <a:r>
              <a:rPr lang="en-GB" sz="2200" dirty="0" smtClean="0">
                <a:effectLst/>
              </a:rPr>
              <a:t>Г</a:t>
            </a:r>
            <a:r>
              <a:rPr lang="ru-RU" sz="2200" dirty="0" smtClean="0">
                <a:effectLst/>
              </a:rPr>
              <a:t>ё</a:t>
            </a:r>
            <a:r>
              <a:rPr lang="en-GB" sz="2200" dirty="0" err="1" smtClean="0">
                <a:effectLst/>
              </a:rPr>
              <a:t>теборг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Швеция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Тарту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Эстония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Ошский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государственный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Кыргызстан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Казахский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национальный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медицинский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 </a:t>
            </a:r>
            <a:endParaRPr lang="ru-RU" sz="2200" dirty="0" smtClean="0">
              <a:effectLst/>
            </a:endParaRPr>
          </a:p>
          <a:p>
            <a:pPr marL="0" lvl="0" indent="0">
              <a:buNone/>
            </a:pPr>
            <a:r>
              <a:rPr lang="en-GB" sz="2200" dirty="0" err="1" smtClean="0">
                <a:effectLst/>
              </a:rPr>
              <a:t>им</a:t>
            </a:r>
            <a:r>
              <a:rPr lang="en-GB" sz="2200" dirty="0">
                <a:effectLst/>
              </a:rPr>
              <a:t>. С.Д. </a:t>
            </a:r>
            <a:r>
              <a:rPr lang="en-GB" sz="2200" dirty="0" err="1">
                <a:effectLst/>
              </a:rPr>
              <a:t>Асфендиярова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Алматы</a:t>
            </a:r>
            <a:r>
              <a:rPr lang="en-GB" sz="2200" dirty="0">
                <a:effectLst/>
              </a:rPr>
              <a:t>, </a:t>
            </a:r>
            <a:r>
              <a:rPr lang="en-GB" sz="2200" dirty="0" err="1" smtClean="0">
                <a:effectLst/>
              </a:rPr>
              <a:t>Казахстан</a:t>
            </a:r>
            <a:endParaRPr lang="ru-RU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75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94487"/>
          </a:xfrm>
        </p:spPr>
        <p:txBody>
          <a:bodyPr/>
          <a:lstStyle/>
          <a:p>
            <a:r>
              <a:rPr lang="ru-RU" sz="3600" dirty="0">
                <a:effectLst/>
              </a:rPr>
              <a:t>Участники проекта: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724" y="1064864"/>
            <a:ext cx="8843546" cy="5837380"/>
          </a:xfrm>
        </p:spPr>
        <p:txBody>
          <a:bodyPr>
            <a:noAutofit/>
          </a:bodyPr>
          <a:lstStyle/>
          <a:p>
            <a:pPr lvl="0"/>
            <a:r>
              <a:rPr lang="en-GB" sz="2200" dirty="0" err="1" smtClean="0">
                <a:effectLst/>
              </a:rPr>
              <a:t>Карагандинский</a:t>
            </a:r>
            <a:r>
              <a:rPr lang="en-GB" sz="2200" dirty="0" smtClean="0">
                <a:effectLst/>
              </a:rPr>
              <a:t> </a:t>
            </a:r>
            <a:r>
              <a:rPr lang="en-GB" sz="2200" dirty="0" err="1" smtClean="0">
                <a:effectLst/>
              </a:rPr>
              <a:t>государственный</a:t>
            </a:r>
            <a:r>
              <a:rPr lang="en-GB" sz="2200" dirty="0" smtClean="0">
                <a:effectLst/>
              </a:rPr>
              <a:t> </a:t>
            </a:r>
            <a:r>
              <a:rPr lang="en-GB" sz="2200" dirty="0" err="1" smtClean="0">
                <a:effectLst/>
              </a:rPr>
              <a:t>медицинский</a:t>
            </a:r>
            <a:r>
              <a:rPr lang="en-GB" sz="2200" dirty="0" smtClean="0">
                <a:effectLst/>
              </a:rPr>
              <a:t> </a:t>
            </a:r>
            <a:r>
              <a:rPr lang="en-GB" sz="2200" dirty="0" err="1" smtClean="0">
                <a:effectLst/>
              </a:rPr>
              <a:t>университет</a:t>
            </a:r>
            <a:r>
              <a:rPr lang="en-GB" sz="2200" dirty="0" smtClean="0">
                <a:effectLst/>
              </a:rPr>
              <a:t>, </a:t>
            </a:r>
            <a:r>
              <a:rPr lang="en-GB" sz="2200" dirty="0" err="1" smtClean="0">
                <a:effectLst/>
              </a:rPr>
              <a:t>Казахстан</a:t>
            </a:r>
            <a:endParaRPr lang="ru-RU" sz="2200" dirty="0" smtClean="0">
              <a:effectLst/>
            </a:endParaRPr>
          </a:p>
          <a:p>
            <a:pPr lvl="0"/>
            <a:r>
              <a:rPr lang="en-GB" sz="2200" dirty="0" smtClean="0">
                <a:effectLst/>
              </a:rPr>
              <a:t>НИИ </a:t>
            </a:r>
            <a:r>
              <a:rPr lang="en-GB" sz="2200" dirty="0" err="1">
                <a:effectLst/>
              </a:rPr>
              <a:t>гигиены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труда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и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профзаболеваний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Караганда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Казахстан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Таджикский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национальный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медицинский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им</a:t>
            </a:r>
            <a:r>
              <a:rPr lang="en-GB" sz="2200" dirty="0">
                <a:effectLst/>
              </a:rPr>
              <a:t>. </a:t>
            </a:r>
            <a:r>
              <a:rPr lang="en-GB" sz="2200" dirty="0" err="1">
                <a:effectLst/>
              </a:rPr>
              <a:t>Абу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Али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ибн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Сина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Душанбе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Таджикистан</a:t>
            </a:r>
            <a:endParaRPr lang="ru-RU" sz="2200" dirty="0">
              <a:effectLst/>
            </a:endParaRPr>
          </a:p>
          <a:p>
            <a:pPr lvl="0"/>
            <a:r>
              <a:rPr lang="en-GB" sz="2200" dirty="0" err="1">
                <a:effectLst/>
              </a:rPr>
              <a:t>Худжандский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государственный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медицинский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университет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Таджикистан</a:t>
            </a:r>
            <a:endParaRPr lang="ru-RU" sz="2200" dirty="0">
              <a:effectLst/>
            </a:endParaRPr>
          </a:p>
          <a:p>
            <a:pPr lvl="0"/>
            <a:r>
              <a:rPr lang="en-GB" sz="2200" dirty="0">
                <a:effectLst/>
              </a:rPr>
              <a:t>НИИ </a:t>
            </a:r>
            <a:r>
              <a:rPr lang="en-GB" sz="2200" dirty="0" err="1">
                <a:effectLst/>
              </a:rPr>
              <a:t>профилактической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медицины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Душанбе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Таджикистан</a:t>
            </a:r>
            <a:endParaRPr lang="ru-RU" sz="2200" dirty="0">
              <a:effectLst/>
            </a:endParaRPr>
          </a:p>
          <a:p>
            <a:pPr lvl="0"/>
            <a:r>
              <a:rPr lang="en-GB" sz="2200" dirty="0">
                <a:effectLst/>
              </a:rPr>
              <a:t>НПО “</a:t>
            </a:r>
            <a:r>
              <a:rPr lang="en-GB" sz="2200" dirty="0" err="1">
                <a:effectLst/>
              </a:rPr>
              <a:t>Таасир-Импакт</a:t>
            </a:r>
            <a:r>
              <a:rPr lang="en-GB" sz="2200" dirty="0">
                <a:effectLst/>
              </a:rPr>
              <a:t>”, </a:t>
            </a:r>
            <a:r>
              <a:rPr lang="en-GB" sz="2200" dirty="0" err="1">
                <a:effectLst/>
              </a:rPr>
              <a:t>Бишкек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Кыргызстан</a:t>
            </a:r>
            <a:endParaRPr lang="ru-RU" sz="2200" dirty="0">
              <a:effectLst/>
            </a:endParaRPr>
          </a:p>
          <a:p>
            <a:r>
              <a:rPr lang="en-GB" sz="2200" dirty="0" err="1">
                <a:effectLst/>
              </a:rPr>
              <a:t>Ассоциация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выпускников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КазНМУ</a:t>
            </a:r>
            <a:r>
              <a:rPr lang="en-GB" sz="2200" dirty="0">
                <a:effectLst/>
              </a:rPr>
              <a:t> </a:t>
            </a:r>
            <a:r>
              <a:rPr lang="en-GB" sz="2200" dirty="0" err="1">
                <a:effectLst/>
              </a:rPr>
              <a:t>им</a:t>
            </a:r>
            <a:r>
              <a:rPr lang="en-GB" sz="2200" dirty="0">
                <a:effectLst/>
              </a:rPr>
              <a:t>. С.Д. </a:t>
            </a:r>
            <a:r>
              <a:rPr lang="en-GB" sz="2200" dirty="0" err="1">
                <a:effectLst/>
              </a:rPr>
              <a:t>Асфендиярова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Алматы</a:t>
            </a:r>
            <a:r>
              <a:rPr lang="en-GB" sz="2200" dirty="0">
                <a:effectLst/>
              </a:rPr>
              <a:t>, </a:t>
            </a:r>
            <a:r>
              <a:rPr lang="en-GB" sz="2200" dirty="0" err="1">
                <a:effectLst/>
              </a:rPr>
              <a:t>Казахстан</a:t>
            </a:r>
            <a:r>
              <a:rPr lang="ru-RU" sz="2200" dirty="0">
                <a:effectLst/>
              </a:rPr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8400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135" y="1761565"/>
            <a:ext cx="7581901" cy="1653988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021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бита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322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Орбита</vt:lpstr>
      <vt:lpstr>ТЕМПУС  проект «Центрально-Азиатская сеть по образованию, исследованиям и инновациям в сфере гигиены труда и  окружающей среды» XI, 2012 – XI, 2015 д.м.н., профессор Тогузбаева К.К.</vt:lpstr>
      <vt:lpstr>Слайд 2</vt:lpstr>
      <vt:lpstr>Цель проекта</vt:lpstr>
      <vt:lpstr>Мероприятия по проекту</vt:lpstr>
      <vt:lpstr>Мероприятия по проекту</vt:lpstr>
      <vt:lpstr>Слайд 6</vt:lpstr>
      <vt:lpstr>Участники проекта: </vt:lpstr>
      <vt:lpstr>Участники проекта: </vt:lpstr>
      <vt:lpstr>Благодарю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Kenesh</dc:creator>
  <cp:lastModifiedBy>Гульшат</cp:lastModifiedBy>
  <cp:revision>52</cp:revision>
  <dcterms:created xsi:type="dcterms:W3CDTF">2012-10-14T14:19:00Z</dcterms:created>
  <dcterms:modified xsi:type="dcterms:W3CDTF">2013-01-28T03:34:51Z</dcterms:modified>
</cp:coreProperties>
</file>