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18B63F-AABD-47DA-A0C4-395983903B90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83AEB5-748E-4D7D-83E4-C249F3E657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428604"/>
            <a:ext cx="771530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7800" algn="l"/>
              </a:tabLst>
            </a:pPr>
            <a:endParaRPr kumimoji="0" lang="kk-KZ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Применение сверхкритической углекислотной  экстракции  в фармацевтической технологии» атты монографияны бекіту жөнінде.             Авторы: Устенова Г.О.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</a:pPr>
            <a:r>
              <a:rPr kumimoji="0" lang="kk-K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Магистрант М. Серікұлының, 6М110100 – «Медициналық-профилактикалық іс» мамандығы бойынша магистр дәрежесінің ізденісіне берліген «Қазақстанның эндемиялық аумағында Қырым-Конго қанды безгек вирусынан биоқауіпсіздіктің ұстанымының жетілдіру» магистрлік диссертация тақырыбын бекіту туралы.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Магистрант Т.Разақтың, 6М110100 – «Медициналық-профилактикалық іс» мамандығы бойынша магистр дәрежесінің ізденісіне берліген «Bac. anthracis-тің адамға жұғу қаупі жоғары аймақ үшін сібір жарасы эпидемиологиялық жағдайын бағалаудың болжамдық модулін жасау және адамдарды одан биоқорғау амалын ұсыну» магистрлік диссертация тақырыбын бекіту туралы.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77800" algn="l"/>
              </a:tabLst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Магистрант Л.С. Қасымқанованың «Исследование уровня внутрибольничных инфекций и пути совершенствования инфекционного контроля на клинических базах Казахского Национального медицинского университета имени           С.Д. Асфендиярова»  магистрлік диссертация тақырыбын бекіту туралы.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00100" y="928670"/>
            <a:ext cx="7072329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Шешім жобасы: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Монография мен магистранттардың ғылыми диссертацияларының тақырыбы бекітілсін.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Жауаптылар:</a:t>
            </a:r>
            <a:r>
              <a:rPr kumimoji="0" lang="kk-KZ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ғылыми жұмыстар мен инновациялық жобалар проректоры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А.С.Каракушикова, ҒЗЖ менеджменті</a:t>
            </a:r>
            <a:r>
              <a:rPr kumimoji="0" lang="kk-KZ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бөлімінің бастығы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А.Б.Даниярова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Орындалу мерзімі: қаңтар 2013ж.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165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Гульшат</dc:creator>
  <cp:lastModifiedBy>Гульшат</cp:lastModifiedBy>
  <cp:revision>1</cp:revision>
  <dcterms:created xsi:type="dcterms:W3CDTF">2013-01-29T03:53:57Z</dcterms:created>
  <dcterms:modified xsi:type="dcterms:W3CDTF">2013-01-29T04:02:32Z</dcterms:modified>
</cp:coreProperties>
</file>