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DEDBBB0-0AAA-4A12-94EB-F3BD0B5AB644}" type="datetimeFigureOut">
              <a:rPr lang="ru-RU" smtClean="0"/>
              <a:pPr/>
              <a:t>12.03.2013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D0A75D-D3CC-4C3D-B8CF-851FBF8FBAA6}" type="slidenum">
              <a:rPr lang="ru-RU" smtClean="0"/>
              <a:pPr/>
              <a:t>‹#›</a:t>
            </a:fld>
            <a:endParaRPr lang="ru-RU"/>
          </a:p>
        </p:txBody>
      </p:sp>
    </p:spTree>
    <p:extLst>
      <p:ext uri="{BB962C8B-B14F-4D97-AF65-F5344CB8AC3E}">
        <p14:creationId xmlns:p14="http://schemas.microsoft.com/office/powerpoint/2010/main" xmlns="" val="1194607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DEDBBB0-0AAA-4A12-94EB-F3BD0B5AB644}" type="datetimeFigureOut">
              <a:rPr lang="ru-RU" smtClean="0"/>
              <a:pPr/>
              <a:t>12.03.2013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D0A75D-D3CC-4C3D-B8CF-851FBF8FBAA6}" type="slidenum">
              <a:rPr lang="ru-RU" smtClean="0"/>
              <a:pPr/>
              <a:t>‹#›</a:t>
            </a:fld>
            <a:endParaRPr lang="ru-RU"/>
          </a:p>
        </p:txBody>
      </p:sp>
    </p:spTree>
    <p:extLst>
      <p:ext uri="{BB962C8B-B14F-4D97-AF65-F5344CB8AC3E}">
        <p14:creationId xmlns:p14="http://schemas.microsoft.com/office/powerpoint/2010/main" xmlns="" val="4277527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DEDBBB0-0AAA-4A12-94EB-F3BD0B5AB644}" type="datetimeFigureOut">
              <a:rPr lang="ru-RU" smtClean="0"/>
              <a:pPr/>
              <a:t>12.03.2013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D0A75D-D3CC-4C3D-B8CF-851FBF8FBAA6}" type="slidenum">
              <a:rPr lang="ru-RU" smtClean="0"/>
              <a:pPr/>
              <a:t>‹#›</a:t>
            </a:fld>
            <a:endParaRPr lang="ru-RU"/>
          </a:p>
        </p:txBody>
      </p:sp>
    </p:spTree>
    <p:extLst>
      <p:ext uri="{BB962C8B-B14F-4D97-AF65-F5344CB8AC3E}">
        <p14:creationId xmlns:p14="http://schemas.microsoft.com/office/powerpoint/2010/main" xmlns="" val="1534876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DEDBBB0-0AAA-4A12-94EB-F3BD0B5AB644}" type="datetimeFigureOut">
              <a:rPr lang="ru-RU" smtClean="0"/>
              <a:pPr/>
              <a:t>12.03.2013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D0A75D-D3CC-4C3D-B8CF-851FBF8FBAA6}" type="slidenum">
              <a:rPr lang="ru-RU" smtClean="0"/>
              <a:pPr/>
              <a:t>‹#›</a:t>
            </a:fld>
            <a:endParaRPr lang="ru-RU"/>
          </a:p>
        </p:txBody>
      </p:sp>
    </p:spTree>
    <p:extLst>
      <p:ext uri="{BB962C8B-B14F-4D97-AF65-F5344CB8AC3E}">
        <p14:creationId xmlns:p14="http://schemas.microsoft.com/office/powerpoint/2010/main" xmlns="" val="3594836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DEDBBB0-0AAA-4A12-94EB-F3BD0B5AB644}" type="datetimeFigureOut">
              <a:rPr lang="ru-RU" smtClean="0"/>
              <a:pPr/>
              <a:t>12.03.2013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D0A75D-D3CC-4C3D-B8CF-851FBF8FBAA6}" type="slidenum">
              <a:rPr lang="ru-RU" smtClean="0"/>
              <a:pPr/>
              <a:t>‹#›</a:t>
            </a:fld>
            <a:endParaRPr lang="ru-RU"/>
          </a:p>
        </p:txBody>
      </p:sp>
    </p:spTree>
    <p:extLst>
      <p:ext uri="{BB962C8B-B14F-4D97-AF65-F5344CB8AC3E}">
        <p14:creationId xmlns:p14="http://schemas.microsoft.com/office/powerpoint/2010/main" xmlns="" val="1389084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DEDBBB0-0AAA-4A12-94EB-F3BD0B5AB644}" type="datetimeFigureOut">
              <a:rPr lang="ru-RU" smtClean="0"/>
              <a:pPr/>
              <a:t>12.03.2013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8D0A75D-D3CC-4C3D-B8CF-851FBF8FBAA6}" type="slidenum">
              <a:rPr lang="ru-RU" smtClean="0"/>
              <a:pPr/>
              <a:t>‹#›</a:t>
            </a:fld>
            <a:endParaRPr lang="ru-RU"/>
          </a:p>
        </p:txBody>
      </p:sp>
    </p:spTree>
    <p:extLst>
      <p:ext uri="{BB962C8B-B14F-4D97-AF65-F5344CB8AC3E}">
        <p14:creationId xmlns:p14="http://schemas.microsoft.com/office/powerpoint/2010/main" xmlns="" val="1620418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DEDBBB0-0AAA-4A12-94EB-F3BD0B5AB644}" type="datetimeFigureOut">
              <a:rPr lang="ru-RU" smtClean="0"/>
              <a:pPr/>
              <a:t>12.03.2013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8D0A75D-D3CC-4C3D-B8CF-851FBF8FBAA6}" type="slidenum">
              <a:rPr lang="ru-RU" smtClean="0"/>
              <a:pPr/>
              <a:t>‹#›</a:t>
            </a:fld>
            <a:endParaRPr lang="ru-RU"/>
          </a:p>
        </p:txBody>
      </p:sp>
    </p:spTree>
    <p:extLst>
      <p:ext uri="{BB962C8B-B14F-4D97-AF65-F5344CB8AC3E}">
        <p14:creationId xmlns:p14="http://schemas.microsoft.com/office/powerpoint/2010/main" xmlns="" val="2080949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DEDBBB0-0AAA-4A12-94EB-F3BD0B5AB644}" type="datetimeFigureOut">
              <a:rPr lang="ru-RU" smtClean="0"/>
              <a:pPr/>
              <a:t>12.03.2013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8D0A75D-D3CC-4C3D-B8CF-851FBF8FBAA6}" type="slidenum">
              <a:rPr lang="ru-RU" smtClean="0"/>
              <a:pPr/>
              <a:t>‹#›</a:t>
            </a:fld>
            <a:endParaRPr lang="ru-RU"/>
          </a:p>
        </p:txBody>
      </p:sp>
    </p:spTree>
    <p:extLst>
      <p:ext uri="{BB962C8B-B14F-4D97-AF65-F5344CB8AC3E}">
        <p14:creationId xmlns:p14="http://schemas.microsoft.com/office/powerpoint/2010/main" xmlns="" val="4194632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DEDBBB0-0AAA-4A12-94EB-F3BD0B5AB644}" type="datetimeFigureOut">
              <a:rPr lang="ru-RU" smtClean="0"/>
              <a:pPr/>
              <a:t>12.03.2013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8D0A75D-D3CC-4C3D-B8CF-851FBF8FBAA6}" type="slidenum">
              <a:rPr lang="ru-RU" smtClean="0"/>
              <a:pPr/>
              <a:t>‹#›</a:t>
            </a:fld>
            <a:endParaRPr lang="ru-RU"/>
          </a:p>
        </p:txBody>
      </p:sp>
    </p:spTree>
    <p:extLst>
      <p:ext uri="{BB962C8B-B14F-4D97-AF65-F5344CB8AC3E}">
        <p14:creationId xmlns:p14="http://schemas.microsoft.com/office/powerpoint/2010/main" xmlns="" val="2736113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DEDBBB0-0AAA-4A12-94EB-F3BD0B5AB644}" type="datetimeFigureOut">
              <a:rPr lang="ru-RU" smtClean="0"/>
              <a:pPr/>
              <a:t>12.03.2013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8D0A75D-D3CC-4C3D-B8CF-851FBF8FBAA6}" type="slidenum">
              <a:rPr lang="ru-RU" smtClean="0"/>
              <a:pPr/>
              <a:t>‹#›</a:t>
            </a:fld>
            <a:endParaRPr lang="ru-RU"/>
          </a:p>
        </p:txBody>
      </p:sp>
    </p:spTree>
    <p:extLst>
      <p:ext uri="{BB962C8B-B14F-4D97-AF65-F5344CB8AC3E}">
        <p14:creationId xmlns:p14="http://schemas.microsoft.com/office/powerpoint/2010/main" xmlns="" val="3753245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DEDBBB0-0AAA-4A12-94EB-F3BD0B5AB644}" type="datetimeFigureOut">
              <a:rPr lang="ru-RU" smtClean="0"/>
              <a:pPr/>
              <a:t>12.03.2013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8D0A75D-D3CC-4C3D-B8CF-851FBF8FBAA6}" type="slidenum">
              <a:rPr lang="ru-RU" smtClean="0"/>
              <a:pPr/>
              <a:t>‹#›</a:t>
            </a:fld>
            <a:endParaRPr lang="ru-RU"/>
          </a:p>
        </p:txBody>
      </p:sp>
    </p:spTree>
    <p:extLst>
      <p:ext uri="{BB962C8B-B14F-4D97-AF65-F5344CB8AC3E}">
        <p14:creationId xmlns:p14="http://schemas.microsoft.com/office/powerpoint/2010/main" xmlns="" val="2918296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EDBBB0-0AAA-4A12-94EB-F3BD0B5AB644}" type="datetimeFigureOut">
              <a:rPr lang="ru-RU" smtClean="0"/>
              <a:pPr/>
              <a:t>12.03.2013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D0A75D-D3CC-4C3D-B8CF-851FBF8FBAA6}" type="slidenum">
              <a:rPr lang="ru-RU" smtClean="0"/>
              <a:pPr/>
              <a:t>‹#›</a:t>
            </a:fld>
            <a:endParaRPr lang="ru-RU"/>
          </a:p>
        </p:txBody>
      </p:sp>
    </p:spTree>
    <p:extLst>
      <p:ext uri="{BB962C8B-B14F-4D97-AF65-F5344CB8AC3E}">
        <p14:creationId xmlns:p14="http://schemas.microsoft.com/office/powerpoint/2010/main" xmlns="" val="2889868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Прямоугольник 5"/>
          <p:cNvSpPr/>
          <p:nvPr/>
        </p:nvSpPr>
        <p:spPr>
          <a:xfrm>
            <a:off x="4283968" y="548680"/>
            <a:ext cx="4392488" cy="14401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b="1" i="1" dirty="0" smtClean="0">
                <a:solidFill>
                  <a:srgbClr val="FF0000"/>
                </a:solidFill>
                <a:latin typeface="Times New Roman" pitchFamily="18" charset="0"/>
                <a:cs typeface="Times New Roman" pitchFamily="18" charset="0"/>
              </a:rPr>
              <a:t>ХАБАРЛАНДЫРУ</a:t>
            </a:r>
            <a:endParaRPr lang="ru-RU" sz="3200" b="1" i="1" dirty="0">
              <a:solidFill>
                <a:srgbClr val="FF0000"/>
              </a:solidFill>
              <a:latin typeface="Times New Roman" pitchFamily="18" charset="0"/>
              <a:cs typeface="Times New Roman" pitchFamily="18" charset="0"/>
            </a:endParaRPr>
          </a:p>
        </p:txBody>
      </p:sp>
      <p:sp>
        <p:nvSpPr>
          <p:cNvPr id="8" name="TextBox 7"/>
          <p:cNvSpPr txBox="1"/>
          <p:nvPr/>
        </p:nvSpPr>
        <p:spPr>
          <a:xfrm>
            <a:off x="4644008" y="3717032"/>
            <a:ext cx="4176464" cy="3046988"/>
          </a:xfrm>
          <a:prstGeom prst="rect">
            <a:avLst/>
          </a:prstGeom>
          <a:solidFill>
            <a:schemeClr val="bg1"/>
          </a:solidFill>
          <a:ln>
            <a:solidFill>
              <a:schemeClr val="bg1"/>
            </a:solidFill>
          </a:ln>
        </p:spPr>
        <p:txBody>
          <a:bodyPr wrap="square" rtlCol="0">
            <a:spAutoFit/>
          </a:bodyPr>
          <a:lstStyle/>
          <a:p>
            <a:pPr algn="ctr"/>
            <a:r>
              <a:rPr lang="ru-RU" sz="2400" dirty="0" smtClean="0">
                <a:latin typeface="Times New Roman" pitchFamily="18" charset="0"/>
                <a:cs typeface="Times New Roman" pitchFamily="18" charset="0"/>
              </a:rPr>
              <a:t> 7 </a:t>
            </a:r>
            <a:r>
              <a:rPr lang="ru-RU" sz="2400" dirty="0" err="1" smtClean="0">
                <a:latin typeface="Times New Roman" pitchFamily="18" charset="0"/>
                <a:cs typeface="Times New Roman" pitchFamily="18" charset="0"/>
              </a:rPr>
              <a:t>наурыз</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күні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сағат</a:t>
            </a:r>
            <a:r>
              <a:rPr lang="ru-RU" sz="2400" dirty="0" smtClean="0">
                <a:latin typeface="Times New Roman" pitchFamily="18" charset="0"/>
                <a:cs typeface="Times New Roman" pitchFamily="18" charset="0"/>
              </a:rPr>
              <a:t> 17.00-де </a:t>
            </a:r>
          </a:p>
          <a:p>
            <a:pPr algn="ctr"/>
            <a:r>
              <a:rPr lang="ru-RU" sz="2400" dirty="0" smtClean="0">
                <a:latin typeface="Times New Roman" pitchFamily="18" charset="0"/>
                <a:cs typeface="Times New Roman" pitchFamily="18" charset="0"/>
              </a:rPr>
              <a:t>№6 </a:t>
            </a:r>
            <a:r>
              <a:rPr lang="ru-RU" sz="2400" dirty="0" err="1" smtClean="0">
                <a:latin typeface="Times New Roman" pitchFamily="18" charset="0"/>
                <a:cs typeface="Times New Roman" pitchFamily="18" charset="0"/>
              </a:rPr>
              <a:t>жатақхананың</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оқу</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залында</a:t>
            </a:r>
            <a:r>
              <a:rPr lang="ru-RU" sz="2400" dirty="0" smtClean="0">
                <a:latin typeface="Times New Roman" pitchFamily="18" charset="0"/>
                <a:cs typeface="Times New Roman" pitchFamily="18" charset="0"/>
              </a:rPr>
              <a:t> </a:t>
            </a:r>
          </a:p>
          <a:p>
            <a:pPr algn="ctr"/>
            <a:r>
              <a:rPr lang="ru-RU" sz="2400" dirty="0" smtClean="0">
                <a:latin typeface="Times New Roman" pitchFamily="18" charset="0"/>
                <a:cs typeface="Times New Roman" pitchFamily="18" charset="0"/>
              </a:rPr>
              <a:t>8-наурыз </a:t>
            </a:r>
            <a:r>
              <a:rPr lang="ru-RU" sz="2400" dirty="0" err="1" smtClean="0">
                <a:latin typeface="Times New Roman" pitchFamily="18" charset="0"/>
                <a:cs typeface="Times New Roman" pitchFamily="18" charset="0"/>
              </a:rPr>
              <a:t>Халықаралық</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әйелдер</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күніне</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арналған</a:t>
            </a:r>
            <a:r>
              <a:rPr lang="ru-RU" sz="2400" smtClean="0">
                <a:latin typeface="Times New Roman" pitchFamily="18" charset="0"/>
                <a:cs typeface="Times New Roman" pitchFamily="18" charset="0"/>
              </a:rPr>
              <a:t> «» </a:t>
            </a:r>
            <a:r>
              <a:rPr lang="ru-RU" sz="2400" dirty="0" err="1" smtClean="0">
                <a:latin typeface="Times New Roman" pitchFamily="18" charset="0"/>
                <a:cs typeface="Times New Roman" pitchFamily="18" charset="0"/>
              </a:rPr>
              <a:t>кешіміз</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өткізіледі</a:t>
            </a:r>
            <a:r>
              <a:rPr lang="ru-RU" sz="2400" dirty="0" smtClean="0">
                <a:latin typeface="Times New Roman" pitchFamily="18" charset="0"/>
                <a:cs typeface="Times New Roman" pitchFamily="18" charset="0"/>
              </a:rPr>
              <a:t>.</a:t>
            </a:r>
          </a:p>
          <a:p>
            <a:pPr algn="ctr"/>
            <a:r>
              <a:rPr lang="ru-RU" sz="2400" dirty="0" err="1" smtClean="0">
                <a:latin typeface="Times New Roman" pitchFamily="18" charset="0"/>
                <a:cs typeface="Times New Roman" pitchFamily="18" charset="0"/>
              </a:rPr>
              <a:t>Кешіміздің</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қадірлі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қонағы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болыңыздар</a:t>
            </a:r>
            <a:r>
              <a:rPr lang="ru-RU"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542892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1026" name="Picture 2" descr="C:\Users\ASUS\Desktop\8 МАРТА\куттыктау\1298995675_lico.jpg"/>
          <p:cNvPicPr>
            <a:picLocks noChangeAspect="1" noChangeArrowheads="1"/>
          </p:cNvPicPr>
          <p:nvPr/>
        </p:nvPicPr>
        <p:blipFill>
          <a:blip r:embed="rId2" cstate="print"/>
          <a:srcRect/>
          <a:stretch>
            <a:fillRect/>
          </a:stretch>
        </p:blipFill>
        <p:spPr bwMode="auto">
          <a:xfrm>
            <a:off x="0" y="1"/>
            <a:ext cx="9144000" cy="6857999"/>
          </a:xfrm>
          <a:prstGeom prst="rect">
            <a:avLst/>
          </a:prstGeom>
          <a:noFill/>
        </p:spPr>
      </p:pic>
      <p:sp>
        <p:nvSpPr>
          <p:cNvPr id="1027" name="Rectangle 3"/>
          <p:cNvSpPr>
            <a:spLocks noChangeArrowheads="1"/>
          </p:cNvSpPr>
          <p:nvPr/>
        </p:nvSpPr>
        <p:spPr bwMode="auto">
          <a:xfrm>
            <a:off x="1214414" y="165517"/>
            <a:ext cx="7572428"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800" b="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Қад</a:t>
            </a:r>
            <a:r>
              <a:rPr kumimoji="0" lang="en-US" sz="2800" b="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i</a:t>
            </a:r>
            <a:r>
              <a:rPr kumimoji="0" lang="ru-RU" sz="2800" b="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рл</a:t>
            </a:r>
            <a:r>
              <a:rPr kumimoji="0" lang="en-US" sz="2800" b="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i</a:t>
            </a:r>
            <a:r>
              <a:rPr kumimoji="0" lang="en-US" sz="2800" b="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ru-RU" sz="2800" b="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аналар</a:t>
            </a:r>
            <a:r>
              <a:rPr kumimoji="0" lang="en-US" sz="2800" b="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ru-RU" sz="2800" b="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әпкелер</a:t>
            </a:r>
            <a:r>
              <a:rPr kumimoji="0" lang="en-US" sz="2800" b="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ru-RU" sz="2800" b="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мен</a:t>
            </a:r>
            <a:r>
              <a:rPr kumimoji="0" lang="en-US" sz="2800" b="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ru-RU" sz="2800" b="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құрбы</a:t>
            </a:r>
            <a:r>
              <a:rPr kumimoji="0" lang="en-US" sz="2800" b="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t>
            </a:r>
            <a:r>
              <a:rPr kumimoji="0" lang="ru-RU" sz="2800" b="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құрдастар</a:t>
            </a:r>
            <a:r>
              <a:rPr kumimoji="0" lang="en-US" sz="2800" b="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t>
            </a:r>
            <a:br>
              <a:rPr kumimoji="0" lang="en-US" sz="2800" b="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br>
            <a:r>
              <a:rPr kumimoji="0" lang="en-US" b="1"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r>
            <a:br>
              <a:rPr kumimoji="0" lang="en-US" b="1"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b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err="1" smtClean="0">
                <a:ln>
                  <a:noFill/>
                </a:ln>
                <a:solidFill>
                  <a:srgbClr val="555555"/>
                </a:solidFill>
                <a:effectLst/>
                <a:latin typeface="Times New Roman" pitchFamily="18" charset="0"/>
                <a:ea typeface="Times New Roman" pitchFamily="18" charset="0"/>
                <a:cs typeface="Times New Roman" pitchFamily="18" charset="0"/>
              </a:rPr>
              <a:t>Сіздерді</a:t>
            </a:r>
            <a:r>
              <a:rPr kumimoji="0" lang="ru-RU"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555555"/>
                </a:solidFill>
                <a:effectLst/>
                <a:latin typeface="Times New Roman" pitchFamily="18" charset="0"/>
                <a:ea typeface="Times New Roman" pitchFamily="18" charset="0"/>
                <a:cs typeface="Times New Roman" pitchFamily="18" charset="0"/>
              </a:rPr>
              <a:t>алдағы келе</a:t>
            </a:r>
            <a:r>
              <a:rPr kumimoji="0" lang="ru-RU"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555555"/>
                </a:solidFill>
                <a:effectLst/>
                <a:latin typeface="Times New Roman" pitchFamily="18" charset="0"/>
                <a:ea typeface="Times New Roman" pitchFamily="18" charset="0"/>
                <a:cs typeface="Times New Roman" pitchFamily="18" charset="0"/>
              </a:rPr>
              <a:t>жатқан көктемнің алғашқы гүл мерекесі</a:t>
            </a:r>
            <a:r>
              <a:rPr kumimoji="0" lang="en-US" b="0" i="0" u="none" strike="noStrike" cap="none" normalizeH="0" baseline="0" dirty="0" smtClean="0">
                <a:ln>
                  <a:noFill/>
                </a:ln>
                <a:solidFill>
                  <a:srgbClr val="555555"/>
                </a:solidFill>
                <a:effectLst/>
                <a:latin typeface="Calibri"/>
                <a:ea typeface="Times New Roman" pitchFamily="18" charset="0"/>
                <a:cs typeface="Times New Roman" pitchFamily="18" charset="0"/>
              </a:rPr>
              <a:t> </a:t>
            </a:r>
            <a:r>
              <a:rPr kumimoji="0" lang="ru-RU"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a:r>
            <a:br>
              <a:rPr kumimoji="0" lang="ru-RU"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br>
            <a:r>
              <a:rPr kumimoji="0" lang="ru-RU"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8 </a:t>
            </a:r>
            <a:r>
              <a:rPr kumimoji="0" lang="ru-RU" b="0" i="0" u="none" strike="noStrike" cap="none" normalizeH="0" baseline="0" dirty="0" err="1" smtClean="0">
                <a:ln>
                  <a:noFill/>
                </a:ln>
                <a:solidFill>
                  <a:srgbClr val="555555"/>
                </a:solidFill>
                <a:effectLst/>
                <a:latin typeface="Times New Roman" pitchFamily="18" charset="0"/>
                <a:ea typeface="Times New Roman" pitchFamily="18" charset="0"/>
                <a:cs typeface="Times New Roman" pitchFamily="18" charset="0"/>
              </a:rPr>
              <a:t>наурыз</a:t>
            </a:r>
            <a:r>
              <a:rPr kumimoji="0" lang="ru-RU"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555555"/>
                </a:solidFill>
                <a:effectLst/>
                <a:latin typeface="Times New Roman" pitchFamily="18" charset="0"/>
                <a:ea typeface="Times New Roman" pitchFamily="18" charset="0"/>
                <a:cs typeface="Times New Roman" pitchFamily="18" charset="0"/>
              </a:rPr>
              <a:t>мейрамдарыңызбен құттықтаймыз</a:t>
            </a:r>
            <a:r>
              <a:rPr kumimoji="0" lang="ru-RU"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555555"/>
                </a:solidFill>
                <a:effectLst/>
                <a:latin typeface="Times New Roman" pitchFamily="18" charset="0"/>
                <a:ea typeface="Times New Roman" pitchFamily="18" charset="0"/>
                <a:cs typeface="Times New Roman" pitchFamily="18" charset="0"/>
              </a:rPr>
              <a:t>Көктеріңізден күн кетпесін</a:t>
            </a:r>
            <a:r>
              <a:rPr kumimoji="0" lang="ru-RU"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555555"/>
                </a:solidFill>
                <a:effectLst/>
                <a:latin typeface="Times New Roman" pitchFamily="18" charset="0"/>
                <a:ea typeface="Times New Roman" pitchFamily="18" charset="0"/>
                <a:cs typeface="Times New Roman" pitchFamily="18" charset="0"/>
              </a:rPr>
              <a:t>құшақтарыңыздан гүл кетпесін</a:t>
            </a:r>
            <a:r>
              <a:rPr kumimoji="0" lang="ru-RU"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555555"/>
                </a:solidFill>
                <a:effectLst/>
                <a:latin typeface="Times New Roman" pitchFamily="18" charset="0"/>
                <a:ea typeface="Times New Roman" pitchFamily="18" charset="0"/>
                <a:cs typeface="Times New Roman" pitchFamily="18" charset="0"/>
              </a:rPr>
              <a:t>өмірлеріңізден күлкі кетпесін</a:t>
            </a:r>
            <a:r>
              <a:rPr kumimoji="0" lang="ru-RU"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555555"/>
                </a:solidFill>
                <a:effectLst/>
                <a:latin typeface="Times New Roman" pitchFamily="18" charset="0"/>
                <a:ea typeface="Times New Roman" pitchFamily="18" charset="0"/>
                <a:cs typeface="Times New Roman" pitchFamily="18" charset="0"/>
              </a:rPr>
              <a:t>Құт болып</a:t>
            </a:r>
            <a:r>
              <a:rPr kumimoji="0" lang="ru-RU"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555555"/>
                </a:solidFill>
                <a:effectLst/>
                <a:latin typeface="Times New Roman" pitchFamily="18" charset="0"/>
                <a:ea typeface="Times New Roman" pitchFamily="18" charset="0"/>
                <a:cs typeface="Times New Roman" pitchFamily="18" charset="0"/>
              </a:rPr>
              <a:t>әрбір үйден табылып</a:t>
            </a:r>
            <a:r>
              <a:rPr kumimoji="0" lang="ru-RU"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555555"/>
                </a:solidFill>
                <a:effectLst/>
                <a:latin typeface="Times New Roman" pitchFamily="18" charset="0"/>
                <a:ea typeface="Times New Roman" pitchFamily="18" charset="0"/>
                <a:cs typeface="Times New Roman" pitchFamily="18" charset="0"/>
              </a:rPr>
              <a:t>шуақ бо</a:t>
            </a:r>
            <a:r>
              <a:rPr kumimoji="0" lang="kk-KZ"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лып </a:t>
            </a:r>
            <a:r>
              <a:rPr kumimoji="0" lang="ru-RU" b="0" i="0" u="none" strike="noStrike" cap="none" normalizeH="0" baseline="0" dirty="0" err="1" smtClean="0">
                <a:ln>
                  <a:noFill/>
                </a:ln>
                <a:solidFill>
                  <a:srgbClr val="555555"/>
                </a:solidFill>
                <a:effectLst/>
                <a:latin typeface="Times New Roman" pitchFamily="18" charset="0"/>
                <a:ea typeface="Times New Roman" pitchFamily="18" charset="0"/>
                <a:cs typeface="Times New Roman" pitchFamily="18" charset="0"/>
              </a:rPr>
              <a:t>әрбір үйге жағыла беріңіздер.</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Көгілдір көктемнің осы бір тамаша күнімен құттықтауымызды және ыстық лебіздерімізді қабыл алыңыздар! Қымбатты арулар, қашанда әдемі де нәзік қалыптарыңызды жоғалтпаңыздар. Сіздерге ұзақ өмір, мөлдір махаббат, мықты денсаулық тілейміз. Өмірімізге шуақ беріп, гүлдендіретін, жарық өмір сыйлайтын әрбір отбасының ұйытқысы өздеріңізсіздер!</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№6 </a:t>
            </a:r>
            <a:r>
              <a:rPr kumimoji="0" lang="kk-KZ"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жатақхана студенттер кеңесі</a:t>
            </a:r>
            <a:endParaRPr kumimoji="0" lang="kk-KZ"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38</Words>
  <Application>Microsoft Office PowerPoint</Application>
  <PresentationFormat>Экран (4:3)</PresentationFormat>
  <Paragraphs>11</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Тема Office</vt:lpstr>
      <vt:lpstr>Слайд 1</vt:lpstr>
      <vt:lpstr>Слайд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ASUS</cp:lastModifiedBy>
  <cp:revision>5</cp:revision>
  <dcterms:created xsi:type="dcterms:W3CDTF">2013-03-03T12:29:27Z</dcterms:created>
  <dcterms:modified xsi:type="dcterms:W3CDTF">2013-03-11T19:00:35Z</dcterms:modified>
</cp:coreProperties>
</file>