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60BE3-6FE5-45CB-912B-D682704ACDD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0914-B321-42DA-A568-5B49DD723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7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A0914-B321-42DA-A568-5B49DD723F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1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63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4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2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6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51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39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0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7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3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C6DD-994C-4FCD-9DFA-A78CE9DB81F1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F4A9-C61E-4279-A272-BBD553D86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5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20072" y="2780928"/>
            <a:ext cx="3168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Құрметті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it-CH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Сізді,№6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жатақхананың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студенттер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кеңесінің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жігіттерінің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ұйымдастырылуымен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өткізілетін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кешіміздің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қадірлі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қонағы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шақырамыз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5877272"/>
            <a:ext cx="26642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</a:t>
            </a:r>
            <a:r>
              <a:rPr lang="ru-RU" dirty="0" err="1" smtClean="0"/>
              <a:t>Күні</a:t>
            </a:r>
            <a:r>
              <a:rPr lang="ru-RU" dirty="0"/>
              <a:t>:  07.03.2013</a:t>
            </a:r>
          </a:p>
          <a:p>
            <a:r>
              <a:rPr lang="en-US" dirty="0" smtClean="0"/>
              <a:t>                </a:t>
            </a:r>
            <a:r>
              <a:rPr lang="ru-RU" dirty="0" err="1" smtClean="0"/>
              <a:t>Уақыты</a:t>
            </a:r>
            <a:r>
              <a:rPr lang="ru-RU" dirty="0"/>
              <a:t>:  </a:t>
            </a:r>
            <a:r>
              <a:rPr lang="ru-RU" dirty="0" smtClean="0"/>
              <a:t>17.00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548680"/>
            <a:ext cx="3096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Құтты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мейрамы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Жарқыраңдар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күніндей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жайдары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Мерекесі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көктемнің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Бақыт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көктемнің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айлары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қуанышқа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Әкелсінші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жаздың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аман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елімде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Наурызға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жете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беріңіздер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972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9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75</Words>
  <Application>Microsoft Office PowerPoint</Application>
  <PresentationFormat>Экран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2013-03-03T12:49:19Z</dcterms:created>
  <dcterms:modified xsi:type="dcterms:W3CDTF">2013-03-03T16:03:52Z</dcterms:modified>
</cp:coreProperties>
</file>