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4" r:id="rId2"/>
    <p:sldId id="257" r:id="rId3"/>
    <p:sldId id="269" r:id="rId4"/>
    <p:sldId id="268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68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199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963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5814" y="280862"/>
            <a:ext cx="10590333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16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832921" y="2232527"/>
            <a:ext cx="4584947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6398870" y="1695343"/>
            <a:ext cx="4954494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4148667" y="6377940"/>
            <a:ext cx="39046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610098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587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9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7192"/>
            <a:ext cx="12211396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225338"/>
            <a:ext cx="12192000" cy="1830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47990" y="354286"/>
            <a:ext cx="11053707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ASFENDIYAROV KAZAKH NATIONAL MEDICAL UNIVERSITY</a:t>
            </a:r>
            <a:endParaRPr lang="ru-RU" sz="16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212267"/>
            <a:ext cx="12191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name of the speaker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66655" y="4162389"/>
            <a:ext cx="5486400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Almaty</a:t>
            </a:r>
            <a:r>
              <a:rPr lang="ru-RU" sz="1200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2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" y="216655"/>
            <a:ext cx="688573" cy="82510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273637" y="4478790"/>
            <a:ext cx="243008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95164" y="3517084"/>
            <a:ext cx="19368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(1-2 lines)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8969433" y="3805624"/>
            <a:ext cx="98090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105698" y="4925271"/>
            <a:ext cx="13092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105698" y="4686064"/>
            <a:ext cx="0" cy="23920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009074" y="1571870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5" y="1990243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0" y="3544722"/>
            <a:ext cx="1219200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en-US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</a:t>
            </a:r>
            <a:r>
              <a:rPr lang="en-US" sz="32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en-US" sz="3200" b="1" spc="13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95206" y="432179"/>
            <a:ext cx="1936865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7182924" y="616592"/>
            <a:ext cx="98090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6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891244" y="817112"/>
            <a:ext cx="11300756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US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TITLE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18229" y="2435997"/>
            <a:ext cx="784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8229" y="1528023"/>
            <a:ext cx="7843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7780714" y="6286293"/>
            <a:ext cx="3598680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ASFENDIYAROV</a:t>
            </a:r>
            <a:r>
              <a:rPr lang="ru-RU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ru-RU" sz="105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814035"/>
            <a:ext cx="390144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056940" y="220813"/>
            <a:ext cx="313469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Heading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line) no more than 5-6 words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3317257" y="560173"/>
            <a:ext cx="893718" cy="43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525683" y="1417570"/>
            <a:ext cx="19368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446415" y="1706110"/>
            <a:ext cx="107926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370510" y="2306566"/>
            <a:ext cx="19368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Calibri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bold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30282" y="2595107"/>
            <a:ext cx="114022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812281" y="6100941"/>
            <a:ext cx="19368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10,5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stCxn id="2" idx="1"/>
          </p:cNvCxnSpPr>
          <p:nvPr/>
        </p:nvCxnSpPr>
        <p:spPr>
          <a:xfrm>
            <a:off x="8785412" y="6470273"/>
            <a:ext cx="5727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2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891244" y="817112"/>
            <a:ext cx="11300756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US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TITLE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18229" y="2435997"/>
            <a:ext cx="784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8229" y="1528023"/>
            <a:ext cx="7843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3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7780714" y="6286293"/>
            <a:ext cx="3598680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ASFENDIYAROV</a:t>
            </a:r>
            <a:r>
              <a:rPr lang="ru-RU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ru-RU" sz="105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814035"/>
            <a:ext cx="390144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056940" y="220813"/>
            <a:ext cx="313469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Heading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line) no more than 5-6 words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3317257" y="560173"/>
            <a:ext cx="893718" cy="43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525683" y="1417570"/>
            <a:ext cx="19368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446415" y="1706110"/>
            <a:ext cx="107926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370510" y="2306566"/>
            <a:ext cx="19368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Calibri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bold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30282" y="2595107"/>
            <a:ext cx="114022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812281" y="6100941"/>
            <a:ext cx="19368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10,5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stCxn id="2" idx="1"/>
          </p:cNvCxnSpPr>
          <p:nvPr/>
        </p:nvCxnSpPr>
        <p:spPr>
          <a:xfrm>
            <a:off x="8785412" y="6470273"/>
            <a:ext cx="5727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891244" y="817112"/>
            <a:ext cx="11300756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US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TITLE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18229" y="2435997"/>
            <a:ext cx="784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8229" y="1528023"/>
            <a:ext cx="7843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4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7780714" y="6286293"/>
            <a:ext cx="3598680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ASFENDIYAROV</a:t>
            </a:r>
            <a:r>
              <a:rPr lang="ru-RU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ru-RU" sz="105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814035"/>
            <a:ext cx="390144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056940" y="220813"/>
            <a:ext cx="313469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Heading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line) no more than 5-6 words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3317257" y="560173"/>
            <a:ext cx="893718" cy="43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525683" y="1417570"/>
            <a:ext cx="19368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446415" y="1706110"/>
            <a:ext cx="107926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370510" y="2306566"/>
            <a:ext cx="19368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Calibri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bold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30282" y="2595107"/>
            <a:ext cx="114022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812281" y="6100941"/>
            <a:ext cx="19368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10,5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stCxn id="2" idx="1"/>
          </p:cNvCxnSpPr>
          <p:nvPr/>
        </p:nvCxnSpPr>
        <p:spPr>
          <a:xfrm>
            <a:off x="8785412" y="6470273"/>
            <a:ext cx="5727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5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0" y="2561032"/>
            <a:ext cx="1219200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en-US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r>
              <a:rPr lang="en-US" sz="32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spc="13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23020" y="4869070"/>
            <a:ext cx="30115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​</a:t>
            </a:r>
            <a:r>
              <a:rPr lang="pl-PL" sz="1600" dirty="0">
                <a:solidFill>
                  <a:srgbClr val="8B4D80"/>
                </a:solidFill>
              </a:rPr>
              <a:t>Almaty, Tole bi str., </a:t>
            </a:r>
            <a:r>
              <a:rPr lang="pl-PL" sz="1600" dirty="0" smtClean="0">
                <a:solidFill>
                  <a:srgbClr val="8B4D80"/>
                </a:solidFill>
              </a:rPr>
              <a:t>94</a:t>
            </a:r>
            <a:r>
              <a:rPr lang="ru-RU" sz="1600" dirty="0" smtClean="0">
                <a:solidFill>
                  <a:srgbClr val="8B4D80"/>
                </a:solidFill>
              </a:rPr>
              <a:t/>
            </a:r>
            <a:br>
              <a:rPr lang="ru-RU" sz="1600" dirty="0" smtClean="0">
                <a:solidFill>
                  <a:srgbClr val="8B4D80"/>
                </a:solidFill>
              </a:rPr>
            </a:br>
            <a:r>
              <a:rPr lang="ru-RU" sz="1600" dirty="0" smtClean="0">
                <a:solidFill>
                  <a:srgbClr val="8B4D80"/>
                </a:solidFill>
              </a:rPr>
              <a:t>+7 727 338 70 90</a:t>
            </a:r>
            <a:br>
              <a:rPr lang="ru-RU" sz="1600" dirty="0" smtClean="0">
                <a:solidFill>
                  <a:srgbClr val="8B4D80"/>
                </a:solidFill>
              </a:rPr>
            </a:br>
            <a:r>
              <a:rPr lang="en-US" sz="1600" dirty="0" smtClean="0">
                <a:solidFill>
                  <a:srgbClr val="8B4D80"/>
                </a:solidFill>
              </a:rPr>
              <a:t>kaznmu.kz</a:t>
            </a:r>
            <a:r>
              <a:rPr lang="ru-RU" sz="1600" dirty="0" smtClean="0">
                <a:solidFill>
                  <a:srgbClr val="8B4D80"/>
                </a:solidFill>
              </a:rPr>
              <a:t/>
            </a:r>
            <a:br>
              <a:rPr lang="ru-RU" sz="1600" dirty="0" smtClean="0">
                <a:solidFill>
                  <a:srgbClr val="8B4D80"/>
                </a:solidFill>
              </a:rPr>
            </a:br>
            <a:r>
              <a:rPr lang="en-US" sz="1600" dirty="0" smtClean="0">
                <a:solidFill>
                  <a:srgbClr val="8B4D80"/>
                </a:solidFill>
              </a:rPr>
              <a:t>kaznmu@kaznmu.kz</a:t>
            </a:r>
            <a:endParaRPr lang="ru-RU" sz="1600" dirty="0">
              <a:solidFill>
                <a:srgbClr val="8B4D8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26" y="5360989"/>
            <a:ext cx="257775" cy="257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6082472"/>
            <a:ext cx="257775" cy="257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5729368"/>
            <a:ext cx="257775" cy="257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43" y="5360989"/>
            <a:ext cx="257775" cy="2577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5360989"/>
            <a:ext cx="257775" cy="2577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0" y="4999091"/>
            <a:ext cx="258606" cy="258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3" y="4991859"/>
            <a:ext cx="1923064" cy="13483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47313" y="487756"/>
            <a:ext cx="54392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ASFENDIYAROV KAZAKH NATIONAL MEDICAL UNIVERSITY</a:t>
            </a:r>
            <a:endParaRPr lang="ru-RU" sz="1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08" y="359276"/>
            <a:ext cx="568853" cy="68164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338040" y="2522987"/>
            <a:ext cx="19368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Heading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8821187" y="2847625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711594" y="4866669"/>
            <a:ext cx="3252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​</a:t>
            </a:r>
            <a:r>
              <a:rPr lang="en-US" sz="1600" dirty="0">
                <a:solidFill>
                  <a:srgbClr val="8B4D80"/>
                </a:solidFill>
              </a:rPr>
              <a:t>@</a:t>
            </a:r>
            <a:r>
              <a:rPr lang="en-US" sz="1600" dirty="0" err="1">
                <a:solidFill>
                  <a:srgbClr val="8B4D80"/>
                </a:solidFill>
              </a:rPr>
              <a:t>kaznmu</a:t>
            </a:r>
            <a:r>
              <a:rPr lang="ru-RU" sz="1600" dirty="0" smtClean="0">
                <a:solidFill>
                  <a:srgbClr val="8B4D80"/>
                </a:solidFill>
              </a:rPr>
              <a:t/>
            </a:r>
            <a:br>
              <a:rPr lang="ru-RU" sz="1600" dirty="0" smtClean="0">
                <a:solidFill>
                  <a:srgbClr val="8B4D80"/>
                </a:solidFill>
              </a:rPr>
            </a:br>
            <a:r>
              <a:rPr lang="en-US" sz="1600" dirty="0">
                <a:solidFill>
                  <a:srgbClr val="8B4D80"/>
                </a:solidFill>
              </a:rPr>
              <a:t>https://</a:t>
            </a:r>
            <a:r>
              <a:rPr lang="en-US" sz="1600" dirty="0" smtClean="0">
                <a:solidFill>
                  <a:srgbClr val="8B4D80"/>
                </a:solidFill>
              </a:rPr>
              <a:t>www.facebook.com/KazNMU</a:t>
            </a:r>
            <a:endParaRPr lang="ru-RU" sz="1600" dirty="0" smtClean="0">
              <a:solidFill>
                <a:srgbClr val="8B4D8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8B4D80"/>
                </a:solidFill>
              </a:rPr>
              <a:t>https</a:t>
            </a:r>
            <a:r>
              <a:rPr lang="en-US" sz="1600" dirty="0">
                <a:solidFill>
                  <a:srgbClr val="8B4D80"/>
                </a:solidFill>
              </a:rPr>
              <a:t>://www.youtube.com/kaznmu</a:t>
            </a:r>
            <a:endParaRPr lang="ru-RU" sz="1600" dirty="0" smtClean="0">
              <a:solidFill>
                <a:srgbClr val="8B4D8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8" y="5366708"/>
            <a:ext cx="257775" cy="2577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8" y="5729367"/>
            <a:ext cx="257775" cy="2577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78" y="4991859"/>
            <a:ext cx="265838" cy="26583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32472" y="487756"/>
            <a:ext cx="19368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Heading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58530" y="776296"/>
            <a:ext cx="5816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7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142</Words>
  <Application>Microsoft Office PowerPoint</Application>
  <PresentationFormat>Широкоэкранный</PresentationFormat>
  <Paragraphs>47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User</cp:lastModifiedBy>
  <cp:revision>71</cp:revision>
  <dcterms:created xsi:type="dcterms:W3CDTF">2023-04-06T04:06:43Z</dcterms:created>
  <dcterms:modified xsi:type="dcterms:W3CDTF">2023-05-10T08:59:00Z</dcterms:modified>
</cp:coreProperties>
</file>