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68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B40EE-A6EC-4B73-88E0-5866E1FD175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tcenter.k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9501"/>
              </p:ext>
            </p:extLst>
          </p:nvPr>
        </p:nvGraphicFramePr>
        <p:xfrm>
          <a:off x="263353" y="620688"/>
          <a:ext cx="11737303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1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561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800000"/>
                          </a:solidFill>
                          <a:latin typeface="+mn-lt"/>
                          <a:cs typeface="Times New Roman" pitchFamily="18" charset="0"/>
                        </a:rPr>
                        <a:t>Этапы поступления</a:t>
                      </a:r>
                      <a:endParaRPr lang="ru-RU" sz="2200" dirty="0">
                        <a:solidFill>
                          <a:srgbClr val="8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1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r>
                        <a:rPr lang="en-US" sz="20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этап - 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ЕНТ</a:t>
                      </a:r>
                      <a:r>
                        <a:rPr lang="ru-RU" sz="18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Заявления подаются на сайте НЦТ МНВО РК -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  <a:hlinkClick r:id="rId3"/>
                        </a:rPr>
                        <a:t>www.testcenter.kz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Тестирование по 5 предметам: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история Казахстана, математическая грамотность, грамотность чтения (язык обучения) и два профильных предмета (химия и биология)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Пороговый балл: -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национальные ОВПО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баллов;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-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 области образования «Здравоохранение»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70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баллов; </a:t>
                      </a:r>
                    </a:p>
                    <a:p>
                      <a:pPr marL="0" indent="0" algn="l" fontAlgn="ctr">
                        <a:buFont typeface="Wingdings" pitchFamily="2" charset="2"/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по каждому предмету - 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 менее  5 баллов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4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 –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Специальный</a:t>
                      </a:r>
                    </a:p>
                    <a:p>
                      <a:pPr algn="l" fontAlgn="ctr"/>
                      <a:r>
                        <a:rPr lang="ru-RU" sz="18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  экзамен –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психометрический</a:t>
                      </a:r>
                    </a:p>
                    <a:p>
                      <a:pPr algn="l" font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                    экзамен</a:t>
                      </a: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Медицина, Стоматология, Педиатрия, Сестринское дело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Онлайн-регистрация на сайте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КазНМУ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 июня–20 августа. 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Формат экзамена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тестирование в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офлайн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формате</a:t>
                      </a:r>
                      <a:endParaRPr lang="ru-RU" sz="16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Проведение экзамена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по графику</a:t>
                      </a:r>
                    </a:p>
                    <a:p>
                      <a:pPr marL="285750" indent="-285750" algn="l" fontAlgn="ctr">
                        <a:buFont typeface="Wingdings" pitchFamily="2" charset="2"/>
                        <a:buChar char="Ø"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-</a:t>
                      </a:r>
                      <a:r>
                        <a:rPr lang="ru-RU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Допуск </a:t>
                      </a:r>
                      <a:r>
                        <a:rPr lang="ru-RU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</a:t>
                      </a: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Недопуск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39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 –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Конкурс по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присуждению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  образовательного гранта</a:t>
                      </a:r>
                      <a:endParaRPr lang="ru-RU" sz="18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sng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За счет средств РБ</a:t>
                      </a:r>
                    </a:p>
                    <a:p>
                      <a:pPr algn="ctr" font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Прием документов 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 13 - 20 июля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За счет средств  МИО (</a:t>
                      </a:r>
                      <a:r>
                        <a:rPr lang="ru-RU" sz="1800" b="1" u="sng" dirty="0" err="1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акимат</a:t>
                      </a:r>
                      <a:r>
                        <a:rPr lang="ru-RU" sz="1800" b="1" u="sng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Прием документов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– 10 августа</a:t>
                      </a: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8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lang="en-US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этап</a:t>
                      </a:r>
                      <a:r>
                        <a:rPr lang="ru-RU" sz="20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– 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Зачисление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342900" indent="-342900" algn="l" fontAlgn="ctr">
                        <a:buFont typeface="Wingdings" pitchFamily="2" charset="2"/>
                        <a:buChar char="Ø"/>
                      </a:pPr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основе свидетельств о присуждении гранта за счет средств РБ и МИО</a:t>
                      </a:r>
                    </a:p>
                    <a:p>
                      <a:pPr marL="342900" indent="-342900" algn="just" fontAlgn="ctr">
                        <a:buFont typeface="Wingdings" pitchFamily="2" charset="2"/>
                        <a:buChar char="Ø"/>
                      </a:pPr>
                      <a:r>
                        <a:rPr lang="ru-RU" sz="16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 платной основе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Зачисление</a:t>
                      </a:r>
                    </a:p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10 - 25 августа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91344" y="116632"/>
            <a:ext cx="11880850" cy="432048"/>
          </a:xfrm>
          <a:prstGeom prst="rect">
            <a:avLst/>
          </a:prstGeom>
          <a:solidFill>
            <a:srgbClr val="69377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Порядок приема на образовательные программы Высшего образования</a:t>
            </a:r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188</Words>
  <Application>Microsoft Office PowerPoint</Application>
  <PresentationFormat>Широкоэкранный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1. «Қазақстанның ашық университеті»</dc:title>
  <dc:creator>Маликов Бахтияр Жайляуович</dc:creator>
  <cp:lastModifiedBy>User</cp:lastModifiedBy>
  <cp:revision>1018</cp:revision>
  <cp:lastPrinted>2022-08-03T10:25:14Z</cp:lastPrinted>
  <dcterms:created xsi:type="dcterms:W3CDTF">2018-12-04T12:46:22Z</dcterms:created>
  <dcterms:modified xsi:type="dcterms:W3CDTF">2023-06-16T03:35:15Z</dcterms:modified>
</cp:coreProperties>
</file>