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302" r:id="rId2"/>
  </p:sldIdLst>
  <p:sldSz cx="12192000" cy="6858000"/>
  <p:notesSz cx="6797675" cy="992505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107" autoAdjust="0"/>
    <p:restoredTop sz="94629" autoAdjust="0"/>
  </p:normalViewPr>
  <p:slideViewPr>
    <p:cSldViewPr>
      <p:cViewPr varScale="1">
        <p:scale>
          <a:sx n="106" d="100"/>
          <a:sy n="106" d="100"/>
        </p:scale>
        <p:origin x="762" y="114"/>
      </p:cViewPr>
      <p:guideLst>
        <p:guide orient="horz" pos="2160"/>
        <p:guide pos="384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45659" cy="496253"/>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50443" y="0"/>
            <a:ext cx="2945659" cy="496253"/>
          </a:xfrm>
          <a:prstGeom prst="rect">
            <a:avLst/>
          </a:prstGeom>
        </p:spPr>
        <p:txBody>
          <a:bodyPr vert="horz" lIns="91440" tIns="45720" rIns="91440" bIns="45720" rtlCol="0"/>
          <a:lstStyle>
            <a:lvl1pPr algn="r">
              <a:defRPr sz="1200"/>
            </a:lvl1pPr>
          </a:lstStyle>
          <a:p>
            <a:fld id="{BDCED0EB-5019-4A2C-B80B-9392DEF0AA3E}" type="datetimeFigureOut">
              <a:rPr lang="ru-RU" smtClean="0"/>
              <a:t>07.06.2023</a:t>
            </a:fld>
            <a:endParaRPr lang="ru-RU"/>
          </a:p>
        </p:txBody>
      </p:sp>
      <p:sp>
        <p:nvSpPr>
          <p:cNvPr id="4" name="Образ слайда 3"/>
          <p:cNvSpPr>
            <a:spLocks noGrp="1" noRot="1" noChangeAspect="1"/>
          </p:cNvSpPr>
          <p:nvPr>
            <p:ph type="sldImg" idx="2"/>
          </p:nvPr>
        </p:nvSpPr>
        <p:spPr>
          <a:xfrm>
            <a:off x="92075" y="744538"/>
            <a:ext cx="6613525" cy="37211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79768" y="4714399"/>
            <a:ext cx="5438140" cy="4466273"/>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0" y="9427075"/>
            <a:ext cx="2945659" cy="496253"/>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50443" y="9427075"/>
            <a:ext cx="2945659" cy="496253"/>
          </a:xfrm>
          <a:prstGeom prst="rect">
            <a:avLst/>
          </a:prstGeom>
        </p:spPr>
        <p:txBody>
          <a:bodyPr vert="horz" lIns="91440" tIns="45720" rIns="91440" bIns="45720" rtlCol="0" anchor="b"/>
          <a:lstStyle>
            <a:lvl1pPr algn="r">
              <a:defRPr sz="1200"/>
            </a:lvl1pPr>
          </a:lstStyle>
          <a:p>
            <a:fld id="{D1AB40EE-A6EC-4B73-88E0-5866E1FD1753}" type="slidenum">
              <a:rPr lang="ru-RU" smtClean="0"/>
              <a:t>‹#›</a:t>
            </a:fld>
            <a:endParaRPr lang="ru-RU"/>
          </a:p>
        </p:txBody>
      </p:sp>
    </p:spTree>
    <p:extLst>
      <p:ext uri="{BB962C8B-B14F-4D97-AF65-F5344CB8AC3E}">
        <p14:creationId xmlns:p14="http://schemas.microsoft.com/office/powerpoint/2010/main" val="3731013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D1AB40EE-A6EC-4B73-88E0-5866E1FD1753}" type="slidenum">
              <a:rPr lang="ru-RU" smtClean="0"/>
              <a:t>1</a:t>
            </a:fld>
            <a:endParaRPr lang="ru-RU"/>
          </a:p>
        </p:txBody>
      </p:sp>
    </p:spTree>
    <p:extLst>
      <p:ext uri="{BB962C8B-B14F-4D97-AF65-F5344CB8AC3E}">
        <p14:creationId xmlns:p14="http://schemas.microsoft.com/office/powerpoint/2010/main" val="17975495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914400" y="2130429"/>
            <a:ext cx="10363200" cy="1470025"/>
          </a:xfrm>
        </p:spPr>
        <p:txBody>
          <a:bodyPr/>
          <a:lstStyle/>
          <a:p>
            <a:r>
              <a:rPr lang="ru-RU"/>
              <a:t>Образец заголовка</a:t>
            </a:r>
          </a:p>
        </p:txBody>
      </p:sp>
      <p:sp>
        <p:nvSpPr>
          <p:cNvPr id="3" name="Подзаголовок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189" indent="0" algn="ctr">
              <a:buNone/>
              <a:defRPr>
                <a:solidFill>
                  <a:schemeClr val="tx1">
                    <a:tint val="75000"/>
                  </a:schemeClr>
                </a:solidFill>
              </a:defRPr>
            </a:lvl2pPr>
            <a:lvl3pPr marL="914377"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1"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ru-RU"/>
              <a:t>Образец подзаголовка</a:t>
            </a:r>
          </a:p>
        </p:txBody>
      </p:sp>
      <p:sp>
        <p:nvSpPr>
          <p:cNvPr id="4" name="Дата 3"/>
          <p:cNvSpPr>
            <a:spLocks noGrp="1"/>
          </p:cNvSpPr>
          <p:nvPr>
            <p:ph type="dt" sz="half" idx="10"/>
          </p:nvPr>
        </p:nvSpPr>
        <p:spPr/>
        <p:txBody>
          <a:bodyPr/>
          <a:lstStyle/>
          <a:p>
            <a:fld id="{B4C71EC6-210F-42DE-9C53-41977AD35B3D}" type="datetimeFigureOut">
              <a:rPr lang="ru-RU" smtClean="0"/>
              <a:t>07.06.2023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B4C71EC6-210F-42DE-9C53-41977AD35B3D}" type="datetimeFigureOut">
              <a:rPr lang="ru-RU" smtClean="0"/>
              <a:t>07.06.2023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839200" y="274641"/>
            <a:ext cx="2743200" cy="5851525"/>
          </a:xfrm>
        </p:spPr>
        <p:txBody>
          <a:bodyPr vert="eaVert"/>
          <a:lstStyle/>
          <a:p>
            <a:r>
              <a:rPr lang="ru-RU"/>
              <a:t>Образец заголовка</a:t>
            </a:r>
          </a:p>
        </p:txBody>
      </p:sp>
      <p:sp>
        <p:nvSpPr>
          <p:cNvPr id="3" name="Вертикальный текст 2"/>
          <p:cNvSpPr>
            <a:spLocks noGrp="1"/>
          </p:cNvSpPr>
          <p:nvPr>
            <p:ph type="body" orient="vert" idx="1"/>
          </p:nvPr>
        </p:nvSpPr>
        <p:spPr>
          <a:xfrm>
            <a:off x="609600" y="274641"/>
            <a:ext cx="8026400" cy="5851525"/>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B4C71EC6-210F-42DE-9C53-41977AD35B3D}" type="datetimeFigureOut">
              <a:rPr lang="ru-RU" smtClean="0"/>
              <a:t>07.06.2023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Содержимое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B4C71EC6-210F-42DE-9C53-41977AD35B3D}" type="datetimeFigureOut">
              <a:rPr lang="ru-RU" smtClean="0"/>
              <a:t>07.06.2023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63084" y="4406902"/>
            <a:ext cx="10363200" cy="1362075"/>
          </a:xfrm>
        </p:spPr>
        <p:txBody>
          <a:bodyPr anchor="t"/>
          <a:lstStyle>
            <a:lvl1pPr algn="l">
              <a:defRPr sz="4000" b="1" cap="all"/>
            </a:lvl1pPr>
          </a:lstStyle>
          <a:p>
            <a:r>
              <a:rPr lang="ru-RU"/>
              <a:t>Образец заголовка</a:t>
            </a:r>
          </a:p>
        </p:txBody>
      </p:sp>
      <p:sp>
        <p:nvSpPr>
          <p:cNvPr id="3" name="Текст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189" indent="0">
              <a:buNone/>
              <a:defRPr sz="1800">
                <a:solidFill>
                  <a:schemeClr val="tx1">
                    <a:tint val="75000"/>
                  </a:schemeClr>
                </a:solidFill>
              </a:defRPr>
            </a:lvl2pPr>
            <a:lvl3pPr marL="914377" indent="0">
              <a:buNone/>
              <a:defRPr sz="1600">
                <a:solidFill>
                  <a:schemeClr val="tx1">
                    <a:tint val="75000"/>
                  </a:schemeClr>
                </a:solidFill>
              </a:defRPr>
            </a:lvl3pPr>
            <a:lvl4pPr marL="1371566" indent="0">
              <a:buNone/>
              <a:defRPr sz="1400">
                <a:solidFill>
                  <a:schemeClr val="tx1">
                    <a:tint val="75000"/>
                  </a:schemeClr>
                </a:solidFill>
              </a:defRPr>
            </a:lvl4pPr>
            <a:lvl5pPr marL="1828754" indent="0">
              <a:buNone/>
              <a:defRPr sz="1400">
                <a:solidFill>
                  <a:schemeClr val="tx1">
                    <a:tint val="75000"/>
                  </a:schemeClr>
                </a:solidFill>
              </a:defRPr>
            </a:lvl5pPr>
            <a:lvl6pPr marL="2285943" indent="0">
              <a:buNone/>
              <a:defRPr sz="1400">
                <a:solidFill>
                  <a:schemeClr val="tx1">
                    <a:tint val="75000"/>
                  </a:schemeClr>
                </a:solidFill>
              </a:defRPr>
            </a:lvl6pPr>
            <a:lvl7pPr marL="2743131" indent="0">
              <a:buNone/>
              <a:defRPr sz="1400">
                <a:solidFill>
                  <a:schemeClr val="tx1">
                    <a:tint val="75000"/>
                  </a:schemeClr>
                </a:solidFill>
              </a:defRPr>
            </a:lvl7pPr>
            <a:lvl8pPr marL="3200320" indent="0">
              <a:buNone/>
              <a:defRPr sz="1400">
                <a:solidFill>
                  <a:schemeClr val="tx1">
                    <a:tint val="75000"/>
                  </a:schemeClr>
                </a:solidFill>
              </a:defRPr>
            </a:lvl8pPr>
            <a:lvl9pPr marL="3657509" indent="0">
              <a:buNone/>
              <a:defRPr sz="1400">
                <a:solidFill>
                  <a:schemeClr val="tx1">
                    <a:tint val="75000"/>
                  </a:schemeClr>
                </a:solidFill>
              </a:defRPr>
            </a:lvl9pPr>
          </a:lstStyle>
          <a:p>
            <a:pPr lvl="0"/>
            <a:r>
              <a:rPr lang="ru-RU"/>
              <a:t>Образец текста</a:t>
            </a:r>
          </a:p>
        </p:txBody>
      </p:sp>
      <p:sp>
        <p:nvSpPr>
          <p:cNvPr id="4" name="Дата 3"/>
          <p:cNvSpPr>
            <a:spLocks noGrp="1"/>
          </p:cNvSpPr>
          <p:nvPr>
            <p:ph type="dt" sz="half" idx="10"/>
          </p:nvPr>
        </p:nvSpPr>
        <p:spPr/>
        <p:txBody>
          <a:bodyPr/>
          <a:lstStyle/>
          <a:p>
            <a:fld id="{B4C71EC6-210F-42DE-9C53-41977AD35B3D}" type="datetimeFigureOut">
              <a:rPr lang="ru-RU" smtClean="0"/>
              <a:t>07.06.2023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Содержимое 2"/>
          <p:cNvSpPr>
            <a:spLocks noGrp="1"/>
          </p:cNvSpPr>
          <p:nvPr>
            <p:ph sz="half" idx="1"/>
          </p:nvPr>
        </p:nvSpPr>
        <p:spPr>
          <a:xfrm>
            <a:off x="609600" y="1600202"/>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Содержимое 3"/>
          <p:cNvSpPr>
            <a:spLocks noGrp="1"/>
          </p:cNvSpPr>
          <p:nvPr>
            <p:ph sz="half" idx="2"/>
          </p:nvPr>
        </p:nvSpPr>
        <p:spPr>
          <a:xfrm>
            <a:off x="6197600" y="1600202"/>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p:cNvSpPr>
            <a:spLocks noGrp="1"/>
          </p:cNvSpPr>
          <p:nvPr>
            <p:ph type="dt" sz="half" idx="10"/>
          </p:nvPr>
        </p:nvSpPr>
        <p:spPr/>
        <p:txBody>
          <a:bodyPr/>
          <a:lstStyle/>
          <a:p>
            <a:fld id="{B4C71EC6-210F-42DE-9C53-41977AD35B3D}" type="datetimeFigureOut">
              <a:rPr lang="ru-RU" smtClean="0"/>
              <a:t>07.06.2023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a:t>Образец заголовка</a:t>
            </a:r>
          </a:p>
        </p:txBody>
      </p:sp>
      <p:sp>
        <p:nvSpPr>
          <p:cNvPr id="3" name="Текст 2"/>
          <p:cNvSpPr>
            <a:spLocks noGrp="1"/>
          </p:cNvSpPr>
          <p:nvPr>
            <p:ph type="body" idx="1"/>
          </p:nvPr>
        </p:nvSpPr>
        <p:spPr>
          <a:xfrm>
            <a:off x="609600" y="1535114"/>
            <a:ext cx="5386917" cy="639763"/>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ru-RU"/>
              <a:t>Образец текста</a:t>
            </a:r>
          </a:p>
        </p:txBody>
      </p:sp>
      <p:sp>
        <p:nvSpPr>
          <p:cNvPr id="4" name="Содержимое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a:spLocks noGrp="1"/>
          </p:cNvSpPr>
          <p:nvPr>
            <p:ph type="body" sz="quarter" idx="3"/>
          </p:nvPr>
        </p:nvSpPr>
        <p:spPr>
          <a:xfrm>
            <a:off x="6193373" y="1535114"/>
            <a:ext cx="5389033" cy="639763"/>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ru-RU"/>
              <a:t>Образец текста</a:t>
            </a:r>
          </a:p>
        </p:txBody>
      </p:sp>
      <p:sp>
        <p:nvSpPr>
          <p:cNvPr id="6" name="Содержимое 5"/>
          <p:cNvSpPr>
            <a:spLocks noGrp="1"/>
          </p:cNvSpPr>
          <p:nvPr>
            <p:ph sz="quarter" idx="4"/>
          </p:nvPr>
        </p:nvSpPr>
        <p:spPr>
          <a:xfrm>
            <a:off x="6193373"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p:cNvSpPr>
            <a:spLocks noGrp="1"/>
          </p:cNvSpPr>
          <p:nvPr>
            <p:ph type="dt" sz="half" idx="10"/>
          </p:nvPr>
        </p:nvSpPr>
        <p:spPr/>
        <p:txBody>
          <a:bodyPr/>
          <a:lstStyle/>
          <a:p>
            <a:fld id="{B4C71EC6-210F-42DE-9C53-41977AD35B3D}" type="datetimeFigureOut">
              <a:rPr lang="ru-RU" smtClean="0"/>
              <a:t>07.06.2023</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Дата 2"/>
          <p:cNvSpPr>
            <a:spLocks noGrp="1"/>
          </p:cNvSpPr>
          <p:nvPr>
            <p:ph type="dt" sz="half" idx="10"/>
          </p:nvPr>
        </p:nvSpPr>
        <p:spPr/>
        <p:txBody>
          <a:bodyPr/>
          <a:lstStyle/>
          <a:p>
            <a:fld id="{B4C71EC6-210F-42DE-9C53-41977AD35B3D}" type="datetimeFigureOut">
              <a:rPr lang="ru-RU" smtClean="0"/>
              <a:t>07.06.2023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4C71EC6-210F-42DE-9C53-41977AD35B3D}" type="datetimeFigureOut">
              <a:rPr lang="ru-RU" smtClean="0"/>
              <a:t>07.06.2023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6" y="273050"/>
            <a:ext cx="4011084" cy="1162051"/>
          </a:xfrm>
        </p:spPr>
        <p:txBody>
          <a:bodyPr anchor="b"/>
          <a:lstStyle>
            <a:lvl1pPr algn="l">
              <a:defRPr sz="2000" b="1"/>
            </a:lvl1pPr>
          </a:lstStyle>
          <a:p>
            <a:r>
              <a:rPr lang="ru-RU"/>
              <a:t>Образец заголовка</a:t>
            </a:r>
          </a:p>
        </p:txBody>
      </p:sp>
      <p:sp>
        <p:nvSpPr>
          <p:cNvPr id="3" name="Содержимое 2"/>
          <p:cNvSpPr>
            <a:spLocks noGrp="1"/>
          </p:cNvSpPr>
          <p:nvPr>
            <p:ph idx="1"/>
          </p:nvPr>
        </p:nvSpPr>
        <p:spPr>
          <a:xfrm>
            <a:off x="4766733" y="273054"/>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a:spLocks noGrp="1"/>
          </p:cNvSpPr>
          <p:nvPr>
            <p:ph type="body" sz="half" idx="2"/>
          </p:nvPr>
        </p:nvSpPr>
        <p:spPr>
          <a:xfrm>
            <a:off x="609606" y="1435103"/>
            <a:ext cx="4011084" cy="4691063"/>
          </a:xfrm>
        </p:spPr>
        <p:txBody>
          <a:bodyPr/>
          <a:lstStyle>
            <a:lvl1pPr marL="0" indent="0">
              <a:buNone/>
              <a:defRPr sz="1400"/>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ru-RU"/>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07.06.2023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389717" y="4800602"/>
            <a:ext cx="7315200" cy="566739"/>
          </a:xfrm>
        </p:spPr>
        <p:txBody>
          <a:bodyPr anchor="b"/>
          <a:lstStyle>
            <a:lvl1pPr algn="l">
              <a:defRPr sz="2000" b="1"/>
            </a:lvl1pPr>
          </a:lstStyle>
          <a:p>
            <a:r>
              <a:rPr lang="ru-RU"/>
              <a:t>Образец заголовка</a:t>
            </a:r>
          </a:p>
        </p:txBody>
      </p:sp>
      <p:sp>
        <p:nvSpPr>
          <p:cNvPr id="3" name="Рисунок 2"/>
          <p:cNvSpPr>
            <a:spLocks noGrp="1"/>
          </p:cNvSpPr>
          <p:nvPr>
            <p:ph type="pic" idx="1"/>
          </p:nvPr>
        </p:nvSpPr>
        <p:spPr>
          <a:xfrm>
            <a:off x="2389717" y="612775"/>
            <a:ext cx="7315200" cy="4114800"/>
          </a:xfrm>
        </p:spPr>
        <p:txBody>
          <a:bodyPr/>
          <a:lstStyle>
            <a:lvl1pPr marL="0" indent="0">
              <a:buNone/>
              <a:defRPr sz="3200"/>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endParaRPr lang="ru-RU"/>
          </a:p>
        </p:txBody>
      </p:sp>
      <p:sp>
        <p:nvSpPr>
          <p:cNvPr id="4" name="Текст 3"/>
          <p:cNvSpPr>
            <a:spLocks noGrp="1"/>
          </p:cNvSpPr>
          <p:nvPr>
            <p:ph type="body" sz="half" idx="2"/>
          </p:nvPr>
        </p:nvSpPr>
        <p:spPr>
          <a:xfrm>
            <a:off x="2389717" y="5367340"/>
            <a:ext cx="7315200" cy="804863"/>
          </a:xfrm>
        </p:spPr>
        <p:txBody>
          <a:bodyPr/>
          <a:lstStyle>
            <a:lvl1pPr marL="0" indent="0">
              <a:buNone/>
              <a:defRPr sz="1400"/>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ru-RU"/>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07.06.2023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274639"/>
            <a:ext cx="10972800" cy="1143000"/>
          </a:xfrm>
          <a:prstGeom prst="rect">
            <a:avLst/>
          </a:prstGeom>
        </p:spPr>
        <p:txBody>
          <a:bodyPr vert="horz" lIns="91440" tIns="45720" rIns="91440" bIns="45720" rtlCol="0" anchor="ctr">
            <a:normAutofit/>
          </a:bodyPr>
          <a:lstStyle/>
          <a:p>
            <a:r>
              <a:rPr lang="ru-RU"/>
              <a:t>Образец заголовка</a:t>
            </a:r>
          </a:p>
        </p:txBody>
      </p:sp>
      <p:sp>
        <p:nvSpPr>
          <p:cNvPr id="3" name="Текст 2"/>
          <p:cNvSpPr>
            <a:spLocks noGrp="1"/>
          </p:cNvSpPr>
          <p:nvPr>
            <p:ph type="body" idx="1"/>
          </p:nvPr>
        </p:nvSpPr>
        <p:spPr>
          <a:xfrm>
            <a:off x="609600" y="1600202"/>
            <a:ext cx="10972800" cy="4525963"/>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2"/>
          </p:nvPr>
        </p:nvSpPr>
        <p:spPr>
          <a:xfrm>
            <a:off x="609600" y="6356353"/>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C71EC6-210F-42DE-9C53-41977AD35B3D}" type="datetimeFigureOut">
              <a:rPr lang="ru-RU" smtClean="0"/>
              <a:t>07.06.2023</a:t>
            </a:fld>
            <a:endParaRPr lang="ru-RU"/>
          </a:p>
        </p:txBody>
      </p:sp>
      <p:sp>
        <p:nvSpPr>
          <p:cNvPr id="5" name="Нижний колонтитул 4"/>
          <p:cNvSpPr>
            <a:spLocks noGrp="1"/>
          </p:cNvSpPr>
          <p:nvPr>
            <p:ph type="ftr" sz="quarter" idx="3"/>
          </p:nvPr>
        </p:nvSpPr>
        <p:spPr>
          <a:xfrm>
            <a:off x="4165600" y="6356353"/>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8737600" y="6356353"/>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9B0651-EE4F-4900-A07F-96A6BFA9D0F0}"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377" rtl="0" eaLnBrk="1" latinLnBrk="0" hangingPunct="1">
        <a:spcBef>
          <a:spcPct val="0"/>
        </a:spcBef>
        <a:buNone/>
        <a:defRPr sz="4400" kern="1200">
          <a:solidFill>
            <a:schemeClr val="tx1"/>
          </a:solidFill>
          <a:latin typeface="+mj-lt"/>
          <a:ea typeface="+mj-ea"/>
          <a:cs typeface="+mj-cs"/>
        </a:defRPr>
      </a:lvl1pPr>
    </p:titleStyle>
    <p:bodyStyle>
      <a:lvl1pPr marL="342891" indent="-342891" algn="l" defTabSz="914377"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32" indent="-285744" algn="l" defTabSz="914377"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2971" indent="-228594" algn="l" defTabSz="914377"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160"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349"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537"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726"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914"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103"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1"/>
          <p:cNvSpPr txBox="1">
            <a:spLocks noGrp="1"/>
          </p:cNvSpPr>
          <p:nvPr>
            <p:ph type="title"/>
          </p:nvPr>
        </p:nvSpPr>
        <p:spPr>
          <a:xfrm>
            <a:off x="192089" y="115889"/>
            <a:ext cx="11880851" cy="216768"/>
          </a:xfrm>
          <a:prstGeom prst="rect">
            <a:avLst/>
          </a:prstGeom>
          <a:solidFill>
            <a:srgbClr val="693779"/>
          </a:solidFill>
        </p:spPr>
        <p:txBody>
          <a:bodyPr vert="horz" lIns="91440" tIns="45720" rIns="91440" bIns="45720" rtlCol="0" anchor="ctr">
            <a:normAutofit fontScale="90000"/>
          </a:bodyPr>
          <a:lstStyle>
            <a:lvl1pPr algn="ctr" defTabSz="914377" rtl="0" eaLnBrk="1" latinLnBrk="0" hangingPunct="1">
              <a:spcBef>
                <a:spcPct val="0"/>
              </a:spcBef>
              <a:buNone/>
              <a:defRPr sz="4400" kern="1200">
                <a:solidFill>
                  <a:schemeClr val="tx1"/>
                </a:solidFill>
                <a:latin typeface="+mj-lt"/>
                <a:ea typeface="+mj-ea"/>
                <a:cs typeface="+mj-cs"/>
              </a:defRPr>
            </a:lvl1pPr>
          </a:lstStyle>
          <a:p>
            <a:endParaRPr lang="ru-RU" sz="2400" b="1" dirty="0">
              <a:solidFill>
                <a:schemeClr val="bg1"/>
              </a:solidFill>
            </a:endParaRPr>
          </a:p>
        </p:txBody>
      </p:sp>
      <p:graphicFrame>
        <p:nvGraphicFramePr>
          <p:cNvPr id="4" name="Объект 3"/>
          <p:cNvGraphicFramePr>
            <a:graphicFrameLocks noGrp="1"/>
          </p:cNvGraphicFramePr>
          <p:nvPr>
            <p:ph idx="1"/>
            <p:extLst>
              <p:ext uri="{D42A27DB-BD31-4B8C-83A1-F6EECF244321}">
                <p14:modId xmlns:p14="http://schemas.microsoft.com/office/powerpoint/2010/main" val="2709697092"/>
              </p:ext>
            </p:extLst>
          </p:nvPr>
        </p:nvGraphicFramePr>
        <p:xfrm>
          <a:off x="263351" y="498890"/>
          <a:ext cx="11737305" cy="6122786"/>
        </p:xfrm>
        <a:graphic>
          <a:graphicData uri="http://schemas.openxmlformats.org/drawingml/2006/table">
            <a:tbl>
              <a:tblPr firstRow="1" bandRow="1">
                <a:tableStyleId>{5C22544A-7EE6-4342-B048-85BDC9FD1C3A}</a:tableStyleId>
              </a:tblPr>
              <a:tblGrid>
                <a:gridCol w="3762522">
                  <a:extLst>
                    <a:ext uri="{9D8B030D-6E8A-4147-A177-3AD203B41FA5}">
                      <a16:colId xmlns:a16="http://schemas.microsoft.com/office/drawing/2014/main" xmlns="" val="20000"/>
                    </a:ext>
                  </a:extLst>
                </a:gridCol>
                <a:gridCol w="7974783">
                  <a:extLst>
                    <a:ext uri="{9D8B030D-6E8A-4147-A177-3AD203B41FA5}">
                      <a16:colId xmlns:a16="http://schemas.microsoft.com/office/drawing/2014/main" xmlns="" val="20001"/>
                    </a:ext>
                  </a:extLst>
                </a:gridCol>
              </a:tblGrid>
              <a:tr h="386228">
                <a:tc gridSpan="2">
                  <a:txBody>
                    <a:bodyPr/>
                    <a:lstStyle/>
                    <a:p>
                      <a:pPr algn="ctr"/>
                      <a:r>
                        <a:rPr lang="ru-RU" sz="2400" dirty="0" smtClean="0">
                          <a:solidFill>
                            <a:srgbClr val="800000"/>
                          </a:solidFill>
                          <a:latin typeface="+mn-lt"/>
                          <a:cs typeface="Times New Roman" pitchFamily="18" charset="0"/>
                        </a:rPr>
                        <a:t>Этапы поступления</a:t>
                      </a:r>
                      <a:endParaRPr lang="ru-RU" sz="2400" dirty="0">
                        <a:solidFill>
                          <a:srgbClr val="800000"/>
                        </a:solidFill>
                        <a:latin typeface="+mn-lt"/>
                        <a:cs typeface="Times New Roman" pitchFamily="18" charset="0"/>
                      </a:endParaRPr>
                    </a:p>
                  </a:txBody>
                  <a:tcPr marL="121920" marR="121920">
                    <a:solidFill>
                      <a:schemeClr val="accent1">
                        <a:lumMod val="20000"/>
                        <a:lumOff val="80000"/>
                      </a:schemeClr>
                    </a:solidFill>
                  </a:tcPr>
                </a:tc>
                <a:tc hMerge="1">
                  <a:txBody>
                    <a:bodyPr/>
                    <a:lstStyle/>
                    <a:p>
                      <a:pPr algn="ctr"/>
                      <a:endParaRPr lang="ru-RU" sz="1500" dirty="0">
                        <a:solidFill>
                          <a:srgbClr val="002060"/>
                        </a:solidFill>
                        <a:latin typeface="Arial" pitchFamily="34" charset="0"/>
                        <a:cs typeface="Arial" pitchFamily="34" charset="0"/>
                      </a:endParaRPr>
                    </a:p>
                  </a:txBody>
                  <a:tcPr marL="121920" marR="121920">
                    <a:solidFill>
                      <a:schemeClr val="accent1">
                        <a:lumMod val="20000"/>
                        <a:lumOff val="80000"/>
                      </a:schemeClr>
                    </a:solidFill>
                  </a:tcPr>
                </a:tc>
                <a:extLst>
                  <a:ext uri="{0D108BD9-81ED-4DB2-BD59-A6C34878D82A}">
                    <a16:rowId xmlns:a16="http://schemas.microsoft.com/office/drawing/2014/main" xmlns="" val="10000"/>
                  </a:ext>
                </a:extLst>
              </a:tr>
              <a:tr h="752031">
                <a:tc>
                  <a:txBody>
                    <a:bodyPr/>
                    <a:lstStyle/>
                    <a:p>
                      <a:pPr lvl="0"/>
                      <a:r>
                        <a:rPr lang="ru-RU" sz="1800" b="1" i="0" u="none" strike="noStrike" dirty="0" smtClean="0">
                          <a:solidFill>
                            <a:srgbClr val="FF0000"/>
                          </a:solidFill>
                          <a:effectLst/>
                          <a:latin typeface="+mn-lt"/>
                          <a:cs typeface="Times New Roman" pitchFamily="18" charset="0"/>
                        </a:rPr>
                        <a:t>     </a:t>
                      </a:r>
                      <a:r>
                        <a:rPr lang="en-US" sz="1800" b="1" i="0" u="none" strike="noStrike" dirty="0" smtClean="0">
                          <a:solidFill>
                            <a:srgbClr val="800000"/>
                          </a:solidFill>
                          <a:effectLst/>
                          <a:latin typeface="+mn-lt"/>
                          <a:cs typeface="Times New Roman" pitchFamily="18" charset="0"/>
                        </a:rPr>
                        <a:t>I</a:t>
                      </a:r>
                      <a:r>
                        <a:rPr lang="ru-RU" sz="1800" b="1" i="0" u="none" strike="noStrike" dirty="0" smtClean="0">
                          <a:solidFill>
                            <a:srgbClr val="800000"/>
                          </a:solidFill>
                          <a:effectLst/>
                          <a:latin typeface="+mn-lt"/>
                          <a:cs typeface="Times New Roman" pitchFamily="18" charset="0"/>
                        </a:rPr>
                        <a:t> этап - </a:t>
                      </a:r>
                      <a:r>
                        <a:rPr lang="ru-RU" sz="1800" b="1" kern="1200" dirty="0" smtClean="0">
                          <a:solidFill>
                            <a:srgbClr val="002060"/>
                          </a:solidFill>
                          <a:effectLst/>
                          <a:latin typeface="+mn-lt"/>
                          <a:ea typeface="+mn-ea"/>
                          <a:cs typeface="Times New Roman" pitchFamily="18" charset="0"/>
                        </a:rPr>
                        <a:t>Прием документов</a:t>
                      </a:r>
                      <a:endParaRPr lang="ru-RU" sz="1800" b="1" i="0" u="none" strike="noStrike" dirty="0" smtClean="0">
                        <a:solidFill>
                          <a:srgbClr val="800000"/>
                        </a:solidFill>
                        <a:effectLst/>
                        <a:latin typeface="+mn-lt"/>
                        <a:cs typeface="Times New Roman" pitchFamily="18" charset="0"/>
                      </a:endParaRPr>
                    </a:p>
                    <a:p>
                      <a:pPr marL="0" marR="0" indent="0" algn="l" defTabSz="914377" rtl="0" eaLnBrk="1" fontAlgn="ctr" latinLnBrk="0" hangingPunct="1">
                        <a:lnSpc>
                          <a:spcPct val="100000"/>
                        </a:lnSpc>
                        <a:spcBef>
                          <a:spcPts val="0"/>
                        </a:spcBef>
                        <a:spcAft>
                          <a:spcPts val="0"/>
                        </a:spcAft>
                        <a:buClrTx/>
                        <a:buSzTx/>
                        <a:buFont typeface="Wingdings" panose="05000000000000000000" pitchFamily="2" charset="2"/>
                        <a:buNone/>
                        <a:tabLst/>
                        <a:defRPr/>
                      </a:pPr>
                      <a:endParaRPr lang="ru-RU" sz="1800" b="0" i="0" u="none" strike="noStrike" kern="1200" dirty="0" smtClean="0">
                        <a:solidFill>
                          <a:schemeClr val="tx2"/>
                        </a:solidFill>
                        <a:effectLst/>
                        <a:latin typeface="+mn-lt"/>
                        <a:ea typeface="+mn-ea"/>
                        <a:cs typeface="Times New Roman" pitchFamily="18" charset="0"/>
                      </a:endParaRPr>
                    </a:p>
                  </a:txBody>
                  <a:tcPr marL="12700" marR="12700" marT="9525" marB="0" anchor="ctr"/>
                </a:tc>
                <a:tc>
                  <a:txBody>
                    <a:bodyPr/>
                    <a:lstStyle/>
                    <a:p>
                      <a:pPr marL="285750" marR="0" lvl="0" indent="-285750" algn="l" defTabSz="914377" rtl="0" eaLnBrk="1" fontAlgn="auto" latinLnBrk="0" hangingPunct="1">
                        <a:lnSpc>
                          <a:spcPct val="100000"/>
                        </a:lnSpc>
                        <a:spcBef>
                          <a:spcPts val="0"/>
                        </a:spcBef>
                        <a:spcAft>
                          <a:spcPts val="0"/>
                        </a:spcAft>
                        <a:buClrTx/>
                        <a:buSzTx/>
                        <a:buFont typeface="Wingdings" pitchFamily="2" charset="2"/>
                        <a:buChar char="Ø"/>
                        <a:tabLst/>
                        <a:defRPr/>
                      </a:pPr>
                      <a:r>
                        <a:rPr lang="ru-RU" sz="1600" b="1" kern="1200" dirty="0" smtClean="0">
                          <a:solidFill>
                            <a:srgbClr val="002060"/>
                          </a:solidFill>
                          <a:effectLst/>
                          <a:latin typeface="+mn-lt"/>
                          <a:ea typeface="+mn-ea"/>
                          <a:cs typeface="Times New Roman" pitchFamily="18" charset="0"/>
                        </a:rPr>
                        <a:t>Сроки приема документов - </a:t>
                      </a:r>
                      <a:r>
                        <a:rPr lang="ru-RU" sz="1600" b="1" kern="1200" dirty="0" smtClean="0">
                          <a:solidFill>
                            <a:srgbClr val="C00000"/>
                          </a:solidFill>
                          <a:effectLst/>
                          <a:latin typeface="+mn-lt"/>
                          <a:ea typeface="+mn-ea"/>
                          <a:cs typeface="Times New Roman" pitchFamily="18" charset="0"/>
                        </a:rPr>
                        <a:t>3 - 25 июля</a:t>
                      </a:r>
                    </a:p>
                    <a:p>
                      <a:pPr marL="285750" marR="0" lvl="0" indent="-285750" algn="l" defTabSz="914377" rtl="0" eaLnBrk="1" fontAlgn="auto" latinLnBrk="0" hangingPunct="1">
                        <a:lnSpc>
                          <a:spcPct val="100000"/>
                        </a:lnSpc>
                        <a:spcBef>
                          <a:spcPts val="0"/>
                        </a:spcBef>
                        <a:spcAft>
                          <a:spcPts val="0"/>
                        </a:spcAft>
                        <a:buClrTx/>
                        <a:buSzTx/>
                        <a:buFont typeface="Wingdings" pitchFamily="2" charset="2"/>
                        <a:buChar char="Ø"/>
                        <a:tabLst/>
                        <a:defRPr/>
                      </a:pPr>
                      <a:r>
                        <a:rPr lang="ru-RU" sz="1600" b="1" kern="1200" dirty="0" smtClean="0">
                          <a:solidFill>
                            <a:srgbClr val="002060"/>
                          </a:solidFill>
                          <a:effectLst/>
                          <a:latin typeface="+mn-lt"/>
                          <a:ea typeface="+mn-ea"/>
                          <a:cs typeface="Times New Roman" pitchFamily="18" charset="0"/>
                        </a:rPr>
                        <a:t>Претендент</a:t>
                      </a:r>
                      <a:r>
                        <a:rPr lang="ru-RU" sz="1600" b="1" kern="1200" dirty="0" smtClean="0">
                          <a:solidFill>
                            <a:srgbClr val="C00000"/>
                          </a:solidFill>
                          <a:effectLst/>
                          <a:latin typeface="+mn-lt"/>
                          <a:ea typeface="+mn-ea"/>
                          <a:cs typeface="Times New Roman" pitchFamily="18" charset="0"/>
                        </a:rPr>
                        <a:t> </a:t>
                      </a:r>
                      <a:r>
                        <a:rPr lang="ru-RU" sz="1600" b="1" kern="1200" dirty="0" smtClean="0">
                          <a:solidFill>
                            <a:srgbClr val="002060"/>
                          </a:solidFill>
                          <a:effectLst/>
                          <a:latin typeface="+mn-lt"/>
                          <a:ea typeface="+mn-ea"/>
                          <a:cs typeface="Times New Roman" pitchFamily="18" charset="0"/>
                        </a:rPr>
                        <a:t>указывает </a:t>
                      </a:r>
                      <a:r>
                        <a:rPr lang="ru-RU" sz="1600" b="1" kern="1200" dirty="0" smtClean="0">
                          <a:solidFill>
                            <a:srgbClr val="C00000"/>
                          </a:solidFill>
                          <a:effectLst/>
                          <a:latin typeface="+mn-lt"/>
                          <a:ea typeface="+mn-ea"/>
                          <a:cs typeface="Times New Roman" pitchFamily="18" charset="0"/>
                        </a:rPr>
                        <a:t>1 основную </a:t>
                      </a:r>
                      <a:r>
                        <a:rPr lang="ru-RU" sz="1600" b="1" kern="1200" dirty="0" smtClean="0">
                          <a:solidFill>
                            <a:srgbClr val="002060"/>
                          </a:solidFill>
                          <a:effectLst/>
                          <a:latin typeface="+mn-lt"/>
                          <a:ea typeface="+mn-ea"/>
                          <a:cs typeface="Times New Roman" pitchFamily="18" charset="0"/>
                        </a:rPr>
                        <a:t>и </a:t>
                      </a:r>
                      <a:r>
                        <a:rPr lang="ru-RU" sz="1600" b="1" kern="1200" dirty="0" smtClean="0">
                          <a:solidFill>
                            <a:srgbClr val="C00000"/>
                          </a:solidFill>
                          <a:effectLst/>
                          <a:latin typeface="+mn-lt"/>
                          <a:ea typeface="+mn-ea"/>
                          <a:cs typeface="Times New Roman" pitchFamily="18" charset="0"/>
                        </a:rPr>
                        <a:t>1 альтернативную </a:t>
                      </a:r>
                      <a:r>
                        <a:rPr lang="ru-RU" sz="1600" b="1" kern="1200" dirty="0" smtClean="0">
                          <a:solidFill>
                            <a:srgbClr val="002060"/>
                          </a:solidFill>
                          <a:effectLst/>
                          <a:latin typeface="+mn-lt"/>
                          <a:ea typeface="+mn-ea"/>
                          <a:cs typeface="Times New Roman" pitchFamily="18" charset="0"/>
                        </a:rPr>
                        <a:t>образовательные </a:t>
                      </a:r>
                    </a:p>
                    <a:p>
                      <a:pPr marL="0" marR="0" lvl="0" indent="0" algn="l" defTabSz="914377" rtl="0" eaLnBrk="1" fontAlgn="auto" latinLnBrk="0" hangingPunct="1">
                        <a:lnSpc>
                          <a:spcPct val="100000"/>
                        </a:lnSpc>
                        <a:spcBef>
                          <a:spcPts val="0"/>
                        </a:spcBef>
                        <a:spcAft>
                          <a:spcPts val="0"/>
                        </a:spcAft>
                        <a:buClrTx/>
                        <a:buSzTx/>
                        <a:buFont typeface="Wingdings" pitchFamily="2" charset="2"/>
                        <a:buNone/>
                        <a:tabLst/>
                        <a:defRPr/>
                      </a:pPr>
                      <a:r>
                        <a:rPr lang="ru-RU" sz="1600" b="1" kern="1200" dirty="0" smtClean="0">
                          <a:solidFill>
                            <a:srgbClr val="002060"/>
                          </a:solidFill>
                          <a:effectLst/>
                          <a:latin typeface="+mn-lt"/>
                          <a:ea typeface="+mn-ea"/>
                          <a:cs typeface="Times New Roman" pitchFamily="18" charset="0"/>
                        </a:rPr>
                        <a:t>      программы (ОП) </a:t>
                      </a:r>
                      <a:r>
                        <a:rPr lang="ru-RU" sz="1800" b="1" dirty="0" smtClean="0">
                          <a:solidFill>
                            <a:schemeClr val="tx2"/>
                          </a:solidFill>
                          <a:latin typeface="+mn-lt"/>
                          <a:cs typeface="Times New Roman" pitchFamily="18" charset="0"/>
                        </a:rPr>
                        <a:t> </a:t>
                      </a:r>
                      <a:endParaRPr lang="ru-RU" sz="1800" b="1" i="0" u="none" strike="noStrike" dirty="0" smtClean="0">
                        <a:solidFill>
                          <a:schemeClr val="tx2"/>
                        </a:solidFill>
                        <a:effectLst/>
                        <a:latin typeface="+mn-lt"/>
                        <a:cs typeface="Times New Roman" pitchFamily="18" charset="0"/>
                      </a:endParaRPr>
                    </a:p>
                  </a:txBody>
                  <a:tcPr marL="12700" marR="12700" marT="9525" marB="0" anchor="ctr"/>
                </a:tc>
                <a:extLst>
                  <a:ext uri="{0D108BD9-81ED-4DB2-BD59-A6C34878D82A}">
                    <a16:rowId xmlns:a16="http://schemas.microsoft.com/office/drawing/2014/main" xmlns="" val="10001"/>
                  </a:ext>
                </a:extLst>
              </a:tr>
              <a:tr h="2118686">
                <a:tc>
                  <a:txBody>
                    <a:bodyPr/>
                    <a:lstStyle/>
                    <a:p>
                      <a:pPr algn="l" fontAlgn="ctr"/>
                      <a:r>
                        <a:rPr lang="ru-RU" sz="1800" b="1" i="0" u="none" strike="noStrike" dirty="0" smtClean="0">
                          <a:solidFill>
                            <a:srgbClr val="FF0000"/>
                          </a:solidFill>
                          <a:effectLst/>
                          <a:latin typeface="+mn-lt"/>
                          <a:cs typeface="Times New Roman" pitchFamily="18" charset="0"/>
                        </a:rPr>
                        <a:t>     </a:t>
                      </a:r>
                      <a:r>
                        <a:rPr lang="en-US" sz="1800" b="1" i="0" u="none" strike="noStrike" dirty="0" smtClean="0">
                          <a:solidFill>
                            <a:srgbClr val="800000"/>
                          </a:solidFill>
                          <a:effectLst/>
                          <a:latin typeface="+mn-lt"/>
                          <a:cs typeface="Times New Roman" pitchFamily="18" charset="0"/>
                        </a:rPr>
                        <a:t>II</a:t>
                      </a:r>
                      <a:r>
                        <a:rPr lang="ru-RU" sz="1800" b="1" i="0" u="none" strike="noStrike" dirty="0" smtClean="0">
                          <a:solidFill>
                            <a:srgbClr val="800000"/>
                          </a:solidFill>
                          <a:effectLst/>
                          <a:latin typeface="+mn-lt"/>
                          <a:cs typeface="Times New Roman" pitchFamily="18" charset="0"/>
                        </a:rPr>
                        <a:t> этап – </a:t>
                      </a:r>
                      <a:r>
                        <a:rPr lang="ru-RU" sz="1800" b="1" i="0" u="none" strike="noStrike" dirty="0" smtClean="0">
                          <a:solidFill>
                            <a:srgbClr val="002060"/>
                          </a:solidFill>
                          <a:effectLst/>
                          <a:latin typeface="+mn-lt"/>
                          <a:cs typeface="Times New Roman" pitchFamily="18" charset="0"/>
                        </a:rPr>
                        <a:t>Комбинированный</a:t>
                      </a:r>
                      <a:r>
                        <a:rPr lang="ru-RU" sz="1800" b="1" i="0" u="none" strike="noStrike" dirty="0" smtClean="0">
                          <a:solidFill>
                            <a:srgbClr val="800000"/>
                          </a:solidFill>
                          <a:effectLst/>
                          <a:latin typeface="+mn-lt"/>
                          <a:cs typeface="Times New Roman" pitchFamily="18" charset="0"/>
                        </a:rPr>
                        <a:t> </a:t>
                      </a:r>
                    </a:p>
                    <a:p>
                      <a:pPr algn="l" fontAlgn="ctr"/>
                      <a:r>
                        <a:rPr lang="ru-RU" sz="1800" b="1" i="0" u="none" strike="noStrike" dirty="0" smtClean="0">
                          <a:solidFill>
                            <a:srgbClr val="800000"/>
                          </a:solidFill>
                          <a:effectLst/>
                          <a:latin typeface="+mn-lt"/>
                          <a:cs typeface="Times New Roman" pitchFamily="18" charset="0"/>
                        </a:rPr>
                        <a:t>                     </a:t>
                      </a:r>
                      <a:r>
                        <a:rPr lang="ru-RU" sz="1800" b="1" i="0" u="none" strike="noStrike" dirty="0" smtClean="0">
                          <a:solidFill>
                            <a:srgbClr val="002060"/>
                          </a:solidFill>
                          <a:effectLst/>
                          <a:latin typeface="+mn-lt"/>
                          <a:cs typeface="Times New Roman" pitchFamily="18" charset="0"/>
                        </a:rPr>
                        <a:t>в</a:t>
                      </a:r>
                      <a:r>
                        <a:rPr lang="ru-RU" sz="1800" b="1" kern="1200" dirty="0" smtClean="0">
                          <a:solidFill>
                            <a:srgbClr val="002060"/>
                          </a:solidFill>
                          <a:effectLst/>
                          <a:latin typeface="+mn-lt"/>
                          <a:ea typeface="+mn-ea"/>
                          <a:cs typeface="Times New Roman" pitchFamily="18" charset="0"/>
                        </a:rPr>
                        <a:t>ступительный экзамен</a:t>
                      </a:r>
                      <a:endParaRPr kumimoji="0" lang="ru-RU" sz="1800" b="1" i="0" u="none" strike="noStrike" kern="1200" cap="none" spc="0" normalizeH="0" baseline="0" noProof="0" dirty="0" smtClean="0">
                        <a:ln>
                          <a:noFill/>
                        </a:ln>
                        <a:solidFill>
                          <a:srgbClr val="002060"/>
                        </a:solidFill>
                        <a:effectLst/>
                        <a:uLnTx/>
                        <a:uFillTx/>
                        <a:latin typeface="+mn-lt"/>
                        <a:ea typeface="+mn-ea"/>
                        <a:cs typeface="Times New Roman" pitchFamily="18" charset="0"/>
                      </a:endParaRPr>
                    </a:p>
                  </a:txBody>
                  <a:tcPr marL="12700" marR="12700" marT="9525" marB="0" anchor="ctr"/>
                </a:tc>
                <a:tc>
                  <a:txBody>
                    <a:bodyPr/>
                    <a:lstStyle/>
                    <a:p>
                      <a:pPr marL="285750" lvl="0" indent="-285750" algn="l">
                        <a:lnSpc>
                          <a:spcPct val="100000"/>
                        </a:lnSpc>
                        <a:spcBef>
                          <a:spcPts val="0"/>
                        </a:spcBef>
                        <a:spcAft>
                          <a:spcPts val="0"/>
                        </a:spcAft>
                        <a:buFont typeface="Wingdings" pitchFamily="2" charset="2"/>
                        <a:buChar char="Ø"/>
                      </a:pPr>
                      <a:r>
                        <a:rPr lang="ru-RU" sz="1600" b="1" i="0" u="none" strike="noStrike" dirty="0" smtClean="0">
                          <a:solidFill>
                            <a:srgbClr val="002060"/>
                          </a:solidFill>
                          <a:effectLst/>
                          <a:latin typeface="+mn-lt"/>
                          <a:cs typeface="Times New Roman" pitchFamily="18" charset="0"/>
                        </a:rPr>
                        <a:t>Проведение вступительного экзамена –</a:t>
                      </a:r>
                      <a:r>
                        <a:rPr lang="ru-RU" sz="1600" b="1" i="0" u="none" strike="noStrike" dirty="0" smtClean="0">
                          <a:solidFill>
                            <a:srgbClr val="C00000"/>
                          </a:solidFill>
                          <a:effectLst/>
                          <a:latin typeface="+mn-lt"/>
                          <a:cs typeface="Times New Roman" pitchFamily="18" charset="0"/>
                        </a:rPr>
                        <a:t> 8 – 16 августа</a:t>
                      </a:r>
                    </a:p>
                    <a:p>
                      <a:pPr marL="285750" lvl="0" indent="-285750" algn="l">
                        <a:lnSpc>
                          <a:spcPct val="100000"/>
                        </a:lnSpc>
                        <a:spcBef>
                          <a:spcPts val="0"/>
                        </a:spcBef>
                        <a:spcAft>
                          <a:spcPts val="0"/>
                        </a:spcAft>
                        <a:buFont typeface="Wingdings" pitchFamily="2" charset="2"/>
                        <a:buChar char="Ø"/>
                      </a:pPr>
                      <a:r>
                        <a:rPr lang="ru-RU" sz="1600" b="1" i="0" u="none" strike="noStrike" dirty="0" smtClean="0">
                          <a:solidFill>
                            <a:srgbClr val="002060"/>
                          </a:solidFill>
                          <a:effectLst/>
                          <a:latin typeface="+mn-lt"/>
                          <a:cs typeface="Times New Roman" pitchFamily="18" charset="0"/>
                        </a:rPr>
                        <a:t>Формат комбинированного вступительного экзамена (всего 100 баллов):</a:t>
                      </a:r>
                    </a:p>
                    <a:p>
                      <a:pPr lvl="0" algn="just">
                        <a:lnSpc>
                          <a:spcPct val="100000"/>
                        </a:lnSpc>
                        <a:spcBef>
                          <a:spcPts val="0"/>
                        </a:spcBef>
                        <a:spcAft>
                          <a:spcPts val="0"/>
                        </a:spcAft>
                      </a:pPr>
                      <a:r>
                        <a:rPr lang="ru-RU" sz="1600" b="1" dirty="0" smtClean="0">
                          <a:solidFill>
                            <a:srgbClr val="002060"/>
                          </a:solidFill>
                          <a:latin typeface="+mn-lt"/>
                          <a:cs typeface="Times New Roman" pitchFamily="18" charset="0"/>
                        </a:rPr>
                        <a:t>      </a:t>
                      </a:r>
                      <a:r>
                        <a:rPr lang="ru-RU" sz="1600" b="0" dirty="0" smtClean="0">
                          <a:solidFill>
                            <a:srgbClr val="002060"/>
                          </a:solidFill>
                          <a:latin typeface="+mn-lt"/>
                          <a:cs typeface="Times New Roman" pitchFamily="18" charset="0"/>
                        </a:rPr>
                        <a:t>1) Средний балл GPA – </a:t>
                      </a:r>
                      <a:r>
                        <a:rPr lang="ru-RU" sz="1600" b="0" dirty="0" smtClean="0">
                          <a:solidFill>
                            <a:srgbClr val="C00000"/>
                          </a:solidFill>
                          <a:latin typeface="+mn-lt"/>
                          <a:cs typeface="Times New Roman" pitchFamily="18" charset="0"/>
                        </a:rPr>
                        <a:t>30%</a:t>
                      </a:r>
                    </a:p>
                    <a:p>
                      <a:pPr algn="just">
                        <a:lnSpc>
                          <a:spcPct val="100000"/>
                        </a:lnSpc>
                        <a:spcBef>
                          <a:spcPts val="0"/>
                        </a:spcBef>
                        <a:spcAft>
                          <a:spcPts val="0"/>
                        </a:spcAft>
                      </a:pPr>
                      <a:r>
                        <a:rPr lang="ru-RU" sz="1600" b="0" dirty="0" smtClean="0">
                          <a:solidFill>
                            <a:srgbClr val="002060"/>
                          </a:solidFill>
                          <a:latin typeface="+mn-lt"/>
                          <a:cs typeface="Times New Roman" pitchFamily="18" charset="0"/>
                        </a:rPr>
                        <a:t>      2) Оценка 1-го этапа итоговой аттестации (независимое тестирование, </a:t>
                      </a:r>
                    </a:p>
                    <a:p>
                      <a:pPr algn="just">
                        <a:lnSpc>
                          <a:spcPct val="100000"/>
                        </a:lnSpc>
                        <a:spcBef>
                          <a:spcPts val="0"/>
                        </a:spcBef>
                        <a:spcAft>
                          <a:spcPts val="0"/>
                        </a:spcAft>
                      </a:pPr>
                      <a:r>
                        <a:rPr lang="ru-RU" sz="1600" b="0" dirty="0" smtClean="0">
                          <a:solidFill>
                            <a:srgbClr val="002060"/>
                          </a:solidFill>
                          <a:latin typeface="+mn-lt"/>
                          <a:cs typeface="Times New Roman" pitchFamily="18" charset="0"/>
                        </a:rPr>
                        <a:t>          проводимое    НЦНЭ) - </a:t>
                      </a:r>
                      <a:r>
                        <a:rPr lang="ru-RU" sz="1600" b="0" dirty="0" smtClean="0">
                          <a:solidFill>
                            <a:srgbClr val="C00000"/>
                          </a:solidFill>
                          <a:latin typeface="+mn-lt"/>
                          <a:cs typeface="Times New Roman" pitchFamily="18" charset="0"/>
                        </a:rPr>
                        <a:t>30%</a:t>
                      </a:r>
                      <a:r>
                        <a:rPr lang="ru-RU" sz="1600" b="0" dirty="0" smtClean="0">
                          <a:solidFill>
                            <a:srgbClr val="002060"/>
                          </a:solidFill>
                          <a:latin typeface="+mn-lt"/>
                          <a:cs typeface="Times New Roman" pitchFamily="18" charset="0"/>
                        </a:rPr>
                        <a:t> </a:t>
                      </a:r>
                    </a:p>
                    <a:p>
                      <a:pPr lvl="0" algn="just">
                        <a:lnSpc>
                          <a:spcPct val="100000"/>
                        </a:lnSpc>
                        <a:spcBef>
                          <a:spcPts val="0"/>
                        </a:spcBef>
                        <a:spcAft>
                          <a:spcPts val="0"/>
                        </a:spcAft>
                      </a:pPr>
                      <a:r>
                        <a:rPr lang="ru-RU" sz="1600" b="0" dirty="0" smtClean="0">
                          <a:solidFill>
                            <a:srgbClr val="002060"/>
                          </a:solidFill>
                          <a:latin typeface="+mn-lt"/>
                          <a:cs typeface="Times New Roman" pitchFamily="18" charset="0"/>
                        </a:rPr>
                        <a:t>       3) Собеседование </a:t>
                      </a:r>
                      <a:r>
                        <a:rPr lang="kk-KZ" sz="1600" dirty="0" smtClean="0">
                          <a:solidFill>
                            <a:srgbClr val="002060"/>
                          </a:solidFill>
                          <a:latin typeface="+mn-lt"/>
                        </a:rPr>
                        <a:t>по основной и альтернативной специальностям </a:t>
                      </a:r>
                      <a:r>
                        <a:rPr lang="ru-RU" sz="1600" b="0" dirty="0" smtClean="0">
                          <a:solidFill>
                            <a:srgbClr val="002060"/>
                          </a:solidFill>
                          <a:latin typeface="+mn-lt"/>
                          <a:cs typeface="Times New Roman" pitchFamily="18" charset="0"/>
                        </a:rPr>
                        <a:t>– </a:t>
                      </a:r>
                      <a:r>
                        <a:rPr lang="ru-RU" sz="1600" b="0" dirty="0" smtClean="0">
                          <a:solidFill>
                            <a:srgbClr val="C00000"/>
                          </a:solidFill>
                          <a:latin typeface="+mn-lt"/>
                          <a:cs typeface="Times New Roman" pitchFamily="18" charset="0"/>
                        </a:rPr>
                        <a:t>40 %</a:t>
                      </a:r>
                      <a:r>
                        <a:rPr lang="ru-RU" sz="1600" b="0" baseline="0" dirty="0" smtClean="0">
                          <a:solidFill>
                            <a:srgbClr val="002060"/>
                          </a:solidFill>
                          <a:latin typeface="+mn-lt"/>
                          <a:cs typeface="Times New Roman" pitchFamily="18" charset="0"/>
                        </a:rPr>
                        <a:t> </a:t>
                      </a:r>
                    </a:p>
                    <a:p>
                      <a:pPr marL="285750" lvl="0" indent="-285750" algn="just">
                        <a:lnSpc>
                          <a:spcPct val="100000"/>
                        </a:lnSpc>
                        <a:spcBef>
                          <a:spcPts val="0"/>
                        </a:spcBef>
                        <a:spcAft>
                          <a:spcPts val="0"/>
                        </a:spcAft>
                        <a:buFont typeface="Wingdings" pitchFamily="2" charset="2"/>
                        <a:buChar char="Ø"/>
                      </a:pPr>
                      <a:r>
                        <a:rPr lang="ru-RU" sz="1600" b="1" kern="1200" dirty="0" smtClean="0">
                          <a:solidFill>
                            <a:srgbClr val="002060"/>
                          </a:solidFill>
                          <a:effectLst/>
                          <a:latin typeface="+mn-lt"/>
                          <a:ea typeface="+mn-ea"/>
                          <a:cs typeface="Times New Roman" pitchFamily="18" charset="0"/>
                        </a:rPr>
                        <a:t>Пороговый балл - </a:t>
                      </a:r>
                      <a:r>
                        <a:rPr lang="ru-RU" sz="2000" b="1" kern="1200" dirty="0" smtClean="0">
                          <a:solidFill>
                            <a:srgbClr val="C00000"/>
                          </a:solidFill>
                          <a:effectLst/>
                          <a:latin typeface="+mn-lt"/>
                          <a:ea typeface="+mn-ea"/>
                          <a:cs typeface="Times New Roman" pitchFamily="18" charset="0"/>
                        </a:rPr>
                        <a:t>75</a:t>
                      </a:r>
                      <a:r>
                        <a:rPr lang="ru-RU" sz="2000" b="1" kern="1200" dirty="0" smtClean="0">
                          <a:solidFill>
                            <a:srgbClr val="002060"/>
                          </a:solidFill>
                          <a:effectLst/>
                          <a:latin typeface="+mn-lt"/>
                          <a:ea typeface="+mn-ea"/>
                          <a:cs typeface="Times New Roman" pitchFamily="18" charset="0"/>
                        </a:rPr>
                        <a:t> </a:t>
                      </a:r>
                      <a:r>
                        <a:rPr lang="ru-RU" sz="1600" b="1" kern="1200" dirty="0" smtClean="0">
                          <a:solidFill>
                            <a:srgbClr val="C00000"/>
                          </a:solidFill>
                          <a:effectLst/>
                          <a:latin typeface="+mn-lt"/>
                          <a:ea typeface="+mn-ea"/>
                          <a:cs typeface="Times New Roman" pitchFamily="18" charset="0"/>
                        </a:rPr>
                        <a:t>баллов</a:t>
                      </a:r>
                      <a:r>
                        <a:rPr lang="ru-RU" sz="1600" b="1" kern="1200" dirty="0" smtClean="0">
                          <a:solidFill>
                            <a:srgbClr val="002060"/>
                          </a:solidFill>
                          <a:effectLst/>
                          <a:latin typeface="+mn-lt"/>
                          <a:ea typeface="+mn-ea"/>
                          <a:cs typeface="Times New Roman" pitchFamily="18" charset="0"/>
                        </a:rPr>
                        <a:t> из возможных </a:t>
                      </a:r>
                      <a:r>
                        <a:rPr lang="ru-RU" sz="1600" b="1" kern="1200" dirty="0" smtClean="0">
                          <a:solidFill>
                            <a:srgbClr val="C00000"/>
                          </a:solidFill>
                          <a:effectLst/>
                          <a:latin typeface="+mn-lt"/>
                          <a:ea typeface="+mn-ea"/>
                          <a:cs typeface="Times New Roman" pitchFamily="18" charset="0"/>
                        </a:rPr>
                        <a:t>100</a:t>
                      </a:r>
                      <a:r>
                        <a:rPr lang="ru-RU" sz="1600" b="1" kern="1200" dirty="0" smtClean="0">
                          <a:solidFill>
                            <a:srgbClr val="002060"/>
                          </a:solidFill>
                          <a:effectLst/>
                          <a:latin typeface="+mn-lt"/>
                          <a:ea typeface="+mn-ea"/>
                          <a:cs typeface="Times New Roman" pitchFamily="18" charset="0"/>
                        </a:rPr>
                        <a:t> баллов</a:t>
                      </a:r>
                      <a:endParaRPr lang="ru-RU" sz="1800" b="1" i="0" u="none" strike="noStrike" dirty="0" smtClean="0">
                        <a:solidFill>
                          <a:srgbClr val="00B050"/>
                        </a:solidFill>
                        <a:effectLst/>
                        <a:latin typeface="+mn-lt"/>
                        <a:cs typeface="Times New Roman" pitchFamily="18" charset="0"/>
                      </a:endParaRPr>
                    </a:p>
                  </a:txBody>
                  <a:tcPr marL="12700" marR="12700" marT="9525" marB="0" anchor="ctr"/>
                </a:tc>
              </a:tr>
              <a:tr h="2088976">
                <a:tc>
                  <a:txBody>
                    <a:bodyPr/>
                    <a:lstStyle/>
                    <a:p>
                      <a:pPr marL="1077913" marR="0" lvl="0" indent="-1077913" algn="l" defTabSz="914400" rtl="0" eaLnBrk="1" fontAlgn="ctr" latinLnBrk="0" hangingPunct="1">
                        <a:lnSpc>
                          <a:spcPct val="100000"/>
                        </a:lnSpc>
                        <a:spcBef>
                          <a:spcPts val="0"/>
                        </a:spcBef>
                        <a:spcAft>
                          <a:spcPts val="0"/>
                        </a:spcAft>
                        <a:buClrTx/>
                        <a:buSzTx/>
                        <a:buFont typeface="Wingdings" panose="05000000000000000000" pitchFamily="2" charset="2"/>
                        <a:buNone/>
                        <a:tabLst/>
                        <a:defRPr/>
                      </a:pPr>
                      <a:r>
                        <a:rPr kumimoji="0" lang="ru-RU" sz="1800" b="0" i="0" u="none" strike="noStrike" kern="1200" cap="none" spc="0" normalizeH="0" baseline="0" noProof="0" dirty="0" smtClean="0">
                          <a:ln>
                            <a:noFill/>
                          </a:ln>
                          <a:solidFill>
                            <a:srgbClr val="1F497D"/>
                          </a:solidFill>
                          <a:effectLst/>
                          <a:uLnTx/>
                          <a:uFillTx/>
                          <a:latin typeface="+mn-lt"/>
                          <a:ea typeface="+mn-ea"/>
                          <a:cs typeface="Times New Roman" pitchFamily="18" charset="0"/>
                        </a:rPr>
                        <a:t>     </a:t>
                      </a:r>
                      <a:r>
                        <a:rPr lang="en-US" sz="1800" b="1" i="0" u="none" strike="noStrike" dirty="0" smtClean="0">
                          <a:solidFill>
                            <a:srgbClr val="800000"/>
                          </a:solidFill>
                          <a:effectLst/>
                          <a:latin typeface="+mn-lt"/>
                          <a:cs typeface="Times New Roman" pitchFamily="18" charset="0"/>
                        </a:rPr>
                        <a:t>III</a:t>
                      </a:r>
                      <a:r>
                        <a:rPr lang="ru-RU" sz="1800" b="1" i="0" u="none" strike="noStrike" dirty="0" smtClean="0">
                          <a:solidFill>
                            <a:srgbClr val="800000"/>
                          </a:solidFill>
                          <a:effectLst/>
                          <a:latin typeface="+mn-lt"/>
                          <a:cs typeface="Times New Roman" pitchFamily="18" charset="0"/>
                        </a:rPr>
                        <a:t> этап –</a:t>
                      </a:r>
                      <a:r>
                        <a:rPr kumimoji="0" lang="ru-RU" sz="1800" b="1" i="0" u="none" strike="noStrike" kern="1200" cap="none" spc="0" normalizeH="0" baseline="0" noProof="0" dirty="0" smtClean="0">
                          <a:ln>
                            <a:noFill/>
                          </a:ln>
                          <a:solidFill>
                            <a:srgbClr val="800000"/>
                          </a:solidFill>
                          <a:effectLst/>
                          <a:uLnTx/>
                          <a:uFillTx/>
                          <a:latin typeface="+mn-lt"/>
                          <a:ea typeface="+mn-ea"/>
                          <a:cs typeface="Times New Roman" pitchFamily="18" charset="0"/>
                        </a:rPr>
                        <a:t> </a:t>
                      </a:r>
                      <a:r>
                        <a:rPr kumimoji="0" lang="ru-RU" sz="1800" b="1" i="0" u="none" strike="noStrike" kern="1200" cap="none" spc="0" normalizeH="0" baseline="0" noProof="0" dirty="0" smtClean="0">
                          <a:ln>
                            <a:noFill/>
                          </a:ln>
                          <a:solidFill>
                            <a:srgbClr val="002060"/>
                          </a:solidFill>
                          <a:effectLst/>
                          <a:uLnTx/>
                          <a:uFillTx/>
                          <a:latin typeface="+mn-lt"/>
                          <a:ea typeface="+mn-ea"/>
                          <a:cs typeface="Times New Roman" pitchFamily="18" charset="0"/>
                        </a:rPr>
                        <a:t>Конкурс на обучение </a:t>
                      </a:r>
                      <a:endParaRPr kumimoji="0" lang="en-US" sz="1800" b="1" i="0" u="none" strike="noStrike" kern="1200" cap="none" spc="0" normalizeH="0" baseline="0" noProof="0" dirty="0" smtClean="0">
                        <a:ln>
                          <a:noFill/>
                        </a:ln>
                        <a:solidFill>
                          <a:srgbClr val="002060"/>
                        </a:solidFill>
                        <a:effectLst/>
                        <a:uLnTx/>
                        <a:uFillTx/>
                        <a:latin typeface="+mn-lt"/>
                        <a:ea typeface="+mn-ea"/>
                        <a:cs typeface="Times New Roman" pitchFamily="18" charset="0"/>
                      </a:endParaRPr>
                    </a:p>
                    <a:p>
                      <a:pPr marL="1077913" marR="0" lvl="0" indent="-1077913" algn="l" defTabSz="914400" rtl="0" eaLnBrk="1" fontAlgn="ctr" latinLnBrk="0" hangingPunct="1">
                        <a:lnSpc>
                          <a:spcPct val="100000"/>
                        </a:lnSpc>
                        <a:spcBef>
                          <a:spcPts val="0"/>
                        </a:spcBef>
                        <a:spcAft>
                          <a:spcPts val="0"/>
                        </a:spcAft>
                        <a:buClrTx/>
                        <a:buSzTx/>
                        <a:buFont typeface="Wingdings" panose="05000000000000000000" pitchFamily="2" charset="2"/>
                        <a:buNone/>
                        <a:tabLst/>
                        <a:defRPr/>
                      </a:pPr>
                      <a:r>
                        <a:rPr kumimoji="0" lang="en-US" sz="1800" b="1" i="0" u="none" strike="noStrike" kern="1200" cap="none" spc="0" normalizeH="0" baseline="0" noProof="0" dirty="0" smtClean="0">
                          <a:ln>
                            <a:noFill/>
                          </a:ln>
                          <a:solidFill>
                            <a:srgbClr val="002060"/>
                          </a:solidFill>
                          <a:effectLst/>
                          <a:uLnTx/>
                          <a:uFillTx/>
                          <a:latin typeface="+mn-lt"/>
                          <a:ea typeface="+mn-ea"/>
                          <a:cs typeface="Times New Roman" pitchFamily="18" charset="0"/>
                        </a:rPr>
                        <a:t>                    </a:t>
                      </a:r>
                      <a:r>
                        <a:rPr kumimoji="0" lang="ru-RU" sz="1800" b="1" i="0" u="none" strike="noStrike" kern="1200" cap="none" spc="0" normalizeH="0" baseline="0" noProof="0" dirty="0" smtClean="0">
                          <a:ln>
                            <a:noFill/>
                          </a:ln>
                          <a:solidFill>
                            <a:srgbClr val="002060"/>
                          </a:solidFill>
                          <a:effectLst/>
                          <a:uLnTx/>
                          <a:uFillTx/>
                          <a:latin typeface="+mn-lt"/>
                          <a:ea typeface="+mn-ea"/>
                          <a:cs typeface="Times New Roman" pitchFamily="18" charset="0"/>
                        </a:rPr>
                        <a:t>  по</a:t>
                      </a:r>
                      <a:r>
                        <a:rPr kumimoji="0" lang="en-US" sz="1800" b="1" i="0" u="none" strike="noStrike" kern="1200" cap="none" spc="0" normalizeH="0" baseline="0" noProof="0" dirty="0" smtClean="0">
                          <a:ln>
                            <a:noFill/>
                          </a:ln>
                          <a:solidFill>
                            <a:srgbClr val="002060"/>
                          </a:solidFill>
                          <a:effectLst/>
                          <a:uLnTx/>
                          <a:uFillTx/>
                          <a:latin typeface="+mn-lt"/>
                          <a:ea typeface="+mn-ea"/>
                          <a:cs typeface="Times New Roman" pitchFamily="18" charset="0"/>
                        </a:rPr>
                        <a:t> </a:t>
                      </a:r>
                      <a:r>
                        <a:rPr kumimoji="0" lang="ru-RU" sz="1800" b="1" i="0" u="none" strike="noStrike" kern="1200" cap="none" spc="0" normalizeH="0" baseline="0" noProof="0" dirty="0" smtClean="0">
                          <a:ln>
                            <a:noFill/>
                          </a:ln>
                          <a:solidFill>
                            <a:srgbClr val="002060"/>
                          </a:solidFill>
                          <a:effectLst/>
                          <a:uLnTx/>
                          <a:uFillTx/>
                          <a:latin typeface="+mn-lt"/>
                          <a:ea typeface="+mn-ea"/>
                          <a:cs typeface="Times New Roman" pitchFamily="18" charset="0"/>
                        </a:rPr>
                        <a:t>государственному</a:t>
                      </a:r>
                      <a:endParaRPr kumimoji="0" lang="en-US" sz="1800" b="1" i="0" u="none" strike="noStrike" kern="1200" cap="none" spc="0" normalizeH="0" baseline="0" noProof="0" dirty="0" smtClean="0">
                        <a:ln>
                          <a:noFill/>
                        </a:ln>
                        <a:solidFill>
                          <a:srgbClr val="002060"/>
                        </a:solidFill>
                        <a:effectLst/>
                        <a:uLnTx/>
                        <a:uFillTx/>
                        <a:latin typeface="+mn-lt"/>
                        <a:ea typeface="+mn-ea"/>
                        <a:cs typeface="Times New Roman" pitchFamily="18" charset="0"/>
                      </a:endParaRPr>
                    </a:p>
                    <a:p>
                      <a:pPr marL="1077913" marR="0" lvl="0" indent="-1077913" algn="l" defTabSz="914400" rtl="0" eaLnBrk="1" fontAlgn="ctr" latinLnBrk="0" hangingPunct="1">
                        <a:lnSpc>
                          <a:spcPct val="100000"/>
                        </a:lnSpc>
                        <a:spcBef>
                          <a:spcPts val="0"/>
                        </a:spcBef>
                        <a:spcAft>
                          <a:spcPts val="0"/>
                        </a:spcAft>
                        <a:buClrTx/>
                        <a:buSzTx/>
                        <a:buFont typeface="Wingdings" panose="05000000000000000000" pitchFamily="2" charset="2"/>
                        <a:buNone/>
                        <a:tabLst/>
                        <a:defRPr/>
                      </a:pPr>
                      <a:r>
                        <a:rPr kumimoji="0" lang="en-US" sz="1800" b="1" i="0" u="none" strike="noStrike" kern="1200" cap="none" spc="0" normalizeH="0" baseline="0" noProof="0" dirty="0" smtClean="0">
                          <a:ln>
                            <a:noFill/>
                          </a:ln>
                          <a:solidFill>
                            <a:srgbClr val="002060"/>
                          </a:solidFill>
                          <a:effectLst/>
                          <a:uLnTx/>
                          <a:uFillTx/>
                          <a:latin typeface="+mn-lt"/>
                          <a:ea typeface="+mn-ea"/>
                          <a:cs typeface="Times New Roman" pitchFamily="18" charset="0"/>
                        </a:rPr>
                        <a:t>                 </a:t>
                      </a:r>
                      <a:r>
                        <a:rPr kumimoji="0" lang="ru-RU" sz="1800" b="1" i="0" u="none" strike="noStrike" kern="1200" cap="none" spc="0" normalizeH="0" baseline="0" noProof="0" dirty="0" smtClean="0">
                          <a:ln>
                            <a:noFill/>
                          </a:ln>
                          <a:solidFill>
                            <a:srgbClr val="002060"/>
                          </a:solidFill>
                          <a:effectLst/>
                          <a:uLnTx/>
                          <a:uFillTx/>
                          <a:latin typeface="+mn-lt"/>
                          <a:ea typeface="+mn-ea"/>
                          <a:cs typeface="Times New Roman" pitchFamily="18" charset="0"/>
                        </a:rPr>
                        <a:t> </a:t>
                      </a:r>
                      <a:r>
                        <a:rPr kumimoji="0" lang="en-US" sz="1800" b="1" i="0" u="none" strike="noStrike" kern="1200" cap="none" spc="0" normalizeH="0" baseline="0" noProof="0" dirty="0" smtClean="0">
                          <a:ln>
                            <a:noFill/>
                          </a:ln>
                          <a:solidFill>
                            <a:srgbClr val="002060"/>
                          </a:solidFill>
                          <a:effectLst/>
                          <a:uLnTx/>
                          <a:uFillTx/>
                          <a:latin typeface="+mn-lt"/>
                          <a:ea typeface="+mn-ea"/>
                          <a:cs typeface="Times New Roman" pitchFamily="18" charset="0"/>
                        </a:rPr>
                        <a:t>  </a:t>
                      </a:r>
                      <a:r>
                        <a:rPr kumimoji="0" lang="ru-RU" sz="1800" b="1" i="0" u="none" strike="noStrike" kern="1200" cap="none" spc="0" normalizeH="0" baseline="0" noProof="0" dirty="0" smtClean="0">
                          <a:ln>
                            <a:noFill/>
                          </a:ln>
                          <a:solidFill>
                            <a:srgbClr val="002060"/>
                          </a:solidFill>
                          <a:effectLst/>
                          <a:uLnTx/>
                          <a:uFillTx/>
                          <a:latin typeface="+mn-lt"/>
                          <a:ea typeface="+mn-ea"/>
                          <a:cs typeface="Times New Roman" pitchFamily="18" charset="0"/>
                        </a:rPr>
                        <a:t>  образовательному </a:t>
                      </a:r>
                    </a:p>
                    <a:p>
                      <a:pPr marL="1077913" marR="0" lvl="0" indent="-1077913" algn="l" defTabSz="914400" rtl="0" eaLnBrk="1" fontAlgn="ctr" latinLnBrk="0" hangingPunct="1">
                        <a:lnSpc>
                          <a:spcPct val="100000"/>
                        </a:lnSpc>
                        <a:spcBef>
                          <a:spcPts val="0"/>
                        </a:spcBef>
                        <a:spcAft>
                          <a:spcPts val="0"/>
                        </a:spcAft>
                        <a:buClrTx/>
                        <a:buSzTx/>
                        <a:buFont typeface="Wingdings" panose="05000000000000000000" pitchFamily="2" charset="2"/>
                        <a:buNone/>
                        <a:tabLst/>
                        <a:defRPr/>
                      </a:pPr>
                      <a:r>
                        <a:rPr kumimoji="0" lang="ru-RU" sz="1800" b="1" i="0" u="none" strike="noStrike" kern="1200" cap="none" spc="0" normalizeH="0" baseline="0" noProof="0" dirty="0" smtClean="0">
                          <a:ln>
                            <a:noFill/>
                          </a:ln>
                          <a:solidFill>
                            <a:srgbClr val="002060"/>
                          </a:solidFill>
                          <a:effectLst/>
                          <a:uLnTx/>
                          <a:uFillTx/>
                          <a:latin typeface="+mn-lt"/>
                          <a:ea typeface="+mn-ea"/>
                          <a:cs typeface="Times New Roman" pitchFamily="18" charset="0"/>
                        </a:rPr>
                        <a:t>                      заказу </a:t>
                      </a:r>
                      <a:endParaRPr lang="ru-RU" sz="1800" b="1" i="0" u="none" strike="noStrike" dirty="0" smtClean="0">
                        <a:solidFill>
                          <a:srgbClr val="00B050"/>
                        </a:solidFill>
                        <a:effectLst/>
                        <a:latin typeface="+mn-lt"/>
                        <a:cs typeface="Times New Roman" pitchFamily="18" charset="0"/>
                      </a:endParaRPr>
                    </a:p>
                  </a:txBody>
                  <a:tcPr marL="12700" marR="12700" marT="9525" marB="0" anchor="ctr"/>
                </a:tc>
                <a:tc>
                  <a:txBody>
                    <a:bodyPr/>
                    <a:lstStyle/>
                    <a:p>
                      <a:pPr marL="285750" marR="0" lvl="0" indent="-285750" algn="l" defTabSz="914377" rtl="0" eaLnBrk="1" fontAlgn="ctr" latinLnBrk="0" hangingPunct="1">
                        <a:lnSpc>
                          <a:spcPct val="100000"/>
                        </a:lnSpc>
                        <a:spcBef>
                          <a:spcPts val="0"/>
                        </a:spcBef>
                        <a:spcAft>
                          <a:spcPts val="0"/>
                        </a:spcAft>
                        <a:buClrTx/>
                        <a:buSzTx/>
                        <a:buFont typeface="Wingdings" pitchFamily="2" charset="2"/>
                        <a:buChar char="Ø"/>
                        <a:tabLst/>
                        <a:defRPr/>
                      </a:pPr>
                      <a:r>
                        <a:rPr lang="ru-RU" sz="1600" b="1" dirty="0" smtClean="0">
                          <a:solidFill>
                            <a:srgbClr val="002060"/>
                          </a:solidFill>
                          <a:latin typeface="+mn-lt"/>
                          <a:cs typeface="Arial" panose="020B0604020202020204" pitchFamily="34" charset="0"/>
                        </a:rPr>
                        <a:t>Пороговый балл для участия в конкурсе </a:t>
                      </a:r>
                      <a:r>
                        <a:rPr lang="ru-RU" sz="1600" b="1" u="none" dirty="0" smtClean="0">
                          <a:solidFill>
                            <a:srgbClr val="002060"/>
                          </a:solidFill>
                          <a:latin typeface="+mn-lt"/>
                          <a:cs typeface="Times New Roman" pitchFamily="18" charset="0"/>
                        </a:rPr>
                        <a:t>за счет средств РБ и МИО </a:t>
                      </a:r>
                      <a:r>
                        <a:rPr lang="ru-RU" sz="1600" b="1" dirty="0" smtClean="0">
                          <a:solidFill>
                            <a:srgbClr val="002060"/>
                          </a:solidFill>
                          <a:latin typeface="+mn-lt"/>
                          <a:cs typeface="Arial" panose="020B0604020202020204" pitchFamily="34" charset="0"/>
                        </a:rPr>
                        <a:t> – </a:t>
                      </a:r>
                      <a:r>
                        <a:rPr lang="ru-RU" sz="1800" b="1" dirty="0" smtClean="0">
                          <a:solidFill>
                            <a:srgbClr val="C00000"/>
                          </a:solidFill>
                          <a:latin typeface="+mn-lt"/>
                          <a:cs typeface="Arial" panose="020B0604020202020204" pitchFamily="34" charset="0"/>
                        </a:rPr>
                        <a:t>75</a:t>
                      </a:r>
                      <a:r>
                        <a:rPr lang="ru-RU" sz="1600" b="1" dirty="0" smtClean="0">
                          <a:solidFill>
                            <a:srgbClr val="C00000"/>
                          </a:solidFill>
                          <a:latin typeface="+mn-lt"/>
                          <a:cs typeface="Arial" panose="020B0604020202020204" pitchFamily="34" charset="0"/>
                        </a:rPr>
                        <a:t> баллов</a:t>
                      </a:r>
                    </a:p>
                    <a:p>
                      <a:pPr marL="285750" marR="0" lvl="0" indent="-285750" algn="l" defTabSz="914377" rtl="0" eaLnBrk="1" fontAlgn="ctr" latinLnBrk="0" hangingPunct="1">
                        <a:lnSpc>
                          <a:spcPct val="100000"/>
                        </a:lnSpc>
                        <a:spcBef>
                          <a:spcPts val="0"/>
                        </a:spcBef>
                        <a:spcAft>
                          <a:spcPts val="0"/>
                        </a:spcAft>
                        <a:buClrTx/>
                        <a:buSzTx/>
                        <a:buFont typeface="Wingdings" pitchFamily="2" charset="2"/>
                        <a:buChar char="Ø"/>
                        <a:tabLst/>
                        <a:defRPr/>
                      </a:pPr>
                      <a:r>
                        <a:rPr lang="ru-RU" sz="1600" kern="1200" dirty="0" smtClean="0">
                          <a:solidFill>
                            <a:srgbClr val="002060"/>
                          </a:solidFill>
                          <a:effectLst/>
                          <a:latin typeface="+mn-lt"/>
                          <a:ea typeface="+mn-ea"/>
                          <a:cs typeface="+mn-cs"/>
                        </a:rPr>
                        <a:t>На первом этапе проводится конкурс по основным ОП. </a:t>
                      </a:r>
                    </a:p>
                    <a:p>
                      <a:pPr marL="0" marR="0" lvl="0" indent="0" algn="just" defTabSz="914377" rtl="0" eaLnBrk="1" fontAlgn="ctr" latinLnBrk="0" hangingPunct="1">
                        <a:lnSpc>
                          <a:spcPct val="100000"/>
                        </a:lnSpc>
                        <a:spcBef>
                          <a:spcPts val="0"/>
                        </a:spcBef>
                        <a:spcAft>
                          <a:spcPts val="0"/>
                        </a:spcAft>
                        <a:buClrTx/>
                        <a:buSzTx/>
                        <a:buFont typeface="Wingdings" pitchFamily="2" charset="2"/>
                        <a:buNone/>
                        <a:tabLst/>
                        <a:defRPr/>
                      </a:pPr>
                      <a:r>
                        <a:rPr lang="ru-RU" sz="1600" kern="1200" dirty="0" smtClean="0">
                          <a:solidFill>
                            <a:srgbClr val="002060"/>
                          </a:solidFill>
                          <a:effectLst/>
                          <a:latin typeface="+mn-lt"/>
                          <a:ea typeface="+mn-ea"/>
                          <a:cs typeface="+mn-cs"/>
                        </a:rPr>
                        <a:t>       На втором этапе при наличии вакантных мест, оставшихся после проведения конкурса по основным ОП, проводится конкурс по альтернативным ОП для претендентов, не прошедших по конкурсу по основной ОП. При этом претенденты, прошедшие по конкурсу по основной ОП, не участвуют в конкурсе по альтернативной специальности.</a:t>
                      </a:r>
                      <a:r>
                        <a:rPr lang="ru-RU" sz="1600" dirty="0" smtClean="0">
                          <a:solidFill>
                            <a:srgbClr val="002060"/>
                          </a:solidFill>
                          <a:latin typeface="+mn-lt"/>
                        </a:rPr>
                        <a:t> </a:t>
                      </a:r>
                    </a:p>
                    <a:p>
                      <a:pPr marL="285750" marR="0" lvl="0" indent="-285750" algn="l" defTabSz="914377" rtl="0" eaLnBrk="1" fontAlgn="ctr" latinLnBrk="0" hangingPunct="1">
                        <a:lnSpc>
                          <a:spcPct val="100000"/>
                        </a:lnSpc>
                        <a:spcBef>
                          <a:spcPts val="0"/>
                        </a:spcBef>
                        <a:spcAft>
                          <a:spcPts val="0"/>
                        </a:spcAft>
                        <a:buClrTx/>
                        <a:buSzTx/>
                        <a:buFont typeface="Wingdings" pitchFamily="2" charset="2"/>
                        <a:buChar char="Ø"/>
                        <a:tabLst/>
                        <a:defRPr/>
                      </a:pPr>
                      <a:r>
                        <a:rPr lang="ru-RU" sz="1600" b="1" dirty="0" smtClean="0">
                          <a:solidFill>
                            <a:srgbClr val="002060"/>
                          </a:solidFill>
                          <a:latin typeface="+mn-lt"/>
                          <a:cs typeface="Arial" panose="020B0604020202020204" pitchFamily="34" charset="0"/>
                        </a:rPr>
                        <a:t>Прием документов на конкурс за счет средств МИО - </a:t>
                      </a:r>
                      <a:r>
                        <a:rPr lang="ru-RU" sz="1600" b="1" dirty="0" smtClean="0">
                          <a:solidFill>
                            <a:srgbClr val="C00000"/>
                          </a:solidFill>
                          <a:latin typeface="+mn-lt"/>
                          <a:cs typeface="Arial" panose="020B0604020202020204" pitchFamily="34" charset="0"/>
                        </a:rPr>
                        <a:t>до 25 августа</a:t>
                      </a:r>
                    </a:p>
                    <a:p>
                      <a:pPr marL="0" marR="0" lvl="0" indent="0" algn="l" defTabSz="914377" rtl="0" eaLnBrk="1" fontAlgn="ctr" latinLnBrk="0" hangingPunct="1">
                        <a:lnSpc>
                          <a:spcPct val="100000"/>
                        </a:lnSpc>
                        <a:spcBef>
                          <a:spcPts val="0"/>
                        </a:spcBef>
                        <a:spcAft>
                          <a:spcPts val="0"/>
                        </a:spcAft>
                        <a:buClrTx/>
                        <a:buSzTx/>
                        <a:buFont typeface="Wingdings" pitchFamily="2" charset="2"/>
                        <a:buNone/>
                        <a:tabLst/>
                        <a:defRPr/>
                      </a:pPr>
                      <a:endParaRPr lang="ru-RU" sz="1800" b="1" u="sng" dirty="0" smtClean="0">
                        <a:solidFill>
                          <a:srgbClr val="C00000"/>
                        </a:solidFill>
                        <a:latin typeface="+mn-lt"/>
                        <a:cs typeface="Times New Roman" pitchFamily="18" charset="0"/>
                      </a:endParaRPr>
                    </a:p>
                  </a:txBody>
                  <a:tcPr marL="12700" marR="12700" marT="9525" marB="0" anchor="ctr"/>
                </a:tc>
                <a:extLst>
                  <a:ext uri="{0D108BD9-81ED-4DB2-BD59-A6C34878D82A}">
                    <a16:rowId xmlns:a16="http://schemas.microsoft.com/office/drawing/2014/main" xmlns="" val="10005"/>
                  </a:ext>
                </a:extLst>
              </a:tr>
              <a:tr h="686399">
                <a:tc>
                  <a:txBody>
                    <a:bodyPr/>
                    <a:lstStyle/>
                    <a:p>
                      <a:pPr algn="l" fontAlgn="ctr"/>
                      <a:r>
                        <a:rPr lang="ru-RU" sz="1800" b="1" i="0" u="none" strike="noStrike" dirty="0" smtClean="0">
                          <a:solidFill>
                            <a:srgbClr val="800000"/>
                          </a:solidFill>
                          <a:effectLst/>
                          <a:latin typeface="+mn-lt"/>
                          <a:cs typeface="Times New Roman" pitchFamily="18" charset="0"/>
                        </a:rPr>
                        <a:t>       </a:t>
                      </a:r>
                      <a:r>
                        <a:rPr lang="en-US" sz="1800" b="1" i="0" u="none" strike="noStrike" dirty="0" smtClean="0">
                          <a:solidFill>
                            <a:srgbClr val="800000"/>
                          </a:solidFill>
                          <a:effectLst/>
                          <a:latin typeface="+mn-lt"/>
                          <a:cs typeface="Times New Roman" pitchFamily="18" charset="0"/>
                        </a:rPr>
                        <a:t>IV</a:t>
                      </a:r>
                      <a:r>
                        <a:rPr lang="ru-RU" sz="1800" b="1" i="0" u="none" strike="noStrike" dirty="0" smtClean="0">
                          <a:solidFill>
                            <a:srgbClr val="800000"/>
                          </a:solidFill>
                          <a:effectLst/>
                          <a:latin typeface="+mn-lt"/>
                          <a:cs typeface="Times New Roman" pitchFamily="18" charset="0"/>
                        </a:rPr>
                        <a:t> этап</a:t>
                      </a:r>
                      <a:r>
                        <a:rPr lang="ru-RU" sz="1800" b="1" i="0" u="none" strike="noStrike" baseline="0" dirty="0" smtClean="0">
                          <a:solidFill>
                            <a:srgbClr val="800000"/>
                          </a:solidFill>
                          <a:effectLst/>
                          <a:latin typeface="+mn-lt"/>
                          <a:cs typeface="Times New Roman" pitchFamily="18" charset="0"/>
                        </a:rPr>
                        <a:t> </a:t>
                      </a:r>
                      <a:r>
                        <a:rPr lang="ru-RU" sz="1800" b="1" i="0" u="none" strike="noStrike" dirty="0" smtClean="0">
                          <a:solidFill>
                            <a:srgbClr val="800000"/>
                          </a:solidFill>
                          <a:effectLst/>
                          <a:latin typeface="+mn-lt"/>
                          <a:cs typeface="Times New Roman" pitchFamily="18" charset="0"/>
                        </a:rPr>
                        <a:t>– </a:t>
                      </a:r>
                      <a:r>
                        <a:rPr lang="ru-RU" sz="1800" b="1" i="0" u="none" strike="noStrike" dirty="0" smtClean="0">
                          <a:solidFill>
                            <a:srgbClr val="002060"/>
                          </a:solidFill>
                          <a:effectLst/>
                          <a:latin typeface="+mn-lt"/>
                          <a:cs typeface="Times New Roman" pitchFamily="18" charset="0"/>
                        </a:rPr>
                        <a:t>Зачисление</a:t>
                      </a:r>
                    </a:p>
                  </a:txBody>
                  <a:tcPr marL="12700" marR="12700" marT="9525" marB="0" anchor="ctr"/>
                </a:tc>
                <a:tc>
                  <a:txBody>
                    <a:bodyPr/>
                    <a:lstStyle/>
                    <a:p>
                      <a:pPr marL="285750" marR="0" indent="-285750" algn="l" defTabSz="914377" rtl="0" eaLnBrk="1" fontAlgn="ctr" latinLnBrk="0" hangingPunct="1">
                        <a:lnSpc>
                          <a:spcPct val="100000"/>
                        </a:lnSpc>
                        <a:spcBef>
                          <a:spcPts val="0"/>
                        </a:spcBef>
                        <a:spcAft>
                          <a:spcPts val="0"/>
                        </a:spcAft>
                        <a:buClrTx/>
                        <a:buSzTx/>
                        <a:buFont typeface="Wingdings" pitchFamily="2" charset="2"/>
                        <a:buChar char="Ø"/>
                        <a:tabLst/>
                        <a:defRPr/>
                      </a:pPr>
                      <a:r>
                        <a:rPr lang="ru-RU" sz="1800" b="1" i="0" u="none" strike="noStrike" dirty="0" smtClean="0">
                          <a:solidFill>
                            <a:srgbClr val="002060"/>
                          </a:solidFill>
                          <a:effectLst/>
                          <a:latin typeface="+mn-lt"/>
                          <a:cs typeface="Times New Roman" pitchFamily="18" charset="0"/>
                        </a:rPr>
                        <a:t>до</a:t>
                      </a:r>
                      <a:r>
                        <a:rPr lang="ru-RU" sz="1800" b="1" i="0" u="none" strike="noStrike" dirty="0" smtClean="0">
                          <a:solidFill>
                            <a:srgbClr val="C00000"/>
                          </a:solidFill>
                          <a:effectLst/>
                          <a:latin typeface="+mn-lt"/>
                          <a:cs typeface="Times New Roman" pitchFamily="18" charset="0"/>
                        </a:rPr>
                        <a:t> 28 августа</a:t>
                      </a:r>
                      <a:endParaRPr lang="ru-RU" sz="1800" b="1" i="0" u="none" strike="noStrike" dirty="0" smtClean="0">
                        <a:solidFill>
                          <a:srgbClr val="800000"/>
                        </a:solidFill>
                        <a:effectLst/>
                        <a:latin typeface="+mn-lt"/>
                        <a:cs typeface="Times New Roman" pitchFamily="18" charset="0"/>
                      </a:endParaRPr>
                    </a:p>
                    <a:p>
                      <a:pPr marL="0" indent="0" algn="just" fontAlgn="ctr">
                        <a:buNone/>
                      </a:pPr>
                      <a:endParaRPr lang="ru-RU" sz="1800" b="0" i="0" u="none" strike="noStrike" dirty="0" smtClean="0">
                        <a:solidFill>
                          <a:srgbClr val="C00000"/>
                        </a:solidFill>
                        <a:effectLst/>
                        <a:latin typeface="+mn-lt"/>
                        <a:cs typeface="Times New Roman" pitchFamily="18" charset="0"/>
                      </a:endParaRPr>
                    </a:p>
                  </a:txBody>
                  <a:tcPr marL="12700" marR="12700" marT="9525" marB="0" anchor="ctr"/>
                </a:tc>
              </a:tr>
            </a:tbl>
          </a:graphicData>
        </a:graphic>
      </p:graphicFrame>
      <p:sp>
        <p:nvSpPr>
          <p:cNvPr id="6" name="Заголовок 1"/>
          <p:cNvSpPr txBox="1">
            <a:spLocks/>
          </p:cNvSpPr>
          <p:nvPr/>
        </p:nvSpPr>
        <p:spPr>
          <a:xfrm>
            <a:off x="191345" y="66842"/>
            <a:ext cx="11880851" cy="432048"/>
          </a:xfrm>
          <a:prstGeom prst="rect">
            <a:avLst/>
          </a:prstGeom>
          <a:solidFill>
            <a:srgbClr val="693779"/>
          </a:solidFill>
        </p:spPr>
        <p:txBody>
          <a:bodyPr vert="horz" lIns="91440" tIns="45720" rIns="91440" bIns="45720" rtlCol="0" anchor="ctr">
            <a:noAutofit/>
          </a:bodyPr>
          <a:lstStyle>
            <a:lvl1pPr algn="ctr" defTabSz="914377" rtl="0" eaLnBrk="1" latinLnBrk="0" hangingPunct="1">
              <a:spcBef>
                <a:spcPct val="0"/>
              </a:spcBef>
              <a:buNone/>
              <a:defRPr sz="4400" kern="1200">
                <a:solidFill>
                  <a:schemeClr val="tx1"/>
                </a:solidFill>
                <a:latin typeface="+mj-lt"/>
                <a:ea typeface="+mj-ea"/>
                <a:cs typeface="+mj-cs"/>
              </a:defRPr>
            </a:lvl1pPr>
          </a:lstStyle>
          <a:p>
            <a:r>
              <a:rPr lang="ru-RU" sz="2800" b="1" dirty="0" smtClean="0">
                <a:solidFill>
                  <a:schemeClr val="bg1"/>
                </a:solidFill>
                <a:latin typeface="+mn-lt"/>
                <a:cs typeface="Times New Roman" pitchFamily="18" charset="0"/>
              </a:rPr>
              <a:t>Порядок приема в резидентуру</a:t>
            </a:r>
            <a:endParaRPr lang="ru-RU" sz="2800" b="1" dirty="0">
              <a:solidFill>
                <a:schemeClr val="bg1"/>
              </a:solidFill>
              <a:latin typeface="+mn-lt"/>
              <a:cs typeface="Times New Roman" pitchFamily="18" charset="0"/>
            </a:endParaRPr>
          </a:p>
        </p:txBody>
      </p:sp>
      <p:sp>
        <p:nvSpPr>
          <p:cNvPr id="8" name="TextBox 7"/>
          <p:cNvSpPr txBox="1"/>
          <p:nvPr/>
        </p:nvSpPr>
        <p:spPr>
          <a:xfrm>
            <a:off x="215941" y="6581001"/>
            <a:ext cx="11880852" cy="246221"/>
          </a:xfrm>
          <a:prstGeom prst="rect">
            <a:avLst/>
          </a:prstGeom>
          <a:solidFill>
            <a:srgbClr val="CC9900"/>
          </a:solidFill>
        </p:spPr>
        <p:txBody>
          <a:bodyPr wrap="square" rtlCol="0">
            <a:spAutoFit/>
          </a:bodyPr>
          <a:lstStyle/>
          <a:p>
            <a:endParaRPr lang="ru-RU" sz="1000" dirty="0"/>
          </a:p>
        </p:txBody>
      </p:sp>
    </p:spTree>
    <p:extLst>
      <p:ext uri="{BB962C8B-B14F-4D97-AF65-F5344CB8AC3E}">
        <p14:creationId xmlns:p14="http://schemas.microsoft.com/office/powerpoint/2010/main" val="1360113114"/>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5588</TotalTime>
  <Words>218</Words>
  <Application>Microsoft Office PowerPoint</Application>
  <PresentationFormat>Широкоэкранный</PresentationFormat>
  <Paragraphs>26</Paragraphs>
  <Slides>1</Slides>
  <Notes>1</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1</vt:i4>
      </vt:variant>
    </vt:vector>
  </HeadingPairs>
  <TitlesOfParts>
    <vt:vector size="6" baseType="lpstr">
      <vt:lpstr>Arial</vt:lpstr>
      <vt:lpstr>Calibri</vt:lpstr>
      <vt:lpstr>Times New Roman</vt:lpstr>
      <vt:lpstr>Wingdings</vt:lpstr>
      <vt:lpstr>Тема Office</vt:lpstr>
      <vt:lpstr>Презентация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Проект № 1. «Қазақстанның ашық университеті»</dc:title>
  <dc:creator>Маликов Бахтияр Жайляуович</dc:creator>
  <cp:lastModifiedBy>User</cp:lastModifiedBy>
  <cp:revision>1017</cp:revision>
  <cp:lastPrinted>2022-08-03T10:25:14Z</cp:lastPrinted>
  <dcterms:created xsi:type="dcterms:W3CDTF">2018-12-04T12:46:22Z</dcterms:created>
  <dcterms:modified xsi:type="dcterms:W3CDTF">2023-06-07T09:24:12Z</dcterms:modified>
</cp:coreProperties>
</file>