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D6DA7-AE10-493F-904B-4043D89C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06D564-37E3-46A6-8767-9462501E7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D41E8-8991-40C9-827A-ABAD903D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7745EA-B518-45B6-ABCB-6123AA8C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BC562-7108-4FFC-A0DB-0D8D710C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95CBE-C5E2-4FA1-8111-C78DE74A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775683-3C3C-4467-8A73-7AF7B0D86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BAC9A-DBC6-4A06-8F0C-7AC07760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C79C2-92C7-4281-8E6A-7178336D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C697AA-52BB-4830-97A2-0E90FBDC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876C85-42CF-41F9-9B2C-8E49D036C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6A0D9-DE5A-4D05-9F1D-D72D3FCA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7B970-120A-413E-9BA9-8F9DF0E2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29A83-B4C1-40CB-9163-8E29FD69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90630-E2D8-44E7-8EEF-0E7F1893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7A40F-5122-46E9-A831-ECA5378D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827B7-2934-4138-ACC3-3BD8B0076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27A7CE-1273-4A05-B29A-E19684DF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9DCC2-2459-4436-B934-BA450BAE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E4447-8B71-40AD-B4E5-8CDF9031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48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157F0-3D55-4791-93DF-9E6332A9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87A98A-41A3-4D9A-85E4-FD9A53383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4B910-0E63-4DA6-9DF1-D3F9D558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395EC-AA11-4D4D-992D-03801DF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578D4-397F-470A-B707-CE0A8B15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4AD13-0B75-406C-9E34-218E89B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3A807-9B90-4D2E-AF07-3375D04C9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A5CD-DA89-4942-8CD3-58AB01A0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A59EA-4F4D-4007-AD42-21C4BA98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893367-A6F1-4ADC-BC07-733DBA83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1A2706-D832-4BD3-98D3-0A9D120F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7BA9D-23AA-495B-8A43-9FC5748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F96965-35C6-4293-839E-AEC1B69B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7C9A9D-BFDF-4958-8DF3-EB69E680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65E3EB-060F-4C8A-9828-7FFBF6D64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802A6B-57FD-446F-A112-8F25185CB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88EB44-8C11-4535-A27E-A3C7975E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7D9942-9C97-4674-A152-B59A4CA3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3ADB83-AEA9-4A0C-A7EE-62609246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33023-9C16-4EA9-B4B1-5C21B549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24A904-DF85-43C6-8231-DC1D41EA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8DB374-A1E5-4610-9378-0CFB8782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E7076B-325B-43FE-BA51-8503BA26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92B157-39F3-4FAF-BB09-72918128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AC6D03-B75A-48FB-BA94-610AB6B9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AA8E6E-09FC-4856-A382-B2D2EF82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16D1F-F56E-4758-B938-F4ABEFA4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8B3BCF-15B8-44ED-9A94-F3182B03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B22F63-2CAD-49F9-A4FC-0C1DD0E4B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DDAAEC-664E-4697-ADF8-044AF18B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B3311-5154-4D92-B484-33C67E66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1DF94D-564A-430D-9330-115E02CF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DED40-6B7A-4470-B43C-C90863C9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ADD87-AB5B-49C0-80B5-CED321939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EBAC6A-E5B2-4EB0-AAF8-BA9997EAF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F035BA-0345-4688-86F1-878D8198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3F0DA-B884-462F-8E74-DC7D1F74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AB187-D53B-4BFC-8F97-4A9A339E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4B14A-64B7-458E-9D5B-8D4B1E79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7319D3-623C-437E-880C-F466CC8B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1B6FC-4EAA-43BE-931C-194A4533E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B4E2D-96E7-4C25-ADD4-318C509D9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0C726-E40B-4F49-A534-66242DB94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mo.rums.med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922B1-3497-4807-942D-02530CBCB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О поэтапном внедрении программ непрерывного интегрированного медицинского образования и элективных курсах по биобезопасности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8091E7-4F8D-4C44-8248-0A94F5169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0679" y="4899170"/>
            <a:ext cx="9144000" cy="1273029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Arial Narrow" panose="020B0606020202030204" pitchFamily="34" charset="0"/>
              </a:rPr>
              <a:t>руководитель управления медицинского образования ДНЧР МЗ РК </a:t>
            </a:r>
          </a:p>
          <a:p>
            <a:pPr algn="r"/>
            <a:r>
              <a:rPr lang="ru-RU" dirty="0" err="1">
                <a:latin typeface="Arial Narrow" panose="020B0606020202030204" pitchFamily="34" charset="0"/>
              </a:rPr>
              <a:t>Изденов</a:t>
            </a:r>
            <a:r>
              <a:rPr lang="ru-RU" dirty="0">
                <a:latin typeface="Arial Narrow" panose="020B0606020202030204" pitchFamily="34" charset="0"/>
              </a:rPr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105931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D293CCF-450D-4228-83D5-D5CA1DD2E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3" y="1013912"/>
            <a:ext cx="4621244" cy="567564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3B025D-ED94-44C6-A7FB-D37C80CDC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6" y="0"/>
            <a:ext cx="4434138" cy="119879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CE4A6B-0062-421F-A2D2-8401348F4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7523" y="1106152"/>
            <a:ext cx="52101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9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62C7997-4A46-45B0-AC10-92E7E9A8F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4" y="998621"/>
            <a:ext cx="4677938" cy="56403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2953008-4B4A-460B-9006-AE78C5C1E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6" y="0"/>
            <a:ext cx="4434138" cy="119879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688FD77-CFBA-444D-B310-C47491FC5E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084" y="1198791"/>
            <a:ext cx="5143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5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A2EE50-7D37-4604-B9BD-77D3FB9A8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278" y="0"/>
            <a:ext cx="4908790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2C394B-BCAD-4034-A510-C284400D3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72" y="0"/>
            <a:ext cx="5211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0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130" y="445170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1F9EADB-60EE-4EC2-A3F4-85591122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Организациям образования, реализующим ОП НИМО обеспечить соблюдение квалификационных требований к образовательной деятельности приказа Министра образования и науки Республики Казахстан от 17 июня 2015 года № 391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Обучающихся, принятых в 2022 году на образовательные программы с сокращенными сроками обучения на программы НИМО не переводить.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Предложения по элективным курсам по биобезопасности при обучении магистрантов, докторантов направить на электронную почту </a:t>
            </a:r>
            <a:r>
              <a:rPr lang="ru-RU" u="sng" dirty="0">
                <a:latin typeface="Arial Narrow" panose="020B0606020202030204" pitchFamily="34" charset="0"/>
                <a:hlinkClick r:id="rId2"/>
              </a:rPr>
              <a:t>umo.rums.med@gmail.com</a:t>
            </a:r>
            <a:r>
              <a:rPr lang="ru-RU" dirty="0">
                <a:latin typeface="Arial Narrow" panose="020B0606020202030204" pitchFamily="34" charset="0"/>
              </a:rPr>
              <a:t> до 15 сентября </a:t>
            </a:r>
            <a:r>
              <a:rPr lang="ru-RU" dirty="0" err="1">
                <a:latin typeface="Arial Narrow" panose="020B0606020202030204" pitchFamily="34" charset="0"/>
              </a:rPr>
              <a:t>т.г</a:t>
            </a:r>
            <a:r>
              <a:rPr lang="ru-RU" dirty="0">
                <a:latin typeface="Arial Narrow" panose="020B0606020202030204" pitchFamily="34" charset="0"/>
              </a:rPr>
              <a:t>.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2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106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Тема Office</vt:lpstr>
      <vt:lpstr>О поэтапном внедрении программ непрерывного интегрированного медицинского образования и элективных курсах по биобезопасности</vt:lpstr>
      <vt:lpstr>Презентация PowerPoint</vt:lpstr>
      <vt:lpstr>Презентация PowerPoint</vt:lpstr>
      <vt:lpstr>Презентация PowerPoint</vt:lpstr>
      <vt:lpstr>ПРОЕКТ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Обсуждение плана работы  УМО направления подготовки «Здравоохранение»   на 2023-2024 учебный год</dc:title>
  <dc:creator>Saule Sydykova</dc:creator>
  <cp:lastModifiedBy>Saule Sydykova</cp:lastModifiedBy>
  <cp:revision>15</cp:revision>
  <dcterms:created xsi:type="dcterms:W3CDTF">2023-09-02T13:16:18Z</dcterms:created>
  <dcterms:modified xsi:type="dcterms:W3CDTF">2023-09-02T15:31:49Z</dcterms:modified>
</cp:coreProperties>
</file>