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23BD-292D-9164-EBF5-7E20DC76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4C95DB-9B52-C6B2-6CAA-E68CD10F1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2237D-8211-5141-3E82-BF67C3C1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F5B939-CD42-8CAA-4C77-7916376F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FE45C4-4406-6E4A-C96B-69689B06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054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56D10-8490-3534-832F-BB0ADB24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8B090F-2F82-CF05-2191-3481D678E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621481-9107-5939-02A0-94898831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C19C2-669D-C783-B06E-93D99C47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8DDF7-BC45-453E-17D4-72A00EF6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88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7DAF81-FEDC-0510-4F68-804AAACB8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316A6B-BB9B-8957-6828-BA1194E92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67E26-FB92-7DDC-6B43-7AC9306C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86447-B5E2-1DF3-B6FC-95716211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EBA1B-2F47-C7B9-FA94-53E596AD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541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68BA2-1AC8-7B9F-F856-C01B8D8B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C45F77-3640-D48C-D2F3-F68CDFEB3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091CA1-086B-2C59-057A-3B709E43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E86F7-BAD6-B897-3E6E-95122BA6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8FC05-59FA-384D-F6D7-F9F03B73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003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98DF2-8BBE-ADAC-0415-C423F00F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4E8EA2-6A0D-C471-6131-C233E0B57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9A121-53C1-C6E7-C20D-DE5E1941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EF195-995D-FED9-B125-E95B6EA2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172ED-70F0-9917-B2E6-8F9614B4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6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85BD9-2756-179B-B821-E7231C3D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45D5C-6AF8-7DA9-05CF-4B0190A63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6EE730-9015-0D7B-8243-079485B3D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E60499-4F83-85E9-E7DD-7736C8F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C4985-8B89-CBBD-F711-60B92EFF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AAED-9C20-E6A6-2F7D-2412AE74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506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2714E-43CE-B44B-D7C3-A59A811C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75B357-A8ED-E43A-EE88-D4AB6773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EFE70A-7303-86BD-84C2-56BA7F8EB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CFF9E8-DC1C-E45D-FF1E-CD501AD82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141598-5195-A39C-6FC2-60B18075D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A04E55-C499-2445-4196-4CED7CE2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C420D6-CB55-6A9F-243C-B3DE3C63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4AF05E-1AC3-4FEF-B8BA-F18C98A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47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420E3-2BC7-E10F-92B3-A2434C26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88FB8-0A21-5E2F-AB16-2A450D1C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9DBA31-C3CD-18C9-7D93-8DD156A1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701BB3-142E-BB39-6B40-DA0A1F81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210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6A3075-7A77-2331-675A-90F17297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74D44E-3576-4D11-F967-FEB95ECC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905231-249C-2AE4-FCCB-727B801A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225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72B8F-8764-5FB5-1865-92E9AEA7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DDD83-18DF-6885-D841-9982AA500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46F578-4C16-5523-7D07-5DB655540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587415-3C25-4222-CF9B-4D0A21E4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D5B5F8-9517-EDE6-1D93-C773A353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C6A9E-D5D5-6244-DA7C-2331FB6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590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60E19-F89A-2FC0-8B98-5393C19A6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9A18C9-9D1F-6E03-2BB6-37D7A8B4B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B16BB3-38DE-0CB7-BC93-E2F4553F6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C85DC2-E73E-53BA-77F5-DBBF5535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CE59E1-3EDC-D205-9E33-F039BE4E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CD2CC8-F374-D3E6-F022-67959D65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113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B269D-B10E-368C-8396-321C5135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924931-4620-A3C1-836E-48422F803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FA0B2-1ECC-2391-C2E3-6180F982E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DC01-4F8F-4298-B5B8-A9F1C51CC188}" type="datetimeFigureOut">
              <a:rPr lang="x-none" smtClean="0"/>
              <a:pPr/>
              <a:t>31.10.2023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3BC3F-3D50-0974-C5E5-3F33A23E3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F4EA9A-6426-8D9E-5366-8C3E4A47E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8087-8450-45CE-97DD-74CBCCC38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79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A816B-0D0F-F105-6300-2AD3CCF0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114" y="1639716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Отчет о деятельности ГУП «Онкология, анестезиология и реаниматология»</a:t>
            </a:r>
            <a:endParaRPr lang="x-none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9BA07-CFF9-64DC-6382-3047E75E1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470" y="4526947"/>
            <a:ext cx="9799112" cy="2152377"/>
          </a:xfrm>
        </p:spPr>
        <p:txBody>
          <a:bodyPr>
            <a:normAutofit fontScale="55000" lnSpcReduction="2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Председатель: 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Председатель правления АО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КазНИИОиР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заведующая кафедрой онкологии им. С.Н.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Нугманова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НАО «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академик НАН РК, профессор, доктор медицинских наук </a:t>
            </a:r>
          </a:p>
          <a:p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Кайдарова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Диляра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Радиковна</a:t>
            </a:r>
            <a:endParaRPr lang="ru-RU" sz="3300" dirty="0"/>
          </a:p>
          <a:p>
            <a:r>
              <a:rPr lang="ru-RU" dirty="0"/>
              <a:t> </a:t>
            </a:r>
            <a:endParaRPr lang="x-none" dirty="0"/>
          </a:p>
        </p:txBody>
      </p:sp>
      <p:pic>
        <p:nvPicPr>
          <p:cNvPr id="4098" name="Picture 2" descr="Описание ЛОГО - КазНМ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63" y="178676"/>
            <a:ext cx="1262002" cy="1392621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10000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«С.Ж. АСФЕНДИЯРОВ АТЫНДАҒЫ ҚАЗАҚ ҰЛТТЫҚ МЕДИЦИНА УНИВЕРСИТЕТІ» КЕАҚ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НАО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«</a:t>
            </a: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КАЗАХСКИЙ НАЦИОНАЛЬНЫЙ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МЕДИЦИНСКИЙ УНИВЕРСИТЕТ</a:t>
            </a: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ИМЕНИ С.Д.АСФЕНДИЯРОВА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»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8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A4A76-2C76-8F28-5FA0-56D64E35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93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 ГУП</a:t>
            </a:r>
            <a:endParaRPr lang="x-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847B3D-F41A-4225-525D-096210FD0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9" y="904672"/>
            <a:ext cx="11792606" cy="5953328"/>
          </a:xfrm>
        </p:spPr>
        <p:txBody>
          <a:bodyPr numCol="2">
            <a:normAutofit/>
          </a:bodyPr>
          <a:lstStyle/>
          <a:p>
            <a:r>
              <a:rPr lang="ru-RU" sz="1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Председатель</a:t>
            </a:r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- </a:t>
            </a:r>
            <a:r>
              <a:rPr lang="ru-RU" sz="18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Кайдарова</a:t>
            </a:r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Д.Р. (НАО «Казахский национальный медицинский университет имени        С.Д. </a:t>
            </a:r>
            <a:r>
              <a:rPr lang="ru-RU" sz="18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Асфендиярова</a:t>
            </a:r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»)</a:t>
            </a:r>
          </a:p>
          <a:p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Актуализирован состав ГУПа и Комитетов.</a:t>
            </a:r>
          </a:p>
          <a:p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Перечень Комитетов (2 комитета):</a:t>
            </a:r>
          </a:p>
          <a:p>
            <a:r>
              <a:rPr lang="ru-RU" sz="1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Комитет «Онкология</a:t>
            </a:r>
            <a:r>
              <a:rPr lang="ru-RU" sz="1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</a:p>
          <a:p>
            <a:r>
              <a:rPr lang="ru-RU" sz="1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Комитет «Анестезиология и реаниматология</a:t>
            </a:r>
            <a:r>
              <a:rPr lang="ru-RU" sz="1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  <a:endParaRPr lang="ru-RU" sz="18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Всего 39 человек, входит в состав ГУПа.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Члены комитетов являются представителями:</a:t>
            </a: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Академические лидеры:</a:t>
            </a:r>
          </a:p>
          <a:p>
            <a:r>
              <a:rPr lang="ru-RU" sz="1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НАО «Казахский национальный медицинский университет имени С.Д. </a:t>
            </a:r>
            <a:r>
              <a:rPr lang="ru-RU" sz="18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Асфендиярова</a:t>
            </a:r>
            <a:r>
              <a:rPr lang="ru-RU" sz="1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</a:t>
            </a:r>
          </a:p>
          <a:p>
            <a:r>
              <a:rPr lang="ru-RU" sz="1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НАО «Медицинский университет Караганды»</a:t>
            </a:r>
          </a:p>
          <a:p>
            <a:r>
              <a:rPr lang="ru-RU" sz="18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НАО «Медицинский университет Семей»</a:t>
            </a:r>
          </a:p>
          <a:p>
            <a:r>
              <a:rPr lang="ru-RU" sz="18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НАО «Западно-Казахстанский университет имени Марата </a:t>
            </a:r>
            <a:r>
              <a:rPr lang="ru-RU" sz="1800" b="1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Оспанова</a:t>
            </a:r>
            <a:r>
              <a:rPr lang="ru-RU" sz="18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sz="18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Представители практического здравоохранения: руководители ассоциаций, внештатные специалисты, врачи медицинских центров, НИИ:</a:t>
            </a:r>
          </a:p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АО «Казахский научно-исследовательский институт онкологии и радиологии»</a:t>
            </a:r>
          </a:p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НАО «Центр передовых знаний» </a:t>
            </a:r>
          </a:p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НАО ННКЦ</a:t>
            </a:r>
          </a:p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РГП на ПХВ «Национальный координационный центр экстренной медицины», Астана</a:t>
            </a:r>
          </a:p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АО «Научный центр педиатрии и детской хирургии»</a:t>
            </a:r>
            <a:endParaRPr lang="x-none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0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ECF4D-1DEA-4DF2-8B07-1EB70DE5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плана работы ГУП:</a:t>
            </a:r>
            <a:endParaRPr lang="x-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DF7F12-BE01-4352-28DE-0352E1774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235413"/>
            <a:ext cx="11682919" cy="53599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Исключен из перечня специальностей резидентуры «Онкология химиотерапевтическая», так как она дублирует специальность «Онкология взрослая»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профессиональные стандарты по специальности «Онкология взрослая» - Карточки профессий: Врач резидент онколог взрослый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(7.1), Врач онколог взрослый (7.2,7.3,7.4), Врач маммолог взрослый (7.2,7.3,7.4), Врач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онкохирург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взрослый (7.2,7.3,7.4), Врач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онкогинеколог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взрослый (7.2,7.3,7.4), Врач онколог химиотерапевт взрослый (7.2,7.3,7.4).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Назначена длительность прохождения специализации по направлению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Онкохирургия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Онкогинекология, Маммология, Онкология химиотерапевтическая сроком 1 год, в объеме не менее 72 кредитов (2880 часов)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Назначена длительность прохождения циклов повышения квалификации для подуровней ОРК      7.2, 7.3, 7.4 в объеме не менее 8 кредитов (240 часов)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Разработаны профессиональные стандарты по специальностям:1.Анестезиология и реаниматология;2.Токсикология;3.Трансфузиология.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Экспертиза СК по специальности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перфузиология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(разработчик МУК)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Разработана спецификация тестов для ИГА резидентов по специальности Анестезиология и реаниматология</a:t>
            </a:r>
          </a:p>
          <a:p>
            <a:pPr marL="514350" indent="-514350">
              <a:buFont typeface="+mj-lt"/>
              <a:buAutoNum type="arabicPeriod"/>
            </a:pPr>
            <a:endParaRPr lang="x-non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x-non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4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B3664-1AAB-48F5-A51D-2CC982C9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76" y="138889"/>
            <a:ext cx="11692647" cy="108429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План работы ГУП на 2023-2024 учебный год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68B4A-A417-6FCF-7128-589E8E26D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54" y="1524387"/>
            <a:ext cx="11692646" cy="555449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профессиональных стандартов в области здравоохранения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стол: Система квалификаций в области здравоохранения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протокольных поручений РУМС </a:t>
            </a:r>
            <a:r>
              <a:rPr lang="kk-K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МНВО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РК,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ЦБПиАМ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МЗ РК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Ответы на обращения физических и юридических лиц по вопросам подготовки кадров здравоохранения</a:t>
            </a:r>
          </a:p>
          <a:p>
            <a:pPr>
              <a:buNone/>
            </a:pPr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val="1854079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487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Тема Office</vt:lpstr>
      <vt:lpstr>Отчет о деятельности ГУП «Онкология, анестезиология и реаниматология»</vt:lpstr>
      <vt:lpstr>Состав ГУП</vt:lpstr>
      <vt:lpstr>Выполнение плана работы ГУП:</vt:lpstr>
      <vt:lpstr>План работы ГУП на 2023-2024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ГУП программ терапевтического профиля</dc:title>
  <dc:creator>Бачева Ирина</dc:creator>
  <cp:lastModifiedBy>ARMAN</cp:lastModifiedBy>
  <cp:revision>14</cp:revision>
  <dcterms:created xsi:type="dcterms:W3CDTF">2023-10-11T18:12:03Z</dcterms:created>
  <dcterms:modified xsi:type="dcterms:W3CDTF">2023-10-31T07:03:16Z</dcterms:modified>
</cp:coreProperties>
</file>