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25FFAF-CCCE-45A6-8467-AEBB664BF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42E457-00CD-490C-8572-E386B0147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24ADC2-D6E8-4A1F-812F-E268C153C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2A9D-7F78-4471-9FFC-4F7E78569FE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3681CD-C77E-45E4-AFA2-D35C2932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FA0D56-FC12-4A1B-B32C-46C4B196F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2AC-14B1-413E-A974-FFF0CE83E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92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8B451-B790-4646-A2A9-0EBF721B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E81265-F0A4-4272-BC1B-8B14910BB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D7349E-07CB-40C5-827D-D66DFC0B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2A9D-7F78-4471-9FFC-4F7E78569FE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3AB13-91D4-46A7-AFAF-DCF05F6BF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18D262-CA68-4047-A56D-851EF22D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2AC-14B1-413E-A974-FFF0CE83E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54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7DBBA76-2A0C-4FCC-A594-6331DFAAD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26D7B-355E-4264-92AA-067D42F1D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C11F3C-F872-476D-A123-E0AA6B7E6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2A9D-7F78-4471-9FFC-4F7E78569FE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E3E8A0-F7EE-4CC4-B5EC-500B3C819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3361CD-DE55-4C35-A206-F7CFA82D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2AC-14B1-413E-A974-FFF0CE83E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0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678F8-5BFF-4C0E-9F12-EB1F73B2D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33C71-8D06-4A18-9F2A-E0CE8605B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639D04-7A47-46E0-9364-BD4999B4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2A9D-7F78-4471-9FFC-4F7E78569FE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4895FA-C5F7-4B07-8CBB-2799DAAC4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9CE702-9BE4-4157-8C77-66A22226B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2AC-14B1-413E-A974-FFF0CE83E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7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53867-EB12-4029-9AE7-83781DB96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2E8111-1126-433B-BAAE-28AAC4212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26D1D1-5104-44E6-9F46-93EFA646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2A9D-7F78-4471-9FFC-4F7E78569FE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BA1AE-27E1-44B3-979D-24696D5D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6923D5-9940-47D6-B98F-1F0E4C2A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2AC-14B1-413E-A974-FFF0CE83E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9C446-D937-4044-B17F-E56D88C92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56288-0CAD-4AA7-BCDF-0927350C9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012637-5B09-4E86-B5F8-25B1427C9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776BFF-AF1B-46AA-9B4A-13C19359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2A9D-7F78-4471-9FFC-4F7E78569FE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0C4D90-2FCB-42FE-8D57-E7C7D594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19783-3B4A-47D2-AE1F-A88C0EC7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2AC-14B1-413E-A974-FFF0CE83E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9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B7639-D4C2-4B2C-AE3D-A0F51965C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2EEC0E-B660-4FF8-8C93-2959C6C9E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88FE24-5FF5-446C-9C03-C6614ECB1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ABFACC-0392-4E30-909A-F06F97DB9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E62FFD-9551-4DB6-9C9D-9CAA2626C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E09A39-F592-4544-A7D4-F8EE416BA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2A9D-7F78-4471-9FFC-4F7E78569FE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50A7C4-0CEB-4A69-B953-D0266803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97A243-F072-4647-9D2E-758950E8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2AC-14B1-413E-A974-FFF0CE83E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54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8E730-3E3E-450E-9656-F394A101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DB9049-A3D3-43E5-B94E-FDFE05CE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2A9D-7F78-4471-9FFC-4F7E78569FE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385764-6076-4E62-AACE-42C8E7036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08C795-1A00-4E51-BBD6-0C4FD089B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2AC-14B1-413E-A974-FFF0CE83E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6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C94E8C-F10B-4D81-9749-3C25056E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2A9D-7F78-4471-9FFC-4F7E78569FE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DC75E8-5E9A-46AC-9843-5F29B588F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EF0093-E7B2-4184-B96A-FB674503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2AC-14B1-413E-A974-FFF0CE83E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4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87E28-C039-4487-A2EE-E66D05A75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58C4A8-1FEA-4FC4-9CED-E2A21AD24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E4E8C0-7C71-4126-BB08-D08B3F16D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25B167-89E3-411D-9FEB-0077D277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2A9D-7F78-4471-9FFC-4F7E78569FE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A56A60-BF52-4A0B-97B6-76139BADE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289568-BBEC-4689-8709-C00206A12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2AC-14B1-413E-A974-FFF0CE83E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4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30D68-8623-4BF1-9F2E-1A9298E0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EFCFD7-749E-4297-81E9-8E62A2AA4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B8B30C-4E4D-4A43-A23B-1FAFD1A85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73D466-E35A-4226-ABE8-E6966A0C3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2A9D-7F78-4471-9FFC-4F7E78569FE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16CD1B-C506-4D46-AF4F-60D4FB250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2541B5-5881-464E-B371-E0AFA30F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2AC-14B1-413E-A974-FFF0CE83E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4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36CEC-6E26-4837-9C86-8D23720E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F7A443-CC27-488F-96EC-23358DD2F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1110E-946E-490B-90D9-D45147258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C2A9D-7F78-4471-9FFC-4F7E78569FE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2FD771-6BF6-4EEB-BA41-18FFDF7E0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89B8C6-0E5F-436E-AFCC-65FD27565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422AC-14B1-413E-A974-FFF0CE83E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8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660"/>
          <a:stretch/>
        </p:blipFill>
        <p:spPr>
          <a:xfrm>
            <a:off x="0" y="-36533"/>
            <a:ext cx="12814137" cy="69596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" y="-74348"/>
            <a:ext cx="12814137" cy="703532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05175" y="5094409"/>
            <a:ext cx="10660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докладчик руководитель координации деятельности УМО направления подготовки «Здравоохранение» </a:t>
            </a:r>
          </a:p>
          <a:p>
            <a:pPr algn="ctr"/>
            <a:r>
              <a:rPr lang="ru-RU" sz="20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базе НАО «</a:t>
            </a:r>
            <a:r>
              <a:rPr lang="ru-RU" sz="2000" dirty="0" err="1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КазНМУ</a:t>
            </a:r>
            <a:r>
              <a:rPr lang="ru-RU" sz="20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им. С.Д. </a:t>
            </a:r>
            <a:r>
              <a:rPr lang="ru-RU" sz="2000" dirty="0" err="1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Асфендиярова</a:t>
            </a:r>
            <a:r>
              <a:rPr lang="ru-RU" sz="20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Сыдыкова</a:t>
            </a:r>
            <a:r>
              <a:rPr lang="ru-RU" sz="20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С.И.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072122" y="4958532"/>
            <a:ext cx="6409113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699" y="6482785"/>
            <a:ext cx="12191998" cy="374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Заседание УМО направление подготовки «Здравоохранение», 8 февраля 2024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323376"/>
            <a:ext cx="688573" cy="82510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189754" y="1535795"/>
            <a:ext cx="2173850" cy="2173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93" y="1881072"/>
            <a:ext cx="1451965" cy="1018069"/>
          </a:xfrm>
          <a:prstGeom prst="rect">
            <a:avLst/>
          </a:prstGeom>
        </p:spPr>
      </p:pic>
      <p:sp>
        <p:nvSpPr>
          <p:cNvPr id="15" name="object 5"/>
          <p:cNvSpPr txBox="1"/>
          <p:nvPr/>
        </p:nvSpPr>
        <p:spPr>
          <a:xfrm>
            <a:off x="311066" y="3187708"/>
            <a:ext cx="12192000" cy="151152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3200" b="1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Утверждение спецификаций </a:t>
            </a:r>
          </a:p>
          <a:p>
            <a:pPr marL="8467" algn="ctr">
              <a:spcBef>
                <a:spcPts val="67"/>
              </a:spcBef>
            </a:pPr>
            <a:r>
              <a:rPr lang="ru-RU" sz="3200" b="1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тестовых заданий для поступления </a:t>
            </a:r>
          </a:p>
          <a:p>
            <a:pPr marL="8467" algn="ctr">
              <a:spcBef>
                <a:spcPts val="67"/>
              </a:spcBef>
            </a:pPr>
            <a:r>
              <a:rPr lang="ru-RU" sz="3200" b="1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ОП магистратуры в 2024 году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AB76C5E-105C-4379-BD93-AA92C75148FE}"/>
              </a:ext>
            </a:extLst>
          </p:cNvPr>
          <p:cNvSpPr/>
          <p:nvPr/>
        </p:nvSpPr>
        <p:spPr>
          <a:xfrm>
            <a:off x="1988729" y="411846"/>
            <a:ext cx="8836674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УМО направления подготовки «Здравоохранения» на базе </a:t>
            </a:r>
            <a:r>
              <a:rPr lang="ru-RU" sz="1400" dirty="0" err="1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КазНМУ</a:t>
            </a:r>
            <a:r>
              <a:rPr lang="ru-RU" sz="14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им. </a:t>
            </a:r>
            <a:r>
              <a:rPr lang="ru-RU" sz="1400" dirty="0" err="1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С.Д.Асфендиярова</a:t>
            </a:r>
            <a:endParaRPr lang="ru-RU" sz="1400" dirty="0">
              <a:solidFill>
                <a:srgbClr val="8B4D8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6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2481A7-1C1C-4930-BD6B-A33D4C8C9F7E}"/>
              </a:ext>
            </a:extLst>
          </p:cNvPr>
          <p:cNvSpPr/>
          <p:nvPr/>
        </p:nvSpPr>
        <p:spPr>
          <a:xfrm>
            <a:off x="1253706" y="1686820"/>
            <a:ext cx="6096000" cy="32900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indent="-4572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М145 Медико-профилактическое дело</a:t>
            </a:r>
            <a:endParaRPr lang="ru-RU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М144 Медицина</a:t>
            </a:r>
            <a:endParaRPr lang="ru-RU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М143 Биомедицина</a:t>
            </a:r>
            <a:endParaRPr lang="ru-RU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М142 Фармация</a:t>
            </a:r>
            <a:endParaRPr lang="ru-RU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М141 Сестринское дело</a:t>
            </a:r>
            <a:endParaRPr lang="ru-RU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М140 Общественное здравоохранение</a:t>
            </a:r>
            <a:endParaRPr lang="ru-RU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М139 Менеджмент в здравоохранении</a:t>
            </a:r>
            <a:endParaRPr lang="ru-RU" sz="2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BECA30-1A1B-4FA9-8908-2E5BBD9C45DE}"/>
              </a:ext>
            </a:extLst>
          </p:cNvPr>
          <p:cNvSpPr txBox="1"/>
          <p:nvPr/>
        </p:nvSpPr>
        <p:spPr>
          <a:xfrm>
            <a:off x="1466490" y="595222"/>
            <a:ext cx="8445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Перечень ГОП магистратуры</a:t>
            </a:r>
          </a:p>
        </p:txBody>
      </p:sp>
    </p:spTree>
    <p:extLst>
      <p:ext uri="{BB962C8B-B14F-4D97-AF65-F5344CB8AC3E}">
        <p14:creationId xmlns:p14="http://schemas.microsoft.com/office/powerpoint/2010/main" val="3190377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-1" y="1016567"/>
            <a:ext cx="12192001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3200" b="1" spc="13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Проект решения</a:t>
            </a:r>
            <a:endParaRPr lang="ru-RU" sz="3200" dirty="0">
              <a:solidFill>
                <a:srgbClr val="8B4D8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9915" y="230838"/>
            <a:ext cx="8836674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 направления подготовки «Здравоохранения» на базе </a:t>
            </a:r>
            <a:r>
              <a:rPr lang="ru-RU" sz="14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1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</a:t>
            </a:r>
            <a:r>
              <a:rPr lang="ru-RU" sz="14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С.Д.Асфендиярова</a:t>
            </a:r>
            <a:endParaRPr lang="ru-RU" sz="1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70" y="97765"/>
            <a:ext cx="568853" cy="681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68A775-AF9A-4B71-9972-F8F49576642A}"/>
              </a:ext>
            </a:extLst>
          </p:cNvPr>
          <p:cNvSpPr txBox="1"/>
          <p:nvPr/>
        </p:nvSpPr>
        <p:spPr>
          <a:xfrm>
            <a:off x="861621" y="2083972"/>
            <a:ext cx="10882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Утвердить спецификации тестовых заданий для поступления на ОП магистратуры в 2024 году</a:t>
            </a:r>
          </a:p>
        </p:txBody>
      </p:sp>
    </p:spTree>
    <p:extLst>
      <p:ext uri="{BB962C8B-B14F-4D97-AF65-F5344CB8AC3E}">
        <p14:creationId xmlns:p14="http://schemas.microsoft.com/office/powerpoint/2010/main" val="8048782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118</Words>
  <Application>Microsoft Office PowerPoint</Application>
  <PresentationFormat>Широкоэкранный</PresentationFormat>
  <Paragraphs>18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Saule Sydykova</dc:creator>
  <cp:lastModifiedBy>Saule Sydykova</cp:lastModifiedBy>
  <cp:revision>33</cp:revision>
  <dcterms:created xsi:type="dcterms:W3CDTF">2023-12-12T16:24:16Z</dcterms:created>
  <dcterms:modified xsi:type="dcterms:W3CDTF">2024-02-05T18:58:50Z</dcterms:modified>
</cp:coreProperties>
</file>