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5" r:id="rId5"/>
    <p:sldId id="259" r:id="rId6"/>
    <p:sldId id="260" r:id="rId7"/>
    <p:sldId id="264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8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6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4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0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2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7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58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5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4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6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5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2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7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0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2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6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7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2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6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6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4869-327E-48CB-B877-1DC9394816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99B9A-0D22-4673-9969-5DD4831DAD6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3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emf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07958" y="2073309"/>
            <a:ext cx="9720759" cy="2585124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«МЕТОДИЧЕСКИЕ РЕКОМЕНДАЦИИ ПО ОРГАНИЗАЦИИ КАРДИОНКОЛОГИЧЕСКОЙ СЛУЖБЫ» методические рекомендации</a:t>
            </a: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86987"/>
              </p:ext>
            </p:extLst>
          </p:nvPr>
        </p:nvGraphicFramePr>
        <p:xfrm>
          <a:off x="3247520" y="4676155"/>
          <a:ext cx="5696960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634209" imgH="65887" progId="CorelDraw.Graphic.21">
                  <p:embed/>
                </p:oleObj>
              </mc:Choice>
              <mc:Fallback>
                <p:oleObj name="CorelDRAW" r:id="rId2" imgW="3634209" imgH="65887" progId="CorelDraw.Graphic.21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47520" y="4676155"/>
                        <a:ext cx="5696960" cy="6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2038"/>
              </p:ext>
            </p:extLst>
          </p:nvPr>
        </p:nvGraphicFramePr>
        <p:xfrm>
          <a:off x="-82852" y="2902028"/>
          <a:ext cx="6284204" cy="395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980332" imgH="1246440" progId="CorelDraw.Graphic.21">
                  <p:embed/>
                </p:oleObj>
              </mc:Choice>
              <mc:Fallback>
                <p:oleObj name="CorelDRAW" r:id="rId4" imgW="1980332" imgH="1246440" progId="CorelDraw.Graphic.21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2852" y="2902028"/>
                        <a:ext cx="6284204" cy="3955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263742"/>
              </p:ext>
            </p:extLst>
          </p:nvPr>
        </p:nvGraphicFramePr>
        <p:xfrm>
          <a:off x="7758548" y="-41565"/>
          <a:ext cx="4502727" cy="258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177194" imgH="675760" progId="CorelDraw.Graphic.21">
                  <p:embed/>
                </p:oleObj>
              </mc:Choice>
              <mc:Fallback>
                <p:oleObj name="CorelDRAW" r:id="rId6" imgW="1177194" imgH="675760" progId="CorelDraw.Graphic.21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58548" y="-41565"/>
                        <a:ext cx="4502727" cy="258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6"/>
          <p:cNvSpPr txBox="1">
            <a:spLocks/>
          </p:cNvSpPr>
          <p:nvPr/>
        </p:nvSpPr>
        <p:spPr>
          <a:xfrm>
            <a:off x="10817525" y="5762445"/>
            <a:ext cx="1095032" cy="905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/>
              <a:t>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</a:rPr>
              <a:t>Астана</a:t>
            </a:r>
          </a:p>
          <a:p>
            <a:r>
              <a:rPr lang="kk-KZ" sz="2000" b="1" dirty="0">
                <a:solidFill>
                  <a:schemeClr val="accent1">
                    <a:lumMod val="50000"/>
                  </a:schemeClr>
                </a:solidFill>
              </a:rPr>
              <a:t>2024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1" y="3936"/>
            <a:ext cx="5099314" cy="14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538232"/>
                </p:ext>
              </p:extLst>
            </p:nvPr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2334043"/>
                </p:ext>
              </p:extLst>
            </p:nvPr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nncrzRK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nncrz_kz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https://nncrz-uslugi.kz/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5B394-6616-553B-B994-69062E3C1EDE}"/>
              </a:ext>
            </a:extLst>
          </p:cNvPr>
          <p:cNvSpPr txBox="1"/>
          <p:nvPr/>
        </p:nvSpPr>
        <p:spPr>
          <a:xfrm>
            <a:off x="434356" y="1345632"/>
            <a:ext cx="684488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Авторы:</a:t>
            </a:r>
          </a:p>
          <a:p>
            <a:pPr algn="just"/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Жолдин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Бекболат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Кулжанович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к.м.н., профессор кафедры внутренних болезней-2 НАО «Западно-Казахстанский медицинский университет имени Марата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Оспанова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член Президиума Ассоциации терапевтов Республики Казахстан, Европейского и Российского общества кардиологов, общества специалистов по сердечной недостаточности, директор Актюбинского филиала Ассоциации кардиологов Республики Казахстан, главный внештатный клинический фармаколог Актюбинского ОУЗ.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Балмагамбетова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Сауле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Кабедаевна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ассоциированный профессор кафедры онкологии НАО «Западно-Казахстанский медицинский университет имени Марата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Оспанова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DD06F-5CAC-4382-0EE1-75EBE21817EB}"/>
              </a:ext>
            </a:extLst>
          </p:cNvPr>
          <p:cNvSpPr txBox="1"/>
          <p:nvPr/>
        </p:nvSpPr>
        <p:spPr>
          <a:xfrm>
            <a:off x="3910694" y="334270"/>
            <a:ext cx="7847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«МЕТОДИЧЕСКИЕ РЕКОМЕНДАЦИИ ПО ОРГАНИЗАЦИИ КАРДИОНКОЛОГИЧЕСКОЙ СЛУЖБЫ» </a:t>
            </a:r>
            <a:endParaRPr lang="ru-RU" sz="1400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FCE6DE0-A3E2-EB05-34C7-E6D8F03F2CD9}"/>
              </a:ext>
            </a:extLst>
          </p:cNvPr>
          <p:cNvSpPr/>
          <p:nvPr/>
        </p:nvSpPr>
        <p:spPr>
          <a:xfrm>
            <a:off x="7279243" y="1439076"/>
            <a:ext cx="4093412" cy="48015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8DB643-3A69-E9FF-2DD5-42280C789B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7418" y="1540989"/>
            <a:ext cx="3365048" cy="45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0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1A92D-A1F4-63BD-5640-8F69A6295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50C2460-691C-1FCE-DFA5-14ABDA365D3B}"/>
              </a:ext>
            </a:extLst>
          </p:cNvPr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>
              <a:extLst>
                <a:ext uri="{FF2B5EF4-FFF2-40B4-BE49-F238E27FC236}">
                  <a16:creationId xmlns:a16="http://schemas.microsoft.com/office/drawing/2014/main" id="{F94EAD8F-FFC7-8670-B387-B08B0671AB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>
              <a:extLst>
                <a:ext uri="{FF2B5EF4-FFF2-40B4-BE49-F238E27FC236}">
                  <a16:creationId xmlns:a16="http://schemas.microsoft.com/office/drawing/2014/main" id="{64C04A72-223E-AB33-662D-3B6539CF7D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325257-E0C1-23D2-AE3F-1C36D5D4C4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34994C-1E6E-EBEF-55A8-0F3ABD42F926}"/>
              </a:ext>
            </a:extLst>
          </p:cNvPr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nncrzRK</a:t>
            </a:r>
            <a:endParaRPr lang="ru-RU" sz="1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1E9EE4-DED8-9F31-6AE9-E3C59922B6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27731E-451E-B096-9F53-380C1FFB4C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07BD95-1507-0BAF-AEAD-FE7F13C68145}"/>
              </a:ext>
            </a:extLst>
          </p:cNvPr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nncrz_kz</a:t>
            </a:r>
            <a:endParaRPr lang="ru-RU" sz="1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514627-0BE2-B369-8907-9BB967005B3D}"/>
              </a:ext>
            </a:extLst>
          </p:cNvPr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https://nncrz-uslugi.kz/</a:t>
            </a:r>
            <a:endParaRPr lang="ru-RU" sz="16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A6DB71-501B-CB56-654F-9E18E52C0A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9FBB3D-E688-9A4F-0540-C416EF6964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052B08-0714-164E-D31F-9086D54AA26D}"/>
              </a:ext>
            </a:extLst>
          </p:cNvPr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36D7A4-385C-5301-4BC6-D3048D4D15E2}"/>
              </a:ext>
            </a:extLst>
          </p:cNvPr>
          <p:cNvSpPr txBox="1"/>
          <p:nvPr/>
        </p:nvSpPr>
        <p:spPr>
          <a:xfrm>
            <a:off x="334659" y="1205581"/>
            <a:ext cx="684488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pPr algn="just"/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Курманалина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Гульнара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Лукпановна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к.м.н., ассоциированный профессор, руководитель  кафедры внутренних болезней-2 НАО «Западно-Казахстанский медицинский университет имени Марата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Оспанова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Тлегенова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Женисгуль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Шимбулатовна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внутренних болезней-2 НАО «Западно-Казахстанский медицинский университет имени Марата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Оспанова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Талипова Илиада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Жаксыбаевна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к.м.н., доцент кафедры внутренних болезней-2 НАО «Западно-Казахстанский медицинский университет имени Марата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Оспанова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Койшыбаев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Арип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Кубекович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к.м.н., ассоциированный профессор, руководитель  кафедры онкологии НАО «Западно-Казахстанский медицинский университет имени Марата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Оспанова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F9F2890-DCB5-687A-3DFF-0DA915644672}"/>
              </a:ext>
            </a:extLst>
          </p:cNvPr>
          <p:cNvSpPr/>
          <p:nvPr/>
        </p:nvSpPr>
        <p:spPr>
          <a:xfrm>
            <a:off x="7279243" y="1439076"/>
            <a:ext cx="4093412" cy="48015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F04BC0-A3BA-A32F-AB5A-3E57ACFA2C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7418" y="1540989"/>
            <a:ext cx="3365048" cy="4597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36A921-E0FE-6B96-1E26-418354436C2C}"/>
              </a:ext>
            </a:extLst>
          </p:cNvPr>
          <p:cNvSpPr txBox="1"/>
          <p:nvPr/>
        </p:nvSpPr>
        <p:spPr>
          <a:xfrm>
            <a:off x="4026077" y="327884"/>
            <a:ext cx="7847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«МЕТОДИЧЕСКИЕ РЕКОМЕНДАЦИИ ПО ОРГАНИЗАЦИИ КАРДИОНКОЛОГИЧЕСКОЙ СЛУЖБЫ»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94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DE63B-C778-7F7E-47F5-39A6CC9FAFAA}"/>
              </a:ext>
            </a:extLst>
          </p:cNvPr>
          <p:cNvSpPr txBox="1"/>
          <p:nvPr/>
        </p:nvSpPr>
        <p:spPr>
          <a:xfrm>
            <a:off x="4812919" y="1330242"/>
            <a:ext cx="31764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Беркимбаев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Салим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Фахатович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д.м.н., профессор, Президент Ассоциации кардиологов Республики Казахстан, заведующий кафедрой кардиологии НАО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«Казахский Национальный медицинский университет имени С.Д.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член Президиума Европейского общества кардиологов.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8FCDF-AF45-E639-1247-93C5A64E9994}"/>
              </a:ext>
            </a:extLst>
          </p:cNvPr>
          <p:cNvSpPr txBox="1"/>
          <p:nvPr/>
        </p:nvSpPr>
        <p:spPr>
          <a:xfrm>
            <a:off x="167392" y="1342371"/>
            <a:ext cx="254889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Юрий Анатольевич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к.м.н., химиотерапевт высшей категории, заведующий отделением химиотерапии Медицинского Центра ЗКМУ имени Марата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Оспанова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F9947-509A-A207-FBCD-79FC12400304}"/>
              </a:ext>
            </a:extLst>
          </p:cNvPr>
          <p:cNvSpPr txBox="1"/>
          <p:nvPr/>
        </p:nvSpPr>
        <p:spPr>
          <a:xfrm>
            <a:off x="4474757" y="130901"/>
            <a:ext cx="73985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«МЕТОДИЧЕСКИЕ РЕКОМЕНДАЦИИ ПО ОРГАНИЗАЦИИ КАРДИОНКОЛОГИЧЕСКОЙ СЛУЖБЫ»</a:t>
            </a:r>
          </a:p>
          <a:p>
            <a:pPr algn="ctr"/>
            <a:endParaRPr lang="ru-RU" sz="16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РЕЦЕНЗЕНТЫ: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8D49480-F1E6-BCEC-0FF3-18AA816C54FA}"/>
              </a:ext>
            </a:extLst>
          </p:cNvPr>
          <p:cNvGrpSpPr/>
          <p:nvPr/>
        </p:nvGrpSpPr>
        <p:grpSpPr>
          <a:xfrm>
            <a:off x="2652259" y="1405225"/>
            <a:ext cx="2153517" cy="5029241"/>
            <a:chOff x="3504344" y="1329007"/>
            <a:chExt cx="2153517" cy="502924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4725D4D-7644-EC6D-173B-3F03FECB2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90127" y="4196961"/>
              <a:ext cx="2013666" cy="216128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77FDA09-D50F-4C65-5ED2-40A6ED531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04344" y="1329007"/>
              <a:ext cx="2153517" cy="3042552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04AC5F2-2DB0-03F8-1A2B-C572F8F54F35}"/>
              </a:ext>
            </a:extLst>
          </p:cNvPr>
          <p:cNvGrpSpPr/>
          <p:nvPr/>
        </p:nvGrpSpPr>
        <p:grpSpPr>
          <a:xfrm>
            <a:off x="7893115" y="1320656"/>
            <a:ext cx="4239887" cy="5403305"/>
            <a:chOff x="7784721" y="1318307"/>
            <a:chExt cx="4407279" cy="5403305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3B6891-A396-B370-96B7-102254103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84721" y="1318307"/>
              <a:ext cx="2301282" cy="3564628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AB004C5B-67DB-B02F-CA89-2B16B10B3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017234" y="1481880"/>
              <a:ext cx="2174766" cy="333836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D2770DD-E706-AD4D-EDF8-238AC3368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081126" y="4741281"/>
              <a:ext cx="1765695" cy="1980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67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319BC-04D4-E63F-7A3E-5504DB65D13C}"/>
              </a:ext>
            </a:extLst>
          </p:cNvPr>
          <p:cNvSpPr txBox="1"/>
          <p:nvPr/>
        </p:nvSpPr>
        <p:spPr>
          <a:xfrm>
            <a:off x="740875" y="2168573"/>
            <a:ext cx="10710249" cy="300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Экспертное заключение: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«Методические рекомендации по организации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кардиоонкологической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службы» могут быть рекомендованы к утверждению с учетом вынесенных замечаний и рекомендаций.</a:t>
            </a: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твердить методические рекомендации «Методические рекомендации по организации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кардиоонкологической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службы» и разрешить издание типографским способом с учетом вынесенных замечаний и рекомендаций.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A39D6-5DA9-384F-73F7-4EA0BB2A478C}"/>
              </a:ext>
            </a:extLst>
          </p:cNvPr>
          <p:cNvSpPr txBox="1"/>
          <p:nvPr/>
        </p:nvSpPr>
        <p:spPr>
          <a:xfrm>
            <a:off x="2657733" y="1326263"/>
            <a:ext cx="6999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«МЕТОДИЧЕСКИЕ РЕКОМЕНДАЦИИ ПО ОРГАНИЗАЦИИ КАРДИОНКОЛОГИЧЕСКОЙ СЛУЖБЫ»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16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844C26-E593-0C40-06C4-3D37BAAC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72"/>
            <a:ext cx="10515600" cy="4351338"/>
          </a:xfrm>
        </p:spPr>
        <p:txBody>
          <a:bodyPr/>
          <a:lstStyle/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r>
              <a:rPr lang="kk-KZ" sz="35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рақмет!</a:t>
            </a:r>
            <a:r>
              <a:rPr lang="kk-KZ" sz="3600" dirty="0"/>
              <a:t> </a:t>
            </a:r>
          </a:p>
          <a:p>
            <a:pPr algn="ctr"/>
            <a:endParaRPr lang="kk-KZ" sz="3600" dirty="0"/>
          </a:p>
          <a:p>
            <a:pPr algn="ctr"/>
            <a:r>
              <a:rPr lang="kk-KZ" sz="3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/>
            <a:endParaRPr lang="ru-RU" sz="35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3354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чмн ННЦРЗ общ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чмн ННЦРЗ общ" id="{AC606D12-20E3-4B08-B507-5F2A0E515C49}" vid="{85895729-C766-4512-BFFB-56CD8CFD002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шаблончмн ННЦРЗ общ</Template>
  <TotalTime>12377</TotalTime>
  <Words>412</Words>
  <Application>Microsoft Office PowerPoint</Application>
  <PresentationFormat>Широкоэкранный</PresentationFormat>
  <Paragraphs>49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шаблончмн ННЦРЗ общ</vt:lpstr>
      <vt:lpstr>Специальное оформление</vt:lpstr>
      <vt:lpstr>CorelDRAW</vt:lpstr>
      <vt:lpstr>«МЕТОДИЧЕСКИЕ РЕКОМЕНДАЦИИ ПО ОРГАНИЗАЦИИ КАРДИОНКОЛОГИЧЕСКОЙ СЛУЖБЫ» методические рекомендации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Аруана А. Тлеужан</cp:lastModifiedBy>
  <cp:revision>26</cp:revision>
  <cp:lastPrinted>2023-10-26T07:18:19Z</cp:lastPrinted>
  <dcterms:created xsi:type="dcterms:W3CDTF">2021-10-08T04:32:20Z</dcterms:created>
  <dcterms:modified xsi:type="dcterms:W3CDTF">2024-03-06T05:34:17Z</dcterms:modified>
</cp:coreProperties>
</file>