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0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616"/>
    <a:srgbClr val="461842"/>
    <a:srgbClr val="581D53"/>
    <a:srgbClr val="B8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1" autoAdjust="0"/>
    <p:restoredTop sz="96210" autoAdjust="0"/>
  </p:normalViewPr>
  <p:slideViewPr>
    <p:cSldViewPr snapToGrid="0">
      <p:cViewPr varScale="1">
        <p:scale>
          <a:sx n="111" d="100"/>
          <a:sy n="111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C2FD-0B9A-4DEB-AF77-97334F761A99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ABD9-3690-4F98-8D7F-6323350D8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0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0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6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3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5D627-EE48-4504-8EA1-710CECA4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3E13E-5033-40C6-8DF1-C7EA57397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1F094-4AEC-4D6B-8D28-6C8EA843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3EE48-5EFE-4D36-A0D5-CEA85C58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1B3CC-7B21-4244-AF58-8FC1A48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0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B929-C5E0-4F6C-AAC7-9375EAFC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3E7B2-472C-41DE-9419-577BDB5B1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F5A91-2CD6-4426-AB92-545039BA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219BF-0199-4012-9EBF-5E9349E0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E929F-42DB-407F-A84C-33D6FA6C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EC92C4-59EA-4B82-8F45-1418A6F19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74446E-6C17-4959-BA31-AB6850860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08EF4-1EB1-4D8C-A137-E28E3A49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103EF-B11B-4DC1-95B2-72193D3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989A-BBC2-4F1C-A9D6-A23081B1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F43A-01AB-4F20-877F-8B1E7965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0D68F-E574-465B-8B5C-A0B39CB2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EB4E0-DDF0-4406-B155-601728EA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83655-0F51-4C08-940E-7AD4B35B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656D4-7432-4EC8-9084-72EF236C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29F5-5408-4093-88BA-292A3A0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321C8A-494A-4ADA-BDD9-A8F42FBE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6EBEB-9EE3-4330-BF47-2920F14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7456F-7FBE-464E-9C56-45DA842F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92738-9D3C-446D-8C85-D538F1A3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7B311-8E65-430B-A6F3-5909E211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6EF5-CC69-4BCD-9E55-906634EC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6BEBD-AC3A-4BFB-B6CF-ABFC5CD9B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3E129C-8A19-40AA-828D-DD83DA42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110659-0D55-4DE1-BE52-FBD6C2DB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37B7-66D3-403D-B850-09EF3C9F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31FC-8AFB-4962-A695-C358F17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0F9EA-7BF2-4B98-B974-7ADEEEC3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4AFF5B-DD2C-4752-B16F-F464E940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B506A5-B4B0-4CB9-9570-3209B0D28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893725-9C43-44DF-93DB-F498A3327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86C9B0-928F-43E2-9BAC-3419A446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0C6B97-90E0-413C-9FB1-B1034B07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BA0EF7-7BDC-451F-80DC-231CD20B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3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5CFF-43FA-4495-BE19-9F99F77D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90FB50-B1D2-4A5C-BB4B-5DE1A53E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4B5E5-2FD2-4234-AB20-C269626D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DDC0C2-DFC9-47C4-80AC-31C73D06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6DD1F5-92B1-415F-BE1E-3E772CD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336D7-C797-4C6B-A040-192E5AE7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534E33-406F-4007-A371-2241B8DB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0DF44-F05F-4809-8F60-64CBFCD1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57032-4F82-4C4E-8A26-460A036C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5D112-BE2F-4C3D-B0D7-4F91A18F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75A9B-60CE-4716-B7A8-7E9BCCC4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737667-AC94-43C3-957D-695D2C9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94BE5A-F359-4D05-90E3-8FD259F6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1A99-B02B-45E5-B9F0-326983C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3E8AB-C586-43E8-8867-BECA3596E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54817A-767E-411E-9CA1-B535A98C3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66BDAA-5C63-4FB7-9EC3-B1E681CA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64C89-9D7D-49EE-9F01-AE2CA478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04C9C-AEF9-4F15-BA49-0AB18ED4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7BB73-94FB-49A6-BD8E-512571DA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E5DA7-994B-4264-9684-191921FB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EC365-CFDD-469A-B80D-F8B441642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BF1D-8320-4BBB-8154-501E141DD5D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C387F-2D83-4AA5-BD5E-360EC57C7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5A248-A271-46A0-BB5D-816CD854C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kaznmu.edu.kz/rus/materialy-zasedaniya-umo-6-18-03-2024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kaznmu.edu.kz/rus/materialy-zasedaniya-umo-6-18-03-2024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aznmu.edu.kz/rus/materialy-zasedaniya-umo-6-18-03-2024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aznmu.edu.kz/rus/jeksperty-um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E9F9-DDAE-48A4-8435-F04AA2C8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2067952"/>
            <a:ext cx="9144000" cy="136104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Поручения РУМС МНВО РК от 20 декабря 2023г</a:t>
            </a:r>
            <a:endParaRPr lang="ru-RU" sz="3200" dirty="0">
              <a:solidFill>
                <a:srgbClr val="46184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0301D-E2B1-45AB-8A79-16A1CEDFA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3486" y="4545166"/>
            <a:ext cx="9144000" cy="122368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Arial Narrow" panose="020B0606020202030204" pitchFamily="34" charset="0"/>
              </a:rPr>
              <a:t>докладчик </a:t>
            </a:r>
          </a:p>
          <a:p>
            <a:pPr algn="r"/>
            <a:r>
              <a:rPr lang="ru-RU" sz="2000" dirty="0">
                <a:latin typeface="Arial Narrow" panose="020B0606020202030204" pitchFamily="34" charset="0"/>
              </a:rPr>
              <a:t>руководитель координации деятельности УМО </a:t>
            </a:r>
          </a:p>
          <a:p>
            <a:pPr algn="r"/>
            <a:r>
              <a:rPr lang="ru-RU" sz="2000" dirty="0" err="1">
                <a:latin typeface="Arial Narrow" panose="020B0606020202030204" pitchFamily="34" charset="0"/>
              </a:rPr>
              <a:t>Сыдыкова</a:t>
            </a:r>
            <a:r>
              <a:rPr lang="ru-RU" sz="2000" dirty="0">
                <a:latin typeface="Arial Narrow" panose="020B0606020202030204" pitchFamily="34" charset="0"/>
              </a:rPr>
              <a:t> С.И.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18 марта 2024</a:t>
            </a:r>
          </a:p>
        </p:txBody>
      </p:sp>
    </p:spTree>
    <p:extLst>
      <p:ext uri="{BB962C8B-B14F-4D97-AF65-F5344CB8AC3E}">
        <p14:creationId xmlns:p14="http://schemas.microsoft.com/office/powerpoint/2010/main" val="7964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5596F-DF2B-44E6-92D4-8157E2482733}"/>
              </a:ext>
            </a:extLst>
          </p:cNvPr>
          <p:cNvSpPr/>
          <p:nvPr/>
        </p:nvSpPr>
        <p:spPr>
          <a:xfrm>
            <a:off x="971676" y="120111"/>
            <a:ext cx="10309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МЕЖВУЗОВСКИЙ СТАНДАРТ  ПО ПРИМЕНЕНИЮ ИСКУССТВЕННОГО ИНТЕЛЛЕКТА  В ВЫСШЕМ И ПОСЛЕВУЗОВСКОМ ОБРАЗОВАНИИ  РЕСПУБЛИКИ КАЗАХСТАН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BC7520-5BD6-49FC-B27D-2419EBFE0C94}"/>
              </a:ext>
            </a:extLst>
          </p:cNvPr>
          <p:cNvSpPr/>
          <p:nvPr/>
        </p:nvSpPr>
        <p:spPr>
          <a:xfrm>
            <a:off x="6581774" y="936010"/>
            <a:ext cx="51490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Стандарт устанавливает общие положения и терминологию по применению  искусственного интеллекта в организациях высшего и (или) послевузовского образования Республики Казахстан. 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Подготовлен Учебно-методическим объединением по направлению подготовки кадров «063 – Информационно-коммуникационные технологии» на базе АО «Международный университет информационных технологий».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Рекомендован Республиканским учебно- методическим Советом Министерства науки и высшего образования Республики Казахстан 20 декабря 2023 года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E4F6B0F-A55F-488B-90D6-2B98C9E7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78" y="3877461"/>
            <a:ext cx="3425055" cy="26379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6E87D78-93E1-454A-94D6-959E0ADE9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060" y="3877461"/>
            <a:ext cx="1888958" cy="273445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/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F8AF66-72AD-4390-8A95-9B1AAE8D5D6E}"/>
              </a:ext>
            </a:extLst>
          </p:cNvPr>
          <p:cNvSpPr/>
          <p:nvPr/>
        </p:nvSpPr>
        <p:spPr>
          <a:xfrm>
            <a:off x="8488838" y="4619428"/>
            <a:ext cx="3013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https://kaznmu.edu.kz/rus/materialy-zasedaniya-umo-6-18-03-2024g/</a:t>
            </a:r>
            <a:r>
              <a:rPr lang="ru-RU" dirty="0"/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3AF06E1-D9C1-427F-BB0A-F7B818E35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11" y="927206"/>
            <a:ext cx="6120564" cy="28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5596F-DF2B-44E6-92D4-8157E2482733}"/>
              </a:ext>
            </a:extLst>
          </p:cNvPr>
          <p:cNvSpPr/>
          <p:nvPr/>
        </p:nvSpPr>
        <p:spPr>
          <a:xfrm>
            <a:off x="941070" y="333372"/>
            <a:ext cx="10309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ПРОГРАММА (СИЛЛАБУС) ДИСЦИПЛИНЫ «ОСНОВЫ ФИНАНСОВОЙ ГРАМОТНОСТИ» </a:t>
            </a:r>
          </a:p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для обучающихся образовательных программ бакалавриата  </a:t>
            </a:r>
          </a:p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Организаций высшего и (или) послевузовского образования Республики Казахстан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9C1161-46D3-441F-BEE7-7FD70DB3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349" y="3982589"/>
            <a:ext cx="1601521" cy="235818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053640-84D1-4BB3-95C4-F698929E84A4}"/>
              </a:ext>
            </a:extLst>
          </p:cNvPr>
          <p:cNvSpPr/>
          <p:nvPr/>
        </p:nvSpPr>
        <p:spPr>
          <a:xfrm>
            <a:off x="9047747" y="4763807"/>
            <a:ext cx="2454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https://kaznmu.edu.kz/rus/materialy-zasedaniya-umo-6-18-03-2024g/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553530-070E-40E8-BC6C-67E52BA0A210}"/>
              </a:ext>
            </a:extLst>
          </p:cNvPr>
          <p:cNvSpPr/>
          <p:nvPr/>
        </p:nvSpPr>
        <p:spPr>
          <a:xfrm>
            <a:off x="6757485" y="1696316"/>
            <a:ext cx="5002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Дисциплина «Основы финансовой грамотности» предусматривает изучение основ финансовой грамотности для обучающихся всех образовательных программ бакалавриата Организаций высшего и (или) послевузовского образования Республики Казахстан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79C43F-3C23-4D82-A6DD-F2EA0B514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60" y="1696316"/>
            <a:ext cx="64484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9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5596F-DF2B-44E6-92D4-8157E2482733}"/>
              </a:ext>
            </a:extLst>
          </p:cNvPr>
          <p:cNvSpPr/>
          <p:nvPr/>
        </p:nvSpPr>
        <p:spPr>
          <a:xfrm>
            <a:off x="941070" y="204332"/>
            <a:ext cx="10309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Мониторинг образовательных программ, включенных в реестр ОП ЕСУВО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CF0F5D-A1F2-410B-8CED-4CC0482EF6E9}"/>
              </a:ext>
            </a:extLst>
          </p:cNvPr>
          <p:cNvSpPr/>
          <p:nvPr/>
        </p:nvSpPr>
        <p:spPr>
          <a:xfrm>
            <a:off x="5892744" y="1164081"/>
            <a:ext cx="52003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2.2 Мониторинг ОП, включенных в реестр ОП запланирован на апрель 2024года.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2.3 Обсуждение новых ОП на заседании УМО (не нарушая принципы антимонопольной политики и академической самостоятельности ОВПО) для внесения в Реестр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2E3735-9CFE-44C0-A3E8-A165B60E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5" y="1058984"/>
            <a:ext cx="4681582" cy="55946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7092A8-8117-4819-BF98-539A74E5092C}"/>
              </a:ext>
            </a:extLst>
          </p:cNvPr>
          <p:cNvSpPr/>
          <p:nvPr/>
        </p:nvSpPr>
        <p:spPr>
          <a:xfrm>
            <a:off x="5892744" y="3542279"/>
            <a:ext cx="5200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Предложение УМО по ОП резидентуры: </a:t>
            </a:r>
            <a:r>
              <a:rPr lang="ru-RU" dirty="0">
                <a:latin typeface="Arial Narrow" panose="020B0606020202030204" pitchFamily="34" charset="0"/>
              </a:rPr>
              <a:t>внести в 270 приказ Министра здравоохранения Республики Казахстан от 15 декабря 2020 года № ҚР ДСМ-270/2020 «Об утверждении правил размещения государственного заказа, приема на обучение и подготовки медицинских кадров в резидентуре».</a:t>
            </a:r>
          </a:p>
          <a:p>
            <a:pPr fontAlgn="base"/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>«Обсуждение проекта ОП резидентуры на заседании профильного Комитета, с докладом на заседании основного состава УМО и обсуждению рекомендаций эксперта Комитета».</a:t>
            </a:r>
          </a:p>
        </p:txBody>
      </p:sp>
    </p:spTree>
    <p:extLst>
      <p:ext uri="{BB962C8B-B14F-4D97-AF65-F5344CB8AC3E}">
        <p14:creationId xmlns:p14="http://schemas.microsoft.com/office/powerpoint/2010/main" val="268835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5596F-DF2B-44E6-92D4-8157E2482733}"/>
              </a:ext>
            </a:extLst>
          </p:cNvPr>
          <p:cNvSpPr/>
          <p:nvPr/>
        </p:nvSpPr>
        <p:spPr>
          <a:xfrm>
            <a:off x="971676" y="120111"/>
            <a:ext cx="10309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Актуализация предложений УМО направления подготовки «Здравоохранение» по определению приоритетных курсов </a:t>
            </a:r>
            <a:r>
              <a:rPr lang="ru-RU" sz="2000" b="1" dirty="0" err="1">
                <a:solidFill>
                  <a:srgbClr val="461842"/>
                </a:solidFill>
                <a:latin typeface="Arial Narrow" panose="020B0606020202030204" pitchFamily="34" charset="0"/>
              </a:rPr>
              <a:t>Coursera</a:t>
            </a:r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 для локализации на казахский язык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5069B-B8B8-45C7-BC1B-E79086A96067}"/>
              </a:ext>
            </a:extLst>
          </p:cNvPr>
          <p:cNvSpPr txBox="1"/>
          <p:nvPr/>
        </p:nvSpPr>
        <p:spPr>
          <a:xfrm>
            <a:off x="6003758" y="2273048"/>
            <a:ext cx="4981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Список курсов, рекомендованных УМО направления подготовки «Здравоохранение» в 2023 году актуализирован, добавлен 51 курс. Всего 123 курса.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E28755-7F28-4B52-BE05-5859BC3EA38B}"/>
              </a:ext>
            </a:extLst>
          </p:cNvPr>
          <p:cNvSpPr/>
          <p:nvPr/>
        </p:nvSpPr>
        <p:spPr>
          <a:xfrm>
            <a:off x="6003757" y="4041264"/>
            <a:ext cx="4776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https://kaznmu.edu.kz/rus/materialy-zasedaniya-umo-6-18-03-2024g/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4F67C-143E-455E-ACBF-5642E5A7B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6" y="1176418"/>
            <a:ext cx="4643136" cy="50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5596F-DF2B-44E6-92D4-8157E2482733}"/>
              </a:ext>
            </a:extLst>
          </p:cNvPr>
          <p:cNvSpPr/>
          <p:nvPr/>
        </p:nvSpPr>
        <p:spPr>
          <a:xfrm>
            <a:off x="941070" y="240427"/>
            <a:ext cx="10309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Базы экспертов, рекомендованные организациями образования входящими в состав УМО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C6B342-1C6D-4FF5-BA28-A42C8AA9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63" y="1107054"/>
            <a:ext cx="8546432" cy="24119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D4FE-D924-4DD3-9B76-6F7C5C1A00EE}"/>
              </a:ext>
            </a:extLst>
          </p:cNvPr>
          <p:cNvSpPr/>
          <p:nvPr/>
        </p:nvSpPr>
        <p:spPr>
          <a:xfrm>
            <a:off x="941070" y="4427673"/>
            <a:ext cx="10752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Список кандидатур для включения в базу экспертов образовательных программ высшего и послевузовского образования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Списки кандидатур для проведения экспертизы оценочных средств НЦНЭ профессиональной подготовленности выпускников ОП в области здравоохранения в 2024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Списки кандидатур, рекомендованных для экспертизы зарубежных документов об образовании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Эксперты ОП дополнительного образования в области здравоохранения, рекомендованные Секцией ДО и НФО УМО - 2024г.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E5BF84-2C3D-44FB-B4E4-B39098D14E3B}"/>
              </a:ext>
            </a:extLst>
          </p:cNvPr>
          <p:cNvSpPr/>
          <p:nvPr/>
        </p:nvSpPr>
        <p:spPr>
          <a:xfrm>
            <a:off x="7254773" y="3800814"/>
            <a:ext cx="428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https://kaznmu.edu.kz/rus/jeksperty-umo/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62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18 марта 2024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4402EB-EB0D-4FE2-9B0D-274DF30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200225"/>
            <a:ext cx="9144000" cy="4216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ПРОЕКТ РЕШЕНИЯ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D8EAE743-5E8E-4EFD-9E1C-1C0A3ED2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789" y="1711615"/>
            <a:ext cx="11502190" cy="405955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Организациям образования внести предложения в </a:t>
            </a:r>
            <a:r>
              <a:rPr lang="ru-RU" sz="2000" dirty="0">
                <a:latin typeface="Arial Narrow" panose="020B0606020202030204" pitchFamily="34" charset="0"/>
              </a:rPr>
              <a:t>Стандарт по применению  искусственного интеллекта в организациях высшего и (или) послевузовского образования Республики Казахстан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до 27 марта 2024г.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Организациям образования обеспечить внедрение курса «Основы финансовой грамотности» с 2024-2025 учебного года для всех образовательных программ бакалавриата.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Организациям образования оказать содействие в м</a:t>
            </a:r>
            <a:r>
              <a:rPr lang="ru-RU" sz="2000" dirty="0">
                <a:latin typeface="Arial Narrow" panose="020B0606020202030204" pitchFamily="34" charset="0"/>
              </a:rPr>
              <a:t>ониторинге программ, включенных в реестр ОП запланирован на апрель 2024года. 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Организациям образования внести предложения о формате о</a:t>
            </a:r>
            <a:r>
              <a:rPr lang="ru-RU" sz="2000" dirty="0">
                <a:latin typeface="Arial Narrow" panose="020B0606020202030204" pitchFamily="34" charset="0"/>
              </a:rPr>
              <a:t>суждения новых ОП на заседании УМО (не нарушая принципы антимонопольной политики и академической самостоятельности ОВПО) для внесения в Реестр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до 27 марта 2024г.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Одобрить список курсов, актуализированных УМО направления подготовки «Здравоохранение» в 2024 году.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11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581</Words>
  <Application>Microsoft Office PowerPoint</Application>
  <PresentationFormat>Широкоэкранный</PresentationFormat>
  <Paragraphs>46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Тема Office</vt:lpstr>
      <vt:lpstr>Поручения РУМС МНВО РК от 20 декабря 2023г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оформлении дипломов иностранных граждан о базовом медицинском образовании</dc:title>
  <dc:creator>Saule Sydykova</dc:creator>
  <cp:lastModifiedBy>Saule Sydykova</cp:lastModifiedBy>
  <cp:revision>30</cp:revision>
  <dcterms:created xsi:type="dcterms:W3CDTF">2024-03-15T05:18:30Z</dcterms:created>
  <dcterms:modified xsi:type="dcterms:W3CDTF">2024-03-15T10:55:31Z</dcterms:modified>
</cp:coreProperties>
</file>