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7" r:id="rId4"/>
    <p:sldId id="268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616"/>
    <a:srgbClr val="461842"/>
    <a:srgbClr val="581D53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56" d="100"/>
          <a:sy n="56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0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8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ABD9-3690-4F98-8D7F-6323350D8FF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2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756340"/>
            <a:ext cx="9144000" cy="136104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 Narrow" panose="020B0606020202030204" pitchFamily="34" charset="0"/>
              </a:rPr>
              <a:t>Утверждение технических спецификаций тестовых заданий комплексного тестирования для поступления в магистратуру по направлению подготовки «Здравоохранение»</a:t>
            </a:r>
            <a:endParaRPr lang="ru-RU" sz="3600" b="1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5245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докладчик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руководитель координации деятельности УМО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latin typeface="Arial Narrow" panose="020B0606020202030204" pitchFamily="34" charset="0"/>
              </a:rPr>
              <a:t>Сыдыкова</a:t>
            </a:r>
            <a:r>
              <a:rPr lang="ru-RU" sz="2000" dirty="0">
                <a:latin typeface="Arial Narrow" panose="020B0606020202030204" pitchFamily="34" charset="0"/>
              </a:rPr>
              <a:t> С.И.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23 апреля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A5596F-DF2B-44E6-92D4-8157E2482733}"/>
              </a:ext>
            </a:extLst>
          </p:cNvPr>
          <p:cNvSpPr/>
          <p:nvPr/>
        </p:nvSpPr>
        <p:spPr>
          <a:xfrm>
            <a:off x="0" y="120111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Технические спецификации тестовых заданий ОП М 140 «Общественное здравоохранение»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84781F-2F83-49D7-81B4-71949213A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933" y="514768"/>
            <a:ext cx="9626133" cy="63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6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A5596F-DF2B-44E6-92D4-8157E2482733}"/>
              </a:ext>
            </a:extLst>
          </p:cNvPr>
          <p:cNvSpPr/>
          <p:nvPr/>
        </p:nvSpPr>
        <p:spPr>
          <a:xfrm>
            <a:off x="0" y="120111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Технические спецификации тестовых заданий ОП М 143 «Биомедицина», М 144 «Медицина»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6B0A0E-06A9-415F-8D2E-BD62C4300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986" y="604508"/>
            <a:ext cx="9652190" cy="613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6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A5596F-DF2B-44E6-92D4-8157E2482733}"/>
              </a:ext>
            </a:extLst>
          </p:cNvPr>
          <p:cNvSpPr/>
          <p:nvPr/>
        </p:nvSpPr>
        <p:spPr>
          <a:xfrm>
            <a:off x="0" y="120111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Технические спецификации тестовых заданий ОП М 141 «Сестринское дело»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8C53EC-6BCC-4201-909E-3617A0176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847" y="663381"/>
            <a:ext cx="9142305" cy="607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8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23 апреля 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D8EAE743-5E8E-4EFD-9E1C-1C0A3ED2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789" y="2073805"/>
            <a:ext cx="11502190" cy="3697363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Утвердить технические спецификации </a:t>
            </a:r>
            <a:r>
              <a:rPr lang="ru-RU" sz="2000" dirty="0">
                <a:latin typeface="Arial Narrow" panose="020B0606020202030204" pitchFamily="34" charset="0"/>
              </a:rPr>
              <a:t>тестовых заданий комплексного тестирования для поступления в магистратуру по направлению подготовки «Здравоохранение» </a:t>
            </a:r>
            <a:r>
              <a:rPr lang="ru-RU" sz="2000" b="1" dirty="0">
                <a:solidFill>
                  <a:srgbClr val="461842"/>
                </a:solidFill>
                <a:latin typeface="Arial Narrow" panose="020B0606020202030204" pitchFamily="34" charset="0"/>
              </a:rPr>
              <a:t>ОП М 140 «Общественное здравоохранение», М 143 «Биомедицина», М 144 «Медицина», М 141 «Сестринское дело».</a:t>
            </a:r>
          </a:p>
          <a:p>
            <a:pPr marL="457200" indent="-457200" algn="l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ru-R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ОВПО активизировать разработку учебных изданий для магистратуры направления подготовки «Здравоохранение» на государственном языке.</a:t>
            </a:r>
          </a:p>
          <a:p>
            <a:pPr marL="457200" indent="-457200" algn="l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AutoNum type="arabicPeriod"/>
            </a:pPr>
            <a:endParaRPr lang="ru-RU" sz="2000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179</Words>
  <Application>Microsoft Office PowerPoint</Application>
  <PresentationFormat>Широкоэкранный</PresentationFormat>
  <Paragraphs>17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Тема Office</vt:lpstr>
      <vt:lpstr>Утверждение технических спецификаций тестовых заданий комплексного тестирования для поступления в магистратуру по направлению подготовки «Здравоохранение»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Saule Sydykova</cp:lastModifiedBy>
  <cp:revision>36</cp:revision>
  <dcterms:created xsi:type="dcterms:W3CDTF">2024-03-15T05:18:30Z</dcterms:created>
  <dcterms:modified xsi:type="dcterms:W3CDTF">2024-04-18T16:17:42Z</dcterms:modified>
</cp:coreProperties>
</file>