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1" r:id="rId4"/>
    <p:sldId id="273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16"/>
    <a:srgbClr val="461842"/>
    <a:srgbClr val="581D53"/>
    <a:srgbClr val="B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41" autoAdjust="0"/>
    <p:restoredTop sz="96210" autoAdjust="0"/>
  </p:normalViewPr>
  <p:slideViewPr>
    <p:cSldViewPr snapToGrid="0">
      <p:cViewPr varScale="1">
        <p:scale>
          <a:sx n="56" d="100"/>
          <a:sy n="5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C2FD-0B9A-4DEB-AF77-97334F761A9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ABD9-3690-4F98-8D7F-6323350D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D627-EE48-4504-8EA1-710CECA4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3E13E-5033-40C6-8DF1-C7EA57397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1F094-4AEC-4D6B-8D28-6C8EA843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3EE48-5EFE-4D36-A0D5-CEA85C58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1B3CC-7B21-4244-AF58-8FC1A48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B929-C5E0-4F6C-AAC7-9375EAFC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3E7B2-472C-41DE-9419-577BDB5B1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F5A91-2CD6-4426-AB92-545039BA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219BF-0199-4012-9EBF-5E9349E0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E929F-42DB-407F-A84C-33D6FA6C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EC92C4-59EA-4B82-8F45-1418A6F19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4446E-6C17-4959-BA31-AB6850860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08EF4-1EB1-4D8C-A137-E28E3A49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103EF-B11B-4DC1-95B2-72193D3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989A-BBC2-4F1C-A9D6-A23081B1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F43A-01AB-4F20-877F-8B1E7965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0D68F-E574-465B-8B5C-A0B39CB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EB4E0-DDF0-4406-B155-601728EA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83655-0F51-4C08-940E-7AD4B35B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656D4-7432-4EC8-9084-72EF236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29F5-5408-4093-88BA-292A3A0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21C8A-494A-4ADA-BDD9-A8F42FBE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6EBEB-9EE3-4330-BF47-2920F14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7456F-7FBE-464E-9C56-45DA842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92738-9D3C-446D-8C85-D538F1A3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7B311-8E65-430B-A6F3-5909E21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6EF5-CC69-4BCD-9E55-906634EC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6BEBD-AC3A-4BFB-B6CF-ABFC5CD9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3E129C-8A19-40AA-828D-DD83DA42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110659-0D55-4DE1-BE52-FBD6C2DB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37B7-66D3-403D-B850-09EF3C9F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31FC-8AFB-4962-A695-C358F17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0F9EA-7BF2-4B98-B974-7ADEEEC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AFF5B-DD2C-4752-B16F-F464E940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B506A5-B4B0-4CB9-9570-3209B0D28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93725-9C43-44DF-93DB-F498A3327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86C9B0-928F-43E2-9BAC-3419A446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C6B97-90E0-413C-9FB1-B1034B07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BA0EF7-7BDC-451F-80DC-231CD20B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5CFF-43FA-4495-BE19-9F99F77D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90FB50-B1D2-4A5C-BB4B-5DE1A53E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4B5E5-2FD2-4234-AB20-C269626D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DDC0C2-DFC9-47C4-80AC-31C73D06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6DD1F5-92B1-415F-BE1E-3E772CD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336D7-C797-4C6B-A040-192E5AE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534E33-406F-4007-A371-2241B8D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0DF44-F05F-4809-8F60-64CBFCD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57032-4F82-4C4E-8A26-460A036C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5D112-BE2F-4C3D-B0D7-4F91A18F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75A9B-60CE-4716-B7A8-7E9BCCC4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737667-AC94-43C3-957D-695D2C9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4BE5A-F359-4D05-90E3-8FD259F6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1A99-B02B-45E5-B9F0-326983C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3E8AB-C586-43E8-8867-BECA3596E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54817A-767E-411E-9CA1-B535A98C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66BDAA-5C63-4FB7-9EC3-B1E681CA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64C89-9D7D-49EE-9F01-AE2CA478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04C9C-AEF9-4F15-BA49-0AB18ED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7BB73-94FB-49A6-BD8E-512571DA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E5DA7-994B-4264-9684-191921FB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EC365-CFDD-469A-B80D-F8B441642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BF1D-8320-4BBB-8154-501E141DD5D3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C387F-2D83-4AA5-BD5E-360EC57C7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5A248-A271-46A0-BB5D-816CD854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63FB-0AEB-46D4-BAC4-F3347F452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mo.rums.med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E9F9-DDAE-48A4-8435-F04AA2C8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011" y="3025268"/>
            <a:ext cx="9144000" cy="1361048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Протокольное решение расширенного заседания УМО по «Информационно-коммуникационным технологии» и «Информационной безопасности </a:t>
            </a:r>
            <a:br>
              <a:rPr lang="ru-RU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на базе АО Международный университет информационных технологий»</a:t>
            </a:r>
            <a:br>
              <a:rPr lang="ru-RU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от 15 марта 2024 г</a:t>
            </a:r>
            <a:endParaRPr lang="ru-RU" sz="3200" dirty="0">
              <a:solidFill>
                <a:srgbClr val="46184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0301D-E2B1-45AB-8A79-16A1CEDFA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476" y="4854262"/>
            <a:ext cx="9144000" cy="122368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докладчик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Arial Narrow" panose="020B0606020202030204" pitchFamily="34" charset="0"/>
              </a:rPr>
              <a:t>руководитель координации деятельности УМО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Arial Narrow" panose="020B0606020202030204" pitchFamily="34" charset="0"/>
              </a:rPr>
              <a:t>Сыдыкова</a:t>
            </a:r>
            <a:r>
              <a:rPr lang="ru-RU" sz="2000" dirty="0">
                <a:latin typeface="Arial Narrow" panose="020B0606020202030204" pitchFamily="34" charset="0"/>
              </a:rPr>
              <a:t> С.И.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23 апреля 2024</a:t>
            </a:r>
          </a:p>
        </p:txBody>
      </p:sp>
    </p:spTree>
    <p:extLst>
      <p:ext uri="{BB962C8B-B14F-4D97-AF65-F5344CB8AC3E}">
        <p14:creationId xmlns:p14="http://schemas.microsoft.com/office/powerpoint/2010/main" val="7964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9FE1C-C8A9-3948-2131-B079D24A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6" y="232179"/>
            <a:ext cx="4075005" cy="5757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D6127-217F-17A1-0E19-E835BE34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144"/>
            <a:ext cx="4183675" cy="2623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24ED20-4BCA-C36E-BB12-508EE9A4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717" y="2739079"/>
            <a:ext cx="4791744" cy="3886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7EB2D-7171-97B9-AB82-52B9EDF25D39}"/>
              </a:ext>
            </a:extLst>
          </p:cNvPr>
          <p:cNvSpPr txBox="1"/>
          <p:nvPr/>
        </p:nvSpPr>
        <p:spPr>
          <a:xfrm>
            <a:off x="541004" y="6257364"/>
            <a:ext cx="435684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Протокольное решение направлено ОВПО по списку 10 апреля </a:t>
            </a:r>
            <a:r>
              <a:rPr lang="ru-RU" sz="1200" dirty="0" err="1">
                <a:latin typeface="Arial Narrow" panose="020B0606020202030204" pitchFamily="34" charset="0"/>
              </a:rPr>
              <a:t>т.г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25787-CDE6-60AD-62A6-7B047D57F92B}"/>
              </a:ext>
            </a:extLst>
          </p:cNvPr>
          <p:cNvSpPr txBox="1"/>
          <p:nvPr/>
        </p:nvSpPr>
        <p:spPr>
          <a:xfrm>
            <a:off x="408269" y="4797444"/>
            <a:ext cx="4791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Принят Межвузовский стандарт по применению ИИ в высшем и послевузовском образовании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70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F002B-8FAB-8378-53FA-E2DB12D6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6" y="595449"/>
            <a:ext cx="4290597" cy="56671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DECE8-A452-0079-C6D0-260E67F7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521" y="511444"/>
            <a:ext cx="4984316" cy="58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9C853D-FE44-9326-F6A1-9BA3D7095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8" y="757911"/>
            <a:ext cx="4183675" cy="26239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A4341-95DC-4D3C-7D64-CF589169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1" y="3651846"/>
            <a:ext cx="3946148" cy="1386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B2A2F-1C92-634C-F932-81A021B0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21" y="757911"/>
            <a:ext cx="7058931" cy="4710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40F36B-A837-8864-2AE2-71361FE8C2A1}"/>
              </a:ext>
            </a:extLst>
          </p:cNvPr>
          <p:cNvSpPr txBox="1"/>
          <p:nvPr/>
        </p:nvSpPr>
        <p:spPr>
          <a:xfrm>
            <a:off x="453492" y="6010442"/>
            <a:ext cx="43568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Проект </a:t>
            </a:r>
            <a:r>
              <a:rPr lang="ru-RU" sz="1200" dirty="0" err="1">
                <a:latin typeface="Arial Narrow" panose="020B0606020202030204" pitchFamily="34" charset="0"/>
              </a:rPr>
              <a:t>силлабуса</a:t>
            </a:r>
            <a:r>
              <a:rPr lang="ru-RU" sz="1200" dirty="0">
                <a:latin typeface="Arial Narrow" panose="020B0606020202030204" pitchFamily="34" charset="0"/>
              </a:rPr>
              <a:t>, предложенный НАО «МУК» в материалах к протоколу заседания УМО от 23 апреля </a:t>
            </a:r>
            <a:r>
              <a:rPr lang="ru-RU" sz="1200" dirty="0" err="1">
                <a:latin typeface="Arial Narrow" panose="020B0606020202030204" pitchFamily="34" charset="0"/>
              </a:rPr>
              <a:t>т.г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14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0035C-D3D4-4252-830A-ECA9521C5612}"/>
              </a:ext>
            </a:extLst>
          </p:cNvPr>
          <p:cNvSpPr/>
          <p:nvPr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9534D-71FD-434B-A6A8-750127EF7BED}"/>
              </a:ext>
            </a:extLst>
          </p:cNvPr>
          <p:cNvSpPr/>
          <p:nvPr/>
        </p:nvSpPr>
        <p:spPr>
          <a:xfrm>
            <a:off x="3611087" y="477544"/>
            <a:ext cx="8026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Учебно-методическое объединение по</a:t>
            </a:r>
            <a:r>
              <a:rPr lang="ru-RU" sz="1200" b="1" spc="-2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направлению</a:t>
            </a:r>
            <a:r>
              <a:rPr lang="ru-RU" sz="1200" b="1" spc="-2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200" b="1" spc="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ru-RU" sz="1200" b="1" spc="-195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Здравоохранение на базе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им. </a:t>
            </a:r>
            <a:r>
              <a:rPr lang="ru-RU" sz="1200" b="1" dirty="0" err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С.Д.Асфендиярова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DB15F0-148A-42E2-BB98-1F0DAFD0E5EF}"/>
              </a:ext>
            </a:extLst>
          </p:cNvPr>
          <p:cNvSpPr/>
          <p:nvPr/>
        </p:nvSpPr>
        <p:spPr>
          <a:xfrm>
            <a:off x="1" y="0"/>
            <a:ext cx="12192000" cy="235413"/>
          </a:xfrm>
          <a:prstGeom prst="rect">
            <a:avLst/>
          </a:prstGeom>
          <a:solidFill>
            <a:srgbClr val="461842"/>
          </a:solidFill>
          <a:ln>
            <a:solidFill>
              <a:srgbClr val="46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зНМУ">
            <a:extLst>
              <a:ext uri="{FF2B5EF4-FFF2-40B4-BE49-F238E27FC236}">
                <a16:creationId xmlns:a16="http://schemas.microsoft.com/office/drawing/2014/main" id="{2FF83C82-5B30-424E-A4A5-0588AAA0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" y="270874"/>
            <a:ext cx="1857115" cy="6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D5A889-56E0-44B3-9B7B-37622DE126EA}"/>
              </a:ext>
            </a:extLst>
          </p:cNvPr>
          <p:cNvSpPr/>
          <p:nvPr/>
        </p:nvSpPr>
        <p:spPr>
          <a:xfrm>
            <a:off x="1" y="6521570"/>
            <a:ext cx="12192000" cy="336430"/>
          </a:xfrm>
          <a:prstGeom prst="rect">
            <a:avLst/>
          </a:prstGeom>
          <a:solidFill>
            <a:srgbClr val="581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E6C3EB-78D8-4017-9C45-5620E3519878}"/>
              </a:ext>
            </a:extLst>
          </p:cNvPr>
          <p:cNvSpPr/>
          <p:nvPr/>
        </p:nvSpPr>
        <p:spPr>
          <a:xfrm>
            <a:off x="-1" y="6431840"/>
            <a:ext cx="12191999" cy="89730"/>
          </a:xfrm>
          <a:prstGeom prst="rect">
            <a:avLst/>
          </a:prstGeom>
          <a:solidFill>
            <a:srgbClr val="B8860B"/>
          </a:solidFill>
          <a:ln>
            <a:solidFill>
              <a:srgbClr val="B8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48409-4A61-4235-A9E2-3A4B90DAF09B}"/>
              </a:ext>
            </a:extLst>
          </p:cNvPr>
          <p:cNvSpPr txBox="1"/>
          <p:nvPr/>
        </p:nvSpPr>
        <p:spPr>
          <a:xfrm>
            <a:off x="3331784" y="6551285"/>
            <a:ext cx="552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Заседание УМО по направлению подготовки здравоохранение, 23 апреля 2024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4402EB-EB0D-4FE2-9B0D-274DF30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200225"/>
            <a:ext cx="9144000" cy="421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61842"/>
                </a:solidFill>
                <a:latin typeface="Arial Narrow" panose="020B0606020202030204" pitchFamily="34" charset="0"/>
              </a:rPr>
              <a:t>ПРОЕКТ РЕШЕНИЯ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8EAE743-5E8E-4EFD-9E1C-1C0A3ED2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3" y="1650866"/>
            <a:ext cx="11707181" cy="442661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 образования, входящим в состав УМО направления подготовки «Здравоохранение» предоставить информацию на адрес УМО </a:t>
            </a:r>
            <a:r>
              <a:rPr lang="en-US" sz="1600" u="sng" dirty="0" err="1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umo</a:t>
            </a:r>
            <a:r>
              <a:rPr lang="ru-RU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.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rums</a:t>
            </a:r>
            <a:r>
              <a:rPr lang="ru-RU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.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med</a:t>
            </a:r>
            <a:r>
              <a:rPr lang="ru-RU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@</a:t>
            </a:r>
            <a:r>
              <a:rPr lang="en-US" sz="1600" u="sng" dirty="0" err="1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gmail</a:t>
            </a:r>
            <a:r>
              <a:rPr lang="ru-RU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.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 tooltip="mailto:umo.rums.med@gmail.com"/>
              </a:rPr>
              <a:t>com</a:t>
            </a:r>
            <a:r>
              <a:rPr lang="ru-RU" sz="16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по вопросам: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разработки внутреннего документа на основе Межвузовского стандарта по применению ИИ в высшем и послевузовском образовании Республики Казахстан и Руководства по использованию ИИ в академической деятельности Лиги академической честности до 1 сентября 2024 года;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обеспечения исполнения Дорожной карты по подготовке кадров в сфере искусственного интеллекта в организациях высшего и послевузовского образования на 2024 год;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пересмотра образовательных программ в целях включения дисциплин по технологиям ИИ в срок до 1 июля 2024 г.;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обеспечения </a:t>
            </a:r>
            <a:r>
              <a:rPr lang="ru-RU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междисциплинарности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образовательных программ и/или дисциплин с расширением базовых теоретических знаний и прикладных инженерных компетенций с применением практико-ориентированного подхода до 1 сентября 2024г.;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активизирования работы по разработке и переводу учебников  по ИИ на казахский язык;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 организации обучающих семинаров, тренингов и научных сессий с приглашением специалистов в области ИИ от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IT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-индустрии, промышленных секторов и научных организаций.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рок исполнения до 1 мая </a:t>
            </a:r>
            <a:r>
              <a:rPr lang="ru-RU" sz="16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т.г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., ответственные – руководитель ОВПО, входящие в состав УМО.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Направить проект </a:t>
            </a:r>
            <a:r>
              <a:rPr 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силлабуса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>
                <a:latin typeface="Arial Narrow" panose="020B0606020202030204" pitchFamily="34" charset="0"/>
              </a:rPr>
              <a:t>Основы искусственного интеллекта» для ОП направления подготовки «Здравоохранение»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УМО по «Информационно-коммуникационным технологии» и «Информационной безопасности на базе АО Международный университет информационных технологий», срок исполнения до 1 мая </a:t>
            </a:r>
            <a:r>
              <a:rPr lang="ru-RU" sz="16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т.г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., ответственный методист УМО «Здравоохранение».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1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368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Times New Roman</vt:lpstr>
      <vt:lpstr>Тема Office</vt:lpstr>
      <vt:lpstr>Протокольное решение расширенного заседания УМО по «Информационно-коммуникационным технологии» и «Информационной безопасности  на базе АО Международный университет информационных технологий»  от 15 марта 2024 г</vt:lpstr>
      <vt:lpstr>Презентация PowerPoint</vt:lpstr>
      <vt:lpstr>Презентация PowerPoint</vt:lpstr>
      <vt:lpstr>Презентация PowerPoint</vt:lpstr>
      <vt:lpstr>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оформлении дипломов иностранных граждан о базовом медицинском образовании</dc:title>
  <dc:creator>Saule Sydykova</dc:creator>
  <cp:lastModifiedBy>Saule Sydykova</cp:lastModifiedBy>
  <cp:revision>33</cp:revision>
  <dcterms:created xsi:type="dcterms:W3CDTF">2024-03-15T05:18:30Z</dcterms:created>
  <dcterms:modified xsi:type="dcterms:W3CDTF">2024-04-18T10:07:18Z</dcterms:modified>
</cp:coreProperties>
</file>